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40"/>
    <a:srgbClr val="098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F838-CB4A-42A2-9FA3-0A36D80C475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46E3E-70F8-4625-B85D-D6570E6FA9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6E3E-70F8-4625-B85D-D6570E6FA9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7FB-47B1-4BFD-87C2-AFC989B3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B700-E648-46CC-88D2-66A9103D9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A7FB-47B1-4BFD-87C2-AFC989B3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B700-E648-46CC-88D2-66A9103D9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81982" y="4084190"/>
            <a:ext cx="1959770" cy="140051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商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务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54811" y="2121502"/>
            <a:ext cx="1415773" cy="14157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8AB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9209" y="405342"/>
            <a:ext cx="1659429" cy="20789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20522" y="1872818"/>
            <a:ext cx="1415772" cy="17402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22553" y="2850648"/>
            <a:ext cx="1659429" cy="20789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5434" y="1984929"/>
            <a:ext cx="1676545" cy="1670449"/>
          </a:xfrm>
          <a:custGeom>
            <a:avLst/>
            <a:gdLst>
              <a:gd name="connsiteX0" fmla="*/ 559161 w 1676545"/>
              <a:gd name="connsiteY0" fmla="*/ 0 h 1670449"/>
              <a:gd name="connsiteX1" fmla="*/ 1676545 w 1676545"/>
              <a:gd name="connsiteY1" fmla="*/ 0 h 1670449"/>
              <a:gd name="connsiteX2" fmla="*/ 1676545 w 1676545"/>
              <a:gd name="connsiteY2" fmla="*/ 1670449 h 1670449"/>
              <a:gd name="connsiteX3" fmla="*/ 1335551 w 1676545"/>
              <a:gd name="connsiteY3" fmla="*/ 1670449 h 1670449"/>
              <a:gd name="connsiteX4" fmla="*/ 1403678 w 1676545"/>
              <a:gd name="connsiteY4" fmla="*/ 1587879 h 1670449"/>
              <a:gd name="connsiteX5" fmla="*/ 1577613 w 1676545"/>
              <a:gd name="connsiteY5" fmla="*/ 1018452 h 1670449"/>
              <a:gd name="connsiteX6" fmla="*/ 559161 w 1676545"/>
              <a:gd name="connsiteY6" fmla="*/ 0 h 1670449"/>
              <a:gd name="connsiteX7" fmla="*/ 0 w 1676545"/>
              <a:gd name="connsiteY7" fmla="*/ 0 h 1670449"/>
              <a:gd name="connsiteX8" fmla="*/ 559161 w 1676545"/>
              <a:gd name="connsiteY8" fmla="*/ 0 h 1670449"/>
              <a:gd name="connsiteX9" fmla="*/ 73706 w 1676545"/>
              <a:gd name="connsiteY9" fmla="*/ 122922 h 1670449"/>
              <a:gd name="connsiteX10" fmla="*/ 0 w 1676545"/>
              <a:gd name="connsiteY10" fmla="*/ 167699 h 16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545" h="1670449">
                <a:moveTo>
                  <a:pt x="559161" y="0"/>
                </a:moveTo>
                <a:lnTo>
                  <a:pt x="1676545" y="0"/>
                </a:lnTo>
                <a:lnTo>
                  <a:pt x="1676545" y="1670449"/>
                </a:lnTo>
                <a:lnTo>
                  <a:pt x="1335551" y="1670449"/>
                </a:lnTo>
                <a:lnTo>
                  <a:pt x="1403678" y="1587879"/>
                </a:lnTo>
                <a:cubicBezTo>
                  <a:pt x="1513492" y="1425333"/>
                  <a:pt x="1577613" y="1229381"/>
                  <a:pt x="1577613" y="1018452"/>
                </a:cubicBezTo>
                <a:cubicBezTo>
                  <a:pt x="1577613" y="455976"/>
                  <a:pt x="1121637" y="0"/>
                  <a:pt x="559161" y="0"/>
                </a:cubicBezTo>
                <a:close/>
                <a:moveTo>
                  <a:pt x="0" y="0"/>
                </a:moveTo>
                <a:lnTo>
                  <a:pt x="559161" y="0"/>
                </a:lnTo>
                <a:cubicBezTo>
                  <a:pt x="383387" y="0"/>
                  <a:pt x="218014" y="44529"/>
                  <a:pt x="73706" y="122922"/>
                </a:cubicBezTo>
                <a:lnTo>
                  <a:pt x="0" y="167699"/>
                </a:lnTo>
                <a:close/>
              </a:path>
            </a:pathLst>
          </a:custGeom>
        </p:spPr>
      </p:pic>
      <p:sp>
        <p:nvSpPr>
          <p:cNvPr id="12" name="矩形: 圆角 11"/>
          <p:cNvSpPr/>
          <p:nvPr/>
        </p:nvSpPr>
        <p:spPr>
          <a:xfrm>
            <a:off x="1350010" y="5291455"/>
            <a:ext cx="2024380" cy="38671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cs typeface="+mn-ea"/>
                <a:sym typeface="+mn-lt"/>
              </a:rPr>
              <a:t>汇报人</a:t>
            </a:r>
            <a:r>
              <a:rPr lang="en-US" altLang="zh-CN" sz="1600">
                <a:cs typeface="+mn-ea"/>
                <a:sym typeface="+mn-lt"/>
              </a:rPr>
              <a:t>:xiazaii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9268326" y="5291457"/>
            <a:ext cx="1573847" cy="38648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日期：</a:t>
            </a:r>
            <a:r>
              <a:rPr lang="en-US" altLang="zh-CN" sz="1600" dirty="0">
                <a:cs typeface="+mn-ea"/>
                <a:sym typeface="+mn-lt"/>
              </a:rPr>
              <a:t>202X/4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81" name="0d0ebba6-f384-40eb-a03d-5ef309df24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8581" y="1196752"/>
            <a:ext cx="11134839" cy="4464496"/>
            <a:chOff x="528581" y="1196752"/>
            <a:chExt cx="11134839" cy="4464496"/>
          </a:xfrm>
        </p:grpSpPr>
        <p:cxnSp>
          <p:nvCxnSpPr>
            <p:cNvPr id="82" name="直接箭头连接符 81"/>
            <p:cNvCxnSpPr/>
            <p:nvPr/>
          </p:nvCxnSpPr>
          <p:spPr>
            <a:xfrm rot="10800000">
              <a:off x="528581" y="3586987"/>
              <a:ext cx="0" cy="1887345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3" name="直接箭头连接符 82"/>
            <p:cNvCxnSpPr/>
            <p:nvPr/>
          </p:nvCxnSpPr>
          <p:spPr>
            <a:xfrm>
              <a:off x="528581" y="3589710"/>
              <a:ext cx="37051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4" name="直接箭头连接符 83"/>
            <p:cNvCxnSpPr/>
            <p:nvPr/>
          </p:nvCxnSpPr>
          <p:spPr>
            <a:xfrm>
              <a:off x="528581" y="5469185"/>
              <a:ext cx="37051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5" name="直接箭头连接符 84"/>
            <p:cNvCxnSpPr/>
            <p:nvPr/>
          </p:nvCxnSpPr>
          <p:spPr>
            <a:xfrm rot="10800000" flipH="1">
              <a:off x="7777241" y="3586987"/>
              <a:ext cx="0" cy="1887345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6" name="直接箭头连接符 85"/>
            <p:cNvCxnSpPr/>
            <p:nvPr/>
          </p:nvCxnSpPr>
          <p:spPr>
            <a:xfrm flipH="1">
              <a:off x="7376070" y="3589710"/>
              <a:ext cx="40117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7" name="直接箭头连接符 86"/>
            <p:cNvCxnSpPr/>
            <p:nvPr/>
          </p:nvCxnSpPr>
          <p:spPr>
            <a:xfrm flipH="1">
              <a:off x="7376070" y="5469185"/>
              <a:ext cx="40117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8" name="直接箭头连接符 87"/>
            <p:cNvCxnSpPr/>
            <p:nvPr/>
          </p:nvCxnSpPr>
          <p:spPr>
            <a:xfrm rot="10800000" flipH="1">
              <a:off x="11663420" y="3586987"/>
              <a:ext cx="0" cy="1887345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9" name="直接箭头连接符 88"/>
            <p:cNvCxnSpPr/>
            <p:nvPr/>
          </p:nvCxnSpPr>
          <p:spPr>
            <a:xfrm flipH="1">
              <a:off x="11262249" y="3589710"/>
              <a:ext cx="40117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0" name="直接箭头连接符 89"/>
            <p:cNvCxnSpPr/>
            <p:nvPr/>
          </p:nvCxnSpPr>
          <p:spPr>
            <a:xfrm flipH="1">
              <a:off x="11262249" y="5469185"/>
              <a:ext cx="401171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1" name="直接箭头连接符 90"/>
            <p:cNvCxnSpPr/>
            <p:nvPr/>
          </p:nvCxnSpPr>
          <p:spPr>
            <a:xfrm rot="10800000">
              <a:off x="4066068" y="2279385"/>
              <a:ext cx="0" cy="1327447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2" name="直接箭头连接符 91"/>
            <p:cNvCxnSpPr/>
            <p:nvPr/>
          </p:nvCxnSpPr>
          <p:spPr>
            <a:xfrm>
              <a:off x="4066068" y="2281300"/>
              <a:ext cx="553103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3" name="直接箭头连接符 92"/>
            <p:cNvCxnSpPr/>
            <p:nvPr/>
          </p:nvCxnSpPr>
          <p:spPr>
            <a:xfrm>
              <a:off x="3512769" y="3603212"/>
              <a:ext cx="553103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4" name="直接箭头连接符 93"/>
            <p:cNvCxnSpPr/>
            <p:nvPr/>
          </p:nvCxnSpPr>
          <p:spPr>
            <a:xfrm rot="10800000">
              <a:off x="4609645" y="2279385"/>
              <a:ext cx="0" cy="1327447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5" name="直接箭头连接符 94"/>
            <p:cNvCxnSpPr/>
            <p:nvPr/>
          </p:nvCxnSpPr>
          <p:spPr>
            <a:xfrm rot="10800000">
              <a:off x="4609451" y="3603212"/>
              <a:ext cx="164372" cy="664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6" name="直接箭头连接符 95"/>
            <p:cNvCxnSpPr/>
            <p:nvPr/>
          </p:nvCxnSpPr>
          <p:spPr>
            <a:xfrm rot="10800000" flipH="1">
              <a:off x="8105394" y="2279385"/>
              <a:ext cx="0" cy="1327447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7" name="直接箭头连接符 96"/>
            <p:cNvCxnSpPr/>
            <p:nvPr/>
          </p:nvCxnSpPr>
          <p:spPr>
            <a:xfrm flipH="1">
              <a:off x="7547694" y="2281300"/>
              <a:ext cx="5577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8" name="直接箭头连接符 97"/>
            <p:cNvCxnSpPr/>
            <p:nvPr/>
          </p:nvCxnSpPr>
          <p:spPr>
            <a:xfrm flipH="1">
              <a:off x="8105592" y="3603212"/>
              <a:ext cx="5577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9" name="ïśḷîḓé"/>
            <p:cNvSpPr/>
            <p:nvPr/>
          </p:nvSpPr>
          <p:spPr>
            <a:xfrm>
              <a:off x="5538250" y="1744049"/>
              <a:ext cx="1084851" cy="3377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šḷiďe"/>
            <p:cNvSpPr/>
            <p:nvPr/>
          </p:nvSpPr>
          <p:spPr>
            <a:xfrm>
              <a:off x="5830572" y="1196752"/>
              <a:ext cx="500197" cy="5001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slíde"/>
            <p:cNvSpPr/>
            <p:nvPr/>
          </p:nvSpPr>
          <p:spPr>
            <a:xfrm>
              <a:off x="4609561" y="2083240"/>
              <a:ext cx="2942228" cy="3922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2" name="iṩlîḍé"/>
            <p:cNvSpPr/>
            <p:nvPr/>
          </p:nvSpPr>
          <p:spPr>
            <a:xfrm>
              <a:off x="4773837" y="3407730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3" name="îş1îḓê"/>
            <p:cNvSpPr/>
            <p:nvPr/>
          </p:nvSpPr>
          <p:spPr>
            <a:xfrm>
              <a:off x="5700552" y="3171008"/>
              <a:ext cx="760243" cy="2367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ṣḻíḑé"/>
            <p:cNvSpPr/>
            <p:nvPr/>
          </p:nvSpPr>
          <p:spPr>
            <a:xfrm>
              <a:off x="5905406" y="2787472"/>
              <a:ext cx="350529" cy="3505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ṥḻïḑè"/>
            <p:cNvSpPr/>
            <p:nvPr/>
          </p:nvSpPr>
          <p:spPr>
            <a:xfrm>
              <a:off x="899091" y="5268951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06" name="îS1îḑè"/>
            <p:cNvGrpSpPr/>
            <p:nvPr/>
          </p:nvGrpSpPr>
          <p:grpSpPr>
            <a:xfrm>
              <a:off x="1825809" y="4648693"/>
              <a:ext cx="760243" cy="620257"/>
              <a:chOff x="3112799" y="2067558"/>
              <a:chExt cx="418132" cy="341140"/>
            </a:xfrm>
          </p:grpSpPr>
          <p:sp>
            <p:nvSpPr>
              <p:cNvPr id="139" name="íṡ1íďe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îṣḷîḓe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iṧļïḍê"/>
            <p:cNvGrpSpPr/>
            <p:nvPr/>
          </p:nvGrpSpPr>
          <p:grpSpPr>
            <a:xfrm>
              <a:off x="1268200" y="4814008"/>
              <a:ext cx="557609" cy="454933"/>
              <a:chOff x="3112799" y="2067558"/>
              <a:chExt cx="418132" cy="341140"/>
            </a:xfrm>
          </p:grpSpPr>
          <p:sp>
            <p:nvSpPr>
              <p:cNvPr id="137" name="î$ḻiḓê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íṧlïḍè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îṧḷïḑe"/>
            <p:cNvGrpSpPr/>
            <p:nvPr/>
          </p:nvGrpSpPr>
          <p:grpSpPr>
            <a:xfrm>
              <a:off x="2586052" y="4814008"/>
              <a:ext cx="557609" cy="454933"/>
              <a:chOff x="3112799" y="2067558"/>
              <a:chExt cx="418132" cy="341140"/>
            </a:xfrm>
          </p:grpSpPr>
          <p:sp>
            <p:nvSpPr>
              <p:cNvPr id="135" name="iṩļîdé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í$ḻïḋe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îṩ1iḋe"/>
            <p:cNvSpPr/>
            <p:nvPr/>
          </p:nvSpPr>
          <p:spPr>
            <a:xfrm>
              <a:off x="4773837" y="5268951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10" name="íš1ïḍe"/>
            <p:cNvGrpSpPr/>
            <p:nvPr/>
          </p:nvGrpSpPr>
          <p:grpSpPr>
            <a:xfrm>
              <a:off x="5700553" y="4648693"/>
              <a:ext cx="760243" cy="620257"/>
              <a:chOff x="3112799" y="2067558"/>
              <a:chExt cx="418132" cy="341140"/>
            </a:xfrm>
          </p:grpSpPr>
          <p:sp>
            <p:nvSpPr>
              <p:cNvPr id="133" name="işḷïḓè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şḷiḍé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i$1îďe"/>
            <p:cNvGrpSpPr/>
            <p:nvPr/>
          </p:nvGrpSpPr>
          <p:grpSpPr>
            <a:xfrm>
              <a:off x="5142944" y="4814008"/>
              <a:ext cx="557609" cy="454933"/>
              <a:chOff x="3112799" y="2067558"/>
              <a:chExt cx="418132" cy="341140"/>
            </a:xfrm>
          </p:grpSpPr>
          <p:sp>
            <p:nvSpPr>
              <p:cNvPr id="131" name="íṥḻîdè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íšľiḍé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iṥḷîḍé"/>
            <p:cNvGrpSpPr/>
            <p:nvPr/>
          </p:nvGrpSpPr>
          <p:grpSpPr>
            <a:xfrm>
              <a:off x="6460796" y="4814008"/>
              <a:ext cx="557609" cy="454933"/>
              <a:chOff x="3112799" y="2067558"/>
              <a:chExt cx="418132" cy="341140"/>
            </a:xfrm>
          </p:grpSpPr>
          <p:sp>
            <p:nvSpPr>
              <p:cNvPr id="129" name="íšḻïḑè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îṡļiḓé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îṩḷiďe"/>
            <p:cNvSpPr/>
            <p:nvPr/>
          </p:nvSpPr>
          <p:spPr>
            <a:xfrm>
              <a:off x="8648576" y="5268951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14" name="ïśḷíḓe"/>
            <p:cNvGrpSpPr/>
            <p:nvPr/>
          </p:nvGrpSpPr>
          <p:grpSpPr>
            <a:xfrm>
              <a:off x="9575295" y="4648693"/>
              <a:ext cx="760243" cy="620257"/>
              <a:chOff x="3112799" y="2067558"/>
              <a:chExt cx="418132" cy="341140"/>
            </a:xfrm>
          </p:grpSpPr>
          <p:sp>
            <p:nvSpPr>
              <p:cNvPr id="127" name="ïsḻiḑé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iṧľîḑè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îş1îďe"/>
            <p:cNvGrpSpPr/>
            <p:nvPr/>
          </p:nvGrpSpPr>
          <p:grpSpPr>
            <a:xfrm>
              <a:off x="9017686" y="4814008"/>
              <a:ext cx="557609" cy="454933"/>
              <a:chOff x="3112799" y="2067558"/>
              <a:chExt cx="418132" cy="341140"/>
            </a:xfrm>
          </p:grpSpPr>
          <p:sp>
            <p:nvSpPr>
              <p:cNvPr id="125" name="îşļíḑê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íšľíḍê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íṣḷîďé"/>
            <p:cNvGrpSpPr/>
            <p:nvPr/>
          </p:nvGrpSpPr>
          <p:grpSpPr>
            <a:xfrm>
              <a:off x="10335538" y="4814008"/>
              <a:ext cx="557609" cy="454933"/>
              <a:chOff x="3112799" y="2067558"/>
              <a:chExt cx="418132" cy="341140"/>
            </a:xfrm>
          </p:grpSpPr>
          <p:sp>
            <p:nvSpPr>
              <p:cNvPr id="123" name="isḷíḋé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îṡḻíḍe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7" name="îslíḓê"/>
            <p:cNvSpPr/>
            <p:nvPr/>
          </p:nvSpPr>
          <p:spPr>
            <a:xfrm>
              <a:off x="8648576" y="3407730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8" name="ïSḷíḑê"/>
            <p:cNvSpPr/>
            <p:nvPr/>
          </p:nvSpPr>
          <p:spPr>
            <a:xfrm>
              <a:off x="9575295" y="3171008"/>
              <a:ext cx="760243" cy="2367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śḻïḑe"/>
            <p:cNvSpPr/>
            <p:nvPr/>
          </p:nvSpPr>
          <p:spPr>
            <a:xfrm>
              <a:off x="9780149" y="2787472"/>
              <a:ext cx="350529" cy="3505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śḷïdè"/>
            <p:cNvSpPr/>
            <p:nvPr/>
          </p:nvSpPr>
          <p:spPr>
            <a:xfrm>
              <a:off x="899091" y="3407730"/>
              <a:ext cx="2613676" cy="3922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wrap="non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buNone/>
              </a:pPr>
              <a:r>
                <a:rPr lang="zh-CN" altLang="en-US" sz="1350">
                  <a:solidFill>
                    <a:schemeClr val="l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1" name="ïṣļîďe"/>
            <p:cNvSpPr/>
            <p:nvPr/>
          </p:nvSpPr>
          <p:spPr>
            <a:xfrm>
              <a:off x="1825809" y="3170998"/>
              <a:ext cx="760243" cy="236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śļíḑè"/>
            <p:cNvSpPr/>
            <p:nvPr/>
          </p:nvSpPr>
          <p:spPr>
            <a:xfrm>
              <a:off x="2030663" y="2787463"/>
              <a:ext cx="350529" cy="350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8030767" y="1947403"/>
            <a:ext cx="3205037" cy="2963194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59780" y="2705725"/>
            <a:ext cx="974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79151" y="2988604"/>
            <a:ext cx="27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17570" y="3598168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add Title 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6" name="ed0a2e4a-c2be-4b97-9812-b0b493c046d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9416" y="1579244"/>
            <a:ext cx="10585176" cy="4479548"/>
            <a:chOff x="839416" y="1579244"/>
            <a:chExt cx="10585176" cy="4479548"/>
          </a:xfrm>
        </p:grpSpPr>
        <p:cxnSp>
          <p:nvCxnSpPr>
            <p:cNvPr id="67" name="直接连接符 66"/>
            <p:cNvCxnSpPr>
              <a:stCxn id="79" idx="17"/>
              <a:endCxn id="152" idx="2"/>
            </p:cNvCxnSpPr>
            <p:nvPr/>
          </p:nvCxnSpPr>
          <p:spPr>
            <a:xfrm flipH="1" flipV="1">
              <a:off x="3065079" y="2487782"/>
              <a:ext cx="5081" cy="73387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077140" y="3474147"/>
              <a:ext cx="0" cy="75445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6404" y="2415595"/>
              <a:ext cx="0" cy="73387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9091102" y="3474147"/>
              <a:ext cx="0" cy="75445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íṧľiďe"/>
            <p:cNvGrpSpPr/>
            <p:nvPr/>
          </p:nvGrpSpPr>
          <p:grpSpPr>
            <a:xfrm>
              <a:off x="839416" y="2697840"/>
              <a:ext cx="1890536" cy="3360952"/>
              <a:chOff x="839416" y="2697840"/>
              <a:chExt cx="1890536" cy="3360952"/>
            </a:xfrm>
            <a:solidFill>
              <a:schemeClr val="accent1"/>
            </a:solidFill>
          </p:grpSpPr>
          <p:sp>
            <p:nvSpPr>
              <p:cNvPr id="162" name="ï$1iḑê"/>
              <p:cNvSpPr/>
              <p:nvPr/>
            </p:nvSpPr>
            <p:spPr bwMode="auto">
              <a:xfrm>
                <a:off x="1332599" y="2697840"/>
                <a:ext cx="634747" cy="630179"/>
              </a:xfrm>
              <a:custGeom>
                <a:avLst/>
                <a:gdLst>
                  <a:gd name="T0" fmla="*/ 67 w 67"/>
                  <a:gd name="T1" fmla="*/ 32 h 66"/>
                  <a:gd name="T2" fmla="*/ 32 w 67"/>
                  <a:gd name="T3" fmla="*/ 1 h 66"/>
                  <a:gd name="T4" fmla="*/ 2 w 67"/>
                  <a:gd name="T5" fmla="*/ 36 h 66"/>
                  <a:gd name="T6" fmla="*/ 28 w 67"/>
                  <a:gd name="T7" fmla="*/ 66 h 66"/>
                  <a:gd name="T8" fmla="*/ 40 w 67"/>
                  <a:gd name="T9" fmla="*/ 66 h 66"/>
                  <a:gd name="T10" fmla="*/ 67 w 67"/>
                  <a:gd name="T11" fmla="*/ 3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6">
                    <a:moveTo>
                      <a:pt x="67" y="32"/>
                    </a:moveTo>
                    <a:cubicBezTo>
                      <a:pt x="65" y="14"/>
                      <a:pt x="50" y="0"/>
                      <a:pt x="32" y="1"/>
                    </a:cubicBezTo>
                    <a:cubicBezTo>
                      <a:pt x="13" y="2"/>
                      <a:pt x="0" y="18"/>
                      <a:pt x="2" y="36"/>
                    </a:cubicBezTo>
                    <a:cubicBezTo>
                      <a:pt x="3" y="51"/>
                      <a:pt x="13" y="63"/>
                      <a:pt x="28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56" y="63"/>
                      <a:pt x="67" y="48"/>
                      <a:pt x="6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iṧḷíḑé"/>
              <p:cNvSpPr/>
              <p:nvPr/>
            </p:nvSpPr>
            <p:spPr bwMode="auto">
              <a:xfrm>
                <a:off x="839416" y="4971963"/>
                <a:ext cx="844807" cy="1086829"/>
              </a:xfrm>
              <a:custGeom>
                <a:avLst/>
                <a:gdLst>
                  <a:gd name="T0" fmla="*/ 75 w 89"/>
                  <a:gd name="T1" fmla="*/ 4 h 114"/>
                  <a:gd name="T2" fmla="*/ 62 w 89"/>
                  <a:gd name="T3" fmla="*/ 0 h 114"/>
                  <a:gd name="T4" fmla="*/ 48 w 89"/>
                  <a:gd name="T5" fmla="*/ 48 h 114"/>
                  <a:gd name="T6" fmla="*/ 7 w 89"/>
                  <a:gd name="T7" fmla="*/ 83 h 114"/>
                  <a:gd name="T8" fmla="*/ 6 w 89"/>
                  <a:gd name="T9" fmla="*/ 104 h 114"/>
                  <a:gd name="T10" fmla="*/ 9 w 89"/>
                  <a:gd name="T11" fmla="*/ 108 h 114"/>
                  <a:gd name="T12" fmla="*/ 30 w 89"/>
                  <a:gd name="T13" fmla="*/ 108 h 114"/>
                  <a:gd name="T14" fmla="*/ 75 w 89"/>
                  <a:gd name="T15" fmla="*/ 71 h 114"/>
                  <a:gd name="T16" fmla="*/ 80 w 89"/>
                  <a:gd name="T17" fmla="*/ 60 h 114"/>
                  <a:gd name="T18" fmla="*/ 80 w 89"/>
                  <a:gd name="T19" fmla="*/ 58 h 114"/>
                  <a:gd name="T20" fmla="*/ 89 w 89"/>
                  <a:gd name="T21" fmla="*/ 27 h 114"/>
                  <a:gd name="T22" fmla="*/ 75 w 89"/>
                  <a:gd name="T23" fmla="*/ 5 h 114"/>
                  <a:gd name="T24" fmla="*/ 75 w 89"/>
                  <a:gd name="T25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114">
                    <a:moveTo>
                      <a:pt x="75" y="4"/>
                    </a:moveTo>
                    <a:cubicBezTo>
                      <a:pt x="70" y="3"/>
                      <a:pt x="65" y="2"/>
                      <a:pt x="62" y="0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" y="89"/>
                      <a:pt x="0" y="99"/>
                      <a:pt x="6" y="104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13" y="114"/>
                      <a:pt x="24" y="114"/>
                      <a:pt x="30" y="108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7" y="68"/>
                      <a:pt x="78" y="64"/>
                      <a:pt x="80" y="60"/>
                    </a:cubicBezTo>
                    <a:cubicBezTo>
                      <a:pt x="80" y="60"/>
                      <a:pt x="80" y="59"/>
                      <a:pt x="80" y="58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75" y="5"/>
                      <a:pt x="75" y="5"/>
                      <a:pt x="75" y="5"/>
                    </a:cubicBezTo>
                    <a:lnTo>
                      <a:pt x="7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iṩḻiḓê"/>
              <p:cNvSpPr/>
              <p:nvPr/>
            </p:nvSpPr>
            <p:spPr bwMode="auto">
              <a:xfrm>
                <a:off x="2008443" y="3556344"/>
                <a:ext cx="54798" cy="164395"/>
              </a:xfrm>
              <a:custGeom>
                <a:avLst/>
                <a:gdLst>
                  <a:gd name="T0" fmla="*/ 6 w 6"/>
                  <a:gd name="T1" fmla="*/ 1 h 17"/>
                  <a:gd name="T2" fmla="*/ 0 w 6"/>
                  <a:gd name="T3" fmla="*/ 0 h 17"/>
                  <a:gd name="T4" fmla="*/ 0 w 6"/>
                  <a:gd name="T5" fmla="*/ 8 h 17"/>
                  <a:gd name="T6" fmla="*/ 1 w 6"/>
                  <a:gd name="T7" fmla="*/ 17 h 17"/>
                  <a:gd name="T8" fmla="*/ 6 w 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1" y="17"/>
                      <a:pt x="1" y="17"/>
                      <a:pt x="1" y="17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ísliďé"/>
              <p:cNvSpPr/>
              <p:nvPr/>
            </p:nvSpPr>
            <p:spPr bwMode="auto">
              <a:xfrm>
                <a:off x="2405731" y="3474147"/>
                <a:ext cx="264857" cy="273991"/>
              </a:xfrm>
              <a:custGeom>
                <a:avLst/>
                <a:gdLst>
                  <a:gd name="T0" fmla="*/ 0 w 28"/>
                  <a:gd name="T1" fmla="*/ 29 h 29"/>
                  <a:gd name="T2" fmla="*/ 28 w 28"/>
                  <a:gd name="T3" fmla="*/ 0 h 29"/>
                  <a:gd name="T4" fmla="*/ 2 w 28"/>
                  <a:gd name="T5" fmla="*/ 0 h 29"/>
                  <a:gd name="T6" fmla="*/ 2 w 28"/>
                  <a:gd name="T7" fmla="*/ 2 h 29"/>
                  <a:gd name="T8" fmla="*/ 4 w 28"/>
                  <a:gd name="T9" fmla="*/ 17 h 29"/>
                  <a:gd name="T10" fmla="*/ 0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0" y="29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7"/>
                      <a:pt x="6" y="12"/>
                      <a:pt x="4" y="17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îṥlîḍê"/>
              <p:cNvSpPr/>
              <p:nvPr/>
            </p:nvSpPr>
            <p:spPr bwMode="auto">
              <a:xfrm>
                <a:off x="2455961" y="3204725"/>
                <a:ext cx="273991" cy="123297"/>
              </a:xfrm>
              <a:custGeom>
                <a:avLst/>
                <a:gdLst>
                  <a:gd name="T0" fmla="*/ 25 w 29"/>
                  <a:gd name="T1" fmla="*/ 5 h 13"/>
                  <a:gd name="T2" fmla="*/ 6 w 29"/>
                  <a:gd name="T3" fmla="*/ 6 h 13"/>
                  <a:gd name="T4" fmla="*/ 0 w 29"/>
                  <a:gd name="T5" fmla="*/ 13 h 13"/>
                  <a:gd name="T6" fmla="*/ 29 w 29"/>
                  <a:gd name="T7" fmla="*/ 13 h 13"/>
                  <a:gd name="T8" fmla="*/ 25 w 29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5" y="5"/>
                    </a:moveTo>
                    <a:cubicBezTo>
                      <a:pt x="19" y="0"/>
                      <a:pt x="11" y="0"/>
                      <a:pt x="6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0"/>
                      <a:pt x="27" y="7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îS1idê"/>
              <p:cNvSpPr/>
              <p:nvPr/>
            </p:nvSpPr>
            <p:spPr bwMode="auto">
              <a:xfrm>
                <a:off x="1277801" y="3460449"/>
                <a:ext cx="908738" cy="2589213"/>
              </a:xfrm>
              <a:custGeom>
                <a:avLst/>
                <a:gdLst>
                  <a:gd name="T0" fmla="*/ 8 w 96"/>
                  <a:gd name="T1" fmla="*/ 0 h 271"/>
                  <a:gd name="T2" fmla="*/ 0 w 96"/>
                  <a:gd name="T3" fmla="*/ 20 h 271"/>
                  <a:gd name="T4" fmla="*/ 3 w 96"/>
                  <a:gd name="T5" fmla="*/ 127 h 271"/>
                  <a:gd name="T6" fmla="*/ 32 w 96"/>
                  <a:gd name="T7" fmla="*/ 155 h 271"/>
                  <a:gd name="T8" fmla="*/ 32 w 96"/>
                  <a:gd name="T9" fmla="*/ 155 h 271"/>
                  <a:gd name="T10" fmla="*/ 61 w 96"/>
                  <a:gd name="T11" fmla="*/ 202 h 271"/>
                  <a:gd name="T12" fmla="*/ 61 w 96"/>
                  <a:gd name="T13" fmla="*/ 256 h 271"/>
                  <a:gd name="T14" fmla="*/ 77 w 96"/>
                  <a:gd name="T15" fmla="*/ 271 h 271"/>
                  <a:gd name="T16" fmla="*/ 81 w 96"/>
                  <a:gd name="T17" fmla="*/ 271 h 271"/>
                  <a:gd name="T18" fmla="*/ 96 w 96"/>
                  <a:gd name="T19" fmla="*/ 256 h 271"/>
                  <a:gd name="T20" fmla="*/ 96 w 96"/>
                  <a:gd name="T21" fmla="*/ 197 h 271"/>
                  <a:gd name="T22" fmla="*/ 93 w 96"/>
                  <a:gd name="T23" fmla="*/ 188 h 271"/>
                  <a:gd name="T24" fmla="*/ 92 w 96"/>
                  <a:gd name="T25" fmla="*/ 185 h 271"/>
                  <a:gd name="T26" fmla="*/ 67 w 96"/>
                  <a:gd name="T27" fmla="*/ 145 h 271"/>
                  <a:gd name="T28" fmla="*/ 74 w 96"/>
                  <a:gd name="T29" fmla="*/ 126 h 271"/>
                  <a:gd name="T30" fmla="*/ 73 w 96"/>
                  <a:gd name="T31" fmla="*/ 76 h 271"/>
                  <a:gd name="T32" fmla="*/ 22 w 96"/>
                  <a:gd name="T33" fmla="*/ 34 h 271"/>
                  <a:gd name="T34" fmla="*/ 19 w 96"/>
                  <a:gd name="T35" fmla="*/ 6 h 271"/>
                  <a:gd name="T36" fmla="*/ 25 w 96"/>
                  <a:gd name="T37" fmla="*/ 1 h 271"/>
                  <a:gd name="T38" fmla="*/ 11 w 96"/>
                  <a:gd name="T39" fmla="*/ 1 h 271"/>
                  <a:gd name="T40" fmla="*/ 8 w 96"/>
                  <a:gd name="T4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271">
                    <a:moveTo>
                      <a:pt x="8" y="0"/>
                    </a:moveTo>
                    <a:cubicBezTo>
                      <a:pt x="3" y="5"/>
                      <a:pt x="0" y="12"/>
                      <a:pt x="0" y="20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43"/>
                      <a:pt x="16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61" y="256"/>
                      <a:pt x="61" y="256"/>
                      <a:pt x="61" y="256"/>
                    </a:cubicBezTo>
                    <a:cubicBezTo>
                      <a:pt x="61" y="264"/>
                      <a:pt x="68" y="271"/>
                      <a:pt x="77" y="271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9" y="271"/>
                      <a:pt x="96" y="264"/>
                      <a:pt x="96" y="256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4"/>
                      <a:pt x="95" y="190"/>
                      <a:pt x="93" y="188"/>
                    </a:cubicBezTo>
                    <a:cubicBezTo>
                      <a:pt x="93" y="188"/>
                      <a:pt x="93" y="186"/>
                      <a:pt x="92" y="185"/>
                    </a:cubicBezTo>
                    <a:cubicBezTo>
                      <a:pt x="67" y="145"/>
                      <a:pt x="67" y="145"/>
                      <a:pt x="67" y="145"/>
                    </a:cubicBezTo>
                    <a:cubicBezTo>
                      <a:pt x="71" y="140"/>
                      <a:pt x="74" y="134"/>
                      <a:pt x="74" y="12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3" y="27"/>
                      <a:pt x="12" y="15"/>
                      <a:pt x="19" y="6"/>
                    </a:cubicBezTo>
                    <a:cubicBezTo>
                      <a:pt x="20" y="4"/>
                      <a:pt x="23" y="2"/>
                      <a:pt x="2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íṥḻïďè"/>
              <p:cNvSpPr/>
              <p:nvPr/>
            </p:nvSpPr>
            <p:spPr bwMode="auto">
              <a:xfrm>
                <a:off x="1684223" y="3474147"/>
                <a:ext cx="264857" cy="219193"/>
              </a:xfrm>
              <a:custGeom>
                <a:avLst/>
                <a:gdLst>
                  <a:gd name="T0" fmla="*/ 4 w 28"/>
                  <a:gd name="T1" fmla="*/ 2 h 23"/>
                  <a:gd name="T2" fmla="*/ 28 w 28"/>
                  <a:gd name="T3" fmla="*/ 23 h 23"/>
                  <a:gd name="T4" fmla="*/ 28 w 28"/>
                  <a:gd name="T5" fmla="*/ 17 h 23"/>
                  <a:gd name="T6" fmla="*/ 22 w 28"/>
                  <a:gd name="T7" fmla="*/ 0 h 23"/>
                  <a:gd name="T8" fmla="*/ 0 w 28"/>
                  <a:gd name="T9" fmla="*/ 0 h 23"/>
                  <a:gd name="T10" fmla="*/ 4 w 28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3">
                    <a:moveTo>
                      <a:pt x="4" y="2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0"/>
                      <a:pt x="25" y="4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îs1idè"/>
              <p:cNvSpPr/>
              <p:nvPr/>
            </p:nvSpPr>
            <p:spPr bwMode="auto">
              <a:xfrm>
                <a:off x="1465030" y="3433049"/>
                <a:ext cx="940702" cy="744343"/>
              </a:xfrm>
              <a:custGeom>
                <a:avLst/>
                <a:gdLst>
                  <a:gd name="T0" fmla="*/ 92 w 99"/>
                  <a:gd name="T1" fmla="*/ 4 h 78"/>
                  <a:gd name="T2" fmla="*/ 89 w 99"/>
                  <a:gd name="T3" fmla="*/ 2 h 78"/>
                  <a:gd name="T4" fmla="*/ 76 w 99"/>
                  <a:gd name="T5" fmla="*/ 4 h 78"/>
                  <a:gd name="T6" fmla="*/ 71 w 99"/>
                  <a:gd name="T7" fmla="*/ 11 h 78"/>
                  <a:gd name="T8" fmla="*/ 61 w 99"/>
                  <a:gd name="T9" fmla="*/ 42 h 78"/>
                  <a:gd name="T10" fmla="*/ 24 w 99"/>
                  <a:gd name="T11" fmla="*/ 11 h 78"/>
                  <a:gd name="T12" fmla="*/ 5 w 99"/>
                  <a:gd name="T13" fmla="*/ 13 h 78"/>
                  <a:gd name="T14" fmla="*/ 7 w 99"/>
                  <a:gd name="T15" fmla="*/ 33 h 78"/>
                  <a:gd name="T16" fmla="*/ 59 w 99"/>
                  <a:gd name="T17" fmla="*/ 75 h 78"/>
                  <a:gd name="T18" fmla="*/ 68 w 99"/>
                  <a:gd name="T19" fmla="*/ 78 h 78"/>
                  <a:gd name="T20" fmla="*/ 80 w 99"/>
                  <a:gd name="T21" fmla="*/ 69 h 78"/>
                  <a:gd name="T22" fmla="*/ 98 w 99"/>
                  <a:gd name="T23" fmla="*/ 19 h 78"/>
                  <a:gd name="T24" fmla="*/ 92 w 99"/>
                  <a:gd name="T2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8">
                    <a:moveTo>
                      <a:pt x="92" y="4"/>
                    </a:moveTo>
                    <a:cubicBezTo>
                      <a:pt x="91" y="3"/>
                      <a:pt x="89" y="2"/>
                      <a:pt x="89" y="2"/>
                    </a:cubicBezTo>
                    <a:cubicBezTo>
                      <a:pt x="84" y="0"/>
                      <a:pt x="79" y="1"/>
                      <a:pt x="76" y="4"/>
                    </a:cubicBezTo>
                    <a:cubicBezTo>
                      <a:pt x="74" y="6"/>
                      <a:pt x="72" y="8"/>
                      <a:pt x="71" y="1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8" y="6"/>
                      <a:pt x="10" y="7"/>
                      <a:pt x="5" y="13"/>
                    </a:cubicBezTo>
                    <a:cubicBezTo>
                      <a:pt x="0" y="19"/>
                      <a:pt x="0" y="28"/>
                      <a:pt x="7" y="3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1" y="77"/>
                      <a:pt x="64" y="78"/>
                      <a:pt x="68" y="78"/>
                    </a:cubicBezTo>
                    <a:cubicBezTo>
                      <a:pt x="73" y="78"/>
                      <a:pt x="79" y="75"/>
                      <a:pt x="80" y="6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4"/>
                      <a:pt x="96" y="7"/>
                      <a:pt x="9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išļîḋe"/>
            <p:cNvGrpSpPr/>
            <p:nvPr/>
          </p:nvGrpSpPr>
          <p:grpSpPr>
            <a:xfrm>
              <a:off x="9534054" y="2697840"/>
              <a:ext cx="1890538" cy="3360952"/>
              <a:chOff x="9534054" y="2697840"/>
              <a:chExt cx="1890538" cy="336095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4" name="iśľïḋè"/>
              <p:cNvSpPr/>
              <p:nvPr/>
            </p:nvSpPr>
            <p:spPr bwMode="auto">
              <a:xfrm>
                <a:off x="10282962" y="2697840"/>
                <a:ext cx="648445" cy="630179"/>
              </a:xfrm>
              <a:custGeom>
                <a:avLst/>
                <a:gdLst>
                  <a:gd name="T0" fmla="*/ 1 w 68"/>
                  <a:gd name="T1" fmla="*/ 32 h 66"/>
                  <a:gd name="T2" fmla="*/ 36 w 68"/>
                  <a:gd name="T3" fmla="*/ 1 h 66"/>
                  <a:gd name="T4" fmla="*/ 67 w 68"/>
                  <a:gd name="T5" fmla="*/ 36 h 66"/>
                  <a:gd name="T6" fmla="*/ 40 w 68"/>
                  <a:gd name="T7" fmla="*/ 66 h 66"/>
                  <a:gd name="T8" fmla="*/ 28 w 68"/>
                  <a:gd name="T9" fmla="*/ 66 h 66"/>
                  <a:gd name="T10" fmla="*/ 1 w 68"/>
                  <a:gd name="T11" fmla="*/ 3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6">
                    <a:moveTo>
                      <a:pt x="1" y="32"/>
                    </a:moveTo>
                    <a:cubicBezTo>
                      <a:pt x="2" y="14"/>
                      <a:pt x="18" y="0"/>
                      <a:pt x="36" y="1"/>
                    </a:cubicBezTo>
                    <a:cubicBezTo>
                      <a:pt x="54" y="2"/>
                      <a:pt x="68" y="18"/>
                      <a:pt x="67" y="36"/>
                    </a:cubicBezTo>
                    <a:cubicBezTo>
                      <a:pt x="66" y="51"/>
                      <a:pt x="54" y="63"/>
                      <a:pt x="40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12" y="63"/>
                      <a:pt x="0" y="48"/>
                      <a:pt x="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išlíḑe"/>
              <p:cNvSpPr/>
              <p:nvPr/>
            </p:nvSpPr>
            <p:spPr bwMode="auto">
              <a:xfrm>
                <a:off x="10579786" y="4971963"/>
                <a:ext cx="844806" cy="1086829"/>
              </a:xfrm>
              <a:custGeom>
                <a:avLst/>
                <a:gdLst>
                  <a:gd name="T0" fmla="*/ 15 w 89"/>
                  <a:gd name="T1" fmla="*/ 4 h 114"/>
                  <a:gd name="T2" fmla="*/ 27 w 89"/>
                  <a:gd name="T3" fmla="*/ 0 h 114"/>
                  <a:gd name="T4" fmla="*/ 42 w 89"/>
                  <a:gd name="T5" fmla="*/ 48 h 114"/>
                  <a:gd name="T6" fmla="*/ 82 w 89"/>
                  <a:gd name="T7" fmla="*/ 83 h 114"/>
                  <a:gd name="T8" fmla="*/ 83 w 89"/>
                  <a:gd name="T9" fmla="*/ 104 h 114"/>
                  <a:gd name="T10" fmla="*/ 80 w 89"/>
                  <a:gd name="T11" fmla="*/ 108 h 114"/>
                  <a:gd name="T12" fmla="*/ 60 w 89"/>
                  <a:gd name="T13" fmla="*/ 108 h 114"/>
                  <a:gd name="T14" fmla="*/ 15 w 89"/>
                  <a:gd name="T15" fmla="*/ 71 h 114"/>
                  <a:gd name="T16" fmla="*/ 10 w 89"/>
                  <a:gd name="T17" fmla="*/ 60 h 114"/>
                  <a:gd name="T18" fmla="*/ 9 w 89"/>
                  <a:gd name="T19" fmla="*/ 58 h 114"/>
                  <a:gd name="T20" fmla="*/ 0 w 89"/>
                  <a:gd name="T21" fmla="*/ 27 h 114"/>
                  <a:gd name="T22" fmla="*/ 13 w 89"/>
                  <a:gd name="T23" fmla="*/ 5 h 114"/>
                  <a:gd name="T24" fmla="*/ 15 w 89"/>
                  <a:gd name="T25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114">
                    <a:moveTo>
                      <a:pt x="15" y="4"/>
                    </a:moveTo>
                    <a:cubicBezTo>
                      <a:pt x="19" y="3"/>
                      <a:pt x="23" y="2"/>
                      <a:pt x="27" y="0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8" y="89"/>
                      <a:pt x="89" y="99"/>
                      <a:pt x="83" y="104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4" y="114"/>
                      <a:pt x="65" y="114"/>
                      <a:pt x="60" y="108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2" y="68"/>
                      <a:pt x="10" y="64"/>
                      <a:pt x="10" y="60"/>
                    </a:cubicBezTo>
                    <a:cubicBezTo>
                      <a:pt x="10" y="60"/>
                      <a:pt x="9" y="59"/>
                      <a:pt x="9" y="5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5"/>
                      <a:pt x="13" y="5"/>
                      <a:pt x="13" y="5"/>
                    </a:cubicBezTo>
                    <a:lnTo>
                      <a:pt x="1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îṣlïḓè"/>
              <p:cNvSpPr/>
              <p:nvPr/>
            </p:nvSpPr>
            <p:spPr bwMode="auto">
              <a:xfrm>
                <a:off x="10191631" y="3556344"/>
                <a:ext cx="63931" cy="164395"/>
              </a:xfrm>
              <a:custGeom>
                <a:avLst/>
                <a:gdLst>
                  <a:gd name="T0" fmla="*/ 0 w 7"/>
                  <a:gd name="T1" fmla="*/ 1 h 17"/>
                  <a:gd name="T2" fmla="*/ 7 w 7"/>
                  <a:gd name="T3" fmla="*/ 0 h 17"/>
                  <a:gd name="T4" fmla="*/ 6 w 7"/>
                  <a:gd name="T5" fmla="*/ 8 h 17"/>
                  <a:gd name="T6" fmla="*/ 6 w 7"/>
                  <a:gd name="T7" fmla="*/ 17 h 17"/>
                  <a:gd name="T8" fmla="*/ 0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6" y="5"/>
                      <a:pt x="6" y="8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îşľiḓe"/>
              <p:cNvSpPr/>
              <p:nvPr/>
            </p:nvSpPr>
            <p:spPr bwMode="auto">
              <a:xfrm>
                <a:off x="9593419" y="3474147"/>
                <a:ext cx="264857" cy="273991"/>
              </a:xfrm>
              <a:custGeom>
                <a:avLst/>
                <a:gdLst>
                  <a:gd name="T0" fmla="*/ 28 w 28"/>
                  <a:gd name="T1" fmla="*/ 29 h 29"/>
                  <a:gd name="T2" fmla="*/ 0 w 28"/>
                  <a:gd name="T3" fmla="*/ 0 h 29"/>
                  <a:gd name="T4" fmla="*/ 26 w 28"/>
                  <a:gd name="T5" fmla="*/ 0 h 29"/>
                  <a:gd name="T6" fmla="*/ 25 w 28"/>
                  <a:gd name="T7" fmla="*/ 2 h 29"/>
                  <a:gd name="T8" fmla="*/ 24 w 28"/>
                  <a:gd name="T9" fmla="*/ 17 h 29"/>
                  <a:gd name="T10" fmla="*/ 28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8" y="2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1"/>
                      <a:pt x="25" y="2"/>
                    </a:cubicBezTo>
                    <a:cubicBezTo>
                      <a:pt x="23" y="7"/>
                      <a:pt x="23" y="12"/>
                      <a:pt x="24" y="17"/>
                    </a:cubicBezTo>
                    <a:lnTo>
                      <a:pt x="28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ïṩlïḍê"/>
              <p:cNvSpPr/>
              <p:nvPr/>
            </p:nvSpPr>
            <p:spPr bwMode="auto">
              <a:xfrm>
                <a:off x="9534054" y="3204725"/>
                <a:ext cx="273991" cy="123297"/>
              </a:xfrm>
              <a:custGeom>
                <a:avLst/>
                <a:gdLst>
                  <a:gd name="T0" fmla="*/ 4 w 29"/>
                  <a:gd name="T1" fmla="*/ 5 h 13"/>
                  <a:gd name="T2" fmla="*/ 22 w 29"/>
                  <a:gd name="T3" fmla="*/ 6 h 13"/>
                  <a:gd name="T4" fmla="*/ 29 w 29"/>
                  <a:gd name="T5" fmla="*/ 13 h 13"/>
                  <a:gd name="T6" fmla="*/ 0 w 29"/>
                  <a:gd name="T7" fmla="*/ 13 h 13"/>
                  <a:gd name="T8" fmla="*/ 4 w 29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4" y="5"/>
                    </a:moveTo>
                    <a:cubicBezTo>
                      <a:pt x="10" y="0"/>
                      <a:pt x="18" y="0"/>
                      <a:pt x="22" y="6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0"/>
                      <a:pt x="1" y="7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îṩľiḋe"/>
              <p:cNvSpPr/>
              <p:nvPr/>
            </p:nvSpPr>
            <p:spPr bwMode="auto">
              <a:xfrm>
                <a:off x="10077470" y="3460449"/>
                <a:ext cx="908737" cy="2589213"/>
              </a:xfrm>
              <a:custGeom>
                <a:avLst/>
                <a:gdLst>
                  <a:gd name="T0" fmla="*/ 88 w 96"/>
                  <a:gd name="T1" fmla="*/ 0 h 271"/>
                  <a:gd name="T2" fmla="*/ 95 w 96"/>
                  <a:gd name="T3" fmla="*/ 20 h 271"/>
                  <a:gd name="T4" fmla="*/ 93 w 96"/>
                  <a:gd name="T5" fmla="*/ 127 h 271"/>
                  <a:gd name="T6" fmla="*/ 64 w 96"/>
                  <a:gd name="T7" fmla="*/ 155 h 271"/>
                  <a:gd name="T8" fmla="*/ 64 w 96"/>
                  <a:gd name="T9" fmla="*/ 155 h 271"/>
                  <a:gd name="T10" fmla="*/ 35 w 96"/>
                  <a:gd name="T11" fmla="*/ 202 h 271"/>
                  <a:gd name="T12" fmla="*/ 35 w 96"/>
                  <a:gd name="T13" fmla="*/ 256 h 271"/>
                  <a:gd name="T14" fmla="*/ 19 w 96"/>
                  <a:gd name="T15" fmla="*/ 271 h 271"/>
                  <a:gd name="T16" fmla="*/ 15 w 96"/>
                  <a:gd name="T17" fmla="*/ 271 h 271"/>
                  <a:gd name="T18" fmla="*/ 0 w 96"/>
                  <a:gd name="T19" fmla="*/ 256 h 271"/>
                  <a:gd name="T20" fmla="*/ 0 w 96"/>
                  <a:gd name="T21" fmla="*/ 197 h 271"/>
                  <a:gd name="T22" fmla="*/ 3 w 96"/>
                  <a:gd name="T23" fmla="*/ 188 h 271"/>
                  <a:gd name="T24" fmla="*/ 4 w 96"/>
                  <a:gd name="T25" fmla="*/ 185 h 271"/>
                  <a:gd name="T26" fmla="*/ 29 w 96"/>
                  <a:gd name="T27" fmla="*/ 145 h 271"/>
                  <a:gd name="T28" fmla="*/ 22 w 96"/>
                  <a:gd name="T29" fmla="*/ 126 h 271"/>
                  <a:gd name="T30" fmla="*/ 23 w 96"/>
                  <a:gd name="T31" fmla="*/ 76 h 271"/>
                  <a:gd name="T32" fmla="*/ 75 w 96"/>
                  <a:gd name="T33" fmla="*/ 34 h 271"/>
                  <a:gd name="T34" fmla="*/ 76 w 96"/>
                  <a:gd name="T35" fmla="*/ 6 h 271"/>
                  <a:gd name="T36" fmla="*/ 71 w 96"/>
                  <a:gd name="T37" fmla="*/ 1 h 271"/>
                  <a:gd name="T38" fmla="*/ 85 w 96"/>
                  <a:gd name="T39" fmla="*/ 1 h 271"/>
                  <a:gd name="T40" fmla="*/ 88 w 96"/>
                  <a:gd name="T4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271">
                    <a:moveTo>
                      <a:pt x="88" y="0"/>
                    </a:moveTo>
                    <a:cubicBezTo>
                      <a:pt x="93" y="5"/>
                      <a:pt x="96" y="12"/>
                      <a:pt x="95" y="20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43"/>
                      <a:pt x="80" y="155"/>
                      <a:pt x="64" y="155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35" y="202"/>
                      <a:pt x="35" y="202"/>
                      <a:pt x="35" y="202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5" y="264"/>
                      <a:pt x="28" y="271"/>
                      <a:pt x="19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7" y="271"/>
                      <a:pt x="0" y="264"/>
                      <a:pt x="0" y="256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194"/>
                      <a:pt x="1" y="190"/>
                      <a:pt x="3" y="188"/>
                    </a:cubicBezTo>
                    <a:cubicBezTo>
                      <a:pt x="4" y="187"/>
                      <a:pt x="4" y="186"/>
                      <a:pt x="4" y="18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4" y="140"/>
                      <a:pt x="22" y="134"/>
                      <a:pt x="22" y="12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83" y="27"/>
                      <a:pt x="83" y="15"/>
                      <a:pt x="76" y="6"/>
                    </a:cubicBezTo>
                    <a:cubicBezTo>
                      <a:pt x="75" y="4"/>
                      <a:pt x="73" y="2"/>
                      <a:pt x="71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6" y="1"/>
                      <a:pt x="87" y="1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íṧḷïde"/>
              <p:cNvSpPr/>
              <p:nvPr/>
            </p:nvSpPr>
            <p:spPr bwMode="auto">
              <a:xfrm>
                <a:off x="10305795" y="3474147"/>
                <a:ext cx="273991" cy="219193"/>
              </a:xfrm>
              <a:custGeom>
                <a:avLst/>
                <a:gdLst>
                  <a:gd name="T0" fmla="*/ 25 w 29"/>
                  <a:gd name="T1" fmla="*/ 2 h 23"/>
                  <a:gd name="T2" fmla="*/ 0 w 29"/>
                  <a:gd name="T3" fmla="*/ 23 h 23"/>
                  <a:gd name="T4" fmla="*/ 0 w 29"/>
                  <a:gd name="T5" fmla="*/ 17 h 23"/>
                  <a:gd name="T6" fmla="*/ 7 w 29"/>
                  <a:gd name="T7" fmla="*/ 0 h 23"/>
                  <a:gd name="T8" fmla="*/ 29 w 29"/>
                  <a:gd name="T9" fmla="*/ 0 h 23"/>
                  <a:gd name="T10" fmla="*/ 25 w 29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3">
                    <a:moveTo>
                      <a:pt x="25" y="2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0"/>
                      <a:pt x="3" y="4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1"/>
                      <a:pt x="26" y="1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îS1ïḋè"/>
              <p:cNvSpPr/>
              <p:nvPr/>
            </p:nvSpPr>
            <p:spPr bwMode="auto">
              <a:xfrm>
                <a:off x="9858278" y="3433049"/>
                <a:ext cx="940702" cy="744343"/>
              </a:xfrm>
              <a:custGeom>
                <a:avLst/>
                <a:gdLst>
                  <a:gd name="T0" fmla="*/ 8 w 99"/>
                  <a:gd name="T1" fmla="*/ 4 h 78"/>
                  <a:gd name="T2" fmla="*/ 11 w 99"/>
                  <a:gd name="T3" fmla="*/ 2 h 78"/>
                  <a:gd name="T4" fmla="*/ 23 w 99"/>
                  <a:gd name="T5" fmla="*/ 4 h 78"/>
                  <a:gd name="T6" fmla="*/ 28 w 99"/>
                  <a:gd name="T7" fmla="*/ 11 h 78"/>
                  <a:gd name="T8" fmla="*/ 38 w 99"/>
                  <a:gd name="T9" fmla="*/ 42 h 78"/>
                  <a:gd name="T10" fmla="*/ 75 w 99"/>
                  <a:gd name="T11" fmla="*/ 11 h 78"/>
                  <a:gd name="T12" fmla="*/ 94 w 99"/>
                  <a:gd name="T13" fmla="*/ 13 h 78"/>
                  <a:gd name="T14" fmla="*/ 92 w 99"/>
                  <a:gd name="T15" fmla="*/ 33 h 78"/>
                  <a:gd name="T16" fmla="*/ 41 w 99"/>
                  <a:gd name="T17" fmla="*/ 75 h 78"/>
                  <a:gd name="T18" fmla="*/ 31 w 99"/>
                  <a:gd name="T19" fmla="*/ 78 h 78"/>
                  <a:gd name="T20" fmla="*/ 19 w 99"/>
                  <a:gd name="T21" fmla="*/ 69 h 78"/>
                  <a:gd name="T22" fmla="*/ 2 w 99"/>
                  <a:gd name="T23" fmla="*/ 19 h 78"/>
                  <a:gd name="T24" fmla="*/ 8 w 99"/>
                  <a:gd name="T2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8">
                    <a:moveTo>
                      <a:pt x="8" y="4"/>
                    </a:moveTo>
                    <a:cubicBezTo>
                      <a:pt x="8" y="3"/>
                      <a:pt x="9" y="2"/>
                      <a:pt x="11" y="2"/>
                    </a:cubicBezTo>
                    <a:cubicBezTo>
                      <a:pt x="15" y="0"/>
                      <a:pt x="19" y="1"/>
                      <a:pt x="23" y="4"/>
                    </a:cubicBezTo>
                    <a:cubicBezTo>
                      <a:pt x="25" y="6"/>
                      <a:pt x="27" y="8"/>
                      <a:pt x="28" y="11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80" y="6"/>
                      <a:pt x="89" y="7"/>
                      <a:pt x="94" y="13"/>
                    </a:cubicBezTo>
                    <a:cubicBezTo>
                      <a:pt x="99" y="19"/>
                      <a:pt x="98" y="28"/>
                      <a:pt x="92" y="33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7" y="77"/>
                      <a:pt x="34" y="78"/>
                      <a:pt x="31" y="78"/>
                    </a:cubicBezTo>
                    <a:cubicBezTo>
                      <a:pt x="25" y="78"/>
                      <a:pt x="20" y="75"/>
                      <a:pt x="19" y="6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3" name="iŝlîḍe"/>
            <p:cNvSpPr/>
            <p:nvPr/>
          </p:nvSpPr>
          <p:spPr bwMode="auto">
            <a:xfrm>
              <a:off x="3291634" y="3355418"/>
              <a:ext cx="1566314" cy="77633"/>
            </a:xfrm>
            <a:custGeom>
              <a:avLst/>
              <a:gdLst>
                <a:gd name="T0" fmla="*/ 165 w 165"/>
                <a:gd name="T1" fmla="*/ 0 h 8"/>
                <a:gd name="T2" fmla="*/ 0 w 165"/>
                <a:gd name="T3" fmla="*/ 0 h 8"/>
                <a:gd name="T4" fmla="*/ 0 w 165"/>
                <a:gd name="T5" fmla="*/ 5 h 8"/>
                <a:gd name="T6" fmla="*/ 0 w 165"/>
                <a:gd name="T7" fmla="*/ 8 h 8"/>
                <a:gd name="T8" fmla="*/ 165 w 165"/>
                <a:gd name="T9" fmla="*/ 8 h 8"/>
                <a:gd name="T10" fmla="*/ 165 w 165"/>
                <a:gd name="T11" fmla="*/ 5 h 8"/>
                <a:gd name="T12" fmla="*/ 165 w 16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"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7"/>
                    <a:pt x="165" y="6"/>
                    <a:pt x="165" y="5"/>
                  </a:cubicBezTo>
                  <a:cubicBezTo>
                    <a:pt x="165" y="3"/>
                    <a:pt x="165" y="3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sļíďê"/>
            <p:cNvSpPr/>
            <p:nvPr/>
          </p:nvSpPr>
          <p:spPr bwMode="auto">
            <a:xfrm>
              <a:off x="7301030" y="3355418"/>
              <a:ext cx="1557181" cy="77633"/>
            </a:xfrm>
            <a:custGeom>
              <a:avLst/>
              <a:gdLst>
                <a:gd name="T0" fmla="*/ 164 w 164"/>
                <a:gd name="T1" fmla="*/ 0 h 8"/>
                <a:gd name="T2" fmla="*/ 0 w 164"/>
                <a:gd name="T3" fmla="*/ 0 h 8"/>
                <a:gd name="T4" fmla="*/ 0 w 164"/>
                <a:gd name="T5" fmla="*/ 5 h 8"/>
                <a:gd name="T6" fmla="*/ 0 w 164"/>
                <a:gd name="T7" fmla="*/ 8 h 8"/>
                <a:gd name="T8" fmla="*/ 164 w 164"/>
                <a:gd name="T9" fmla="*/ 8 h 8"/>
                <a:gd name="T10" fmla="*/ 164 w 164"/>
                <a:gd name="T11" fmla="*/ 5 h 8"/>
                <a:gd name="T12" fmla="*/ 164 w 16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">
                  <a:moveTo>
                    <a:pt x="1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6"/>
                    <a:pt x="164" y="5"/>
                  </a:cubicBezTo>
                  <a:cubicBezTo>
                    <a:pt x="164" y="3"/>
                    <a:pt x="164" y="3"/>
                    <a:pt x="16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śļíďe"/>
            <p:cNvSpPr/>
            <p:nvPr/>
          </p:nvSpPr>
          <p:spPr bwMode="auto">
            <a:xfrm>
              <a:off x="5278064" y="3355418"/>
              <a:ext cx="1593714" cy="77633"/>
            </a:xfrm>
            <a:custGeom>
              <a:avLst/>
              <a:gdLst>
                <a:gd name="T0" fmla="*/ 168 w 168"/>
                <a:gd name="T1" fmla="*/ 0 h 8"/>
                <a:gd name="T2" fmla="*/ 0 w 168"/>
                <a:gd name="T3" fmla="*/ 0 h 8"/>
                <a:gd name="T4" fmla="*/ 1 w 168"/>
                <a:gd name="T5" fmla="*/ 5 h 8"/>
                <a:gd name="T6" fmla="*/ 0 w 168"/>
                <a:gd name="T7" fmla="*/ 8 h 8"/>
                <a:gd name="T8" fmla="*/ 168 w 168"/>
                <a:gd name="T9" fmla="*/ 8 h 8"/>
                <a:gd name="T10" fmla="*/ 168 w 168"/>
                <a:gd name="T11" fmla="*/ 5 h 8"/>
                <a:gd name="T12" fmla="*/ 168 w 16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5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7"/>
                    <a:pt x="168" y="6"/>
                    <a:pt x="168" y="5"/>
                  </a:cubicBezTo>
                  <a:cubicBezTo>
                    <a:pt x="168" y="3"/>
                    <a:pt x="168" y="3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îṣliḑê"/>
            <p:cNvSpPr/>
            <p:nvPr/>
          </p:nvSpPr>
          <p:spPr bwMode="auto">
            <a:xfrm>
              <a:off x="1332599" y="3355418"/>
              <a:ext cx="1538916" cy="77633"/>
            </a:xfrm>
            <a:custGeom>
              <a:avLst/>
              <a:gdLst>
                <a:gd name="T0" fmla="*/ 162 w 162"/>
                <a:gd name="T1" fmla="*/ 5 h 8"/>
                <a:gd name="T2" fmla="*/ 162 w 162"/>
                <a:gd name="T3" fmla="*/ 0 h 8"/>
                <a:gd name="T4" fmla="*/ 3 w 162"/>
                <a:gd name="T5" fmla="*/ 0 h 8"/>
                <a:gd name="T6" fmla="*/ 0 w 162"/>
                <a:gd name="T7" fmla="*/ 5 h 8"/>
                <a:gd name="T8" fmla="*/ 3 w 162"/>
                <a:gd name="T9" fmla="*/ 8 h 8"/>
                <a:gd name="T10" fmla="*/ 86 w 162"/>
                <a:gd name="T11" fmla="*/ 8 h 8"/>
                <a:gd name="T12" fmla="*/ 87 w 162"/>
                <a:gd name="T13" fmla="*/ 8 h 8"/>
                <a:gd name="T14" fmla="*/ 104 w 162"/>
                <a:gd name="T15" fmla="*/ 5 h 8"/>
                <a:gd name="T16" fmla="*/ 110 w 162"/>
                <a:gd name="T17" fmla="*/ 8 h 8"/>
                <a:gd name="T18" fmla="*/ 110 w 162"/>
                <a:gd name="T19" fmla="*/ 8 h 8"/>
                <a:gd name="T20" fmla="*/ 162 w 162"/>
                <a:gd name="T21" fmla="*/ 8 h 8"/>
                <a:gd name="T22" fmla="*/ 162 w 162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8">
                  <a:moveTo>
                    <a:pt x="162" y="5"/>
                  </a:moveTo>
                  <a:cubicBezTo>
                    <a:pt x="162" y="3"/>
                    <a:pt x="162" y="3"/>
                    <a:pt x="16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1" y="5"/>
                    <a:pt x="98" y="3"/>
                    <a:pt x="104" y="5"/>
                  </a:cubicBezTo>
                  <a:cubicBezTo>
                    <a:pt x="106" y="6"/>
                    <a:pt x="108" y="7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6"/>
                    <a:pt x="16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ŝḻíḑé"/>
            <p:cNvSpPr/>
            <p:nvPr/>
          </p:nvSpPr>
          <p:spPr bwMode="auto">
            <a:xfrm>
              <a:off x="9323994" y="3355418"/>
              <a:ext cx="1598279" cy="77633"/>
            </a:xfrm>
            <a:custGeom>
              <a:avLst/>
              <a:gdLst>
                <a:gd name="T0" fmla="*/ 164 w 168"/>
                <a:gd name="T1" fmla="*/ 0 h 8"/>
                <a:gd name="T2" fmla="*/ 166 w 168"/>
                <a:gd name="T3" fmla="*/ 0 h 8"/>
                <a:gd name="T4" fmla="*/ 166 w 168"/>
                <a:gd name="T5" fmla="*/ 0 h 8"/>
                <a:gd name="T6" fmla="*/ 164 w 168"/>
                <a:gd name="T7" fmla="*/ 0 h 8"/>
                <a:gd name="T8" fmla="*/ 6 w 168"/>
                <a:gd name="T9" fmla="*/ 0 h 8"/>
                <a:gd name="T10" fmla="*/ 0 w 168"/>
                <a:gd name="T11" fmla="*/ 0 h 8"/>
                <a:gd name="T12" fmla="*/ 0 w 168"/>
                <a:gd name="T13" fmla="*/ 5 h 8"/>
                <a:gd name="T14" fmla="*/ 0 w 168"/>
                <a:gd name="T15" fmla="*/ 8 h 8"/>
                <a:gd name="T16" fmla="*/ 6 w 168"/>
                <a:gd name="T17" fmla="*/ 8 h 8"/>
                <a:gd name="T18" fmla="*/ 8 w 168"/>
                <a:gd name="T19" fmla="*/ 8 h 8"/>
                <a:gd name="T20" fmla="*/ 58 w 168"/>
                <a:gd name="T21" fmla="*/ 8 h 8"/>
                <a:gd name="T22" fmla="*/ 58 w 168"/>
                <a:gd name="T23" fmla="*/ 8 h 8"/>
                <a:gd name="T24" fmla="*/ 64 w 168"/>
                <a:gd name="T25" fmla="*/ 5 h 8"/>
                <a:gd name="T26" fmla="*/ 81 w 168"/>
                <a:gd name="T27" fmla="*/ 8 h 8"/>
                <a:gd name="T28" fmla="*/ 82 w 168"/>
                <a:gd name="T29" fmla="*/ 8 h 8"/>
                <a:gd name="T30" fmla="*/ 164 w 168"/>
                <a:gd name="T31" fmla="*/ 8 h 8"/>
                <a:gd name="T32" fmla="*/ 168 w 168"/>
                <a:gd name="T33" fmla="*/ 5 h 8"/>
                <a:gd name="T34" fmla="*/ 164 w 16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8">
                  <a:moveTo>
                    <a:pt x="164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1" y="7"/>
                    <a:pt x="62" y="6"/>
                    <a:pt x="64" y="5"/>
                  </a:cubicBezTo>
                  <a:cubicBezTo>
                    <a:pt x="70" y="3"/>
                    <a:pt x="76" y="5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6" y="8"/>
                    <a:pt x="168" y="6"/>
                    <a:pt x="168" y="5"/>
                  </a:cubicBezTo>
                  <a:cubicBezTo>
                    <a:pt x="168" y="3"/>
                    <a:pt x="166" y="0"/>
                    <a:pt x="16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8" name="îśḻiḍê"/>
            <p:cNvGrpSpPr/>
            <p:nvPr/>
          </p:nvGrpSpPr>
          <p:grpSpPr>
            <a:xfrm>
              <a:off x="1994796" y="1579244"/>
              <a:ext cx="2140566" cy="908538"/>
              <a:chOff x="6744072" y="3963284"/>
              <a:chExt cx="2140566" cy="908538"/>
            </a:xfrm>
          </p:grpSpPr>
          <p:sp>
            <p:nvSpPr>
              <p:cNvPr id="152" name="iSlïḓé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53" name="îš1íḋe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îSḻïḓê"/>
            <p:cNvSpPr/>
            <p:nvPr/>
          </p:nvSpPr>
          <p:spPr>
            <a:xfrm>
              <a:off x="2905766" y="3221655"/>
              <a:ext cx="328788" cy="333358"/>
            </a:xfrm>
            <a:custGeom>
              <a:avLst/>
              <a:gdLst>
                <a:gd name="connsiteX0" fmla="*/ 164394 w 328788"/>
                <a:gd name="connsiteY0" fmla="*/ 31691 h 333358"/>
                <a:gd name="connsiteX1" fmla="*/ 131221 w 328788"/>
                <a:gd name="connsiteY1" fmla="*/ 75124 h 333358"/>
                <a:gd name="connsiteX2" fmla="*/ 131221 w 328788"/>
                <a:gd name="connsiteY2" fmla="*/ 133507 h 333358"/>
                <a:gd name="connsiteX3" fmla="*/ 72841 w 328788"/>
                <a:gd name="connsiteY3" fmla="*/ 133507 h 333358"/>
                <a:gd name="connsiteX4" fmla="*/ 29408 w 328788"/>
                <a:gd name="connsiteY4" fmla="*/ 166680 h 333358"/>
                <a:gd name="connsiteX5" fmla="*/ 72841 w 328788"/>
                <a:gd name="connsiteY5" fmla="*/ 199852 h 333358"/>
                <a:gd name="connsiteX6" fmla="*/ 131221 w 328788"/>
                <a:gd name="connsiteY6" fmla="*/ 199852 h 333358"/>
                <a:gd name="connsiteX7" fmla="*/ 131221 w 328788"/>
                <a:gd name="connsiteY7" fmla="*/ 258231 h 333358"/>
                <a:gd name="connsiteX8" fmla="*/ 164394 w 328788"/>
                <a:gd name="connsiteY8" fmla="*/ 301664 h 333358"/>
                <a:gd name="connsiteX9" fmla="*/ 197566 w 328788"/>
                <a:gd name="connsiteY9" fmla="*/ 258231 h 333358"/>
                <a:gd name="connsiteX10" fmla="*/ 197566 w 328788"/>
                <a:gd name="connsiteY10" fmla="*/ 199852 h 333358"/>
                <a:gd name="connsiteX11" fmla="*/ 255948 w 328788"/>
                <a:gd name="connsiteY11" fmla="*/ 199852 h 333358"/>
                <a:gd name="connsiteX12" fmla="*/ 299381 w 328788"/>
                <a:gd name="connsiteY12" fmla="*/ 166680 h 333358"/>
                <a:gd name="connsiteX13" fmla="*/ 255948 w 328788"/>
                <a:gd name="connsiteY13" fmla="*/ 133507 h 333358"/>
                <a:gd name="connsiteX14" fmla="*/ 197566 w 328788"/>
                <a:gd name="connsiteY14" fmla="*/ 133507 h 333358"/>
                <a:gd name="connsiteX15" fmla="*/ 197566 w 328788"/>
                <a:gd name="connsiteY15" fmla="*/ 75124 h 333358"/>
                <a:gd name="connsiteX16" fmla="*/ 164394 w 328788"/>
                <a:gd name="connsiteY16" fmla="*/ 31691 h 333358"/>
                <a:gd name="connsiteX17" fmla="*/ 164394 w 328788"/>
                <a:gd name="connsiteY17" fmla="*/ 0 h 333358"/>
                <a:gd name="connsiteX18" fmla="*/ 328788 w 328788"/>
                <a:gd name="connsiteY18" fmla="*/ 166679 h 333358"/>
                <a:gd name="connsiteX19" fmla="*/ 164394 w 328788"/>
                <a:gd name="connsiteY19" fmla="*/ 333358 h 333358"/>
                <a:gd name="connsiteX20" fmla="*/ 0 w 328788"/>
                <a:gd name="connsiteY20" fmla="*/ 166679 h 333358"/>
                <a:gd name="connsiteX21" fmla="*/ 164394 w 328788"/>
                <a:gd name="connsiteY21" fmla="*/ 0 h 33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8788" h="333358">
                  <a:moveTo>
                    <a:pt x="164394" y="31691"/>
                  </a:moveTo>
                  <a:cubicBezTo>
                    <a:pt x="146072" y="31691"/>
                    <a:pt x="131221" y="51139"/>
                    <a:pt x="131221" y="75124"/>
                  </a:cubicBezTo>
                  <a:lnTo>
                    <a:pt x="131221" y="133507"/>
                  </a:lnTo>
                  <a:lnTo>
                    <a:pt x="72841" y="133507"/>
                  </a:lnTo>
                  <a:cubicBezTo>
                    <a:pt x="48856" y="133507"/>
                    <a:pt x="29408" y="148358"/>
                    <a:pt x="29408" y="166680"/>
                  </a:cubicBezTo>
                  <a:cubicBezTo>
                    <a:pt x="29408" y="185001"/>
                    <a:pt x="48856" y="199852"/>
                    <a:pt x="72841" y="199852"/>
                  </a:cubicBezTo>
                  <a:lnTo>
                    <a:pt x="131221" y="199852"/>
                  </a:lnTo>
                  <a:lnTo>
                    <a:pt x="131221" y="258231"/>
                  </a:lnTo>
                  <a:cubicBezTo>
                    <a:pt x="131221" y="282216"/>
                    <a:pt x="146072" y="301664"/>
                    <a:pt x="164394" y="301664"/>
                  </a:cubicBezTo>
                  <a:cubicBezTo>
                    <a:pt x="182715" y="301664"/>
                    <a:pt x="197566" y="282216"/>
                    <a:pt x="197566" y="258231"/>
                  </a:cubicBezTo>
                  <a:lnTo>
                    <a:pt x="197566" y="199852"/>
                  </a:lnTo>
                  <a:lnTo>
                    <a:pt x="255948" y="199852"/>
                  </a:lnTo>
                  <a:cubicBezTo>
                    <a:pt x="279933" y="199852"/>
                    <a:pt x="299381" y="185001"/>
                    <a:pt x="299381" y="166680"/>
                  </a:cubicBezTo>
                  <a:cubicBezTo>
                    <a:pt x="299381" y="148358"/>
                    <a:pt x="279933" y="133507"/>
                    <a:pt x="255948" y="133507"/>
                  </a:cubicBezTo>
                  <a:lnTo>
                    <a:pt x="197566" y="133507"/>
                  </a:lnTo>
                  <a:lnTo>
                    <a:pt x="197566" y="75124"/>
                  </a:lnTo>
                  <a:cubicBezTo>
                    <a:pt x="197566" y="51139"/>
                    <a:pt x="182715" y="31691"/>
                    <a:pt x="164394" y="31691"/>
                  </a:cubicBezTo>
                  <a:close/>
                  <a:moveTo>
                    <a:pt x="164394" y="0"/>
                  </a:moveTo>
                  <a:cubicBezTo>
                    <a:pt x="255186" y="0"/>
                    <a:pt x="328788" y="74625"/>
                    <a:pt x="328788" y="166679"/>
                  </a:cubicBezTo>
                  <a:cubicBezTo>
                    <a:pt x="328788" y="258733"/>
                    <a:pt x="255186" y="333358"/>
                    <a:pt x="164394" y="333358"/>
                  </a:cubicBezTo>
                  <a:cubicBezTo>
                    <a:pt x="73602" y="333358"/>
                    <a:pt x="0" y="258733"/>
                    <a:pt x="0" y="166679"/>
                  </a:cubicBezTo>
                  <a:cubicBezTo>
                    <a:pt x="0" y="74625"/>
                    <a:pt x="73602" y="0"/>
                    <a:pt x="164394" y="0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$1ïḋé"/>
            <p:cNvSpPr/>
            <p:nvPr/>
          </p:nvSpPr>
          <p:spPr>
            <a:xfrm>
              <a:off x="4912746" y="3212976"/>
              <a:ext cx="328788" cy="333358"/>
            </a:xfrm>
            <a:custGeom>
              <a:avLst/>
              <a:gdLst>
                <a:gd name="connsiteX0" fmla="*/ 72841 w 328788"/>
                <a:gd name="connsiteY0" fmla="*/ 133506 h 333358"/>
                <a:gd name="connsiteX1" fmla="*/ 29408 w 328788"/>
                <a:gd name="connsiteY1" fmla="*/ 166679 h 333358"/>
                <a:gd name="connsiteX2" fmla="*/ 72841 w 328788"/>
                <a:gd name="connsiteY2" fmla="*/ 199851 h 333358"/>
                <a:gd name="connsiteX3" fmla="*/ 255948 w 328788"/>
                <a:gd name="connsiteY3" fmla="*/ 199851 h 333358"/>
                <a:gd name="connsiteX4" fmla="*/ 299381 w 328788"/>
                <a:gd name="connsiteY4" fmla="*/ 166679 h 333358"/>
                <a:gd name="connsiteX5" fmla="*/ 255948 w 328788"/>
                <a:gd name="connsiteY5" fmla="*/ 133506 h 333358"/>
                <a:gd name="connsiteX6" fmla="*/ 164394 w 328788"/>
                <a:gd name="connsiteY6" fmla="*/ 0 h 333358"/>
                <a:gd name="connsiteX7" fmla="*/ 328788 w 328788"/>
                <a:gd name="connsiteY7" fmla="*/ 166679 h 333358"/>
                <a:gd name="connsiteX8" fmla="*/ 164394 w 328788"/>
                <a:gd name="connsiteY8" fmla="*/ 333358 h 333358"/>
                <a:gd name="connsiteX9" fmla="*/ 0 w 328788"/>
                <a:gd name="connsiteY9" fmla="*/ 166679 h 333358"/>
                <a:gd name="connsiteX10" fmla="*/ 164394 w 328788"/>
                <a:gd name="connsiteY10" fmla="*/ 0 h 33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788" h="333358">
                  <a:moveTo>
                    <a:pt x="72841" y="133506"/>
                  </a:moveTo>
                  <a:cubicBezTo>
                    <a:pt x="48856" y="133506"/>
                    <a:pt x="29408" y="148357"/>
                    <a:pt x="29408" y="166679"/>
                  </a:cubicBezTo>
                  <a:cubicBezTo>
                    <a:pt x="29408" y="185000"/>
                    <a:pt x="48856" y="199851"/>
                    <a:pt x="72841" y="199851"/>
                  </a:cubicBezTo>
                  <a:lnTo>
                    <a:pt x="255948" y="199851"/>
                  </a:lnTo>
                  <a:cubicBezTo>
                    <a:pt x="279933" y="199851"/>
                    <a:pt x="299381" y="185000"/>
                    <a:pt x="299381" y="166679"/>
                  </a:cubicBezTo>
                  <a:cubicBezTo>
                    <a:pt x="299381" y="148357"/>
                    <a:pt x="279933" y="133506"/>
                    <a:pt x="255948" y="133506"/>
                  </a:cubicBezTo>
                  <a:close/>
                  <a:moveTo>
                    <a:pt x="164394" y="0"/>
                  </a:moveTo>
                  <a:cubicBezTo>
                    <a:pt x="255186" y="0"/>
                    <a:pt x="328788" y="74625"/>
                    <a:pt x="328788" y="166679"/>
                  </a:cubicBezTo>
                  <a:cubicBezTo>
                    <a:pt x="328788" y="258733"/>
                    <a:pt x="255186" y="333358"/>
                    <a:pt x="164394" y="333358"/>
                  </a:cubicBezTo>
                  <a:cubicBezTo>
                    <a:pt x="73602" y="333358"/>
                    <a:pt x="0" y="258733"/>
                    <a:pt x="0" y="166679"/>
                  </a:cubicBezTo>
                  <a:cubicBezTo>
                    <a:pt x="0" y="74625"/>
                    <a:pt x="73602" y="0"/>
                    <a:pt x="164394" y="0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S1íďé"/>
            <p:cNvSpPr/>
            <p:nvPr/>
          </p:nvSpPr>
          <p:spPr>
            <a:xfrm>
              <a:off x="6922010" y="3221655"/>
              <a:ext cx="328788" cy="333358"/>
            </a:xfrm>
            <a:custGeom>
              <a:avLst/>
              <a:gdLst>
                <a:gd name="connsiteX0" fmla="*/ 164394 w 328788"/>
                <a:gd name="connsiteY0" fmla="*/ 31691 h 333358"/>
                <a:gd name="connsiteX1" fmla="*/ 131221 w 328788"/>
                <a:gd name="connsiteY1" fmla="*/ 75124 h 333358"/>
                <a:gd name="connsiteX2" fmla="*/ 131221 w 328788"/>
                <a:gd name="connsiteY2" fmla="*/ 133507 h 333358"/>
                <a:gd name="connsiteX3" fmla="*/ 72841 w 328788"/>
                <a:gd name="connsiteY3" fmla="*/ 133507 h 333358"/>
                <a:gd name="connsiteX4" fmla="*/ 29408 w 328788"/>
                <a:gd name="connsiteY4" fmla="*/ 166680 h 333358"/>
                <a:gd name="connsiteX5" fmla="*/ 72841 w 328788"/>
                <a:gd name="connsiteY5" fmla="*/ 199852 h 333358"/>
                <a:gd name="connsiteX6" fmla="*/ 131221 w 328788"/>
                <a:gd name="connsiteY6" fmla="*/ 199852 h 333358"/>
                <a:gd name="connsiteX7" fmla="*/ 131221 w 328788"/>
                <a:gd name="connsiteY7" fmla="*/ 258231 h 333358"/>
                <a:gd name="connsiteX8" fmla="*/ 164394 w 328788"/>
                <a:gd name="connsiteY8" fmla="*/ 301664 h 333358"/>
                <a:gd name="connsiteX9" fmla="*/ 197566 w 328788"/>
                <a:gd name="connsiteY9" fmla="*/ 258231 h 333358"/>
                <a:gd name="connsiteX10" fmla="*/ 197566 w 328788"/>
                <a:gd name="connsiteY10" fmla="*/ 199852 h 333358"/>
                <a:gd name="connsiteX11" fmla="*/ 255948 w 328788"/>
                <a:gd name="connsiteY11" fmla="*/ 199852 h 333358"/>
                <a:gd name="connsiteX12" fmla="*/ 299381 w 328788"/>
                <a:gd name="connsiteY12" fmla="*/ 166680 h 333358"/>
                <a:gd name="connsiteX13" fmla="*/ 255948 w 328788"/>
                <a:gd name="connsiteY13" fmla="*/ 133507 h 333358"/>
                <a:gd name="connsiteX14" fmla="*/ 197566 w 328788"/>
                <a:gd name="connsiteY14" fmla="*/ 133507 h 333358"/>
                <a:gd name="connsiteX15" fmla="*/ 197566 w 328788"/>
                <a:gd name="connsiteY15" fmla="*/ 75124 h 333358"/>
                <a:gd name="connsiteX16" fmla="*/ 164394 w 328788"/>
                <a:gd name="connsiteY16" fmla="*/ 31691 h 333358"/>
                <a:gd name="connsiteX17" fmla="*/ 164394 w 328788"/>
                <a:gd name="connsiteY17" fmla="*/ 0 h 333358"/>
                <a:gd name="connsiteX18" fmla="*/ 328788 w 328788"/>
                <a:gd name="connsiteY18" fmla="*/ 166679 h 333358"/>
                <a:gd name="connsiteX19" fmla="*/ 164394 w 328788"/>
                <a:gd name="connsiteY19" fmla="*/ 333358 h 333358"/>
                <a:gd name="connsiteX20" fmla="*/ 0 w 328788"/>
                <a:gd name="connsiteY20" fmla="*/ 166679 h 333358"/>
                <a:gd name="connsiteX21" fmla="*/ 164394 w 328788"/>
                <a:gd name="connsiteY21" fmla="*/ 0 h 33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8788" h="333358">
                  <a:moveTo>
                    <a:pt x="164394" y="31691"/>
                  </a:moveTo>
                  <a:cubicBezTo>
                    <a:pt x="146072" y="31691"/>
                    <a:pt x="131221" y="51139"/>
                    <a:pt x="131221" y="75124"/>
                  </a:cubicBezTo>
                  <a:lnTo>
                    <a:pt x="131221" y="133507"/>
                  </a:lnTo>
                  <a:lnTo>
                    <a:pt x="72841" y="133507"/>
                  </a:lnTo>
                  <a:cubicBezTo>
                    <a:pt x="48856" y="133507"/>
                    <a:pt x="29408" y="148358"/>
                    <a:pt x="29408" y="166680"/>
                  </a:cubicBezTo>
                  <a:cubicBezTo>
                    <a:pt x="29408" y="185001"/>
                    <a:pt x="48856" y="199852"/>
                    <a:pt x="72841" y="199852"/>
                  </a:cubicBezTo>
                  <a:lnTo>
                    <a:pt x="131221" y="199852"/>
                  </a:lnTo>
                  <a:lnTo>
                    <a:pt x="131221" y="258231"/>
                  </a:lnTo>
                  <a:cubicBezTo>
                    <a:pt x="131221" y="282216"/>
                    <a:pt x="146072" y="301664"/>
                    <a:pt x="164394" y="301664"/>
                  </a:cubicBezTo>
                  <a:cubicBezTo>
                    <a:pt x="182715" y="301664"/>
                    <a:pt x="197566" y="282216"/>
                    <a:pt x="197566" y="258231"/>
                  </a:cubicBezTo>
                  <a:lnTo>
                    <a:pt x="197566" y="199852"/>
                  </a:lnTo>
                  <a:lnTo>
                    <a:pt x="255948" y="199852"/>
                  </a:lnTo>
                  <a:cubicBezTo>
                    <a:pt x="279933" y="199852"/>
                    <a:pt x="299381" y="185001"/>
                    <a:pt x="299381" y="166680"/>
                  </a:cubicBezTo>
                  <a:cubicBezTo>
                    <a:pt x="299381" y="148358"/>
                    <a:pt x="279933" y="133507"/>
                    <a:pt x="255948" y="133507"/>
                  </a:cubicBezTo>
                  <a:lnTo>
                    <a:pt x="197566" y="133507"/>
                  </a:lnTo>
                  <a:lnTo>
                    <a:pt x="197566" y="75124"/>
                  </a:lnTo>
                  <a:cubicBezTo>
                    <a:pt x="197566" y="51139"/>
                    <a:pt x="182715" y="31691"/>
                    <a:pt x="164394" y="31691"/>
                  </a:cubicBezTo>
                  <a:close/>
                  <a:moveTo>
                    <a:pt x="164394" y="0"/>
                  </a:moveTo>
                  <a:cubicBezTo>
                    <a:pt x="255186" y="0"/>
                    <a:pt x="328788" y="74625"/>
                    <a:pt x="328788" y="166679"/>
                  </a:cubicBezTo>
                  <a:cubicBezTo>
                    <a:pt x="328788" y="258733"/>
                    <a:pt x="255186" y="333358"/>
                    <a:pt x="164394" y="333358"/>
                  </a:cubicBezTo>
                  <a:cubicBezTo>
                    <a:pt x="73602" y="333358"/>
                    <a:pt x="0" y="258733"/>
                    <a:pt x="0" y="166679"/>
                  </a:cubicBezTo>
                  <a:cubicBezTo>
                    <a:pt x="0" y="74625"/>
                    <a:pt x="73602" y="0"/>
                    <a:pt x="164394" y="0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iṥļïdê"/>
            <p:cNvSpPr/>
            <p:nvPr/>
          </p:nvSpPr>
          <p:spPr>
            <a:xfrm>
              <a:off x="8926708" y="3212976"/>
              <a:ext cx="328788" cy="333358"/>
            </a:xfrm>
            <a:custGeom>
              <a:avLst/>
              <a:gdLst>
                <a:gd name="connsiteX0" fmla="*/ 72841 w 328788"/>
                <a:gd name="connsiteY0" fmla="*/ 133506 h 333358"/>
                <a:gd name="connsiteX1" fmla="*/ 29408 w 328788"/>
                <a:gd name="connsiteY1" fmla="*/ 166679 h 333358"/>
                <a:gd name="connsiteX2" fmla="*/ 72841 w 328788"/>
                <a:gd name="connsiteY2" fmla="*/ 199851 h 333358"/>
                <a:gd name="connsiteX3" fmla="*/ 255948 w 328788"/>
                <a:gd name="connsiteY3" fmla="*/ 199851 h 333358"/>
                <a:gd name="connsiteX4" fmla="*/ 299381 w 328788"/>
                <a:gd name="connsiteY4" fmla="*/ 166679 h 333358"/>
                <a:gd name="connsiteX5" fmla="*/ 255948 w 328788"/>
                <a:gd name="connsiteY5" fmla="*/ 133506 h 333358"/>
                <a:gd name="connsiteX6" fmla="*/ 164394 w 328788"/>
                <a:gd name="connsiteY6" fmla="*/ 0 h 333358"/>
                <a:gd name="connsiteX7" fmla="*/ 328788 w 328788"/>
                <a:gd name="connsiteY7" fmla="*/ 166679 h 333358"/>
                <a:gd name="connsiteX8" fmla="*/ 164394 w 328788"/>
                <a:gd name="connsiteY8" fmla="*/ 333358 h 333358"/>
                <a:gd name="connsiteX9" fmla="*/ 0 w 328788"/>
                <a:gd name="connsiteY9" fmla="*/ 166679 h 333358"/>
                <a:gd name="connsiteX10" fmla="*/ 164394 w 328788"/>
                <a:gd name="connsiteY10" fmla="*/ 0 h 33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788" h="333358">
                  <a:moveTo>
                    <a:pt x="72841" y="133506"/>
                  </a:moveTo>
                  <a:cubicBezTo>
                    <a:pt x="48856" y="133506"/>
                    <a:pt x="29408" y="148357"/>
                    <a:pt x="29408" y="166679"/>
                  </a:cubicBezTo>
                  <a:cubicBezTo>
                    <a:pt x="29408" y="185000"/>
                    <a:pt x="48856" y="199851"/>
                    <a:pt x="72841" y="199851"/>
                  </a:cubicBezTo>
                  <a:lnTo>
                    <a:pt x="255948" y="199851"/>
                  </a:lnTo>
                  <a:cubicBezTo>
                    <a:pt x="279933" y="199851"/>
                    <a:pt x="299381" y="185000"/>
                    <a:pt x="299381" y="166679"/>
                  </a:cubicBezTo>
                  <a:cubicBezTo>
                    <a:pt x="299381" y="148357"/>
                    <a:pt x="279933" y="133506"/>
                    <a:pt x="255948" y="133506"/>
                  </a:cubicBezTo>
                  <a:close/>
                  <a:moveTo>
                    <a:pt x="164394" y="0"/>
                  </a:moveTo>
                  <a:cubicBezTo>
                    <a:pt x="255186" y="0"/>
                    <a:pt x="328788" y="74625"/>
                    <a:pt x="328788" y="166679"/>
                  </a:cubicBezTo>
                  <a:cubicBezTo>
                    <a:pt x="328788" y="258733"/>
                    <a:pt x="255186" y="333358"/>
                    <a:pt x="164394" y="333358"/>
                  </a:cubicBezTo>
                  <a:cubicBezTo>
                    <a:pt x="73602" y="333358"/>
                    <a:pt x="0" y="258733"/>
                    <a:pt x="0" y="166679"/>
                  </a:cubicBezTo>
                  <a:cubicBezTo>
                    <a:pt x="0" y="74625"/>
                    <a:pt x="73602" y="0"/>
                    <a:pt x="16439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3" name="işlïḋé"/>
            <p:cNvGrpSpPr/>
            <p:nvPr/>
          </p:nvGrpSpPr>
          <p:grpSpPr>
            <a:xfrm>
              <a:off x="6016121" y="1579244"/>
              <a:ext cx="2140566" cy="908538"/>
              <a:chOff x="6744072" y="3963284"/>
              <a:chExt cx="2140566" cy="908538"/>
            </a:xfrm>
          </p:grpSpPr>
          <p:sp>
            <p:nvSpPr>
              <p:cNvPr id="150" name="îsļïḓê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51" name="i$ľiḍé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4" name="ïṧ1ïḍê"/>
            <p:cNvGrpSpPr/>
            <p:nvPr/>
          </p:nvGrpSpPr>
          <p:grpSpPr>
            <a:xfrm>
              <a:off x="8020819" y="4300786"/>
              <a:ext cx="2140566" cy="908538"/>
              <a:chOff x="6744072" y="3963284"/>
              <a:chExt cx="2140566" cy="908538"/>
            </a:xfrm>
          </p:grpSpPr>
          <p:sp>
            <p:nvSpPr>
              <p:cNvPr id="148" name="išḻïḓè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49" name="î$ḷîďé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/>
                <a:r>
                  <a:rPr lang="zh-CN" altLang="en-US" b="1">
                    <a:cs typeface="+mn-ea"/>
                    <a:sym typeface="+mn-lt"/>
                  </a:rPr>
                  <a:t>标题文本预设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5" name="îšļíḑê"/>
            <p:cNvGrpSpPr/>
            <p:nvPr/>
          </p:nvGrpSpPr>
          <p:grpSpPr>
            <a:xfrm>
              <a:off x="4006857" y="4300786"/>
              <a:ext cx="2140566" cy="908538"/>
              <a:chOff x="6744072" y="3963284"/>
              <a:chExt cx="2140566" cy="908538"/>
            </a:xfrm>
          </p:grpSpPr>
          <p:sp>
            <p:nvSpPr>
              <p:cNvPr id="146" name="î$1ídé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47" name="îṣḻiḋé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" name="10d6d7a6-29d0-4177-91a3-fa514e0ea3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8803" y="1023937"/>
            <a:ext cx="9207133" cy="5065762"/>
            <a:chOff x="1518803" y="1023937"/>
            <a:chExt cx="9207133" cy="5065762"/>
          </a:xfrm>
        </p:grpSpPr>
        <p:grpSp>
          <p:nvGrpSpPr>
            <p:cNvPr id="7" name="îṥḷidè"/>
            <p:cNvGrpSpPr/>
            <p:nvPr/>
          </p:nvGrpSpPr>
          <p:grpSpPr>
            <a:xfrm>
              <a:off x="4168104" y="1381126"/>
              <a:ext cx="3683215" cy="3762374"/>
              <a:chOff x="3967624" y="1176338"/>
              <a:chExt cx="4084176" cy="4171950"/>
            </a:xfrm>
          </p:grpSpPr>
          <p:grpSp>
            <p:nvGrpSpPr>
              <p:cNvPr id="19" name="îṣḷíḓe"/>
              <p:cNvGrpSpPr/>
              <p:nvPr/>
            </p:nvGrpSpPr>
            <p:grpSpPr>
              <a:xfrm>
                <a:off x="4213224" y="1176338"/>
                <a:ext cx="3838576" cy="4171950"/>
                <a:chOff x="4213224" y="1176338"/>
                <a:chExt cx="3838576" cy="4171950"/>
              </a:xfrm>
            </p:grpSpPr>
            <p:sp>
              <p:nvSpPr>
                <p:cNvPr id="36" name="îṧļíḋè"/>
                <p:cNvSpPr/>
                <p:nvPr/>
              </p:nvSpPr>
              <p:spPr>
                <a:xfrm>
                  <a:off x="4213224" y="1509712"/>
                  <a:ext cx="3838576" cy="3838576"/>
                </a:xfrm>
                <a:custGeom>
                  <a:avLst/>
                  <a:gdLst>
                    <a:gd name="connsiteX0" fmla="*/ 1919288 w 3838576"/>
                    <a:gd name="connsiteY0" fmla="*/ 0 h 3838576"/>
                    <a:gd name="connsiteX1" fmla="*/ 3838576 w 3838576"/>
                    <a:gd name="connsiteY1" fmla="*/ 1919288 h 3838576"/>
                    <a:gd name="connsiteX2" fmla="*/ 1919288 w 3838576"/>
                    <a:gd name="connsiteY2" fmla="*/ 3838576 h 3838576"/>
                    <a:gd name="connsiteX3" fmla="*/ 0 w 3838576"/>
                    <a:gd name="connsiteY3" fmla="*/ 1919288 h 3838576"/>
                    <a:gd name="connsiteX4" fmla="*/ 959644 w 3838576"/>
                    <a:gd name="connsiteY4" fmla="*/ 1919288 h 3838576"/>
                    <a:gd name="connsiteX5" fmla="*/ 1919288 w 3838576"/>
                    <a:gd name="connsiteY5" fmla="*/ 2878932 h 3838576"/>
                    <a:gd name="connsiteX6" fmla="*/ 2878932 w 3838576"/>
                    <a:gd name="connsiteY6" fmla="*/ 1919288 h 3838576"/>
                    <a:gd name="connsiteX7" fmla="*/ 1919288 w 3838576"/>
                    <a:gd name="connsiteY7" fmla="*/ 959644 h 3838576"/>
                    <a:gd name="connsiteX8" fmla="*/ 1919288 w 3838576"/>
                    <a:gd name="connsiteY8" fmla="*/ 0 h 3838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8576" h="3838576">
                      <a:moveTo>
                        <a:pt x="1919288" y="0"/>
                      </a:moveTo>
                      <a:cubicBezTo>
                        <a:pt x="2979281" y="0"/>
                        <a:pt x="3838576" y="859295"/>
                        <a:pt x="3838576" y="1919288"/>
                      </a:cubicBezTo>
                      <a:cubicBezTo>
                        <a:pt x="3838576" y="2979281"/>
                        <a:pt x="2979281" y="3838576"/>
                        <a:pt x="1919288" y="3838576"/>
                      </a:cubicBezTo>
                      <a:cubicBezTo>
                        <a:pt x="859295" y="3838576"/>
                        <a:pt x="0" y="2979281"/>
                        <a:pt x="0" y="1919288"/>
                      </a:cubicBezTo>
                      <a:lnTo>
                        <a:pt x="959644" y="1919288"/>
                      </a:lnTo>
                      <a:cubicBezTo>
                        <a:pt x="959644" y="2449285"/>
                        <a:pt x="1389291" y="2878932"/>
                        <a:pt x="1919288" y="2878932"/>
                      </a:cubicBezTo>
                      <a:cubicBezTo>
                        <a:pt x="2449285" y="2878932"/>
                        <a:pt x="2878932" y="2449285"/>
                        <a:pt x="2878932" y="1919288"/>
                      </a:cubicBezTo>
                      <a:cubicBezTo>
                        <a:pt x="2878932" y="1389291"/>
                        <a:pt x="2449285" y="959644"/>
                        <a:pt x="1919288" y="959644"/>
                      </a:cubicBezTo>
                      <a:lnTo>
                        <a:pt x="1919288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iṣľîdê"/>
                <p:cNvSpPr/>
                <p:nvPr/>
              </p:nvSpPr>
              <p:spPr>
                <a:xfrm rot="16200000">
                  <a:off x="5028161" y="1691234"/>
                  <a:ext cx="1619250" cy="589457"/>
                </a:xfrm>
                <a:prstGeom prst="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$ḷîḍè"/>
              <p:cNvGrpSpPr/>
              <p:nvPr/>
            </p:nvGrpSpPr>
            <p:grpSpPr>
              <a:xfrm>
                <a:off x="3967624" y="2001662"/>
                <a:ext cx="1427338" cy="1427338"/>
                <a:chOff x="3967624" y="2001662"/>
                <a:chExt cx="1427338" cy="1427338"/>
              </a:xfrm>
            </p:grpSpPr>
            <p:sp>
              <p:nvSpPr>
                <p:cNvPr id="34" name="îṥḷíḍê"/>
                <p:cNvSpPr/>
                <p:nvPr/>
              </p:nvSpPr>
              <p:spPr>
                <a:xfrm>
                  <a:off x="3967624" y="2001662"/>
                  <a:ext cx="1427338" cy="1427338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iṩlïďe"/>
                <p:cNvSpPr/>
                <p:nvPr/>
              </p:nvSpPr>
              <p:spPr>
                <a:xfrm>
                  <a:off x="4056523" y="2090562"/>
                  <a:ext cx="1249538" cy="1249538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iş1iḑè"/>
              <p:cNvSpPr/>
              <p:nvPr/>
            </p:nvSpPr>
            <p:spPr>
              <a:xfrm>
                <a:off x="6590985" y="1843513"/>
                <a:ext cx="705026" cy="705026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îṧļîde"/>
              <p:cNvSpPr/>
              <p:nvPr/>
            </p:nvSpPr>
            <p:spPr>
              <a:xfrm>
                <a:off x="7220093" y="3076487"/>
                <a:ext cx="705026" cy="705026"/>
              </a:xfrm>
              <a:prstGeom prst="ellips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ṣ1ïďê"/>
              <p:cNvSpPr/>
              <p:nvPr/>
            </p:nvSpPr>
            <p:spPr>
              <a:xfrm>
                <a:off x="4422598" y="3539859"/>
                <a:ext cx="705026" cy="705026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ïṧ1îḋe"/>
              <p:cNvSpPr/>
              <p:nvPr/>
            </p:nvSpPr>
            <p:spPr>
              <a:xfrm>
                <a:off x="5306061" y="4421877"/>
                <a:ext cx="705026" cy="705026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ṧ1ïde"/>
              <p:cNvSpPr/>
              <p:nvPr/>
            </p:nvSpPr>
            <p:spPr>
              <a:xfrm>
                <a:off x="6678931" y="4212387"/>
                <a:ext cx="705026" cy="705026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ŝḻîdè"/>
              <p:cNvSpPr/>
              <p:nvPr/>
            </p:nvSpPr>
            <p:spPr>
              <a:xfrm>
                <a:off x="6713282" y="2072608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š1iḓè"/>
              <p:cNvSpPr/>
              <p:nvPr/>
            </p:nvSpPr>
            <p:spPr>
              <a:xfrm>
                <a:off x="7342390" y="3305583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Sľîḓê"/>
              <p:cNvSpPr/>
              <p:nvPr/>
            </p:nvSpPr>
            <p:spPr>
              <a:xfrm>
                <a:off x="4544895" y="3768955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$ľíďe"/>
              <p:cNvSpPr/>
              <p:nvPr/>
            </p:nvSpPr>
            <p:spPr>
              <a:xfrm>
                <a:off x="5428358" y="4650973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iŝḷïḍê"/>
              <p:cNvSpPr/>
              <p:nvPr/>
            </p:nvSpPr>
            <p:spPr>
              <a:xfrm>
                <a:off x="6801229" y="4441482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išḷîḍè"/>
            <p:cNvSpPr txBox="1"/>
            <p:nvPr/>
          </p:nvSpPr>
          <p:spPr>
            <a:xfrm>
              <a:off x="7106314" y="1331702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9" name="íSľîḓe"/>
            <p:cNvSpPr/>
            <p:nvPr/>
          </p:nvSpPr>
          <p:spPr>
            <a:xfrm>
              <a:off x="7106314" y="1023937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ïṧḻîḋe"/>
            <p:cNvSpPr txBox="1"/>
            <p:nvPr/>
          </p:nvSpPr>
          <p:spPr>
            <a:xfrm>
              <a:off x="7101265" y="532815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1" name="îsḻidê"/>
            <p:cNvSpPr/>
            <p:nvPr/>
          </p:nvSpPr>
          <p:spPr>
            <a:xfrm>
              <a:off x="7101265" y="5020389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îSḷîḑè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" name="î$ľíďê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3765">
                <a:defRPr/>
              </a:pPr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îṧḷiḍé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íşļíḍe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iśļíḋè"/>
            <p:cNvSpPr txBox="1"/>
            <p:nvPr/>
          </p:nvSpPr>
          <p:spPr>
            <a:xfrm>
              <a:off x="2939438" y="550014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ïSḷïďè"/>
            <p:cNvSpPr/>
            <p:nvPr/>
          </p:nvSpPr>
          <p:spPr>
            <a:xfrm>
              <a:off x="2939438" y="519237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3765"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ṣľïdè"/>
            <p:cNvSpPr/>
            <p:nvPr/>
          </p:nvSpPr>
          <p:spPr bwMode="auto">
            <a:xfrm>
              <a:off x="4419034" y="2443841"/>
              <a:ext cx="735372" cy="62144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" name="08711b99-5076-42ab-8052-9c6e5b89f4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5149" y="1308654"/>
            <a:ext cx="11349397" cy="4518112"/>
            <a:chOff x="365149" y="1308654"/>
            <a:chExt cx="11349397" cy="4518112"/>
          </a:xfrm>
        </p:grpSpPr>
        <p:sp>
          <p:nvSpPr>
            <p:cNvPr id="7" name="ïṣliḓè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ïṩ1iḑè"/>
            <p:cNvGrpSpPr/>
            <p:nvPr/>
          </p:nvGrpSpPr>
          <p:grpSpPr>
            <a:xfrm>
              <a:off x="365149" y="1308654"/>
              <a:ext cx="11349397" cy="4240693"/>
              <a:chOff x="365149" y="1586073"/>
              <a:chExt cx="11349397" cy="4240693"/>
            </a:xfrm>
          </p:grpSpPr>
          <p:sp>
            <p:nvSpPr>
              <p:cNvPr id="9" name="is1iḍe"/>
              <p:cNvSpPr/>
              <p:nvPr/>
            </p:nvSpPr>
            <p:spPr>
              <a:xfrm>
                <a:off x="4535521" y="2145942"/>
                <a:ext cx="3120960" cy="3120955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anchor="b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0" name="i$1iḑé"/>
              <p:cNvSpPr/>
              <p:nvPr/>
            </p:nvSpPr>
            <p:spPr>
              <a:xfrm>
                <a:off x="3301042" y="2896402"/>
                <a:ext cx="1620039" cy="1620036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îSľïḍè"/>
              <p:cNvSpPr/>
              <p:nvPr/>
            </p:nvSpPr>
            <p:spPr>
              <a:xfrm>
                <a:off x="7270920" y="2896402"/>
                <a:ext cx="1620039" cy="162003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ïşľídê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ïŝḷïḋe"/>
              <p:cNvSpPr/>
              <p:nvPr/>
            </p:nvSpPr>
            <p:spPr bwMode="auto">
              <a:xfrm>
                <a:off x="3792393" y="3441049"/>
                <a:ext cx="637337" cy="530742"/>
              </a:xfrm>
              <a:custGeom>
                <a:avLst/>
                <a:gdLst>
                  <a:gd name="T0" fmla="*/ 1028 w 1149"/>
                  <a:gd name="T1" fmla="*/ 541 h 955"/>
                  <a:gd name="T2" fmla="*/ 1044 w 1149"/>
                  <a:gd name="T3" fmla="*/ 661 h 955"/>
                  <a:gd name="T4" fmla="*/ 1005 w 1149"/>
                  <a:gd name="T5" fmla="*/ 753 h 955"/>
                  <a:gd name="T6" fmla="*/ 915 w 1149"/>
                  <a:gd name="T7" fmla="*/ 813 h 955"/>
                  <a:gd name="T8" fmla="*/ 862 w 1149"/>
                  <a:gd name="T9" fmla="*/ 882 h 955"/>
                  <a:gd name="T10" fmla="*/ 786 w 1149"/>
                  <a:gd name="T11" fmla="*/ 926 h 955"/>
                  <a:gd name="T12" fmla="*/ 670 w 1149"/>
                  <a:gd name="T13" fmla="*/ 944 h 955"/>
                  <a:gd name="T14" fmla="*/ 702 w 1149"/>
                  <a:gd name="T15" fmla="*/ 895 h 955"/>
                  <a:gd name="T16" fmla="*/ 752 w 1149"/>
                  <a:gd name="T17" fmla="*/ 876 h 955"/>
                  <a:gd name="T18" fmla="*/ 670 w 1149"/>
                  <a:gd name="T19" fmla="*/ 761 h 955"/>
                  <a:gd name="T20" fmla="*/ 793 w 1149"/>
                  <a:gd name="T21" fmla="*/ 816 h 955"/>
                  <a:gd name="T22" fmla="*/ 854 w 1149"/>
                  <a:gd name="T23" fmla="*/ 819 h 955"/>
                  <a:gd name="T24" fmla="*/ 754 w 1149"/>
                  <a:gd name="T25" fmla="*/ 707 h 955"/>
                  <a:gd name="T26" fmla="*/ 767 w 1149"/>
                  <a:gd name="T27" fmla="*/ 662 h 955"/>
                  <a:gd name="T28" fmla="*/ 909 w 1149"/>
                  <a:gd name="T29" fmla="*/ 755 h 955"/>
                  <a:gd name="T30" fmla="*/ 948 w 1149"/>
                  <a:gd name="T31" fmla="*/ 714 h 955"/>
                  <a:gd name="T32" fmla="*/ 813 w 1149"/>
                  <a:gd name="T33" fmla="*/ 581 h 955"/>
                  <a:gd name="T34" fmla="*/ 858 w 1149"/>
                  <a:gd name="T35" fmla="*/ 566 h 955"/>
                  <a:gd name="T36" fmla="*/ 998 w 1149"/>
                  <a:gd name="T37" fmla="*/ 628 h 955"/>
                  <a:gd name="T38" fmla="*/ 683 w 1149"/>
                  <a:gd name="T39" fmla="*/ 301 h 955"/>
                  <a:gd name="T40" fmla="*/ 730 w 1149"/>
                  <a:gd name="T41" fmla="*/ 285 h 955"/>
                  <a:gd name="T42" fmla="*/ 97 w 1149"/>
                  <a:gd name="T43" fmla="*/ 439 h 955"/>
                  <a:gd name="T44" fmla="*/ 0 w 1149"/>
                  <a:gd name="T45" fmla="*/ 254 h 955"/>
                  <a:gd name="T46" fmla="*/ 174 w 1149"/>
                  <a:gd name="T47" fmla="*/ 32 h 955"/>
                  <a:gd name="T48" fmla="*/ 260 w 1149"/>
                  <a:gd name="T49" fmla="*/ 2 h 955"/>
                  <a:gd name="T50" fmla="*/ 362 w 1149"/>
                  <a:gd name="T51" fmla="*/ 59 h 955"/>
                  <a:gd name="T52" fmla="*/ 525 w 1149"/>
                  <a:gd name="T53" fmla="*/ 40 h 955"/>
                  <a:gd name="T54" fmla="*/ 338 w 1149"/>
                  <a:gd name="T55" fmla="*/ 112 h 955"/>
                  <a:gd name="T56" fmla="*/ 233 w 1149"/>
                  <a:gd name="T57" fmla="*/ 59 h 955"/>
                  <a:gd name="T58" fmla="*/ 60 w 1149"/>
                  <a:gd name="T59" fmla="*/ 267 h 955"/>
                  <a:gd name="T60" fmla="*/ 143 w 1149"/>
                  <a:gd name="T61" fmla="*/ 367 h 955"/>
                  <a:gd name="T62" fmla="*/ 149 w 1149"/>
                  <a:gd name="T63" fmla="*/ 500 h 955"/>
                  <a:gd name="T64" fmla="*/ 538 w 1149"/>
                  <a:gd name="T65" fmla="*/ 788 h 955"/>
                  <a:gd name="T66" fmla="*/ 512 w 1149"/>
                  <a:gd name="T67" fmla="*/ 773 h 955"/>
                  <a:gd name="T68" fmla="*/ 456 w 1149"/>
                  <a:gd name="T69" fmla="*/ 707 h 955"/>
                  <a:gd name="T70" fmla="*/ 394 w 1149"/>
                  <a:gd name="T71" fmla="*/ 710 h 955"/>
                  <a:gd name="T72" fmla="*/ 370 w 1149"/>
                  <a:gd name="T73" fmla="*/ 642 h 955"/>
                  <a:gd name="T74" fmla="*/ 295 w 1149"/>
                  <a:gd name="T75" fmla="*/ 627 h 955"/>
                  <a:gd name="T76" fmla="*/ 283 w 1149"/>
                  <a:gd name="T77" fmla="*/ 546 h 955"/>
                  <a:gd name="T78" fmla="*/ 195 w 1149"/>
                  <a:gd name="T79" fmla="*/ 527 h 955"/>
                  <a:gd name="T80" fmla="*/ 135 w 1149"/>
                  <a:gd name="T81" fmla="*/ 607 h 955"/>
                  <a:gd name="T82" fmla="*/ 174 w 1149"/>
                  <a:gd name="T83" fmla="*/ 681 h 955"/>
                  <a:gd name="T84" fmla="*/ 230 w 1149"/>
                  <a:gd name="T85" fmla="*/ 692 h 955"/>
                  <a:gd name="T86" fmla="*/ 239 w 1149"/>
                  <a:gd name="T87" fmla="*/ 794 h 955"/>
                  <a:gd name="T88" fmla="*/ 341 w 1149"/>
                  <a:gd name="T89" fmla="*/ 789 h 955"/>
                  <a:gd name="T90" fmla="*/ 358 w 1149"/>
                  <a:gd name="T91" fmla="*/ 843 h 955"/>
                  <a:gd name="T92" fmla="*/ 458 w 1149"/>
                  <a:gd name="T93" fmla="*/ 862 h 955"/>
                  <a:gd name="T94" fmla="*/ 478 w 1149"/>
                  <a:gd name="T95" fmla="*/ 883 h 955"/>
                  <a:gd name="T96" fmla="*/ 540 w 1149"/>
                  <a:gd name="T97" fmla="*/ 937 h 955"/>
                  <a:gd name="T98" fmla="*/ 618 w 1149"/>
                  <a:gd name="T99" fmla="*/ 894 h 955"/>
                  <a:gd name="T100" fmla="*/ 602 w 1149"/>
                  <a:gd name="T101" fmla="*/ 804 h 955"/>
                  <a:gd name="T102" fmla="*/ 1035 w 1149"/>
                  <a:gd name="T103" fmla="*/ 442 h 955"/>
                  <a:gd name="T104" fmla="*/ 1090 w 1149"/>
                  <a:gd name="T105" fmla="*/ 313 h 955"/>
                  <a:gd name="T106" fmla="*/ 1130 w 1149"/>
                  <a:gd name="T107" fmla="*/ 172 h 955"/>
                  <a:gd name="T108" fmla="*/ 864 w 1149"/>
                  <a:gd name="T109" fmla="*/ 42 h 955"/>
                  <a:gd name="T110" fmla="*/ 685 w 1149"/>
                  <a:gd name="T111" fmla="*/ 43 h 955"/>
                  <a:gd name="T112" fmla="*/ 333 w 1149"/>
                  <a:gd name="T113" fmla="*/ 247 h 955"/>
                  <a:gd name="T114" fmla="*/ 358 w 1149"/>
                  <a:gd name="T115" fmla="*/ 338 h 955"/>
                  <a:gd name="T116" fmla="*/ 609 w 1149"/>
                  <a:gd name="T117" fmla="*/ 222 h 955"/>
                  <a:gd name="T118" fmla="*/ 713 w 1149"/>
                  <a:gd name="T119" fmla="*/ 240 h 955"/>
                  <a:gd name="T120" fmla="*/ 797 w 1149"/>
                  <a:gd name="T121" fmla="*/ 25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9" h="955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iṣļïḋê"/>
              <p:cNvSpPr/>
              <p:nvPr/>
            </p:nvSpPr>
            <p:spPr bwMode="auto">
              <a:xfrm>
                <a:off x="7826670" y="3368320"/>
                <a:ext cx="508539" cy="676199"/>
              </a:xfrm>
              <a:custGeom>
                <a:avLst/>
                <a:gdLst>
                  <a:gd name="T0" fmla="*/ 560 w 915"/>
                  <a:gd name="T1" fmla="*/ 881 h 1218"/>
                  <a:gd name="T2" fmla="*/ 900 w 915"/>
                  <a:gd name="T3" fmla="*/ 652 h 1218"/>
                  <a:gd name="T4" fmla="*/ 887 w 915"/>
                  <a:gd name="T5" fmla="*/ 898 h 1218"/>
                  <a:gd name="T6" fmla="*/ 379 w 915"/>
                  <a:gd name="T7" fmla="*/ 67 h 1218"/>
                  <a:gd name="T8" fmla="*/ 380 w 915"/>
                  <a:gd name="T9" fmla="*/ 54 h 1218"/>
                  <a:gd name="T10" fmla="*/ 391 w 915"/>
                  <a:gd name="T11" fmla="*/ 30 h 1218"/>
                  <a:gd name="T12" fmla="*/ 409 w 915"/>
                  <a:gd name="T13" fmla="*/ 12 h 1218"/>
                  <a:gd name="T14" fmla="*/ 433 w 915"/>
                  <a:gd name="T15" fmla="*/ 1 h 1218"/>
                  <a:gd name="T16" fmla="*/ 446 w 915"/>
                  <a:gd name="T17" fmla="*/ 0 h 1218"/>
                  <a:gd name="T18" fmla="*/ 472 w 915"/>
                  <a:gd name="T19" fmla="*/ 5 h 1218"/>
                  <a:gd name="T20" fmla="*/ 493 w 915"/>
                  <a:gd name="T21" fmla="*/ 19 h 1218"/>
                  <a:gd name="T22" fmla="*/ 508 w 915"/>
                  <a:gd name="T23" fmla="*/ 41 h 1218"/>
                  <a:gd name="T24" fmla="*/ 512 w 915"/>
                  <a:gd name="T25" fmla="*/ 67 h 1218"/>
                  <a:gd name="T26" fmla="*/ 379 w 915"/>
                  <a:gd name="T27" fmla="*/ 161 h 1218"/>
                  <a:gd name="T28" fmla="*/ 379 w 915"/>
                  <a:gd name="T29" fmla="*/ 67 h 1218"/>
                  <a:gd name="T30" fmla="*/ 512 w 915"/>
                  <a:gd name="T31" fmla="*/ 1103 h 1218"/>
                  <a:gd name="T32" fmla="*/ 514 w 915"/>
                  <a:gd name="T33" fmla="*/ 1107 h 1218"/>
                  <a:gd name="T34" fmla="*/ 518 w 915"/>
                  <a:gd name="T35" fmla="*/ 1116 h 1218"/>
                  <a:gd name="T36" fmla="*/ 528 w 915"/>
                  <a:gd name="T37" fmla="*/ 1122 h 1218"/>
                  <a:gd name="T38" fmla="*/ 568 w 915"/>
                  <a:gd name="T39" fmla="*/ 1122 h 1218"/>
                  <a:gd name="T40" fmla="*/ 579 w 915"/>
                  <a:gd name="T41" fmla="*/ 1124 h 1218"/>
                  <a:gd name="T42" fmla="*/ 598 w 915"/>
                  <a:gd name="T43" fmla="*/ 1132 h 1218"/>
                  <a:gd name="T44" fmla="*/ 613 w 915"/>
                  <a:gd name="T45" fmla="*/ 1146 h 1218"/>
                  <a:gd name="T46" fmla="*/ 621 w 915"/>
                  <a:gd name="T47" fmla="*/ 1165 h 1218"/>
                  <a:gd name="T48" fmla="*/ 622 w 915"/>
                  <a:gd name="T49" fmla="*/ 1218 h 1218"/>
                  <a:gd name="T50" fmla="*/ 270 w 915"/>
                  <a:gd name="T51" fmla="*/ 1176 h 1218"/>
                  <a:gd name="T52" fmla="*/ 271 w 915"/>
                  <a:gd name="T53" fmla="*/ 1165 h 1218"/>
                  <a:gd name="T54" fmla="*/ 279 w 915"/>
                  <a:gd name="T55" fmla="*/ 1146 h 1218"/>
                  <a:gd name="T56" fmla="*/ 294 w 915"/>
                  <a:gd name="T57" fmla="*/ 1132 h 1218"/>
                  <a:gd name="T58" fmla="*/ 313 w 915"/>
                  <a:gd name="T59" fmla="*/ 1124 h 1218"/>
                  <a:gd name="T60" fmla="*/ 360 w 915"/>
                  <a:gd name="T61" fmla="*/ 1122 h 1218"/>
                  <a:gd name="T62" fmla="*/ 364 w 915"/>
                  <a:gd name="T63" fmla="*/ 1122 h 1218"/>
                  <a:gd name="T64" fmla="*/ 375 w 915"/>
                  <a:gd name="T65" fmla="*/ 1116 h 1218"/>
                  <a:gd name="T66" fmla="*/ 379 w 915"/>
                  <a:gd name="T67" fmla="*/ 1107 h 1218"/>
                  <a:gd name="T68" fmla="*/ 379 w 915"/>
                  <a:gd name="T69" fmla="*/ 504 h 1218"/>
                  <a:gd name="T70" fmla="*/ 512 w 915"/>
                  <a:gd name="T71" fmla="*/ 497 h 1218"/>
                  <a:gd name="T72" fmla="*/ 89 w 915"/>
                  <a:gd name="T73" fmla="*/ 856 h 1218"/>
                  <a:gd name="T74" fmla="*/ 102 w 915"/>
                  <a:gd name="T75" fmla="*/ 610 h 1218"/>
                  <a:gd name="T76" fmla="*/ 332 w 915"/>
                  <a:gd name="T77" fmla="*/ 869 h 1218"/>
                  <a:gd name="T78" fmla="*/ 15 w 915"/>
                  <a:gd name="T79" fmla="*/ 228 h 1218"/>
                  <a:gd name="T80" fmla="*/ 814 w 915"/>
                  <a:gd name="T81" fmla="*/ 186 h 1218"/>
                  <a:gd name="T82" fmla="*/ 827 w 915"/>
                  <a:gd name="T83" fmla="*/ 433 h 1218"/>
                  <a:gd name="T84" fmla="*/ 29 w 915"/>
                  <a:gd name="T85" fmla="*/ 476 h 1218"/>
                  <a:gd name="T86" fmla="*/ 15 w 915"/>
                  <a:gd name="T87" fmla="*/ 22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5" h="1218">
                    <a:moveTo>
                      <a:pt x="887" y="898"/>
                    </a:moveTo>
                    <a:lnTo>
                      <a:pt x="560" y="881"/>
                    </a:lnTo>
                    <a:lnTo>
                      <a:pt x="560" y="634"/>
                    </a:lnTo>
                    <a:lnTo>
                      <a:pt x="900" y="652"/>
                    </a:lnTo>
                    <a:lnTo>
                      <a:pt x="799" y="769"/>
                    </a:lnTo>
                    <a:lnTo>
                      <a:pt x="887" y="898"/>
                    </a:lnTo>
                    <a:lnTo>
                      <a:pt x="887" y="898"/>
                    </a:lnTo>
                    <a:close/>
                    <a:moveTo>
                      <a:pt x="379" y="67"/>
                    </a:moveTo>
                    <a:lnTo>
                      <a:pt x="379" y="67"/>
                    </a:lnTo>
                    <a:lnTo>
                      <a:pt x="380" y="54"/>
                    </a:lnTo>
                    <a:lnTo>
                      <a:pt x="385" y="41"/>
                    </a:lnTo>
                    <a:lnTo>
                      <a:pt x="391" y="30"/>
                    </a:lnTo>
                    <a:lnTo>
                      <a:pt x="399" y="19"/>
                    </a:lnTo>
                    <a:lnTo>
                      <a:pt x="409" y="12"/>
                    </a:lnTo>
                    <a:lnTo>
                      <a:pt x="420" y="5"/>
                    </a:lnTo>
                    <a:lnTo>
                      <a:pt x="433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60" y="1"/>
                    </a:lnTo>
                    <a:lnTo>
                      <a:pt x="472" y="5"/>
                    </a:lnTo>
                    <a:lnTo>
                      <a:pt x="484" y="12"/>
                    </a:lnTo>
                    <a:lnTo>
                      <a:pt x="493" y="19"/>
                    </a:lnTo>
                    <a:lnTo>
                      <a:pt x="502" y="30"/>
                    </a:lnTo>
                    <a:lnTo>
                      <a:pt x="508" y="41"/>
                    </a:lnTo>
                    <a:lnTo>
                      <a:pt x="511" y="54"/>
                    </a:lnTo>
                    <a:lnTo>
                      <a:pt x="512" y="67"/>
                    </a:lnTo>
                    <a:lnTo>
                      <a:pt x="512" y="155"/>
                    </a:lnTo>
                    <a:lnTo>
                      <a:pt x="379" y="161"/>
                    </a:lnTo>
                    <a:lnTo>
                      <a:pt x="379" y="67"/>
                    </a:lnTo>
                    <a:lnTo>
                      <a:pt x="379" y="67"/>
                    </a:lnTo>
                    <a:close/>
                    <a:moveTo>
                      <a:pt x="512" y="497"/>
                    </a:moveTo>
                    <a:lnTo>
                      <a:pt x="512" y="1103"/>
                    </a:lnTo>
                    <a:lnTo>
                      <a:pt x="512" y="1103"/>
                    </a:lnTo>
                    <a:lnTo>
                      <a:pt x="514" y="1107"/>
                    </a:lnTo>
                    <a:lnTo>
                      <a:pt x="515" y="1111"/>
                    </a:lnTo>
                    <a:lnTo>
                      <a:pt x="518" y="1116"/>
                    </a:lnTo>
                    <a:lnTo>
                      <a:pt x="524" y="1121"/>
                    </a:lnTo>
                    <a:lnTo>
                      <a:pt x="528" y="1122"/>
                    </a:lnTo>
                    <a:lnTo>
                      <a:pt x="531" y="1122"/>
                    </a:lnTo>
                    <a:lnTo>
                      <a:pt x="568" y="1122"/>
                    </a:lnTo>
                    <a:lnTo>
                      <a:pt x="568" y="1122"/>
                    </a:lnTo>
                    <a:lnTo>
                      <a:pt x="579" y="1124"/>
                    </a:lnTo>
                    <a:lnTo>
                      <a:pt x="590" y="1127"/>
                    </a:lnTo>
                    <a:lnTo>
                      <a:pt x="598" y="1132"/>
                    </a:lnTo>
                    <a:lnTo>
                      <a:pt x="606" y="1138"/>
                    </a:lnTo>
                    <a:lnTo>
                      <a:pt x="613" y="1146"/>
                    </a:lnTo>
                    <a:lnTo>
                      <a:pt x="618" y="1156"/>
                    </a:lnTo>
                    <a:lnTo>
                      <a:pt x="621" y="1165"/>
                    </a:lnTo>
                    <a:lnTo>
                      <a:pt x="622" y="1176"/>
                    </a:lnTo>
                    <a:lnTo>
                      <a:pt x="622" y="1218"/>
                    </a:lnTo>
                    <a:lnTo>
                      <a:pt x="270" y="1218"/>
                    </a:lnTo>
                    <a:lnTo>
                      <a:pt x="270" y="1176"/>
                    </a:lnTo>
                    <a:lnTo>
                      <a:pt x="270" y="1176"/>
                    </a:lnTo>
                    <a:lnTo>
                      <a:pt x="271" y="1165"/>
                    </a:lnTo>
                    <a:lnTo>
                      <a:pt x="275" y="1156"/>
                    </a:lnTo>
                    <a:lnTo>
                      <a:pt x="279" y="1146"/>
                    </a:lnTo>
                    <a:lnTo>
                      <a:pt x="285" y="1138"/>
                    </a:lnTo>
                    <a:lnTo>
                      <a:pt x="294" y="1132"/>
                    </a:lnTo>
                    <a:lnTo>
                      <a:pt x="303" y="1127"/>
                    </a:lnTo>
                    <a:lnTo>
                      <a:pt x="313" y="1124"/>
                    </a:lnTo>
                    <a:lnTo>
                      <a:pt x="323" y="1122"/>
                    </a:lnTo>
                    <a:lnTo>
                      <a:pt x="360" y="1122"/>
                    </a:lnTo>
                    <a:lnTo>
                      <a:pt x="360" y="1122"/>
                    </a:lnTo>
                    <a:lnTo>
                      <a:pt x="364" y="1122"/>
                    </a:lnTo>
                    <a:lnTo>
                      <a:pt x="367" y="1121"/>
                    </a:lnTo>
                    <a:lnTo>
                      <a:pt x="375" y="1116"/>
                    </a:lnTo>
                    <a:lnTo>
                      <a:pt x="378" y="1111"/>
                    </a:lnTo>
                    <a:lnTo>
                      <a:pt x="379" y="1107"/>
                    </a:lnTo>
                    <a:lnTo>
                      <a:pt x="379" y="1103"/>
                    </a:lnTo>
                    <a:lnTo>
                      <a:pt x="379" y="504"/>
                    </a:lnTo>
                    <a:lnTo>
                      <a:pt x="512" y="497"/>
                    </a:lnTo>
                    <a:lnTo>
                      <a:pt x="512" y="497"/>
                    </a:lnTo>
                    <a:close/>
                    <a:moveTo>
                      <a:pt x="332" y="869"/>
                    </a:moveTo>
                    <a:lnTo>
                      <a:pt x="89" y="856"/>
                    </a:lnTo>
                    <a:lnTo>
                      <a:pt x="0" y="728"/>
                    </a:lnTo>
                    <a:lnTo>
                      <a:pt x="102" y="610"/>
                    </a:lnTo>
                    <a:lnTo>
                      <a:pt x="332" y="622"/>
                    </a:lnTo>
                    <a:lnTo>
                      <a:pt x="332" y="869"/>
                    </a:lnTo>
                    <a:lnTo>
                      <a:pt x="332" y="869"/>
                    </a:lnTo>
                    <a:close/>
                    <a:moveTo>
                      <a:pt x="15" y="228"/>
                    </a:moveTo>
                    <a:lnTo>
                      <a:pt x="415" y="207"/>
                    </a:lnTo>
                    <a:lnTo>
                      <a:pt x="814" y="186"/>
                    </a:lnTo>
                    <a:lnTo>
                      <a:pt x="915" y="304"/>
                    </a:lnTo>
                    <a:lnTo>
                      <a:pt x="827" y="433"/>
                    </a:lnTo>
                    <a:lnTo>
                      <a:pt x="428" y="454"/>
                    </a:lnTo>
                    <a:lnTo>
                      <a:pt x="29" y="476"/>
                    </a:lnTo>
                    <a:lnTo>
                      <a:pt x="118" y="346"/>
                    </a:lnTo>
                    <a:lnTo>
                      <a:pt x="15" y="228"/>
                    </a:lnTo>
                    <a:lnTo>
                      <a:pt x="15" y="228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îśḷïḓe"/>
              <p:cNvSpPr txBox="1"/>
              <p:nvPr/>
            </p:nvSpPr>
            <p:spPr bwMode="auto">
              <a:xfrm>
                <a:off x="5320657" y="3404718"/>
                <a:ext cx="1538883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grpSp>
            <p:nvGrpSpPr>
              <p:cNvPr id="16" name="ísľïḓè"/>
              <p:cNvGrpSpPr/>
              <p:nvPr/>
            </p:nvGrpSpPr>
            <p:grpSpPr>
              <a:xfrm>
                <a:off x="365149" y="2531716"/>
                <a:ext cx="2935893" cy="2474119"/>
                <a:chOff x="8328246" y="1667621"/>
                <a:chExt cx="2198694" cy="2474119"/>
              </a:xfrm>
            </p:grpSpPr>
            <p:sp>
              <p:nvSpPr>
                <p:cNvPr id="22" name="iṩḻide"/>
                <p:cNvSpPr txBox="1"/>
                <p:nvPr/>
              </p:nvSpPr>
              <p:spPr>
                <a:xfrm>
                  <a:off x="8328247" y="3134749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3" name="ïşliḍê"/>
                <p:cNvSpPr txBox="1"/>
                <p:nvPr/>
              </p:nvSpPr>
              <p:spPr>
                <a:xfrm>
                  <a:off x="8328246" y="3522974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4" name="išḻiḋé"/>
                <p:cNvSpPr txBox="1"/>
                <p:nvPr/>
              </p:nvSpPr>
              <p:spPr>
                <a:xfrm>
                  <a:off x="8328247" y="16676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5" name="íśḻidê"/>
                <p:cNvSpPr txBox="1"/>
                <p:nvPr/>
              </p:nvSpPr>
              <p:spPr>
                <a:xfrm>
                  <a:off x="8328246" y="20558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7" name="iṥļiḑé"/>
              <p:cNvGrpSpPr/>
              <p:nvPr/>
            </p:nvGrpSpPr>
            <p:grpSpPr>
              <a:xfrm>
                <a:off x="8890959" y="2531716"/>
                <a:ext cx="2823587" cy="2474119"/>
                <a:chOff x="1197898" y="1894293"/>
                <a:chExt cx="2198693" cy="2474119"/>
              </a:xfrm>
            </p:grpSpPr>
            <p:sp>
              <p:nvSpPr>
                <p:cNvPr id="18" name="iṣḷíḋe"/>
                <p:cNvSpPr txBox="1"/>
                <p:nvPr/>
              </p:nvSpPr>
              <p:spPr>
                <a:xfrm>
                  <a:off x="1197898" y="33614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9" name="îṧliḋé"/>
                <p:cNvSpPr txBox="1"/>
                <p:nvPr/>
              </p:nvSpPr>
              <p:spPr>
                <a:xfrm>
                  <a:off x="1197898" y="37496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0" name="ïşļïďè"/>
                <p:cNvSpPr txBox="1"/>
                <p:nvPr/>
              </p:nvSpPr>
              <p:spPr>
                <a:xfrm>
                  <a:off x="1197898" y="189429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1" name="ïslîďè"/>
                <p:cNvSpPr txBox="1"/>
                <p:nvPr/>
              </p:nvSpPr>
              <p:spPr>
                <a:xfrm>
                  <a:off x="1197898" y="228251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8030767" y="1947403"/>
            <a:ext cx="3205037" cy="2963194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59780" y="2705725"/>
            <a:ext cx="974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79151" y="2988604"/>
            <a:ext cx="27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17570" y="3598168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add Title 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4092474" y="2648855"/>
            <a:ext cx="4029399" cy="3129381"/>
            <a:chOff x="2329" y="786"/>
            <a:chExt cx="3022" cy="2347"/>
          </a:xfrm>
        </p:grpSpPr>
        <p:sp>
          <p:nvSpPr>
            <p:cNvPr id="27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>
                <a:cs typeface="+mn-ea"/>
                <a:sym typeface="+mn-lt"/>
              </a:endParaRPr>
            </a:p>
          </p:txBody>
        </p:sp>
      </p:grpSp>
      <p:sp>
        <p:nvSpPr>
          <p:cNvPr id="35" name="Text Placeholder 7"/>
          <p:cNvSpPr txBox="1"/>
          <p:nvPr/>
        </p:nvSpPr>
        <p:spPr>
          <a:xfrm>
            <a:off x="2673335" y="1884391"/>
            <a:ext cx="1297629" cy="339228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1717494" y="2316848"/>
            <a:ext cx="2253471" cy="595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800" kern="0" dirty="0">
                <a:solidFill>
                  <a:srgbClr val="123E63"/>
                </a:solidFill>
                <a:latin typeface="+mn-lt"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7" name="Rounded Rectangle 11"/>
          <p:cNvSpPr>
            <a:spLocks noChangeAspect="1"/>
          </p:cNvSpPr>
          <p:nvPr/>
        </p:nvSpPr>
        <p:spPr>
          <a:xfrm>
            <a:off x="4161277" y="2038024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4219000" y="2129301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39" name="Text Placeholder 7"/>
          <p:cNvSpPr txBox="1"/>
          <p:nvPr/>
        </p:nvSpPr>
        <p:spPr>
          <a:xfrm>
            <a:off x="8415078" y="1884391"/>
            <a:ext cx="1527532" cy="339228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3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8415078" y="2316848"/>
            <a:ext cx="2283748" cy="5820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800" kern="0" dirty="0">
                <a:solidFill>
                  <a:srgbClr val="123E63"/>
                </a:solidFill>
                <a:latin typeface="+mn-lt"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1" name="Rounded Rectangle 23"/>
          <p:cNvSpPr>
            <a:spLocks noChangeAspect="1"/>
          </p:cNvSpPr>
          <p:nvPr/>
        </p:nvSpPr>
        <p:spPr>
          <a:xfrm>
            <a:off x="7560481" y="2038024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7618203" y="2129301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3" name="Text Placeholder 7"/>
          <p:cNvSpPr txBox="1"/>
          <p:nvPr/>
        </p:nvSpPr>
        <p:spPr>
          <a:xfrm>
            <a:off x="2673335" y="4682977"/>
            <a:ext cx="1297629" cy="339228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1717494" y="5115432"/>
            <a:ext cx="2253471" cy="595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800" kern="0" dirty="0">
                <a:solidFill>
                  <a:srgbClr val="123E63"/>
                </a:solidFill>
                <a:latin typeface="+mn-lt"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5" name="Rounded Rectangle 27"/>
          <p:cNvSpPr>
            <a:spLocks noChangeAspect="1"/>
          </p:cNvSpPr>
          <p:nvPr/>
        </p:nvSpPr>
        <p:spPr>
          <a:xfrm>
            <a:off x="4112474" y="4836610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170199" y="4927887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47" name="Text Placeholder 7"/>
          <p:cNvSpPr txBox="1"/>
          <p:nvPr/>
        </p:nvSpPr>
        <p:spPr>
          <a:xfrm>
            <a:off x="8409878" y="4682977"/>
            <a:ext cx="1527532" cy="339228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3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8409878" y="5115432"/>
            <a:ext cx="2283748" cy="5820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800" kern="0" dirty="0">
                <a:solidFill>
                  <a:srgbClr val="123E63"/>
                </a:solidFill>
                <a:latin typeface="+mn-lt"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9" name="Rounded Rectangle 16"/>
          <p:cNvSpPr>
            <a:spLocks noChangeAspect="1"/>
          </p:cNvSpPr>
          <p:nvPr/>
        </p:nvSpPr>
        <p:spPr>
          <a:xfrm>
            <a:off x="7560481" y="4836610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618203" y="4927887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dirty="0">
                <a:latin typeface="+mn-lt"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6" name="Oval 59"/>
          <p:cNvSpPr/>
          <p:nvPr/>
        </p:nvSpPr>
        <p:spPr>
          <a:xfrm>
            <a:off x="5294661" y="4486527"/>
            <a:ext cx="1052556" cy="10525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cs typeface="+mn-ea"/>
              <a:sym typeface="+mn-lt"/>
            </a:endParaRPr>
          </a:p>
        </p:txBody>
      </p:sp>
      <p:sp>
        <p:nvSpPr>
          <p:cNvPr id="7" name="Oval 57"/>
          <p:cNvSpPr/>
          <p:nvPr/>
        </p:nvSpPr>
        <p:spPr>
          <a:xfrm>
            <a:off x="6607419" y="4011270"/>
            <a:ext cx="1052556" cy="10525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cs typeface="+mn-ea"/>
              <a:sym typeface="+mn-lt"/>
            </a:endParaRPr>
          </a:p>
        </p:txBody>
      </p:sp>
      <p:sp>
        <p:nvSpPr>
          <p:cNvPr id="8" name="Oval 58"/>
          <p:cNvSpPr/>
          <p:nvPr/>
        </p:nvSpPr>
        <p:spPr>
          <a:xfrm>
            <a:off x="4274609" y="3610186"/>
            <a:ext cx="1052556" cy="10525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cs typeface="+mn-ea"/>
              <a:sym typeface="+mn-lt"/>
            </a:endParaRPr>
          </a:p>
        </p:txBody>
      </p:sp>
      <p:sp>
        <p:nvSpPr>
          <p:cNvPr id="9" name="Oval 54"/>
          <p:cNvSpPr/>
          <p:nvPr/>
        </p:nvSpPr>
        <p:spPr>
          <a:xfrm>
            <a:off x="6898259" y="2791135"/>
            <a:ext cx="1052556" cy="10525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53"/>
          <p:cNvSpPr/>
          <p:nvPr/>
        </p:nvSpPr>
        <p:spPr>
          <a:xfrm>
            <a:off x="5844155" y="1917334"/>
            <a:ext cx="1052556" cy="10525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cs typeface="+mn-ea"/>
              <a:sym typeface="+mn-lt"/>
            </a:endParaRPr>
          </a:p>
        </p:txBody>
      </p:sp>
      <p:sp>
        <p:nvSpPr>
          <p:cNvPr id="11" name="Oval 44"/>
          <p:cNvSpPr/>
          <p:nvPr/>
        </p:nvSpPr>
        <p:spPr>
          <a:xfrm>
            <a:off x="4590375" y="2289623"/>
            <a:ext cx="1052556" cy="1052556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30">
              <a:cs typeface="+mn-ea"/>
              <a:sym typeface="+mn-lt"/>
            </a:endParaRPr>
          </a:p>
        </p:txBody>
      </p:sp>
      <p:sp>
        <p:nvSpPr>
          <p:cNvPr id="12" name="Hexagon 43"/>
          <p:cNvSpPr/>
          <p:nvPr/>
        </p:nvSpPr>
        <p:spPr>
          <a:xfrm>
            <a:off x="5016043" y="3002072"/>
            <a:ext cx="750300" cy="646811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01</a:t>
            </a:r>
          </a:p>
        </p:txBody>
      </p:sp>
      <p:sp>
        <p:nvSpPr>
          <p:cNvPr id="13" name="Hexagon 45"/>
          <p:cNvSpPr/>
          <p:nvPr/>
        </p:nvSpPr>
        <p:spPr>
          <a:xfrm>
            <a:off x="6432770" y="3002072"/>
            <a:ext cx="750300" cy="646811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03</a:t>
            </a:r>
          </a:p>
        </p:txBody>
      </p:sp>
      <p:sp>
        <p:nvSpPr>
          <p:cNvPr id="14" name="Hexagon 46"/>
          <p:cNvSpPr/>
          <p:nvPr/>
        </p:nvSpPr>
        <p:spPr>
          <a:xfrm>
            <a:off x="5730533" y="2628801"/>
            <a:ext cx="750300" cy="64681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02</a:t>
            </a:r>
          </a:p>
        </p:txBody>
      </p:sp>
      <p:sp>
        <p:nvSpPr>
          <p:cNvPr id="15" name="Hexagon 47"/>
          <p:cNvSpPr/>
          <p:nvPr/>
        </p:nvSpPr>
        <p:spPr>
          <a:xfrm>
            <a:off x="5016043" y="3785540"/>
            <a:ext cx="750300" cy="646811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06</a:t>
            </a:r>
          </a:p>
        </p:txBody>
      </p:sp>
      <p:sp>
        <p:nvSpPr>
          <p:cNvPr id="16" name="Hexagon 49"/>
          <p:cNvSpPr/>
          <p:nvPr/>
        </p:nvSpPr>
        <p:spPr>
          <a:xfrm>
            <a:off x="6406195" y="3762063"/>
            <a:ext cx="750300" cy="64681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04</a:t>
            </a:r>
          </a:p>
        </p:txBody>
      </p:sp>
      <p:sp>
        <p:nvSpPr>
          <p:cNvPr id="17" name="Hexagon 51"/>
          <p:cNvSpPr/>
          <p:nvPr/>
        </p:nvSpPr>
        <p:spPr>
          <a:xfrm>
            <a:off x="5730533" y="4187511"/>
            <a:ext cx="750300" cy="646811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cs typeface="+mn-ea"/>
                <a:sym typeface="+mn-lt"/>
              </a:rPr>
              <a:t>05</a:t>
            </a:r>
          </a:p>
        </p:txBody>
      </p:sp>
      <p:sp>
        <p:nvSpPr>
          <p:cNvPr id="18" name="Freeform 62"/>
          <p:cNvSpPr>
            <a:spLocks noEditPoints="1"/>
          </p:cNvSpPr>
          <p:nvPr/>
        </p:nvSpPr>
        <p:spPr bwMode="auto">
          <a:xfrm>
            <a:off x="4954322" y="2542417"/>
            <a:ext cx="305005" cy="445596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69"/>
          <p:cNvSpPr/>
          <p:nvPr/>
        </p:nvSpPr>
        <p:spPr bwMode="auto">
          <a:xfrm>
            <a:off x="6285595" y="2213307"/>
            <a:ext cx="186493" cy="350307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cs typeface="+mn-ea"/>
              <a:sym typeface="+mn-lt"/>
            </a:endParaRP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7287746" y="3168776"/>
            <a:ext cx="293589" cy="277611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57"/>
          <p:cNvSpPr>
            <a:spLocks noEditPoints="1"/>
          </p:cNvSpPr>
          <p:nvPr/>
        </p:nvSpPr>
        <p:spPr bwMode="auto">
          <a:xfrm>
            <a:off x="6996198" y="4474944"/>
            <a:ext cx="274999" cy="243795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83"/>
          <p:cNvSpPr>
            <a:spLocks noEditPoints="1"/>
          </p:cNvSpPr>
          <p:nvPr/>
        </p:nvSpPr>
        <p:spPr bwMode="auto">
          <a:xfrm>
            <a:off x="5675340" y="4891485"/>
            <a:ext cx="271539" cy="407304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cs typeface="+mn-ea"/>
              <a:sym typeface="+mn-lt"/>
            </a:endParaRPr>
          </a:p>
        </p:txBody>
      </p:sp>
      <p:sp>
        <p:nvSpPr>
          <p:cNvPr id="23" name="Freeform 40"/>
          <p:cNvSpPr>
            <a:spLocks noEditPoints="1"/>
          </p:cNvSpPr>
          <p:nvPr/>
        </p:nvSpPr>
        <p:spPr bwMode="auto">
          <a:xfrm>
            <a:off x="4569862" y="3943493"/>
            <a:ext cx="384460" cy="38728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2"/>
          <p:cNvGrpSpPr/>
          <p:nvPr/>
        </p:nvGrpSpPr>
        <p:grpSpPr>
          <a:xfrm>
            <a:off x="1794723" y="3786661"/>
            <a:ext cx="2293339" cy="394203"/>
            <a:chOff x="844734" y="1912933"/>
            <a:chExt cx="2287091" cy="381980"/>
          </a:xfrm>
        </p:grpSpPr>
        <p:sp>
          <p:nvSpPr>
            <p:cNvPr id="25" name="Footer Text"/>
            <p:cNvSpPr txBox="1"/>
            <p:nvPr/>
          </p:nvSpPr>
          <p:spPr>
            <a:xfrm>
              <a:off x="844734" y="2190531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6" name="TextBox 71"/>
            <p:cNvSpPr txBox="1"/>
            <p:nvPr/>
          </p:nvSpPr>
          <p:spPr>
            <a:xfrm>
              <a:off x="1945637" y="1912933"/>
              <a:ext cx="1186188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5"/>
          <p:cNvGrpSpPr/>
          <p:nvPr/>
        </p:nvGrpSpPr>
        <p:grpSpPr>
          <a:xfrm>
            <a:off x="2779975" y="4750732"/>
            <a:ext cx="2293339" cy="352849"/>
            <a:chOff x="844734" y="1912933"/>
            <a:chExt cx="2287091" cy="341908"/>
          </a:xfrm>
        </p:grpSpPr>
        <p:sp>
          <p:nvSpPr>
            <p:cNvPr id="28" name="Footer Text"/>
            <p:cNvSpPr txBox="1"/>
            <p:nvPr/>
          </p:nvSpPr>
          <p:spPr>
            <a:xfrm>
              <a:off x="844734" y="2150459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9" name="TextBox 74"/>
            <p:cNvSpPr txBox="1"/>
            <p:nvPr/>
          </p:nvSpPr>
          <p:spPr>
            <a:xfrm>
              <a:off x="1945637" y="1912933"/>
              <a:ext cx="1186188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7298593" y="1963163"/>
            <a:ext cx="2311544" cy="389855"/>
            <a:chOff x="844734" y="1912933"/>
            <a:chExt cx="2287091" cy="377767"/>
          </a:xfrm>
        </p:grpSpPr>
        <p:sp>
          <p:nvSpPr>
            <p:cNvPr id="34" name="Footer Text"/>
            <p:cNvSpPr txBox="1"/>
            <p:nvPr/>
          </p:nvSpPr>
          <p:spPr>
            <a:xfrm>
              <a:off x="844734" y="2186318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35" name="TextBox 83"/>
            <p:cNvSpPr txBox="1"/>
            <p:nvPr/>
          </p:nvSpPr>
          <p:spPr>
            <a:xfrm>
              <a:off x="844734" y="1912933"/>
              <a:ext cx="1176845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17881" y="2906824"/>
            <a:ext cx="2311544" cy="388691"/>
            <a:chOff x="844734" y="1912933"/>
            <a:chExt cx="2287091" cy="376639"/>
          </a:xfrm>
        </p:grpSpPr>
        <p:sp>
          <p:nvSpPr>
            <p:cNvPr id="37" name="Footer Text"/>
            <p:cNvSpPr txBox="1"/>
            <p:nvPr/>
          </p:nvSpPr>
          <p:spPr>
            <a:xfrm>
              <a:off x="844734" y="2185190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38" name="TextBox 86"/>
            <p:cNvSpPr txBox="1"/>
            <p:nvPr/>
          </p:nvSpPr>
          <p:spPr>
            <a:xfrm>
              <a:off x="844734" y="1912933"/>
              <a:ext cx="1176845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22"/>
          <p:cNvGrpSpPr/>
          <p:nvPr/>
        </p:nvGrpSpPr>
        <p:grpSpPr>
          <a:xfrm>
            <a:off x="2119533" y="2450814"/>
            <a:ext cx="2293339" cy="372227"/>
            <a:chOff x="844734" y="1912933"/>
            <a:chExt cx="2287091" cy="360686"/>
          </a:xfrm>
        </p:grpSpPr>
        <p:sp>
          <p:nvSpPr>
            <p:cNvPr id="40" name="Footer Text"/>
            <p:cNvSpPr txBox="1"/>
            <p:nvPr/>
          </p:nvSpPr>
          <p:spPr>
            <a:xfrm>
              <a:off x="844734" y="2169237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41" name="TextBox 89"/>
            <p:cNvSpPr txBox="1"/>
            <p:nvPr/>
          </p:nvSpPr>
          <p:spPr>
            <a:xfrm>
              <a:off x="1945637" y="1912933"/>
              <a:ext cx="1186188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35"/>
          <p:cNvGrpSpPr/>
          <p:nvPr/>
        </p:nvGrpSpPr>
        <p:grpSpPr>
          <a:xfrm>
            <a:off x="8055083" y="4199074"/>
            <a:ext cx="2311544" cy="340997"/>
            <a:chOff x="844734" y="1912933"/>
            <a:chExt cx="2287091" cy="330424"/>
          </a:xfrm>
        </p:grpSpPr>
        <p:sp>
          <p:nvSpPr>
            <p:cNvPr id="43" name="Footer Text"/>
            <p:cNvSpPr txBox="1"/>
            <p:nvPr/>
          </p:nvSpPr>
          <p:spPr>
            <a:xfrm>
              <a:off x="844734" y="2138975"/>
              <a:ext cx="2287091" cy="1043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defRPr/>
              </a:pPr>
              <a:r>
                <a:rPr lang="zh-CN" altLang="en-US" sz="700" kern="0" dirty="0">
                  <a:solidFill>
                    <a:srgbClr val="123E63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44" name="TextBox 92"/>
            <p:cNvSpPr txBox="1"/>
            <p:nvPr/>
          </p:nvSpPr>
          <p:spPr>
            <a:xfrm>
              <a:off x="844734" y="1912933"/>
              <a:ext cx="1176845" cy="22088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" name="Group 20"/>
          <p:cNvGrpSpPr/>
          <p:nvPr/>
        </p:nvGrpSpPr>
        <p:grpSpPr>
          <a:xfrm flipH="1">
            <a:off x="4898299" y="4433579"/>
            <a:ext cx="1529365" cy="1164165"/>
            <a:chOff x="4250639" y="3537480"/>
            <a:chExt cx="1529450" cy="1164230"/>
          </a:xfrm>
        </p:grpSpPr>
        <p:sp>
          <p:nvSpPr>
            <p:cNvPr id="7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6254749" y="4099679"/>
            <a:ext cx="1399683" cy="1331115"/>
            <a:chOff x="6254758" y="3535584"/>
            <a:chExt cx="1399760" cy="1331188"/>
          </a:xfrm>
        </p:grpSpPr>
        <p:grpSp>
          <p:nvGrpSpPr>
            <p:cNvPr id="11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3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4531606" y="3111406"/>
            <a:ext cx="1122429" cy="1563649"/>
            <a:chOff x="4531519" y="2547255"/>
            <a:chExt cx="1122491" cy="1563736"/>
          </a:xfrm>
        </p:grpSpPr>
        <p:grpSp>
          <p:nvGrpSpPr>
            <p:cNvPr id="16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18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</a:pPr>
              <a:endParaRPr lang="en-US"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7"/>
          <p:cNvGrpSpPr/>
          <p:nvPr/>
        </p:nvGrpSpPr>
        <p:grpSpPr>
          <a:xfrm>
            <a:off x="5068227" y="2388461"/>
            <a:ext cx="1524895" cy="1076220"/>
            <a:chOff x="5068168" y="1824270"/>
            <a:chExt cx="1524978" cy="1076279"/>
          </a:xfrm>
        </p:grpSpPr>
        <p:grpSp>
          <p:nvGrpSpPr>
            <p:cNvPr id="21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9"/>
          <p:cNvGrpSpPr/>
          <p:nvPr/>
        </p:nvGrpSpPr>
        <p:grpSpPr>
          <a:xfrm>
            <a:off x="6482814" y="2853530"/>
            <a:ext cx="1177581" cy="1469741"/>
            <a:chOff x="6482835" y="2289366"/>
            <a:chExt cx="1177646" cy="1469822"/>
          </a:xfrm>
        </p:grpSpPr>
        <p:grpSp>
          <p:nvGrpSpPr>
            <p:cNvPr id="2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28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6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76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 Placeholder 8"/>
          <p:cNvSpPr txBox="1"/>
          <p:nvPr/>
        </p:nvSpPr>
        <p:spPr>
          <a:xfrm>
            <a:off x="1963531" y="2440294"/>
            <a:ext cx="1931271" cy="227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AU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9"/>
          <p:cNvSpPr txBox="1"/>
          <p:nvPr/>
        </p:nvSpPr>
        <p:spPr>
          <a:xfrm>
            <a:off x="1963528" y="2721092"/>
            <a:ext cx="2189891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700" kern="0" dirty="0">
                <a:solidFill>
                  <a:srgbClr val="123E63"/>
                </a:solidFill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5" name="Text Placeholder 8"/>
          <p:cNvSpPr txBox="1"/>
          <p:nvPr/>
        </p:nvSpPr>
        <p:spPr>
          <a:xfrm>
            <a:off x="1963531" y="3603802"/>
            <a:ext cx="1931271" cy="227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AU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9"/>
          <p:cNvSpPr txBox="1"/>
          <p:nvPr/>
        </p:nvSpPr>
        <p:spPr>
          <a:xfrm>
            <a:off x="1963528" y="3886105"/>
            <a:ext cx="2189891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700" kern="0" dirty="0">
                <a:solidFill>
                  <a:srgbClr val="123E63"/>
                </a:solidFill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7" name="Text Placeholder 8"/>
          <p:cNvSpPr txBox="1"/>
          <p:nvPr/>
        </p:nvSpPr>
        <p:spPr>
          <a:xfrm>
            <a:off x="1963531" y="4710113"/>
            <a:ext cx="1931271" cy="227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AU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9"/>
          <p:cNvSpPr txBox="1"/>
          <p:nvPr/>
        </p:nvSpPr>
        <p:spPr>
          <a:xfrm>
            <a:off x="1963528" y="4992416"/>
            <a:ext cx="2189891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700" kern="0" dirty="0">
                <a:solidFill>
                  <a:srgbClr val="123E63"/>
                </a:solidFill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9" name="Text Placeholder 8"/>
          <p:cNvSpPr txBox="1"/>
          <p:nvPr/>
        </p:nvSpPr>
        <p:spPr>
          <a:xfrm>
            <a:off x="8036006" y="2420727"/>
            <a:ext cx="1937173" cy="227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AU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8036007" y="2703028"/>
            <a:ext cx="2196584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700" kern="0" dirty="0">
                <a:solidFill>
                  <a:srgbClr val="123E63"/>
                </a:solidFill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1" name="Text Placeholder 8"/>
          <p:cNvSpPr txBox="1"/>
          <p:nvPr/>
        </p:nvSpPr>
        <p:spPr>
          <a:xfrm>
            <a:off x="8036006" y="3584234"/>
            <a:ext cx="1937173" cy="227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AU" sz="133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036007" y="3866537"/>
            <a:ext cx="2196584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700" kern="0" dirty="0">
                <a:solidFill>
                  <a:srgbClr val="123E63"/>
                </a:solidFill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1349827" y="5291457"/>
            <a:ext cx="1573847" cy="38648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cs typeface="+mn-ea"/>
                <a:sym typeface="+mn-lt"/>
              </a:rPr>
              <a:t>汇报人</a:t>
            </a:r>
            <a:r>
              <a:rPr lang="en-US" altLang="zh-CN" sz="1600">
                <a:cs typeface="+mn-ea"/>
                <a:sym typeface="+mn-lt"/>
              </a:rPr>
              <a:t>:xiazaii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9268326" y="5291457"/>
            <a:ext cx="1573847" cy="38648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日期：</a:t>
            </a:r>
            <a:r>
              <a:rPr lang="en-US" altLang="zh-CN" sz="1600" dirty="0">
                <a:cs typeface="+mn-ea"/>
                <a:sym typeface="+mn-lt"/>
              </a:rPr>
              <a:t>202X/4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0353" y="1945929"/>
            <a:ext cx="73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92D050"/>
                </a:solidFill>
                <a:cs typeface="+mn-ea"/>
                <a:sym typeface="+mn-lt"/>
              </a:rPr>
              <a:t>感谢观赏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795" y="3146258"/>
            <a:ext cx="777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72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Freeform 1240"/>
          <p:cNvSpPr>
            <a:spLocks noEditPoints="1"/>
          </p:cNvSpPr>
          <p:nvPr/>
        </p:nvSpPr>
        <p:spPr bwMode="auto">
          <a:xfrm>
            <a:off x="290831" y="2258374"/>
            <a:ext cx="3205037" cy="2963194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í$ḷïḋe"/>
          <p:cNvSpPr txBox="1"/>
          <p:nvPr/>
        </p:nvSpPr>
        <p:spPr>
          <a:xfrm>
            <a:off x="1145573" y="3184065"/>
            <a:ext cx="1215314" cy="530997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5" name="iṧļïdè"/>
          <p:cNvGrpSpPr/>
          <p:nvPr/>
        </p:nvGrpSpPr>
        <p:grpSpPr>
          <a:xfrm>
            <a:off x="4753143" y="1339093"/>
            <a:ext cx="3148202" cy="4172445"/>
            <a:chOff x="373163" y="1801702"/>
            <a:chExt cx="3148202" cy="4172445"/>
          </a:xfrm>
        </p:grpSpPr>
        <p:sp>
          <p:nvSpPr>
            <p:cNvPr id="16" name="ïSḷîdè"/>
            <p:cNvSpPr txBox="1"/>
            <p:nvPr/>
          </p:nvSpPr>
          <p:spPr>
            <a:xfrm>
              <a:off x="1339607" y="1801702"/>
              <a:ext cx="1215314" cy="9233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5400" dirty="0">
                  <a:solidFill>
                    <a:srgbClr val="92D050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iṩļîďê"/>
            <p:cNvSpPr txBox="1"/>
            <p:nvPr/>
          </p:nvSpPr>
          <p:spPr>
            <a:xfrm>
              <a:off x="373163" y="3132580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8" name="ïṣḻïḋé"/>
            <p:cNvSpPr txBox="1"/>
            <p:nvPr/>
          </p:nvSpPr>
          <p:spPr>
            <a:xfrm>
              <a:off x="1480408" y="2637341"/>
              <a:ext cx="933712" cy="40011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0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part</a:t>
              </a:r>
            </a:p>
          </p:txBody>
        </p:sp>
        <p:sp>
          <p:nvSpPr>
            <p:cNvPr id="19" name="íŝľîḓè"/>
            <p:cNvSpPr txBox="1"/>
            <p:nvPr/>
          </p:nvSpPr>
          <p:spPr>
            <a:xfrm>
              <a:off x="373163" y="5438616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spc="17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0" name="ï$ḻiďe"/>
            <p:cNvSpPr txBox="1"/>
            <p:nvPr/>
          </p:nvSpPr>
          <p:spPr>
            <a:xfrm>
              <a:off x="1480408" y="4943377"/>
              <a:ext cx="933712" cy="40011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0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part</a:t>
              </a:r>
            </a:p>
          </p:txBody>
        </p:sp>
        <p:sp>
          <p:nvSpPr>
            <p:cNvPr id="21" name="ïŝḻidé"/>
            <p:cNvSpPr txBox="1"/>
            <p:nvPr/>
          </p:nvSpPr>
          <p:spPr>
            <a:xfrm>
              <a:off x="1339607" y="4107583"/>
              <a:ext cx="1215314" cy="9233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54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2" name="íSlíḍe"/>
          <p:cNvGrpSpPr/>
          <p:nvPr/>
        </p:nvGrpSpPr>
        <p:grpSpPr>
          <a:xfrm>
            <a:off x="7672008" y="1335044"/>
            <a:ext cx="3148202" cy="4179310"/>
            <a:chOff x="4521899" y="1797653"/>
            <a:chExt cx="3148202" cy="4179310"/>
          </a:xfrm>
        </p:grpSpPr>
        <p:sp>
          <p:nvSpPr>
            <p:cNvPr id="23" name="ïŝľîḋé"/>
            <p:cNvSpPr txBox="1"/>
            <p:nvPr/>
          </p:nvSpPr>
          <p:spPr>
            <a:xfrm>
              <a:off x="4521899" y="3132580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4" name="ïṩ1íḑè"/>
            <p:cNvSpPr txBox="1"/>
            <p:nvPr/>
          </p:nvSpPr>
          <p:spPr>
            <a:xfrm>
              <a:off x="5629144" y="2637341"/>
              <a:ext cx="933712" cy="40011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0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part</a:t>
              </a:r>
            </a:p>
          </p:txBody>
        </p:sp>
        <p:sp>
          <p:nvSpPr>
            <p:cNvPr id="25" name="íṣ1iḍè"/>
            <p:cNvSpPr txBox="1"/>
            <p:nvPr/>
          </p:nvSpPr>
          <p:spPr>
            <a:xfrm>
              <a:off x="4521899" y="5441432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6" name="î$líḓê"/>
            <p:cNvSpPr txBox="1"/>
            <p:nvPr/>
          </p:nvSpPr>
          <p:spPr>
            <a:xfrm>
              <a:off x="5629144" y="4946193"/>
              <a:ext cx="933712" cy="40011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000" spc="17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part</a:t>
              </a:r>
            </a:p>
          </p:txBody>
        </p:sp>
        <p:sp>
          <p:nvSpPr>
            <p:cNvPr id="27" name="îSļîďe"/>
            <p:cNvSpPr txBox="1"/>
            <p:nvPr/>
          </p:nvSpPr>
          <p:spPr>
            <a:xfrm>
              <a:off x="5488343" y="1797653"/>
              <a:ext cx="1215314" cy="9233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54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8" name="iṥļidé"/>
            <p:cNvSpPr txBox="1"/>
            <p:nvPr/>
          </p:nvSpPr>
          <p:spPr>
            <a:xfrm>
              <a:off x="5488343" y="4148506"/>
              <a:ext cx="1215314" cy="9233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5400" dirty="0">
                  <a:solidFill>
                    <a:srgbClr val="92D050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6773" y="3586850"/>
            <a:ext cx="194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8030767" y="1947403"/>
            <a:ext cx="3205037" cy="2963194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59780" y="2705725"/>
            <a:ext cx="974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79151" y="2988604"/>
            <a:ext cx="27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17570" y="3598168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add Title 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7" name="13fa3d88-b331-4df6-98b3-a46e227b96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666" y="1190625"/>
            <a:ext cx="10753197" cy="4913272"/>
            <a:chOff x="719667" y="1190625"/>
            <a:chExt cx="10753197" cy="4913272"/>
          </a:xfrm>
        </p:grpSpPr>
        <p:sp>
          <p:nvSpPr>
            <p:cNvPr id="8" name="ïślïḓè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ṩḻíḑé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ṣlïḋé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ïṧḻïdé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50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íṧļíḍe"/>
            <p:cNvSpPr txBox="1"/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100%</a:t>
              </a:r>
            </a:p>
          </p:txBody>
        </p:sp>
        <p:grpSp>
          <p:nvGrpSpPr>
            <p:cNvPr id="13" name="iṣḻïdê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48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ïşḷîḓê"/>
            <p:cNvSpPr txBox="1"/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grpSp>
          <p:nvGrpSpPr>
            <p:cNvPr id="15" name="ïšļíďé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46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ṣľïde"/>
            <p:cNvSpPr txBox="1"/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grpSp>
          <p:nvGrpSpPr>
            <p:cNvPr id="17" name="îśḻîḓê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44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iṡļîḋè"/>
            <p:cNvSpPr txBox="1"/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19" name="íṥľiďé"/>
            <p:cNvSpPr/>
            <p:nvPr/>
          </p:nvSpPr>
          <p:spPr bwMode="auto">
            <a:xfrm>
              <a:off x="2756350" y="3320432"/>
              <a:ext cx="448924" cy="44892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šľiḋê"/>
            <p:cNvSpPr/>
            <p:nvPr/>
          </p:nvSpPr>
          <p:spPr bwMode="auto">
            <a:xfrm>
              <a:off x="2719651" y="1190625"/>
              <a:ext cx="396354" cy="489873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l="0" t="0" r="r" b="b"/>
              <a:pathLst>
                <a:path w="41" h="5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ṥḷidé"/>
            <p:cNvSpPr/>
            <p:nvPr/>
          </p:nvSpPr>
          <p:spPr bwMode="auto">
            <a:xfrm>
              <a:off x="8973235" y="1465992"/>
              <a:ext cx="499234" cy="43050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šḷidê"/>
            <p:cNvSpPr/>
            <p:nvPr/>
          </p:nvSpPr>
          <p:spPr bwMode="auto">
            <a:xfrm>
              <a:off x="7937672" y="4524174"/>
              <a:ext cx="456354" cy="460004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$ľïḓê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iśḷïḍê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40" name="iṣļíďê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1" name="ï$liďê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42" name="ïŝ1iḍê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şľîdé"/>
                <p:cNvSpPr>
                  <a:spLocks noChangeAspect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iṣľíḓê"/>
            <p:cNvGrpSpPr/>
            <p:nvPr/>
          </p:nvGrpSpPr>
          <p:grpSpPr>
            <a:xfrm>
              <a:off x="719667" y="1744271"/>
              <a:ext cx="2818676" cy="787075"/>
              <a:chOff x="719667" y="1744271"/>
              <a:chExt cx="2818676" cy="787075"/>
            </a:xfrm>
          </p:grpSpPr>
          <p:sp>
            <p:nvSpPr>
              <p:cNvPr id="38" name="í$lïdè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9" name="îśľídé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6" name="îš1îdê"/>
            <p:cNvGrpSpPr/>
            <p:nvPr/>
          </p:nvGrpSpPr>
          <p:grpSpPr>
            <a:xfrm>
              <a:off x="719667" y="4133489"/>
              <a:ext cx="2818676" cy="787075"/>
              <a:chOff x="719667" y="1744271"/>
              <a:chExt cx="2818676" cy="787075"/>
            </a:xfrm>
          </p:grpSpPr>
          <p:sp>
            <p:nvSpPr>
              <p:cNvPr id="36" name="iś1îdé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íṡļïḋè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iSľiḓê"/>
            <p:cNvGrpSpPr/>
            <p:nvPr/>
          </p:nvGrpSpPr>
          <p:grpSpPr>
            <a:xfrm>
              <a:off x="8672822" y="2002396"/>
              <a:ext cx="2800042" cy="787075"/>
              <a:chOff x="719667" y="1744271"/>
              <a:chExt cx="2818676" cy="787075"/>
            </a:xfrm>
          </p:grpSpPr>
          <p:sp>
            <p:nvSpPr>
              <p:cNvPr id="34" name="îśľîḓe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îṩ1ïḍé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8" name="íṡḻiḓê"/>
            <p:cNvGrpSpPr/>
            <p:nvPr/>
          </p:nvGrpSpPr>
          <p:grpSpPr>
            <a:xfrm>
              <a:off x="7819101" y="5174269"/>
              <a:ext cx="3653762" cy="929628"/>
              <a:chOff x="719667" y="1744271"/>
              <a:chExt cx="3653762" cy="929628"/>
            </a:xfrm>
          </p:grpSpPr>
          <p:sp>
            <p:nvSpPr>
              <p:cNvPr id="29" name="îśľiḓé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íṡļíde"/>
              <p:cNvSpPr/>
              <p:nvPr/>
            </p:nvSpPr>
            <p:spPr>
              <a:xfrm>
                <a:off x="719667" y="206968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" name="0827be49-59f1-4838-b091-579422b2553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13596" y="1655065"/>
            <a:ext cx="10564808" cy="3925074"/>
            <a:chOff x="813596" y="1655065"/>
            <a:chExt cx="10564808" cy="3925074"/>
          </a:xfrm>
        </p:grpSpPr>
        <p:cxnSp>
          <p:nvCxnSpPr>
            <p:cNvPr id="7" name="Straight Connector 4"/>
            <p:cNvCxnSpPr/>
            <p:nvPr/>
          </p:nvCxnSpPr>
          <p:spPr>
            <a:xfrm flipH="1">
              <a:off x="7867346" y="2745315"/>
              <a:ext cx="85430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$lidê"/>
            <p:cNvSpPr/>
            <p:nvPr/>
          </p:nvSpPr>
          <p:spPr>
            <a:xfrm>
              <a:off x="8721647" y="2208449"/>
              <a:ext cx="2656757" cy="1113755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îsliďé"/>
            <p:cNvGrpSpPr/>
            <p:nvPr/>
          </p:nvGrpSpPr>
          <p:grpSpPr>
            <a:xfrm>
              <a:off x="7867346" y="3266540"/>
              <a:ext cx="3511058" cy="938667"/>
              <a:chOff x="7772400" y="3881048"/>
              <a:chExt cx="2959100" cy="938667"/>
            </a:xfrm>
          </p:grpSpPr>
          <p:cxnSp>
            <p:nvCxnSpPr>
              <p:cNvPr id="48" name="Straight Connector 7"/>
              <p:cNvCxnSpPr/>
              <p:nvPr/>
            </p:nvCxnSpPr>
            <p:spPr>
              <a:xfrm flipH="1">
                <a:off x="7772400" y="4359947"/>
                <a:ext cx="72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îṧḻîdè"/>
              <p:cNvSpPr/>
              <p:nvPr/>
            </p:nvSpPr>
            <p:spPr>
              <a:xfrm>
                <a:off x="8492400" y="3881048"/>
                <a:ext cx="2239100" cy="938667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Straight Connector 10"/>
            <p:cNvCxnSpPr/>
            <p:nvPr/>
          </p:nvCxnSpPr>
          <p:spPr>
            <a:xfrm flipH="1">
              <a:off x="3460759" y="2740206"/>
              <a:ext cx="85430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śļiďê"/>
            <p:cNvSpPr/>
            <p:nvPr/>
          </p:nvSpPr>
          <p:spPr>
            <a:xfrm>
              <a:off x="813596" y="2208449"/>
              <a:ext cx="2656757" cy="1113755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îṣḻïḑe"/>
            <p:cNvGrpSpPr/>
            <p:nvPr/>
          </p:nvGrpSpPr>
          <p:grpSpPr>
            <a:xfrm>
              <a:off x="813596" y="3266540"/>
              <a:ext cx="3501464" cy="938667"/>
              <a:chOff x="1484639" y="3881048"/>
              <a:chExt cx="2951014" cy="938667"/>
            </a:xfrm>
          </p:grpSpPr>
          <p:cxnSp>
            <p:nvCxnSpPr>
              <p:cNvPr id="46" name="Straight Connector 13"/>
              <p:cNvCxnSpPr/>
              <p:nvPr/>
            </p:nvCxnSpPr>
            <p:spPr>
              <a:xfrm flipH="1">
                <a:off x="3715653" y="4355641"/>
                <a:ext cx="72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îṣ1ïďè"/>
              <p:cNvSpPr/>
              <p:nvPr/>
            </p:nvSpPr>
            <p:spPr>
              <a:xfrm>
                <a:off x="1484639" y="3881048"/>
                <a:ext cx="2239100" cy="938667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" name="íŝľíďé"/>
            <p:cNvSpPr/>
            <p:nvPr/>
          </p:nvSpPr>
          <p:spPr bwMode="auto">
            <a:xfrm>
              <a:off x="3659811" y="4194544"/>
              <a:ext cx="520696" cy="317757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îśļîḓè"/>
            <p:cNvGrpSpPr/>
            <p:nvPr/>
          </p:nvGrpSpPr>
          <p:grpSpPr>
            <a:xfrm>
              <a:off x="3659811" y="2292063"/>
              <a:ext cx="520696" cy="406862"/>
              <a:chOff x="6350" y="0"/>
              <a:chExt cx="733775" cy="608013"/>
            </a:xfrm>
            <a:solidFill>
              <a:schemeClr val="accent1"/>
            </a:solidFill>
          </p:grpSpPr>
          <p:sp>
            <p:nvSpPr>
              <p:cNvPr id="40" name="ï$ḻíḋé"/>
              <p:cNvSpPr/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îṥḷiďè"/>
              <p:cNvSpPr/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śḻiḓé"/>
              <p:cNvSpPr/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śľïḍe"/>
              <p:cNvSpPr/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$ľïḑè"/>
              <p:cNvSpPr/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îśḻíḓê"/>
              <p:cNvSpPr/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íŝḻiḍè"/>
            <p:cNvSpPr/>
            <p:nvPr/>
          </p:nvSpPr>
          <p:spPr bwMode="auto">
            <a:xfrm>
              <a:off x="8091673" y="2296663"/>
              <a:ext cx="440516" cy="380717"/>
            </a:xfrm>
            <a:custGeom>
              <a:avLst/>
              <a:gdLst>
                <a:gd name="T0" fmla="*/ 178 w 190"/>
                <a:gd name="T1" fmla="*/ 0 h 190"/>
                <a:gd name="T2" fmla="*/ 12 w 190"/>
                <a:gd name="T3" fmla="*/ 0 h 190"/>
                <a:gd name="T4" fmla="*/ 0 w 190"/>
                <a:gd name="T5" fmla="*/ 11 h 190"/>
                <a:gd name="T6" fmla="*/ 0 w 190"/>
                <a:gd name="T7" fmla="*/ 178 h 190"/>
                <a:gd name="T8" fmla="*/ 12 w 190"/>
                <a:gd name="T9" fmla="*/ 190 h 190"/>
                <a:gd name="T10" fmla="*/ 178 w 190"/>
                <a:gd name="T11" fmla="*/ 190 h 190"/>
                <a:gd name="T12" fmla="*/ 190 w 190"/>
                <a:gd name="T13" fmla="*/ 178 h 190"/>
                <a:gd name="T14" fmla="*/ 190 w 190"/>
                <a:gd name="T15" fmla="*/ 11 h 190"/>
                <a:gd name="T16" fmla="*/ 178 w 190"/>
                <a:gd name="T17" fmla="*/ 0 h 190"/>
                <a:gd name="T18" fmla="*/ 36 w 190"/>
                <a:gd name="T19" fmla="*/ 178 h 190"/>
                <a:gd name="T20" fmla="*/ 12 w 190"/>
                <a:gd name="T21" fmla="*/ 178 h 190"/>
                <a:gd name="T22" fmla="*/ 12 w 190"/>
                <a:gd name="T23" fmla="*/ 154 h 190"/>
                <a:gd name="T24" fmla="*/ 36 w 190"/>
                <a:gd name="T25" fmla="*/ 154 h 190"/>
                <a:gd name="T26" fmla="*/ 36 w 190"/>
                <a:gd name="T27" fmla="*/ 178 h 190"/>
                <a:gd name="T28" fmla="*/ 36 w 190"/>
                <a:gd name="T29" fmla="*/ 130 h 190"/>
                <a:gd name="T30" fmla="*/ 12 w 190"/>
                <a:gd name="T31" fmla="*/ 130 h 190"/>
                <a:gd name="T32" fmla="*/ 12 w 190"/>
                <a:gd name="T33" fmla="*/ 106 h 190"/>
                <a:gd name="T34" fmla="*/ 36 w 190"/>
                <a:gd name="T35" fmla="*/ 106 h 190"/>
                <a:gd name="T36" fmla="*/ 36 w 190"/>
                <a:gd name="T37" fmla="*/ 130 h 190"/>
                <a:gd name="T38" fmla="*/ 36 w 190"/>
                <a:gd name="T39" fmla="*/ 83 h 190"/>
                <a:gd name="T40" fmla="*/ 12 w 190"/>
                <a:gd name="T41" fmla="*/ 83 h 190"/>
                <a:gd name="T42" fmla="*/ 12 w 190"/>
                <a:gd name="T43" fmla="*/ 59 h 190"/>
                <a:gd name="T44" fmla="*/ 36 w 190"/>
                <a:gd name="T45" fmla="*/ 59 h 190"/>
                <a:gd name="T46" fmla="*/ 36 w 190"/>
                <a:gd name="T47" fmla="*/ 83 h 190"/>
                <a:gd name="T48" fmla="*/ 36 w 190"/>
                <a:gd name="T49" fmla="*/ 35 h 190"/>
                <a:gd name="T50" fmla="*/ 12 w 190"/>
                <a:gd name="T51" fmla="*/ 35 h 190"/>
                <a:gd name="T52" fmla="*/ 12 w 190"/>
                <a:gd name="T53" fmla="*/ 11 h 190"/>
                <a:gd name="T54" fmla="*/ 36 w 190"/>
                <a:gd name="T55" fmla="*/ 11 h 190"/>
                <a:gd name="T56" fmla="*/ 36 w 190"/>
                <a:gd name="T57" fmla="*/ 35 h 190"/>
                <a:gd name="T58" fmla="*/ 143 w 190"/>
                <a:gd name="T59" fmla="*/ 178 h 190"/>
                <a:gd name="T60" fmla="*/ 48 w 190"/>
                <a:gd name="T61" fmla="*/ 178 h 190"/>
                <a:gd name="T62" fmla="*/ 48 w 190"/>
                <a:gd name="T63" fmla="*/ 118 h 190"/>
                <a:gd name="T64" fmla="*/ 143 w 190"/>
                <a:gd name="T65" fmla="*/ 118 h 190"/>
                <a:gd name="T66" fmla="*/ 143 w 190"/>
                <a:gd name="T67" fmla="*/ 178 h 190"/>
                <a:gd name="T68" fmla="*/ 143 w 190"/>
                <a:gd name="T69" fmla="*/ 106 h 190"/>
                <a:gd name="T70" fmla="*/ 48 w 190"/>
                <a:gd name="T71" fmla="*/ 106 h 190"/>
                <a:gd name="T72" fmla="*/ 48 w 190"/>
                <a:gd name="T73" fmla="*/ 11 h 190"/>
                <a:gd name="T74" fmla="*/ 143 w 190"/>
                <a:gd name="T75" fmla="*/ 11 h 190"/>
                <a:gd name="T76" fmla="*/ 143 w 190"/>
                <a:gd name="T77" fmla="*/ 106 h 190"/>
                <a:gd name="T78" fmla="*/ 178 w 190"/>
                <a:gd name="T79" fmla="*/ 178 h 190"/>
                <a:gd name="T80" fmla="*/ 154 w 190"/>
                <a:gd name="T81" fmla="*/ 178 h 190"/>
                <a:gd name="T82" fmla="*/ 154 w 190"/>
                <a:gd name="T83" fmla="*/ 154 h 190"/>
                <a:gd name="T84" fmla="*/ 178 w 190"/>
                <a:gd name="T85" fmla="*/ 154 h 190"/>
                <a:gd name="T86" fmla="*/ 178 w 190"/>
                <a:gd name="T87" fmla="*/ 178 h 190"/>
                <a:gd name="T88" fmla="*/ 178 w 190"/>
                <a:gd name="T89" fmla="*/ 130 h 190"/>
                <a:gd name="T90" fmla="*/ 154 w 190"/>
                <a:gd name="T91" fmla="*/ 130 h 190"/>
                <a:gd name="T92" fmla="*/ 154 w 190"/>
                <a:gd name="T93" fmla="*/ 106 h 190"/>
                <a:gd name="T94" fmla="*/ 178 w 190"/>
                <a:gd name="T95" fmla="*/ 106 h 190"/>
                <a:gd name="T96" fmla="*/ 178 w 190"/>
                <a:gd name="T97" fmla="*/ 130 h 190"/>
                <a:gd name="T98" fmla="*/ 178 w 190"/>
                <a:gd name="T99" fmla="*/ 83 h 190"/>
                <a:gd name="T100" fmla="*/ 154 w 190"/>
                <a:gd name="T101" fmla="*/ 83 h 190"/>
                <a:gd name="T102" fmla="*/ 154 w 190"/>
                <a:gd name="T103" fmla="*/ 59 h 190"/>
                <a:gd name="T104" fmla="*/ 178 w 190"/>
                <a:gd name="T105" fmla="*/ 59 h 190"/>
                <a:gd name="T106" fmla="*/ 178 w 190"/>
                <a:gd name="T107" fmla="*/ 83 h 190"/>
                <a:gd name="T108" fmla="*/ 178 w 190"/>
                <a:gd name="T109" fmla="*/ 35 h 190"/>
                <a:gd name="T110" fmla="*/ 154 w 190"/>
                <a:gd name="T111" fmla="*/ 35 h 190"/>
                <a:gd name="T112" fmla="*/ 154 w 190"/>
                <a:gd name="T113" fmla="*/ 11 h 190"/>
                <a:gd name="T114" fmla="*/ 178 w 190"/>
                <a:gd name="T115" fmla="*/ 11 h 190"/>
                <a:gd name="T116" fmla="*/ 178 w 190"/>
                <a:gd name="T117" fmla="*/ 3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190">
                  <a:moveTo>
                    <a:pt x="17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4"/>
                    <a:pt x="5" y="190"/>
                    <a:pt x="12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85" y="190"/>
                    <a:pt x="190" y="184"/>
                    <a:pt x="190" y="178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5"/>
                    <a:pt x="185" y="0"/>
                    <a:pt x="178" y="0"/>
                  </a:cubicBezTo>
                  <a:moveTo>
                    <a:pt x="36" y="178"/>
                  </a:moveTo>
                  <a:cubicBezTo>
                    <a:pt x="12" y="178"/>
                    <a:pt x="12" y="178"/>
                    <a:pt x="12" y="178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36" y="154"/>
                    <a:pt x="36" y="154"/>
                    <a:pt x="36" y="154"/>
                  </a:cubicBezTo>
                  <a:lnTo>
                    <a:pt x="36" y="178"/>
                  </a:lnTo>
                  <a:close/>
                  <a:moveTo>
                    <a:pt x="36" y="130"/>
                  </a:moveTo>
                  <a:cubicBezTo>
                    <a:pt x="12" y="130"/>
                    <a:pt x="12" y="130"/>
                    <a:pt x="12" y="13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36" y="106"/>
                    <a:pt x="36" y="106"/>
                    <a:pt x="36" y="106"/>
                  </a:cubicBezTo>
                  <a:lnTo>
                    <a:pt x="36" y="130"/>
                  </a:lnTo>
                  <a:close/>
                  <a:moveTo>
                    <a:pt x="36" y="83"/>
                  </a:moveTo>
                  <a:cubicBezTo>
                    <a:pt x="12" y="83"/>
                    <a:pt x="12" y="83"/>
                    <a:pt x="12" y="8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36" y="59"/>
                    <a:pt x="36" y="59"/>
                    <a:pt x="36" y="59"/>
                  </a:cubicBezTo>
                  <a:lnTo>
                    <a:pt x="36" y="83"/>
                  </a:lnTo>
                  <a:close/>
                  <a:moveTo>
                    <a:pt x="36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36" y="35"/>
                  </a:lnTo>
                  <a:close/>
                  <a:moveTo>
                    <a:pt x="143" y="178"/>
                  </a:moveTo>
                  <a:cubicBezTo>
                    <a:pt x="48" y="178"/>
                    <a:pt x="48" y="178"/>
                    <a:pt x="48" y="17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143" y="118"/>
                    <a:pt x="143" y="118"/>
                    <a:pt x="143" y="118"/>
                  </a:cubicBezTo>
                  <a:lnTo>
                    <a:pt x="143" y="178"/>
                  </a:lnTo>
                  <a:close/>
                  <a:moveTo>
                    <a:pt x="143" y="106"/>
                  </a:moveTo>
                  <a:cubicBezTo>
                    <a:pt x="48" y="106"/>
                    <a:pt x="48" y="106"/>
                    <a:pt x="48" y="106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143" y="11"/>
                    <a:pt x="143" y="11"/>
                    <a:pt x="143" y="11"/>
                  </a:cubicBezTo>
                  <a:lnTo>
                    <a:pt x="143" y="106"/>
                  </a:lnTo>
                  <a:close/>
                  <a:moveTo>
                    <a:pt x="178" y="178"/>
                  </a:moveTo>
                  <a:cubicBezTo>
                    <a:pt x="154" y="178"/>
                    <a:pt x="154" y="178"/>
                    <a:pt x="154" y="178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78" y="154"/>
                    <a:pt x="178" y="154"/>
                    <a:pt x="178" y="154"/>
                  </a:cubicBezTo>
                  <a:lnTo>
                    <a:pt x="178" y="178"/>
                  </a:lnTo>
                  <a:close/>
                  <a:moveTo>
                    <a:pt x="178" y="130"/>
                  </a:moveTo>
                  <a:cubicBezTo>
                    <a:pt x="154" y="130"/>
                    <a:pt x="154" y="130"/>
                    <a:pt x="154" y="130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78" y="106"/>
                    <a:pt x="178" y="106"/>
                    <a:pt x="178" y="106"/>
                  </a:cubicBezTo>
                  <a:lnTo>
                    <a:pt x="178" y="130"/>
                  </a:lnTo>
                  <a:close/>
                  <a:moveTo>
                    <a:pt x="178" y="83"/>
                  </a:moveTo>
                  <a:cubicBezTo>
                    <a:pt x="154" y="83"/>
                    <a:pt x="154" y="83"/>
                    <a:pt x="154" y="83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78" y="59"/>
                    <a:pt x="178" y="59"/>
                    <a:pt x="178" y="59"/>
                  </a:cubicBezTo>
                  <a:lnTo>
                    <a:pt x="178" y="83"/>
                  </a:lnTo>
                  <a:close/>
                  <a:moveTo>
                    <a:pt x="178" y="35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8" y="11"/>
                    <a:pt x="178" y="11"/>
                    <a:pt x="178" y="11"/>
                  </a:cubicBezTo>
                  <a:lnTo>
                    <a:pt x="17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ṩļîdé"/>
            <p:cNvSpPr/>
            <p:nvPr/>
          </p:nvSpPr>
          <p:spPr bwMode="auto">
            <a:xfrm>
              <a:off x="8040723" y="4194544"/>
              <a:ext cx="578646" cy="314576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ḻïdé"/>
            <p:cNvSpPr/>
            <p:nvPr/>
          </p:nvSpPr>
          <p:spPr>
            <a:xfrm>
              <a:off x="4416617" y="1990264"/>
              <a:ext cx="1645745" cy="3255201"/>
            </a:xfrm>
            <a:custGeom>
              <a:avLst/>
              <a:gdLst>
                <a:gd name="connsiteX0" fmla="*/ 279481 w 2743466"/>
                <a:gd name="connsiteY0" fmla="*/ 0 h 1676548"/>
                <a:gd name="connsiteX1" fmla="*/ 2463985 w 2743466"/>
                <a:gd name="connsiteY1" fmla="*/ 0 h 1676548"/>
                <a:gd name="connsiteX2" fmla="*/ 2743466 w 2743466"/>
                <a:gd name="connsiteY2" fmla="*/ 279481 h 1676548"/>
                <a:gd name="connsiteX3" fmla="*/ 2743466 w 2743466"/>
                <a:gd name="connsiteY3" fmla="*/ 1676548 h 1676548"/>
                <a:gd name="connsiteX4" fmla="*/ 2743466 w 2743466"/>
                <a:gd name="connsiteY4" fmla="*/ 1676548 h 1676548"/>
                <a:gd name="connsiteX5" fmla="*/ 0 w 2743466"/>
                <a:gd name="connsiteY5" fmla="*/ 1676548 h 1676548"/>
                <a:gd name="connsiteX6" fmla="*/ 0 w 2743466"/>
                <a:gd name="connsiteY6" fmla="*/ 1676548 h 1676548"/>
                <a:gd name="connsiteX7" fmla="*/ 0 w 2743466"/>
                <a:gd name="connsiteY7" fmla="*/ 279481 h 1676548"/>
                <a:gd name="connsiteX8" fmla="*/ 279481 w 2743466"/>
                <a:gd name="connsiteY8" fmla="*/ 0 h 16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466" h="1676548">
                  <a:moveTo>
                    <a:pt x="1" y="1505756"/>
                  </a:moveTo>
                  <a:lnTo>
                    <a:pt x="1" y="170792"/>
                  </a:lnTo>
                  <a:cubicBezTo>
                    <a:pt x="1" y="76466"/>
                    <a:pt x="204757" y="0"/>
                    <a:pt x="457337" y="0"/>
                  </a:cubicBezTo>
                  <a:lnTo>
                    <a:pt x="2743465" y="0"/>
                  </a:lnTo>
                  <a:lnTo>
                    <a:pt x="2743465" y="0"/>
                  </a:lnTo>
                  <a:lnTo>
                    <a:pt x="2743465" y="1676548"/>
                  </a:lnTo>
                  <a:lnTo>
                    <a:pt x="2743465" y="1676548"/>
                  </a:lnTo>
                  <a:lnTo>
                    <a:pt x="457337" y="1676548"/>
                  </a:lnTo>
                  <a:cubicBezTo>
                    <a:pt x="204757" y="1676548"/>
                    <a:pt x="1" y="1600082"/>
                    <a:pt x="1" y="1505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067" tIns="1080000" rIns="234316" bIns="0" anchor="t" anchorCtr="1">
              <a:norm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排版占位显示 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8" name="işḻïḓe"/>
            <p:cNvSpPr/>
            <p:nvPr/>
          </p:nvSpPr>
          <p:spPr>
            <a:xfrm>
              <a:off x="6152693" y="1990264"/>
              <a:ext cx="1645336" cy="3255201"/>
            </a:xfrm>
            <a:custGeom>
              <a:avLst/>
              <a:gdLst>
                <a:gd name="connsiteX0" fmla="*/ 279481 w 2743466"/>
                <a:gd name="connsiteY0" fmla="*/ 0 h 1676548"/>
                <a:gd name="connsiteX1" fmla="*/ 2463985 w 2743466"/>
                <a:gd name="connsiteY1" fmla="*/ 0 h 1676548"/>
                <a:gd name="connsiteX2" fmla="*/ 2743466 w 2743466"/>
                <a:gd name="connsiteY2" fmla="*/ 279481 h 1676548"/>
                <a:gd name="connsiteX3" fmla="*/ 2743466 w 2743466"/>
                <a:gd name="connsiteY3" fmla="*/ 1676548 h 1676548"/>
                <a:gd name="connsiteX4" fmla="*/ 2743466 w 2743466"/>
                <a:gd name="connsiteY4" fmla="*/ 1676548 h 1676548"/>
                <a:gd name="connsiteX5" fmla="*/ 0 w 2743466"/>
                <a:gd name="connsiteY5" fmla="*/ 1676548 h 1676548"/>
                <a:gd name="connsiteX6" fmla="*/ 0 w 2743466"/>
                <a:gd name="connsiteY6" fmla="*/ 1676548 h 1676548"/>
                <a:gd name="connsiteX7" fmla="*/ 0 w 2743466"/>
                <a:gd name="connsiteY7" fmla="*/ 279481 h 1676548"/>
                <a:gd name="connsiteX8" fmla="*/ 279481 w 2743466"/>
                <a:gd name="connsiteY8" fmla="*/ 0 h 16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466" h="1676548">
                  <a:moveTo>
                    <a:pt x="2743466" y="170792"/>
                  </a:moveTo>
                  <a:lnTo>
                    <a:pt x="2743466" y="1505756"/>
                  </a:lnTo>
                  <a:cubicBezTo>
                    <a:pt x="2743466" y="1600082"/>
                    <a:pt x="2538709" y="1676548"/>
                    <a:pt x="2286129" y="1676548"/>
                  </a:cubicBezTo>
                  <a:lnTo>
                    <a:pt x="0" y="1676548"/>
                  </a:lnTo>
                  <a:lnTo>
                    <a:pt x="0" y="16765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86129" y="0"/>
                  </a:lnTo>
                  <a:cubicBezTo>
                    <a:pt x="2538709" y="0"/>
                    <a:pt x="2743466" y="76466"/>
                    <a:pt x="2743466" y="170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50000"/>
                <a:hueOff val="-1487505"/>
                <a:satOff val="-69012"/>
                <a:lumOff val="521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080000" rIns="72000" bIns="0" anchor="t" anchorCtr="1">
              <a:norm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此部分内容作为文字</a:t>
              </a:r>
              <a:b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排版占位显示 </a:t>
              </a:r>
              <a:b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iŝḻíḓé"/>
            <p:cNvSpPr/>
            <p:nvPr/>
          </p:nvSpPr>
          <p:spPr>
            <a:xfrm>
              <a:off x="5680174" y="1655065"/>
              <a:ext cx="854300" cy="640715"/>
            </a:xfrm>
            <a:prstGeom prst="blockArc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ṡļïḓe"/>
            <p:cNvSpPr/>
            <p:nvPr/>
          </p:nvSpPr>
          <p:spPr>
            <a:xfrm rot="10800000">
              <a:off x="5680174" y="4939424"/>
              <a:ext cx="854300" cy="640715"/>
            </a:xfrm>
            <a:prstGeom prst="blockArc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1433582"/>
                <a:satOff val="-34542"/>
                <a:lumOff val="-20783"/>
                <a:alphaOff val="0"/>
              </a:schemeClr>
            </a:fillRef>
            <a:effectRef idx="0">
              <a:schemeClr val="accent2">
                <a:hueOff val="-1433582"/>
                <a:satOff val="-34542"/>
                <a:lumOff val="-2078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śḻiḓê"/>
            <p:cNvSpPr/>
            <p:nvPr/>
          </p:nvSpPr>
          <p:spPr>
            <a:xfrm>
              <a:off x="5279820" y="4911587"/>
              <a:ext cx="542481" cy="27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ş1ïḍe"/>
            <p:cNvSpPr/>
            <p:nvPr/>
          </p:nvSpPr>
          <p:spPr>
            <a:xfrm>
              <a:off x="6395841" y="4898819"/>
              <a:ext cx="542481" cy="27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ŝlíḍê"/>
            <p:cNvSpPr/>
            <p:nvPr/>
          </p:nvSpPr>
          <p:spPr>
            <a:xfrm>
              <a:off x="4454660" y="2415399"/>
              <a:ext cx="1569660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iṥḻïďé"/>
            <p:cNvSpPr/>
            <p:nvPr/>
          </p:nvSpPr>
          <p:spPr>
            <a:xfrm>
              <a:off x="6190327" y="2415399"/>
              <a:ext cx="1569660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5" name="íṥľíďê"/>
            <p:cNvGrpSpPr/>
            <p:nvPr/>
          </p:nvGrpSpPr>
          <p:grpSpPr>
            <a:xfrm>
              <a:off x="8721646" y="2358074"/>
              <a:ext cx="2522925" cy="866137"/>
              <a:chOff x="9477009" y="3764961"/>
              <a:chExt cx="2001228" cy="866137"/>
            </a:xfrm>
          </p:grpSpPr>
          <p:sp>
            <p:nvSpPr>
              <p:cNvPr id="38" name="íšḷiḋé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rgbClr val="008F40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9" name="ïṩḷïḋê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6" name="iṣľiḍè"/>
            <p:cNvGrpSpPr/>
            <p:nvPr/>
          </p:nvGrpSpPr>
          <p:grpSpPr>
            <a:xfrm>
              <a:off x="1128618" y="2355949"/>
              <a:ext cx="2332141" cy="866137"/>
              <a:chOff x="714323" y="2169079"/>
              <a:chExt cx="3109173" cy="866137"/>
            </a:xfrm>
          </p:grpSpPr>
          <p:sp>
            <p:nvSpPr>
              <p:cNvPr id="36" name="îSlïḍê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rgbClr val="008F40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iślïďê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íSľîdê"/>
            <p:cNvGrpSpPr/>
            <p:nvPr/>
          </p:nvGrpSpPr>
          <p:grpSpPr>
            <a:xfrm>
              <a:off x="8685475" y="3343579"/>
              <a:ext cx="2522926" cy="866137"/>
              <a:chOff x="9448318" y="2982917"/>
              <a:chExt cx="2001229" cy="866137"/>
            </a:xfrm>
          </p:grpSpPr>
          <p:sp>
            <p:nvSpPr>
              <p:cNvPr id="34" name="ís1îďe"/>
              <p:cNvSpPr txBox="1"/>
              <p:nvPr/>
            </p:nvSpPr>
            <p:spPr bwMode="auto">
              <a:xfrm>
                <a:off x="9448318" y="2982917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iŝľiḑê"/>
              <p:cNvSpPr txBox="1"/>
              <p:nvPr/>
            </p:nvSpPr>
            <p:spPr bwMode="auto">
              <a:xfrm>
                <a:off x="9448319" y="3292875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8" name="ïšḻïḑe"/>
            <p:cNvGrpSpPr/>
            <p:nvPr/>
          </p:nvGrpSpPr>
          <p:grpSpPr>
            <a:xfrm>
              <a:off x="1156010" y="3340840"/>
              <a:ext cx="2332141" cy="866137"/>
              <a:chOff x="750842" y="1395646"/>
              <a:chExt cx="3109173" cy="866137"/>
            </a:xfrm>
          </p:grpSpPr>
          <p:sp>
            <p:nvSpPr>
              <p:cNvPr id="29" name="iṡḷíďe"/>
              <p:cNvSpPr txBox="1"/>
              <p:nvPr/>
            </p:nvSpPr>
            <p:spPr bwMode="auto">
              <a:xfrm>
                <a:off x="750842" y="1395646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íṣļíḓè"/>
              <p:cNvSpPr txBox="1"/>
              <p:nvPr/>
            </p:nvSpPr>
            <p:spPr bwMode="auto">
              <a:xfrm>
                <a:off x="750842" y="1705604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6" name="db361548-548b-45f0-b212-7695d197b9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9456" y="1732493"/>
            <a:ext cx="10299632" cy="3857299"/>
            <a:chOff x="1199456" y="1732493"/>
            <a:chExt cx="10299632" cy="3857299"/>
          </a:xfrm>
        </p:grpSpPr>
        <p:sp>
          <p:nvSpPr>
            <p:cNvPr id="7" name="îŝḷiḓè"/>
            <p:cNvSpPr/>
            <p:nvPr/>
          </p:nvSpPr>
          <p:spPr bwMode="auto">
            <a:xfrm>
              <a:off x="2312742" y="1732493"/>
              <a:ext cx="606296" cy="1113285"/>
            </a:xfrm>
            <a:custGeom>
              <a:avLst/>
              <a:gdLst>
                <a:gd name="T0" fmla="*/ 118 w 350"/>
                <a:gd name="T1" fmla="*/ 0 h 644"/>
                <a:gd name="T2" fmla="*/ 300 w 350"/>
                <a:gd name="T3" fmla="*/ 644 h 644"/>
                <a:gd name="T4" fmla="*/ 0 w 350"/>
                <a:gd name="T5" fmla="*/ 134 h 644"/>
                <a:gd name="T6" fmla="*/ 118 w 350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644">
                  <a:moveTo>
                    <a:pt x="118" y="0"/>
                  </a:moveTo>
                  <a:cubicBezTo>
                    <a:pt x="252" y="195"/>
                    <a:pt x="350" y="427"/>
                    <a:pt x="300" y="644"/>
                  </a:cubicBezTo>
                  <a:cubicBezTo>
                    <a:pt x="281" y="436"/>
                    <a:pt x="149" y="245"/>
                    <a:pt x="0" y="134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ślîḓé"/>
            <p:cNvSpPr/>
            <p:nvPr/>
          </p:nvSpPr>
          <p:spPr bwMode="auto">
            <a:xfrm>
              <a:off x="2889420" y="1847480"/>
              <a:ext cx="939063" cy="923382"/>
            </a:xfrm>
            <a:custGeom>
              <a:avLst/>
              <a:gdLst>
                <a:gd name="T0" fmla="*/ 543 w 543"/>
                <a:gd name="T1" fmla="*/ 0 h 535"/>
                <a:gd name="T2" fmla="*/ 152 w 543"/>
                <a:gd name="T3" fmla="*/ 149 h 535"/>
                <a:gd name="T4" fmla="*/ 0 w 543"/>
                <a:gd name="T5" fmla="*/ 504 h 535"/>
                <a:gd name="T6" fmla="*/ 383 w 543"/>
                <a:gd name="T7" fmla="*/ 140 h 535"/>
                <a:gd name="T8" fmla="*/ 37 w 543"/>
                <a:gd name="T9" fmla="*/ 535 h 535"/>
                <a:gd name="T10" fmla="*/ 388 w 543"/>
                <a:gd name="T11" fmla="*/ 388 h 535"/>
                <a:gd name="T12" fmla="*/ 543 w 543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535">
                  <a:moveTo>
                    <a:pt x="543" y="0"/>
                  </a:moveTo>
                  <a:cubicBezTo>
                    <a:pt x="543" y="0"/>
                    <a:pt x="303" y="1"/>
                    <a:pt x="152" y="149"/>
                  </a:cubicBezTo>
                  <a:cubicBezTo>
                    <a:pt x="36" y="264"/>
                    <a:pt x="7" y="433"/>
                    <a:pt x="0" y="504"/>
                  </a:cubicBezTo>
                  <a:cubicBezTo>
                    <a:pt x="93" y="349"/>
                    <a:pt x="230" y="226"/>
                    <a:pt x="383" y="140"/>
                  </a:cubicBezTo>
                  <a:cubicBezTo>
                    <a:pt x="236" y="241"/>
                    <a:pt x="111" y="378"/>
                    <a:pt x="37" y="535"/>
                  </a:cubicBezTo>
                  <a:cubicBezTo>
                    <a:pt x="112" y="528"/>
                    <a:pt x="275" y="500"/>
                    <a:pt x="388" y="388"/>
                  </a:cubicBezTo>
                  <a:cubicBezTo>
                    <a:pt x="538" y="24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ḻïḍê"/>
            <p:cNvSpPr/>
            <p:nvPr/>
          </p:nvSpPr>
          <p:spPr bwMode="auto">
            <a:xfrm>
              <a:off x="2913812" y="5426022"/>
              <a:ext cx="430332" cy="139378"/>
            </a:xfrm>
            <a:custGeom>
              <a:avLst/>
              <a:gdLst>
                <a:gd name="T0" fmla="*/ 199 w 249"/>
                <a:gd name="T1" fmla="*/ 3 h 81"/>
                <a:gd name="T2" fmla="*/ 126 w 249"/>
                <a:gd name="T3" fmla="*/ 5 h 81"/>
                <a:gd name="T4" fmla="*/ 130 w 249"/>
                <a:gd name="T5" fmla="*/ 4 h 81"/>
                <a:gd name="T6" fmla="*/ 137 w 249"/>
                <a:gd name="T7" fmla="*/ 2 h 81"/>
                <a:gd name="T8" fmla="*/ 78 w 249"/>
                <a:gd name="T9" fmla="*/ 4 h 81"/>
                <a:gd name="T10" fmla="*/ 43 w 249"/>
                <a:gd name="T11" fmla="*/ 41 h 81"/>
                <a:gd name="T12" fmla="*/ 3 w 249"/>
                <a:gd name="T13" fmla="*/ 51 h 81"/>
                <a:gd name="T14" fmla="*/ 31 w 249"/>
                <a:gd name="T15" fmla="*/ 63 h 81"/>
                <a:gd name="T16" fmla="*/ 85 w 249"/>
                <a:gd name="T17" fmla="*/ 77 h 81"/>
                <a:gd name="T18" fmla="*/ 99 w 249"/>
                <a:gd name="T19" fmla="*/ 74 h 81"/>
                <a:gd name="T20" fmla="*/ 100 w 249"/>
                <a:gd name="T21" fmla="*/ 74 h 81"/>
                <a:gd name="T22" fmla="*/ 102 w 249"/>
                <a:gd name="T23" fmla="*/ 74 h 81"/>
                <a:gd name="T24" fmla="*/ 105 w 249"/>
                <a:gd name="T25" fmla="*/ 75 h 81"/>
                <a:gd name="T26" fmla="*/ 106 w 249"/>
                <a:gd name="T27" fmla="*/ 75 h 81"/>
                <a:gd name="T28" fmla="*/ 107 w 249"/>
                <a:gd name="T29" fmla="*/ 76 h 81"/>
                <a:gd name="T30" fmla="*/ 106 w 249"/>
                <a:gd name="T31" fmla="*/ 78 h 81"/>
                <a:gd name="T32" fmla="*/ 101 w 249"/>
                <a:gd name="T33" fmla="*/ 80 h 81"/>
                <a:gd name="T34" fmla="*/ 108 w 249"/>
                <a:gd name="T35" fmla="*/ 81 h 81"/>
                <a:gd name="T36" fmla="*/ 249 w 249"/>
                <a:gd name="T37" fmla="*/ 0 h 81"/>
                <a:gd name="T38" fmla="*/ 195 w 249"/>
                <a:gd name="T39" fmla="*/ 1 h 81"/>
                <a:gd name="T40" fmla="*/ 199 w 249"/>
                <a:gd name="T4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81">
                  <a:moveTo>
                    <a:pt x="199" y="3"/>
                  </a:moveTo>
                  <a:cubicBezTo>
                    <a:pt x="176" y="4"/>
                    <a:pt x="151" y="4"/>
                    <a:pt x="126" y="5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3" y="4"/>
                    <a:pt x="135" y="3"/>
                    <a:pt x="137" y="2"/>
                  </a:cubicBezTo>
                  <a:cubicBezTo>
                    <a:pt x="118" y="3"/>
                    <a:pt x="99" y="3"/>
                    <a:pt x="78" y="4"/>
                  </a:cubicBezTo>
                  <a:cubicBezTo>
                    <a:pt x="74" y="20"/>
                    <a:pt x="61" y="38"/>
                    <a:pt x="43" y="41"/>
                  </a:cubicBezTo>
                  <a:cubicBezTo>
                    <a:pt x="32" y="42"/>
                    <a:pt x="9" y="37"/>
                    <a:pt x="3" y="51"/>
                  </a:cubicBezTo>
                  <a:cubicBezTo>
                    <a:pt x="0" y="61"/>
                    <a:pt x="24" y="61"/>
                    <a:pt x="31" y="63"/>
                  </a:cubicBezTo>
                  <a:cubicBezTo>
                    <a:pt x="49" y="69"/>
                    <a:pt x="67" y="73"/>
                    <a:pt x="85" y="77"/>
                  </a:cubicBezTo>
                  <a:cubicBezTo>
                    <a:pt x="90" y="76"/>
                    <a:pt x="94" y="75"/>
                    <a:pt x="99" y="74"/>
                  </a:cubicBezTo>
                  <a:cubicBezTo>
                    <a:pt x="99" y="74"/>
                    <a:pt x="100" y="74"/>
                    <a:pt x="100" y="74"/>
                  </a:cubicBezTo>
                  <a:cubicBezTo>
                    <a:pt x="100" y="74"/>
                    <a:pt x="102" y="74"/>
                    <a:pt x="102" y="74"/>
                  </a:cubicBezTo>
                  <a:cubicBezTo>
                    <a:pt x="103" y="75"/>
                    <a:pt x="104" y="75"/>
                    <a:pt x="105" y="75"/>
                  </a:cubicBezTo>
                  <a:cubicBezTo>
                    <a:pt x="105" y="75"/>
                    <a:pt x="106" y="75"/>
                    <a:pt x="106" y="75"/>
                  </a:cubicBezTo>
                  <a:cubicBezTo>
                    <a:pt x="106" y="75"/>
                    <a:pt x="107" y="76"/>
                    <a:pt x="107" y="76"/>
                  </a:cubicBezTo>
                  <a:cubicBezTo>
                    <a:pt x="107" y="76"/>
                    <a:pt x="107" y="77"/>
                    <a:pt x="106" y="78"/>
                  </a:cubicBezTo>
                  <a:cubicBezTo>
                    <a:pt x="105" y="79"/>
                    <a:pt x="103" y="79"/>
                    <a:pt x="101" y="80"/>
                  </a:cubicBezTo>
                  <a:cubicBezTo>
                    <a:pt x="103" y="80"/>
                    <a:pt x="106" y="81"/>
                    <a:pt x="108" y="81"/>
                  </a:cubicBezTo>
                  <a:cubicBezTo>
                    <a:pt x="161" y="80"/>
                    <a:pt x="208" y="50"/>
                    <a:pt x="249" y="0"/>
                  </a:cubicBezTo>
                  <a:cubicBezTo>
                    <a:pt x="232" y="0"/>
                    <a:pt x="213" y="0"/>
                    <a:pt x="195" y="1"/>
                  </a:cubicBezTo>
                  <a:cubicBezTo>
                    <a:pt x="196" y="2"/>
                    <a:pt x="197" y="2"/>
                    <a:pt x="199" y="3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ṥlîḋe"/>
            <p:cNvSpPr/>
            <p:nvPr/>
          </p:nvSpPr>
          <p:spPr bwMode="auto">
            <a:xfrm>
              <a:off x="3582828" y="4281377"/>
              <a:ext cx="651594" cy="662048"/>
            </a:xfrm>
            <a:custGeom>
              <a:avLst/>
              <a:gdLst>
                <a:gd name="T0" fmla="*/ 281 w 377"/>
                <a:gd name="T1" fmla="*/ 5 h 383"/>
                <a:gd name="T2" fmla="*/ 245 w 377"/>
                <a:gd name="T3" fmla="*/ 47 h 383"/>
                <a:gd name="T4" fmla="*/ 244 w 377"/>
                <a:gd name="T5" fmla="*/ 52 h 383"/>
                <a:gd name="T6" fmla="*/ 246 w 377"/>
                <a:gd name="T7" fmla="*/ 84 h 383"/>
                <a:gd name="T8" fmla="*/ 193 w 377"/>
                <a:gd name="T9" fmla="*/ 178 h 383"/>
                <a:gd name="T10" fmla="*/ 185 w 377"/>
                <a:gd name="T11" fmla="*/ 180 h 383"/>
                <a:gd name="T12" fmla="*/ 184 w 377"/>
                <a:gd name="T13" fmla="*/ 180 h 383"/>
                <a:gd name="T14" fmla="*/ 157 w 377"/>
                <a:gd name="T15" fmla="*/ 154 h 383"/>
                <a:gd name="T16" fmla="*/ 157 w 377"/>
                <a:gd name="T17" fmla="*/ 154 h 383"/>
                <a:gd name="T18" fmla="*/ 157 w 377"/>
                <a:gd name="T19" fmla="*/ 150 h 383"/>
                <a:gd name="T20" fmla="*/ 156 w 377"/>
                <a:gd name="T21" fmla="*/ 146 h 383"/>
                <a:gd name="T22" fmla="*/ 156 w 377"/>
                <a:gd name="T23" fmla="*/ 146 h 383"/>
                <a:gd name="T24" fmla="*/ 179 w 377"/>
                <a:gd name="T25" fmla="*/ 83 h 383"/>
                <a:gd name="T26" fmla="*/ 176 w 377"/>
                <a:gd name="T27" fmla="*/ 5 h 383"/>
                <a:gd name="T28" fmla="*/ 162 w 377"/>
                <a:gd name="T29" fmla="*/ 5 h 383"/>
                <a:gd name="T30" fmla="*/ 93 w 377"/>
                <a:gd name="T31" fmla="*/ 7 h 383"/>
                <a:gd name="T32" fmla="*/ 0 w 377"/>
                <a:gd name="T33" fmla="*/ 382 h 383"/>
                <a:gd name="T34" fmla="*/ 0 w 377"/>
                <a:gd name="T35" fmla="*/ 383 h 383"/>
                <a:gd name="T36" fmla="*/ 55 w 377"/>
                <a:gd name="T37" fmla="*/ 382 h 383"/>
                <a:gd name="T38" fmla="*/ 67 w 377"/>
                <a:gd name="T39" fmla="*/ 381 h 383"/>
                <a:gd name="T40" fmla="*/ 81 w 377"/>
                <a:gd name="T41" fmla="*/ 374 h 383"/>
                <a:gd name="T42" fmla="*/ 83 w 377"/>
                <a:gd name="T43" fmla="*/ 373 h 383"/>
                <a:gd name="T44" fmla="*/ 93 w 377"/>
                <a:gd name="T45" fmla="*/ 365 h 383"/>
                <a:gd name="T46" fmla="*/ 94 w 377"/>
                <a:gd name="T47" fmla="*/ 364 h 383"/>
                <a:gd name="T48" fmla="*/ 113 w 377"/>
                <a:gd name="T49" fmla="*/ 339 h 383"/>
                <a:gd name="T50" fmla="*/ 123 w 377"/>
                <a:gd name="T51" fmla="*/ 318 h 383"/>
                <a:gd name="T52" fmla="*/ 155 w 377"/>
                <a:gd name="T53" fmla="*/ 310 h 383"/>
                <a:gd name="T54" fmla="*/ 145 w 377"/>
                <a:gd name="T55" fmla="*/ 346 h 383"/>
                <a:gd name="T56" fmla="*/ 142 w 377"/>
                <a:gd name="T57" fmla="*/ 364 h 383"/>
                <a:gd name="T58" fmla="*/ 150 w 377"/>
                <a:gd name="T59" fmla="*/ 379 h 383"/>
                <a:gd name="T60" fmla="*/ 200 w 377"/>
                <a:gd name="T61" fmla="*/ 378 h 383"/>
                <a:gd name="T62" fmla="*/ 248 w 377"/>
                <a:gd name="T63" fmla="*/ 273 h 383"/>
                <a:gd name="T64" fmla="*/ 277 w 377"/>
                <a:gd name="T65" fmla="*/ 240 h 383"/>
                <a:gd name="T66" fmla="*/ 286 w 377"/>
                <a:gd name="T67" fmla="*/ 271 h 383"/>
                <a:gd name="T68" fmla="*/ 329 w 377"/>
                <a:gd name="T69" fmla="*/ 239 h 383"/>
                <a:gd name="T70" fmla="*/ 369 w 377"/>
                <a:gd name="T71" fmla="*/ 171 h 383"/>
                <a:gd name="T72" fmla="*/ 348 w 377"/>
                <a:gd name="T73" fmla="*/ 121 h 383"/>
                <a:gd name="T74" fmla="*/ 315 w 377"/>
                <a:gd name="T75" fmla="*/ 144 h 383"/>
                <a:gd name="T76" fmla="*/ 306 w 377"/>
                <a:gd name="T77" fmla="*/ 118 h 383"/>
                <a:gd name="T78" fmla="*/ 344 w 377"/>
                <a:gd name="T79" fmla="*/ 0 h 383"/>
                <a:gd name="T80" fmla="*/ 292 w 377"/>
                <a:gd name="T81" fmla="*/ 1 h 383"/>
                <a:gd name="T82" fmla="*/ 281 w 377"/>
                <a:gd name="T83" fmla="*/ 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7" h="383">
                  <a:moveTo>
                    <a:pt x="281" y="5"/>
                  </a:moveTo>
                  <a:cubicBezTo>
                    <a:pt x="258" y="15"/>
                    <a:pt x="249" y="32"/>
                    <a:pt x="245" y="47"/>
                  </a:cubicBezTo>
                  <a:cubicBezTo>
                    <a:pt x="245" y="49"/>
                    <a:pt x="245" y="51"/>
                    <a:pt x="244" y="52"/>
                  </a:cubicBezTo>
                  <a:cubicBezTo>
                    <a:pt x="242" y="67"/>
                    <a:pt x="245" y="80"/>
                    <a:pt x="246" y="84"/>
                  </a:cubicBezTo>
                  <a:cubicBezTo>
                    <a:pt x="252" y="107"/>
                    <a:pt x="234" y="165"/>
                    <a:pt x="193" y="178"/>
                  </a:cubicBezTo>
                  <a:cubicBezTo>
                    <a:pt x="191" y="179"/>
                    <a:pt x="188" y="180"/>
                    <a:pt x="185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68" y="178"/>
                    <a:pt x="160" y="168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6" y="148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24"/>
                    <a:pt x="165" y="98"/>
                    <a:pt x="179" y="83"/>
                  </a:cubicBezTo>
                  <a:cubicBezTo>
                    <a:pt x="180" y="82"/>
                    <a:pt x="231" y="25"/>
                    <a:pt x="176" y="5"/>
                  </a:cubicBezTo>
                  <a:cubicBezTo>
                    <a:pt x="171" y="5"/>
                    <a:pt x="167" y="5"/>
                    <a:pt x="162" y="5"/>
                  </a:cubicBezTo>
                  <a:cubicBezTo>
                    <a:pt x="140" y="5"/>
                    <a:pt x="117" y="6"/>
                    <a:pt x="93" y="7"/>
                  </a:cubicBezTo>
                  <a:cubicBezTo>
                    <a:pt x="68" y="137"/>
                    <a:pt x="38" y="268"/>
                    <a:pt x="0" y="382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8" y="383"/>
                    <a:pt x="37" y="382"/>
                    <a:pt x="55" y="382"/>
                  </a:cubicBezTo>
                  <a:cubicBezTo>
                    <a:pt x="59" y="382"/>
                    <a:pt x="63" y="382"/>
                    <a:pt x="67" y="381"/>
                  </a:cubicBezTo>
                  <a:cubicBezTo>
                    <a:pt x="72" y="379"/>
                    <a:pt x="77" y="377"/>
                    <a:pt x="81" y="374"/>
                  </a:cubicBezTo>
                  <a:cubicBezTo>
                    <a:pt x="82" y="374"/>
                    <a:pt x="83" y="374"/>
                    <a:pt x="83" y="373"/>
                  </a:cubicBezTo>
                  <a:cubicBezTo>
                    <a:pt x="87" y="371"/>
                    <a:pt x="90" y="368"/>
                    <a:pt x="93" y="365"/>
                  </a:cubicBezTo>
                  <a:cubicBezTo>
                    <a:pt x="93" y="365"/>
                    <a:pt x="94" y="364"/>
                    <a:pt x="94" y="364"/>
                  </a:cubicBezTo>
                  <a:cubicBezTo>
                    <a:pt x="101" y="356"/>
                    <a:pt x="108" y="348"/>
                    <a:pt x="113" y="339"/>
                  </a:cubicBezTo>
                  <a:cubicBezTo>
                    <a:pt x="117" y="332"/>
                    <a:pt x="119" y="324"/>
                    <a:pt x="123" y="318"/>
                  </a:cubicBezTo>
                  <a:cubicBezTo>
                    <a:pt x="128" y="309"/>
                    <a:pt x="148" y="295"/>
                    <a:pt x="155" y="310"/>
                  </a:cubicBezTo>
                  <a:cubicBezTo>
                    <a:pt x="160" y="321"/>
                    <a:pt x="149" y="336"/>
                    <a:pt x="145" y="346"/>
                  </a:cubicBezTo>
                  <a:cubicBezTo>
                    <a:pt x="143" y="352"/>
                    <a:pt x="141" y="358"/>
                    <a:pt x="142" y="364"/>
                  </a:cubicBezTo>
                  <a:cubicBezTo>
                    <a:pt x="142" y="367"/>
                    <a:pt x="145" y="379"/>
                    <a:pt x="150" y="379"/>
                  </a:cubicBezTo>
                  <a:cubicBezTo>
                    <a:pt x="168" y="379"/>
                    <a:pt x="185" y="378"/>
                    <a:pt x="200" y="378"/>
                  </a:cubicBezTo>
                  <a:cubicBezTo>
                    <a:pt x="217" y="344"/>
                    <a:pt x="233" y="309"/>
                    <a:pt x="248" y="273"/>
                  </a:cubicBezTo>
                  <a:cubicBezTo>
                    <a:pt x="253" y="263"/>
                    <a:pt x="266" y="245"/>
                    <a:pt x="277" y="240"/>
                  </a:cubicBezTo>
                  <a:cubicBezTo>
                    <a:pt x="294" y="232"/>
                    <a:pt x="282" y="263"/>
                    <a:pt x="286" y="271"/>
                  </a:cubicBezTo>
                  <a:cubicBezTo>
                    <a:pt x="296" y="291"/>
                    <a:pt x="324" y="246"/>
                    <a:pt x="329" y="239"/>
                  </a:cubicBezTo>
                  <a:cubicBezTo>
                    <a:pt x="343" y="218"/>
                    <a:pt x="361" y="195"/>
                    <a:pt x="369" y="171"/>
                  </a:cubicBezTo>
                  <a:cubicBezTo>
                    <a:pt x="374" y="153"/>
                    <a:pt x="377" y="112"/>
                    <a:pt x="348" y="121"/>
                  </a:cubicBezTo>
                  <a:cubicBezTo>
                    <a:pt x="335" y="125"/>
                    <a:pt x="327" y="138"/>
                    <a:pt x="315" y="144"/>
                  </a:cubicBezTo>
                  <a:cubicBezTo>
                    <a:pt x="297" y="153"/>
                    <a:pt x="304" y="129"/>
                    <a:pt x="306" y="118"/>
                  </a:cubicBezTo>
                  <a:cubicBezTo>
                    <a:pt x="320" y="79"/>
                    <a:pt x="332" y="39"/>
                    <a:pt x="344" y="0"/>
                  </a:cubicBezTo>
                  <a:cubicBezTo>
                    <a:pt x="328" y="0"/>
                    <a:pt x="311" y="1"/>
                    <a:pt x="292" y="1"/>
                  </a:cubicBezTo>
                  <a:cubicBezTo>
                    <a:pt x="288" y="2"/>
                    <a:pt x="284" y="4"/>
                    <a:pt x="281" y="5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ṧḻídé"/>
            <p:cNvSpPr/>
            <p:nvPr/>
          </p:nvSpPr>
          <p:spPr bwMode="auto">
            <a:xfrm>
              <a:off x="3849390" y="4272665"/>
              <a:ext cx="534866" cy="937321"/>
            </a:xfrm>
            <a:custGeom>
              <a:avLst/>
              <a:gdLst>
                <a:gd name="T0" fmla="*/ 310 w 310"/>
                <a:gd name="T1" fmla="*/ 0 h 542"/>
                <a:gd name="T2" fmla="*/ 190 w 310"/>
                <a:gd name="T3" fmla="*/ 5 h 542"/>
                <a:gd name="T4" fmla="*/ 150 w 310"/>
                <a:gd name="T5" fmla="*/ 158 h 542"/>
                <a:gd name="T6" fmla="*/ 153 w 310"/>
                <a:gd name="T7" fmla="*/ 161 h 542"/>
                <a:gd name="T8" fmla="*/ 159 w 310"/>
                <a:gd name="T9" fmla="*/ 161 h 542"/>
                <a:gd name="T10" fmla="*/ 176 w 310"/>
                <a:gd name="T11" fmla="*/ 146 h 542"/>
                <a:gd name="T12" fmla="*/ 183 w 310"/>
                <a:gd name="T13" fmla="*/ 139 h 542"/>
                <a:gd name="T14" fmla="*/ 189 w 310"/>
                <a:gd name="T15" fmla="*/ 133 h 542"/>
                <a:gd name="T16" fmla="*/ 194 w 310"/>
                <a:gd name="T17" fmla="*/ 130 h 542"/>
                <a:gd name="T18" fmla="*/ 196 w 310"/>
                <a:gd name="T19" fmla="*/ 130 h 542"/>
                <a:gd name="T20" fmla="*/ 200 w 310"/>
                <a:gd name="T21" fmla="*/ 131 h 542"/>
                <a:gd name="T22" fmla="*/ 199 w 310"/>
                <a:gd name="T23" fmla="*/ 170 h 542"/>
                <a:gd name="T24" fmla="*/ 143 w 310"/>
                <a:gd name="T25" fmla="*/ 266 h 542"/>
                <a:gd name="T26" fmla="*/ 143 w 310"/>
                <a:gd name="T27" fmla="*/ 266 h 542"/>
                <a:gd name="T28" fmla="*/ 142 w 310"/>
                <a:gd name="T29" fmla="*/ 266 h 542"/>
                <a:gd name="T30" fmla="*/ 142 w 310"/>
                <a:gd name="T31" fmla="*/ 266 h 542"/>
                <a:gd name="T32" fmla="*/ 142 w 310"/>
                <a:gd name="T33" fmla="*/ 266 h 542"/>
                <a:gd name="T34" fmla="*/ 138 w 310"/>
                <a:gd name="T35" fmla="*/ 263 h 542"/>
                <a:gd name="T36" fmla="*/ 121 w 310"/>
                <a:gd name="T37" fmla="*/ 239 h 542"/>
                <a:gd name="T38" fmla="*/ 46 w 310"/>
                <a:gd name="T39" fmla="*/ 383 h 542"/>
                <a:gd name="T40" fmla="*/ 77 w 310"/>
                <a:gd name="T41" fmla="*/ 389 h 542"/>
                <a:gd name="T42" fmla="*/ 75 w 310"/>
                <a:gd name="T43" fmla="*/ 421 h 542"/>
                <a:gd name="T44" fmla="*/ 56 w 310"/>
                <a:gd name="T45" fmla="*/ 447 h 542"/>
                <a:gd name="T46" fmla="*/ 2 w 310"/>
                <a:gd name="T47" fmla="*/ 539 h 542"/>
                <a:gd name="T48" fmla="*/ 71 w 310"/>
                <a:gd name="T49" fmla="*/ 464 h 542"/>
                <a:gd name="T50" fmla="*/ 79 w 310"/>
                <a:gd name="T51" fmla="*/ 448 h 542"/>
                <a:gd name="T52" fmla="*/ 83 w 310"/>
                <a:gd name="T53" fmla="*/ 440 h 542"/>
                <a:gd name="T54" fmla="*/ 93 w 310"/>
                <a:gd name="T55" fmla="*/ 421 h 542"/>
                <a:gd name="T56" fmla="*/ 100 w 310"/>
                <a:gd name="T57" fmla="*/ 410 h 542"/>
                <a:gd name="T58" fmla="*/ 106 w 310"/>
                <a:gd name="T59" fmla="*/ 400 h 542"/>
                <a:gd name="T60" fmla="*/ 143 w 310"/>
                <a:gd name="T61" fmla="*/ 380 h 542"/>
                <a:gd name="T62" fmla="*/ 144 w 310"/>
                <a:gd name="T63" fmla="*/ 379 h 542"/>
                <a:gd name="T64" fmla="*/ 167 w 310"/>
                <a:gd name="T65" fmla="*/ 336 h 542"/>
                <a:gd name="T66" fmla="*/ 190 w 310"/>
                <a:gd name="T67" fmla="*/ 292 h 542"/>
                <a:gd name="T68" fmla="*/ 198 w 310"/>
                <a:gd name="T69" fmla="*/ 277 h 542"/>
                <a:gd name="T70" fmla="*/ 206 w 310"/>
                <a:gd name="T71" fmla="*/ 261 h 542"/>
                <a:gd name="T72" fmla="*/ 210 w 310"/>
                <a:gd name="T73" fmla="*/ 253 h 542"/>
                <a:gd name="T74" fmla="*/ 271 w 310"/>
                <a:gd name="T75" fmla="*/ 1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542">
                  <a:moveTo>
                    <a:pt x="271" y="109"/>
                  </a:moveTo>
                  <a:cubicBezTo>
                    <a:pt x="285" y="73"/>
                    <a:pt x="298" y="37"/>
                    <a:pt x="310" y="0"/>
                  </a:cubicBezTo>
                  <a:cubicBezTo>
                    <a:pt x="292" y="1"/>
                    <a:pt x="252" y="3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78" y="44"/>
                    <a:pt x="166" y="84"/>
                    <a:pt x="152" y="123"/>
                  </a:cubicBezTo>
                  <a:cubicBezTo>
                    <a:pt x="148" y="143"/>
                    <a:pt x="148" y="153"/>
                    <a:pt x="150" y="158"/>
                  </a:cubicBezTo>
                  <a:cubicBezTo>
                    <a:pt x="151" y="159"/>
                    <a:pt x="151" y="160"/>
                    <a:pt x="152" y="160"/>
                  </a:cubicBezTo>
                  <a:cubicBezTo>
                    <a:pt x="152" y="161"/>
                    <a:pt x="152" y="161"/>
                    <a:pt x="153" y="161"/>
                  </a:cubicBezTo>
                  <a:cubicBezTo>
                    <a:pt x="153" y="162"/>
                    <a:pt x="154" y="162"/>
                    <a:pt x="155" y="162"/>
                  </a:cubicBezTo>
                  <a:cubicBezTo>
                    <a:pt x="156" y="162"/>
                    <a:pt x="157" y="162"/>
                    <a:pt x="159" y="161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66" y="158"/>
                    <a:pt x="176" y="146"/>
                    <a:pt x="176" y="146"/>
                  </a:cubicBezTo>
                  <a:cubicBezTo>
                    <a:pt x="178" y="144"/>
                    <a:pt x="180" y="141"/>
                    <a:pt x="182" y="139"/>
                  </a:cubicBezTo>
                  <a:cubicBezTo>
                    <a:pt x="182" y="139"/>
                    <a:pt x="182" y="139"/>
                    <a:pt x="183" y="139"/>
                  </a:cubicBezTo>
                  <a:cubicBezTo>
                    <a:pt x="184" y="137"/>
                    <a:pt x="186" y="135"/>
                    <a:pt x="188" y="134"/>
                  </a:cubicBezTo>
                  <a:cubicBezTo>
                    <a:pt x="188" y="133"/>
                    <a:pt x="188" y="133"/>
                    <a:pt x="189" y="133"/>
                  </a:cubicBezTo>
                  <a:cubicBezTo>
                    <a:pt x="190" y="132"/>
                    <a:pt x="191" y="132"/>
                    <a:pt x="192" y="131"/>
                  </a:cubicBezTo>
                  <a:cubicBezTo>
                    <a:pt x="193" y="131"/>
                    <a:pt x="194" y="130"/>
                    <a:pt x="194" y="130"/>
                  </a:cubicBezTo>
                  <a:cubicBezTo>
                    <a:pt x="194" y="130"/>
                    <a:pt x="194" y="130"/>
                    <a:pt x="195" y="130"/>
                  </a:cubicBezTo>
                  <a:cubicBezTo>
                    <a:pt x="195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8" y="130"/>
                    <a:pt x="199" y="130"/>
                    <a:pt x="200" y="131"/>
                  </a:cubicBezTo>
                  <a:cubicBezTo>
                    <a:pt x="201" y="132"/>
                    <a:pt x="202" y="133"/>
                    <a:pt x="202" y="135"/>
                  </a:cubicBezTo>
                  <a:cubicBezTo>
                    <a:pt x="204" y="140"/>
                    <a:pt x="205" y="150"/>
                    <a:pt x="199" y="170"/>
                  </a:cubicBezTo>
                  <a:cubicBezTo>
                    <a:pt x="196" y="180"/>
                    <a:pt x="191" y="196"/>
                    <a:pt x="185" y="208"/>
                  </a:cubicBezTo>
                  <a:cubicBezTo>
                    <a:pt x="174" y="234"/>
                    <a:pt x="159" y="260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5"/>
                    <a:pt x="139" y="264"/>
                    <a:pt x="138" y="263"/>
                  </a:cubicBezTo>
                  <a:cubicBezTo>
                    <a:pt x="130" y="255"/>
                    <a:pt x="139" y="233"/>
                    <a:pt x="125" y="237"/>
                  </a:cubicBezTo>
                  <a:cubicBezTo>
                    <a:pt x="124" y="237"/>
                    <a:pt x="122" y="238"/>
                    <a:pt x="121" y="239"/>
                  </a:cubicBezTo>
                  <a:cubicBezTo>
                    <a:pt x="115" y="244"/>
                    <a:pt x="106" y="255"/>
                    <a:pt x="94" y="278"/>
                  </a:cubicBezTo>
                  <a:cubicBezTo>
                    <a:pt x="79" y="314"/>
                    <a:pt x="63" y="349"/>
                    <a:pt x="46" y="383"/>
                  </a:cubicBezTo>
                  <a:cubicBezTo>
                    <a:pt x="46" y="383"/>
                    <a:pt x="46" y="383"/>
                    <a:pt x="46" y="383"/>
                  </a:cubicBezTo>
                  <a:cubicBezTo>
                    <a:pt x="61" y="383"/>
                    <a:pt x="66" y="389"/>
                    <a:pt x="77" y="389"/>
                  </a:cubicBezTo>
                  <a:cubicBezTo>
                    <a:pt x="84" y="396"/>
                    <a:pt x="85" y="406"/>
                    <a:pt x="76" y="420"/>
                  </a:cubicBezTo>
                  <a:cubicBezTo>
                    <a:pt x="76" y="420"/>
                    <a:pt x="75" y="420"/>
                    <a:pt x="75" y="421"/>
                  </a:cubicBezTo>
                  <a:cubicBezTo>
                    <a:pt x="75" y="421"/>
                    <a:pt x="75" y="421"/>
                    <a:pt x="75" y="421"/>
                  </a:cubicBezTo>
                  <a:cubicBezTo>
                    <a:pt x="66" y="435"/>
                    <a:pt x="56" y="447"/>
                    <a:pt x="56" y="447"/>
                  </a:cubicBezTo>
                  <a:cubicBezTo>
                    <a:pt x="55" y="448"/>
                    <a:pt x="54" y="449"/>
                    <a:pt x="53" y="450"/>
                  </a:cubicBezTo>
                  <a:cubicBezTo>
                    <a:pt x="48" y="456"/>
                    <a:pt x="0" y="516"/>
                    <a:pt x="2" y="539"/>
                  </a:cubicBezTo>
                  <a:cubicBezTo>
                    <a:pt x="13" y="542"/>
                    <a:pt x="50" y="498"/>
                    <a:pt x="68" y="469"/>
                  </a:cubicBezTo>
                  <a:cubicBezTo>
                    <a:pt x="69" y="467"/>
                    <a:pt x="70" y="466"/>
                    <a:pt x="71" y="464"/>
                  </a:cubicBezTo>
                  <a:cubicBezTo>
                    <a:pt x="72" y="462"/>
                    <a:pt x="73" y="460"/>
                    <a:pt x="74" y="459"/>
                  </a:cubicBezTo>
                  <a:cubicBezTo>
                    <a:pt x="76" y="455"/>
                    <a:pt x="77" y="451"/>
                    <a:pt x="79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79" y="448"/>
                    <a:pt x="81" y="444"/>
                    <a:pt x="83" y="440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5" y="435"/>
                    <a:pt x="89" y="428"/>
                    <a:pt x="93" y="421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95" y="417"/>
                    <a:pt x="97" y="414"/>
                    <a:pt x="100" y="410"/>
                  </a:cubicBezTo>
                  <a:cubicBezTo>
                    <a:pt x="100" y="410"/>
                    <a:pt x="100" y="409"/>
                    <a:pt x="101" y="408"/>
                  </a:cubicBezTo>
                  <a:cubicBezTo>
                    <a:pt x="102" y="406"/>
                    <a:pt x="104" y="403"/>
                    <a:pt x="106" y="400"/>
                  </a:cubicBezTo>
                  <a:cubicBezTo>
                    <a:pt x="112" y="392"/>
                    <a:pt x="120" y="390"/>
                    <a:pt x="126" y="386"/>
                  </a:cubicBezTo>
                  <a:cubicBezTo>
                    <a:pt x="134" y="385"/>
                    <a:pt x="138" y="380"/>
                    <a:pt x="143" y="380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44" y="379"/>
                    <a:pt x="144" y="379"/>
                    <a:pt x="144" y="379"/>
                  </a:cubicBezTo>
                  <a:cubicBezTo>
                    <a:pt x="148" y="371"/>
                    <a:pt x="152" y="364"/>
                    <a:pt x="156" y="357"/>
                  </a:cubicBezTo>
                  <a:cubicBezTo>
                    <a:pt x="160" y="350"/>
                    <a:pt x="164" y="343"/>
                    <a:pt x="167" y="336"/>
                  </a:cubicBezTo>
                  <a:cubicBezTo>
                    <a:pt x="172" y="328"/>
                    <a:pt x="176" y="320"/>
                    <a:pt x="180" y="312"/>
                  </a:cubicBezTo>
                  <a:cubicBezTo>
                    <a:pt x="183" y="305"/>
                    <a:pt x="187" y="299"/>
                    <a:pt x="190" y="292"/>
                  </a:cubicBezTo>
                  <a:cubicBezTo>
                    <a:pt x="192" y="288"/>
                    <a:pt x="192" y="287"/>
                    <a:pt x="194" y="285"/>
                  </a:cubicBezTo>
                  <a:cubicBezTo>
                    <a:pt x="195" y="282"/>
                    <a:pt x="196" y="279"/>
                    <a:pt x="198" y="277"/>
                  </a:cubicBezTo>
                  <a:cubicBezTo>
                    <a:pt x="200" y="272"/>
                    <a:pt x="202" y="268"/>
                    <a:pt x="204" y="264"/>
                  </a:cubicBezTo>
                  <a:cubicBezTo>
                    <a:pt x="205" y="263"/>
                    <a:pt x="205" y="262"/>
                    <a:pt x="206" y="261"/>
                  </a:cubicBezTo>
                  <a:cubicBezTo>
                    <a:pt x="207" y="259"/>
                    <a:pt x="208" y="257"/>
                    <a:pt x="209" y="255"/>
                  </a:cubicBezTo>
                  <a:cubicBezTo>
                    <a:pt x="209" y="255"/>
                    <a:pt x="210" y="254"/>
                    <a:pt x="210" y="253"/>
                  </a:cubicBezTo>
                  <a:cubicBezTo>
                    <a:pt x="229" y="213"/>
                    <a:pt x="259" y="140"/>
                    <a:pt x="267" y="119"/>
                  </a:cubicBezTo>
                  <a:cubicBezTo>
                    <a:pt x="268" y="116"/>
                    <a:pt x="269" y="113"/>
                    <a:pt x="271" y="109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$ļiďe"/>
            <p:cNvSpPr/>
            <p:nvPr/>
          </p:nvSpPr>
          <p:spPr bwMode="auto">
            <a:xfrm>
              <a:off x="2908585" y="4927744"/>
              <a:ext cx="674244" cy="505247"/>
            </a:xfrm>
            <a:custGeom>
              <a:avLst/>
              <a:gdLst>
                <a:gd name="T0" fmla="*/ 361 w 390"/>
                <a:gd name="T1" fmla="*/ 0 h 292"/>
                <a:gd name="T2" fmla="*/ 271 w 390"/>
                <a:gd name="T3" fmla="*/ 33 h 292"/>
                <a:gd name="T4" fmla="*/ 265 w 390"/>
                <a:gd name="T5" fmla="*/ 106 h 292"/>
                <a:gd name="T6" fmla="*/ 214 w 390"/>
                <a:gd name="T7" fmla="*/ 97 h 292"/>
                <a:gd name="T8" fmla="*/ 237 w 390"/>
                <a:gd name="T9" fmla="*/ 42 h 292"/>
                <a:gd name="T10" fmla="*/ 205 w 390"/>
                <a:gd name="T11" fmla="*/ 13 h 292"/>
                <a:gd name="T12" fmla="*/ 127 w 390"/>
                <a:gd name="T13" fmla="*/ 15 h 292"/>
                <a:gd name="T14" fmla="*/ 64 w 390"/>
                <a:gd name="T15" fmla="*/ 137 h 292"/>
                <a:gd name="T16" fmla="*/ 40 w 390"/>
                <a:gd name="T17" fmla="*/ 125 h 292"/>
                <a:gd name="T18" fmla="*/ 33 w 390"/>
                <a:gd name="T19" fmla="*/ 126 h 292"/>
                <a:gd name="T20" fmla="*/ 23 w 390"/>
                <a:gd name="T21" fmla="*/ 131 h 292"/>
                <a:gd name="T22" fmla="*/ 17 w 390"/>
                <a:gd name="T23" fmla="*/ 137 h 292"/>
                <a:gd name="T24" fmla="*/ 9 w 390"/>
                <a:gd name="T25" fmla="*/ 147 h 292"/>
                <a:gd name="T26" fmla="*/ 2 w 390"/>
                <a:gd name="T27" fmla="*/ 168 h 292"/>
                <a:gd name="T28" fmla="*/ 1 w 390"/>
                <a:gd name="T29" fmla="*/ 176 h 292"/>
                <a:gd name="T30" fmla="*/ 69 w 390"/>
                <a:gd name="T31" fmla="*/ 226 h 292"/>
                <a:gd name="T32" fmla="*/ 82 w 390"/>
                <a:gd name="T33" fmla="*/ 292 h 292"/>
                <a:gd name="T34" fmla="*/ 149 w 390"/>
                <a:gd name="T35" fmla="*/ 289 h 292"/>
                <a:gd name="T36" fmla="*/ 164 w 390"/>
                <a:gd name="T37" fmla="*/ 265 h 292"/>
                <a:gd name="T38" fmla="*/ 163 w 390"/>
                <a:gd name="T39" fmla="*/ 233 h 292"/>
                <a:gd name="T40" fmla="*/ 165 w 390"/>
                <a:gd name="T41" fmla="*/ 224 h 292"/>
                <a:gd name="T42" fmla="*/ 171 w 390"/>
                <a:gd name="T43" fmla="*/ 213 h 292"/>
                <a:gd name="T44" fmla="*/ 179 w 390"/>
                <a:gd name="T45" fmla="*/ 203 h 292"/>
                <a:gd name="T46" fmla="*/ 188 w 390"/>
                <a:gd name="T47" fmla="*/ 196 h 292"/>
                <a:gd name="T48" fmla="*/ 215 w 390"/>
                <a:gd name="T49" fmla="*/ 186 h 292"/>
                <a:gd name="T50" fmla="*/ 217 w 390"/>
                <a:gd name="T51" fmla="*/ 193 h 292"/>
                <a:gd name="T52" fmla="*/ 236 w 390"/>
                <a:gd name="T53" fmla="*/ 196 h 292"/>
                <a:gd name="T54" fmla="*/ 239 w 390"/>
                <a:gd name="T55" fmla="*/ 205 h 292"/>
                <a:gd name="T56" fmla="*/ 238 w 390"/>
                <a:gd name="T57" fmla="*/ 219 h 292"/>
                <a:gd name="T58" fmla="*/ 222 w 390"/>
                <a:gd name="T59" fmla="*/ 244 h 292"/>
                <a:gd name="T60" fmla="*/ 203 w 390"/>
                <a:gd name="T61" fmla="*/ 262 h 292"/>
                <a:gd name="T62" fmla="*/ 198 w 390"/>
                <a:gd name="T63" fmla="*/ 269 h 292"/>
                <a:gd name="T64" fmla="*/ 196 w 390"/>
                <a:gd name="T65" fmla="*/ 274 h 292"/>
                <a:gd name="T66" fmla="*/ 193 w 390"/>
                <a:gd name="T67" fmla="*/ 291 h 292"/>
                <a:gd name="T68" fmla="*/ 390 w 390"/>
                <a:gd name="T69" fmla="*/ 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292">
                  <a:moveTo>
                    <a:pt x="390" y="8"/>
                  </a:moveTo>
                  <a:cubicBezTo>
                    <a:pt x="389" y="11"/>
                    <a:pt x="365" y="0"/>
                    <a:pt x="361" y="0"/>
                  </a:cubicBezTo>
                  <a:cubicBezTo>
                    <a:pt x="348" y="1"/>
                    <a:pt x="321" y="7"/>
                    <a:pt x="308" y="9"/>
                  </a:cubicBezTo>
                  <a:cubicBezTo>
                    <a:pt x="295" y="11"/>
                    <a:pt x="277" y="21"/>
                    <a:pt x="271" y="33"/>
                  </a:cubicBezTo>
                  <a:cubicBezTo>
                    <a:pt x="265" y="45"/>
                    <a:pt x="269" y="61"/>
                    <a:pt x="271" y="74"/>
                  </a:cubicBezTo>
                  <a:cubicBezTo>
                    <a:pt x="273" y="87"/>
                    <a:pt x="274" y="96"/>
                    <a:pt x="265" y="106"/>
                  </a:cubicBezTo>
                  <a:cubicBezTo>
                    <a:pt x="256" y="116"/>
                    <a:pt x="243" y="122"/>
                    <a:pt x="231" y="118"/>
                  </a:cubicBezTo>
                  <a:cubicBezTo>
                    <a:pt x="220" y="115"/>
                    <a:pt x="215" y="107"/>
                    <a:pt x="214" y="97"/>
                  </a:cubicBezTo>
                  <a:cubicBezTo>
                    <a:pt x="214" y="85"/>
                    <a:pt x="220" y="80"/>
                    <a:pt x="226" y="71"/>
                  </a:cubicBezTo>
                  <a:cubicBezTo>
                    <a:pt x="232" y="63"/>
                    <a:pt x="237" y="52"/>
                    <a:pt x="237" y="42"/>
                  </a:cubicBezTo>
                  <a:cubicBezTo>
                    <a:pt x="236" y="30"/>
                    <a:pt x="227" y="24"/>
                    <a:pt x="218" y="18"/>
                  </a:cubicBezTo>
                  <a:cubicBezTo>
                    <a:pt x="214" y="16"/>
                    <a:pt x="210" y="14"/>
                    <a:pt x="205" y="13"/>
                  </a:cubicBezTo>
                  <a:cubicBezTo>
                    <a:pt x="179" y="13"/>
                    <a:pt x="154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3" y="51"/>
                    <a:pt x="119" y="85"/>
                    <a:pt x="115" y="118"/>
                  </a:cubicBezTo>
                  <a:cubicBezTo>
                    <a:pt x="94" y="173"/>
                    <a:pt x="64" y="138"/>
                    <a:pt x="64" y="137"/>
                  </a:cubicBezTo>
                  <a:cubicBezTo>
                    <a:pt x="62" y="135"/>
                    <a:pt x="61" y="134"/>
                    <a:pt x="59" y="133"/>
                  </a:cubicBezTo>
                  <a:cubicBezTo>
                    <a:pt x="54" y="128"/>
                    <a:pt x="48" y="125"/>
                    <a:pt x="40" y="125"/>
                  </a:cubicBezTo>
                  <a:cubicBezTo>
                    <a:pt x="39" y="125"/>
                    <a:pt x="39" y="126"/>
                    <a:pt x="38" y="126"/>
                  </a:cubicBezTo>
                  <a:cubicBezTo>
                    <a:pt x="37" y="126"/>
                    <a:pt x="35" y="126"/>
                    <a:pt x="33" y="126"/>
                  </a:cubicBezTo>
                  <a:cubicBezTo>
                    <a:pt x="31" y="127"/>
                    <a:pt x="29" y="128"/>
                    <a:pt x="26" y="129"/>
                  </a:cubicBezTo>
                  <a:cubicBezTo>
                    <a:pt x="25" y="130"/>
                    <a:pt x="24" y="131"/>
                    <a:pt x="23" y="131"/>
                  </a:cubicBezTo>
                  <a:cubicBezTo>
                    <a:pt x="22" y="132"/>
                    <a:pt x="20" y="133"/>
                    <a:pt x="19" y="134"/>
                  </a:cubicBezTo>
                  <a:cubicBezTo>
                    <a:pt x="18" y="135"/>
                    <a:pt x="17" y="136"/>
                    <a:pt x="17" y="137"/>
                  </a:cubicBezTo>
                  <a:cubicBezTo>
                    <a:pt x="15" y="138"/>
                    <a:pt x="14" y="140"/>
                    <a:pt x="13" y="142"/>
                  </a:cubicBezTo>
                  <a:cubicBezTo>
                    <a:pt x="11" y="143"/>
                    <a:pt x="10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7"/>
                    <a:pt x="3" y="162"/>
                    <a:pt x="2" y="168"/>
                  </a:cubicBezTo>
                  <a:cubicBezTo>
                    <a:pt x="2" y="170"/>
                    <a:pt x="2" y="171"/>
                    <a:pt x="2" y="172"/>
                  </a:cubicBezTo>
                  <a:cubicBezTo>
                    <a:pt x="1" y="173"/>
                    <a:pt x="1" y="175"/>
                    <a:pt x="1" y="176"/>
                  </a:cubicBezTo>
                  <a:cubicBezTo>
                    <a:pt x="0" y="198"/>
                    <a:pt x="1" y="236"/>
                    <a:pt x="31" y="238"/>
                  </a:cubicBezTo>
                  <a:cubicBezTo>
                    <a:pt x="45" y="238"/>
                    <a:pt x="56" y="226"/>
                    <a:pt x="69" y="226"/>
                  </a:cubicBezTo>
                  <a:cubicBezTo>
                    <a:pt x="81" y="226"/>
                    <a:pt x="80" y="239"/>
                    <a:pt x="81" y="250"/>
                  </a:cubicBezTo>
                  <a:cubicBezTo>
                    <a:pt x="83" y="264"/>
                    <a:pt x="85" y="278"/>
                    <a:pt x="82" y="292"/>
                  </a:cubicBezTo>
                  <a:cubicBezTo>
                    <a:pt x="102" y="291"/>
                    <a:pt x="121" y="291"/>
                    <a:pt x="140" y="290"/>
                  </a:cubicBezTo>
                  <a:cubicBezTo>
                    <a:pt x="141" y="290"/>
                    <a:pt x="148" y="289"/>
                    <a:pt x="149" y="289"/>
                  </a:cubicBezTo>
                  <a:cubicBezTo>
                    <a:pt x="163" y="282"/>
                    <a:pt x="162" y="273"/>
                    <a:pt x="164" y="266"/>
                  </a:cubicBezTo>
                  <a:cubicBezTo>
                    <a:pt x="164" y="265"/>
                    <a:pt x="164" y="265"/>
                    <a:pt x="164" y="265"/>
                  </a:cubicBezTo>
                  <a:cubicBezTo>
                    <a:pt x="166" y="257"/>
                    <a:pt x="164" y="251"/>
                    <a:pt x="163" y="249"/>
                  </a:cubicBezTo>
                  <a:cubicBezTo>
                    <a:pt x="162" y="245"/>
                    <a:pt x="162" y="239"/>
                    <a:pt x="163" y="233"/>
                  </a:cubicBezTo>
                  <a:cubicBezTo>
                    <a:pt x="163" y="230"/>
                    <a:pt x="164" y="228"/>
                    <a:pt x="165" y="225"/>
                  </a:cubicBezTo>
                  <a:cubicBezTo>
                    <a:pt x="165" y="225"/>
                    <a:pt x="165" y="224"/>
                    <a:pt x="165" y="224"/>
                  </a:cubicBezTo>
                  <a:cubicBezTo>
                    <a:pt x="167" y="221"/>
                    <a:pt x="168" y="219"/>
                    <a:pt x="169" y="216"/>
                  </a:cubicBezTo>
                  <a:cubicBezTo>
                    <a:pt x="170" y="215"/>
                    <a:pt x="170" y="214"/>
                    <a:pt x="171" y="213"/>
                  </a:cubicBezTo>
                  <a:cubicBezTo>
                    <a:pt x="172" y="211"/>
                    <a:pt x="174" y="209"/>
                    <a:pt x="175" y="207"/>
                  </a:cubicBezTo>
                  <a:cubicBezTo>
                    <a:pt x="177" y="206"/>
                    <a:pt x="178" y="205"/>
                    <a:pt x="179" y="203"/>
                  </a:cubicBezTo>
                  <a:cubicBezTo>
                    <a:pt x="181" y="202"/>
                    <a:pt x="183" y="200"/>
                    <a:pt x="185" y="199"/>
                  </a:cubicBezTo>
                  <a:cubicBezTo>
                    <a:pt x="186" y="198"/>
                    <a:pt x="187" y="197"/>
                    <a:pt x="188" y="196"/>
                  </a:cubicBezTo>
                  <a:cubicBezTo>
                    <a:pt x="192" y="193"/>
                    <a:pt x="196" y="191"/>
                    <a:pt x="200" y="190"/>
                  </a:cubicBezTo>
                  <a:cubicBezTo>
                    <a:pt x="204" y="188"/>
                    <a:pt x="209" y="186"/>
                    <a:pt x="215" y="186"/>
                  </a:cubicBezTo>
                  <a:cubicBezTo>
                    <a:pt x="216" y="186"/>
                    <a:pt x="216" y="186"/>
                    <a:pt x="216" y="186"/>
                  </a:cubicBezTo>
                  <a:cubicBezTo>
                    <a:pt x="217" y="186"/>
                    <a:pt x="216" y="193"/>
                    <a:pt x="217" y="193"/>
                  </a:cubicBezTo>
                  <a:cubicBezTo>
                    <a:pt x="225" y="194"/>
                    <a:pt x="231" y="190"/>
                    <a:pt x="235" y="194"/>
                  </a:cubicBezTo>
                  <a:cubicBezTo>
                    <a:pt x="235" y="195"/>
                    <a:pt x="236" y="196"/>
                    <a:pt x="236" y="196"/>
                  </a:cubicBezTo>
                  <a:cubicBezTo>
                    <a:pt x="237" y="197"/>
                    <a:pt x="237" y="198"/>
                    <a:pt x="237" y="198"/>
                  </a:cubicBezTo>
                  <a:cubicBezTo>
                    <a:pt x="238" y="200"/>
                    <a:pt x="239" y="203"/>
                    <a:pt x="239" y="205"/>
                  </a:cubicBezTo>
                  <a:cubicBezTo>
                    <a:pt x="240" y="207"/>
                    <a:pt x="239" y="210"/>
                    <a:pt x="239" y="212"/>
                  </a:cubicBezTo>
                  <a:cubicBezTo>
                    <a:pt x="239" y="214"/>
                    <a:pt x="238" y="217"/>
                    <a:pt x="238" y="219"/>
                  </a:cubicBezTo>
                  <a:cubicBezTo>
                    <a:pt x="236" y="225"/>
                    <a:pt x="233" y="231"/>
                    <a:pt x="228" y="237"/>
                  </a:cubicBezTo>
                  <a:cubicBezTo>
                    <a:pt x="226" y="239"/>
                    <a:pt x="224" y="241"/>
                    <a:pt x="222" y="244"/>
                  </a:cubicBezTo>
                  <a:cubicBezTo>
                    <a:pt x="220" y="246"/>
                    <a:pt x="218" y="248"/>
                    <a:pt x="216" y="249"/>
                  </a:cubicBezTo>
                  <a:cubicBezTo>
                    <a:pt x="216" y="250"/>
                    <a:pt x="209" y="255"/>
                    <a:pt x="203" y="262"/>
                  </a:cubicBezTo>
                  <a:cubicBezTo>
                    <a:pt x="202" y="264"/>
                    <a:pt x="201" y="265"/>
                    <a:pt x="200" y="266"/>
                  </a:cubicBezTo>
                  <a:cubicBezTo>
                    <a:pt x="200" y="267"/>
                    <a:pt x="199" y="268"/>
                    <a:pt x="198" y="269"/>
                  </a:cubicBezTo>
                  <a:cubicBezTo>
                    <a:pt x="198" y="269"/>
                    <a:pt x="198" y="270"/>
                    <a:pt x="197" y="270"/>
                  </a:cubicBezTo>
                  <a:cubicBezTo>
                    <a:pt x="197" y="272"/>
                    <a:pt x="196" y="273"/>
                    <a:pt x="196" y="274"/>
                  </a:cubicBezTo>
                  <a:cubicBezTo>
                    <a:pt x="195" y="275"/>
                    <a:pt x="191" y="280"/>
                    <a:pt x="191" y="281"/>
                  </a:cubicBezTo>
                  <a:cubicBezTo>
                    <a:pt x="190" y="285"/>
                    <a:pt x="190" y="288"/>
                    <a:pt x="193" y="291"/>
                  </a:cubicBezTo>
                  <a:cubicBezTo>
                    <a:pt x="212" y="291"/>
                    <a:pt x="232" y="290"/>
                    <a:pt x="251" y="290"/>
                  </a:cubicBezTo>
                  <a:cubicBezTo>
                    <a:pt x="312" y="219"/>
                    <a:pt x="352" y="124"/>
                    <a:pt x="390" y="9"/>
                  </a:cubicBezTo>
                  <a:lnTo>
                    <a:pt x="390" y="8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ş1iḋê"/>
            <p:cNvSpPr/>
            <p:nvPr/>
          </p:nvSpPr>
          <p:spPr bwMode="auto">
            <a:xfrm>
              <a:off x="2192528" y="4959104"/>
              <a:ext cx="695151" cy="484340"/>
            </a:xfrm>
            <a:custGeom>
              <a:avLst/>
              <a:gdLst>
                <a:gd name="T0" fmla="*/ 305 w 402"/>
                <a:gd name="T1" fmla="*/ 218 h 280"/>
                <a:gd name="T2" fmla="*/ 338 w 402"/>
                <a:gd name="T3" fmla="*/ 212 h 280"/>
                <a:gd name="T4" fmla="*/ 391 w 402"/>
                <a:gd name="T5" fmla="*/ 198 h 280"/>
                <a:gd name="T6" fmla="*/ 383 w 402"/>
                <a:gd name="T7" fmla="*/ 112 h 280"/>
                <a:gd name="T8" fmla="*/ 302 w 402"/>
                <a:gd name="T9" fmla="*/ 98 h 280"/>
                <a:gd name="T10" fmla="*/ 284 w 402"/>
                <a:gd name="T11" fmla="*/ 67 h 280"/>
                <a:gd name="T12" fmla="*/ 268 w 402"/>
                <a:gd name="T13" fmla="*/ 3 h 280"/>
                <a:gd name="T14" fmla="*/ 261 w 402"/>
                <a:gd name="T15" fmla="*/ 2 h 280"/>
                <a:gd name="T16" fmla="*/ 168 w 402"/>
                <a:gd name="T17" fmla="*/ 1 h 280"/>
                <a:gd name="T18" fmla="*/ 146 w 402"/>
                <a:gd name="T19" fmla="*/ 28 h 280"/>
                <a:gd name="T20" fmla="*/ 112 w 402"/>
                <a:gd name="T21" fmla="*/ 27 h 280"/>
                <a:gd name="T22" fmla="*/ 92 w 402"/>
                <a:gd name="T23" fmla="*/ 3 h 280"/>
                <a:gd name="T24" fmla="*/ 70 w 402"/>
                <a:gd name="T25" fmla="*/ 1 h 280"/>
                <a:gd name="T26" fmla="*/ 2 w 402"/>
                <a:gd name="T27" fmla="*/ 7 h 280"/>
                <a:gd name="T28" fmla="*/ 0 w 402"/>
                <a:gd name="T29" fmla="*/ 7 h 280"/>
                <a:gd name="T30" fmla="*/ 0 w 402"/>
                <a:gd name="T31" fmla="*/ 8 h 280"/>
                <a:gd name="T32" fmla="*/ 143 w 402"/>
                <a:gd name="T33" fmla="*/ 280 h 280"/>
                <a:gd name="T34" fmla="*/ 193 w 402"/>
                <a:gd name="T35" fmla="*/ 280 h 280"/>
                <a:gd name="T36" fmla="*/ 189 w 402"/>
                <a:gd name="T37" fmla="*/ 278 h 280"/>
                <a:gd name="T38" fmla="*/ 262 w 402"/>
                <a:gd name="T39" fmla="*/ 277 h 280"/>
                <a:gd name="T40" fmla="*/ 258 w 402"/>
                <a:gd name="T41" fmla="*/ 278 h 280"/>
                <a:gd name="T42" fmla="*/ 256 w 402"/>
                <a:gd name="T43" fmla="*/ 278 h 280"/>
                <a:gd name="T44" fmla="*/ 319 w 402"/>
                <a:gd name="T45" fmla="*/ 277 h 280"/>
                <a:gd name="T46" fmla="*/ 307 w 402"/>
                <a:gd name="T47" fmla="*/ 247 h 280"/>
                <a:gd name="T48" fmla="*/ 304 w 402"/>
                <a:gd name="T49" fmla="*/ 220 h 280"/>
                <a:gd name="T50" fmla="*/ 305 w 402"/>
                <a:gd name="T51" fmla="*/ 2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2" h="280">
                  <a:moveTo>
                    <a:pt x="305" y="218"/>
                  </a:moveTo>
                  <a:cubicBezTo>
                    <a:pt x="311" y="206"/>
                    <a:pt x="327" y="210"/>
                    <a:pt x="338" y="212"/>
                  </a:cubicBezTo>
                  <a:cubicBezTo>
                    <a:pt x="358" y="216"/>
                    <a:pt x="383" y="222"/>
                    <a:pt x="391" y="198"/>
                  </a:cubicBezTo>
                  <a:cubicBezTo>
                    <a:pt x="399" y="174"/>
                    <a:pt x="402" y="132"/>
                    <a:pt x="383" y="112"/>
                  </a:cubicBezTo>
                  <a:cubicBezTo>
                    <a:pt x="364" y="91"/>
                    <a:pt x="327" y="107"/>
                    <a:pt x="302" y="98"/>
                  </a:cubicBezTo>
                  <a:cubicBezTo>
                    <a:pt x="286" y="93"/>
                    <a:pt x="287" y="85"/>
                    <a:pt x="284" y="67"/>
                  </a:cubicBezTo>
                  <a:cubicBezTo>
                    <a:pt x="281" y="44"/>
                    <a:pt x="270" y="25"/>
                    <a:pt x="268" y="3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35" y="3"/>
                    <a:pt x="194" y="1"/>
                    <a:pt x="168" y="1"/>
                  </a:cubicBezTo>
                  <a:cubicBezTo>
                    <a:pt x="153" y="7"/>
                    <a:pt x="162" y="24"/>
                    <a:pt x="146" y="28"/>
                  </a:cubicBezTo>
                  <a:cubicBezTo>
                    <a:pt x="135" y="31"/>
                    <a:pt x="123" y="29"/>
                    <a:pt x="112" y="27"/>
                  </a:cubicBezTo>
                  <a:cubicBezTo>
                    <a:pt x="102" y="24"/>
                    <a:pt x="102" y="7"/>
                    <a:pt x="92" y="3"/>
                  </a:cubicBezTo>
                  <a:cubicBezTo>
                    <a:pt x="87" y="0"/>
                    <a:pt x="78" y="2"/>
                    <a:pt x="70" y="1"/>
                  </a:cubicBezTo>
                  <a:cubicBezTo>
                    <a:pt x="46" y="2"/>
                    <a:pt x="23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1" y="121"/>
                    <a:pt x="89" y="218"/>
                    <a:pt x="143" y="280"/>
                  </a:cubicBezTo>
                  <a:cubicBezTo>
                    <a:pt x="159" y="280"/>
                    <a:pt x="176" y="280"/>
                    <a:pt x="193" y="280"/>
                  </a:cubicBezTo>
                  <a:cubicBezTo>
                    <a:pt x="192" y="279"/>
                    <a:pt x="191" y="279"/>
                    <a:pt x="189" y="278"/>
                  </a:cubicBezTo>
                  <a:cubicBezTo>
                    <a:pt x="213" y="278"/>
                    <a:pt x="237" y="278"/>
                    <a:pt x="262" y="277"/>
                  </a:cubicBezTo>
                  <a:cubicBezTo>
                    <a:pt x="261" y="277"/>
                    <a:pt x="260" y="277"/>
                    <a:pt x="258" y="278"/>
                  </a:cubicBezTo>
                  <a:cubicBezTo>
                    <a:pt x="257" y="278"/>
                    <a:pt x="257" y="278"/>
                    <a:pt x="256" y="278"/>
                  </a:cubicBezTo>
                  <a:cubicBezTo>
                    <a:pt x="275" y="278"/>
                    <a:pt x="299" y="277"/>
                    <a:pt x="319" y="277"/>
                  </a:cubicBezTo>
                  <a:cubicBezTo>
                    <a:pt x="318" y="277"/>
                    <a:pt x="308" y="249"/>
                    <a:pt x="307" y="247"/>
                  </a:cubicBezTo>
                  <a:cubicBezTo>
                    <a:pt x="304" y="239"/>
                    <a:pt x="301" y="229"/>
                    <a:pt x="304" y="220"/>
                  </a:cubicBezTo>
                  <a:cubicBezTo>
                    <a:pt x="304" y="220"/>
                    <a:pt x="304" y="219"/>
                    <a:pt x="305" y="218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ṧlîḓê"/>
            <p:cNvSpPr/>
            <p:nvPr/>
          </p:nvSpPr>
          <p:spPr bwMode="auto">
            <a:xfrm>
              <a:off x="2237826" y="5401631"/>
              <a:ext cx="271788" cy="188161"/>
            </a:xfrm>
            <a:custGeom>
              <a:avLst/>
              <a:gdLst>
                <a:gd name="T0" fmla="*/ 81 w 158"/>
                <a:gd name="T1" fmla="*/ 32 h 109"/>
                <a:gd name="T2" fmla="*/ 86 w 158"/>
                <a:gd name="T3" fmla="*/ 22 h 109"/>
                <a:gd name="T4" fmla="*/ 37 w 158"/>
                <a:gd name="T5" fmla="*/ 2 h 109"/>
                <a:gd name="T6" fmla="*/ 1 w 158"/>
                <a:gd name="T7" fmla="*/ 14 h 109"/>
                <a:gd name="T8" fmla="*/ 9 w 158"/>
                <a:gd name="T9" fmla="*/ 27 h 109"/>
                <a:gd name="T10" fmla="*/ 21 w 158"/>
                <a:gd name="T11" fmla="*/ 34 h 109"/>
                <a:gd name="T12" fmla="*/ 39 w 158"/>
                <a:gd name="T13" fmla="*/ 41 h 109"/>
                <a:gd name="T14" fmla="*/ 64 w 158"/>
                <a:gd name="T15" fmla="*/ 66 h 109"/>
                <a:gd name="T16" fmla="*/ 154 w 158"/>
                <a:gd name="T17" fmla="*/ 82 h 109"/>
                <a:gd name="T18" fmla="*/ 109 w 158"/>
                <a:gd name="T19" fmla="*/ 60 h 109"/>
                <a:gd name="T20" fmla="*/ 91 w 158"/>
                <a:gd name="T21" fmla="*/ 47 h 109"/>
                <a:gd name="T22" fmla="*/ 78 w 158"/>
                <a:gd name="T23" fmla="*/ 40 h 109"/>
                <a:gd name="T24" fmla="*/ 81 w 158"/>
                <a:gd name="T25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81" y="32"/>
                  </a:moveTo>
                  <a:cubicBezTo>
                    <a:pt x="83" y="29"/>
                    <a:pt x="86" y="26"/>
                    <a:pt x="86" y="22"/>
                  </a:cubicBezTo>
                  <a:cubicBezTo>
                    <a:pt x="87" y="4"/>
                    <a:pt x="48" y="2"/>
                    <a:pt x="37" y="2"/>
                  </a:cubicBezTo>
                  <a:cubicBezTo>
                    <a:pt x="27" y="1"/>
                    <a:pt x="3" y="0"/>
                    <a:pt x="1" y="14"/>
                  </a:cubicBezTo>
                  <a:cubicBezTo>
                    <a:pt x="0" y="21"/>
                    <a:pt x="4" y="25"/>
                    <a:pt x="9" y="27"/>
                  </a:cubicBezTo>
                  <a:cubicBezTo>
                    <a:pt x="16" y="29"/>
                    <a:pt x="15" y="32"/>
                    <a:pt x="21" y="34"/>
                  </a:cubicBezTo>
                  <a:cubicBezTo>
                    <a:pt x="26" y="36"/>
                    <a:pt x="35" y="38"/>
                    <a:pt x="39" y="41"/>
                  </a:cubicBezTo>
                  <a:cubicBezTo>
                    <a:pt x="54" y="50"/>
                    <a:pt x="64" y="66"/>
                    <a:pt x="64" y="66"/>
                  </a:cubicBezTo>
                  <a:cubicBezTo>
                    <a:pt x="70" y="75"/>
                    <a:pt x="158" y="109"/>
                    <a:pt x="154" y="82"/>
                  </a:cubicBezTo>
                  <a:cubicBezTo>
                    <a:pt x="152" y="63"/>
                    <a:pt x="121" y="66"/>
                    <a:pt x="109" y="60"/>
                  </a:cubicBezTo>
                  <a:cubicBezTo>
                    <a:pt x="102" y="56"/>
                    <a:pt x="98" y="50"/>
                    <a:pt x="91" y="47"/>
                  </a:cubicBezTo>
                  <a:cubicBezTo>
                    <a:pt x="86" y="46"/>
                    <a:pt x="78" y="47"/>
                    <a:pt x="78" y="40"/>
                  </a:cubicBezTo>
                  <a:cubicBezTo>
                    <a:pt x="78" y="37"/>
                    <a:pt x="79" y="35"/>
                    <a:pt x="81" y="3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íSliḋe"/>
            <p:cNvSpPr/>
            <p:nvPr/>
          </p:nvSpPr>
          <p:spPr bwMode="auto">
            <a:xfrm>
              <a:off x="1835371" y="4971300"/>
              <a:ext cx="602812" cy="475629"/>
            </a:xfrm>
            <a:custGeom>
              <a:avLst/>
              <a:gdLst>
                <a:gd name="T0" fmla="*/ 143 w 348"/>
                <a:gd name="T1" fmla="*/ 1 h 275"/>
                <a:gd name="T2" fmla="*/ 131 w 348"/>
                <a:gd name="T3" fmla="*/ 7 h 275"/>
                <a:gd name="T4" fmla="*/ 129 w 348"/>
                <a:gd name="T5" fmla="*/ 8 h 275"/>
                <a:gd name="T6" fmla="*/ 129 w 348"/>
                <a:gd name="T7" fmla="*/ 9 h 275"/>
                <a:gd name="T8" fmla="*/ 127 w 348"/>
                <a:gd name="T9" fmla="*/ 12 h 275"/>
                <a:gd name="T10" fmla="*/ 127 w 348"/>
                <a:gd name="T11" fmla="*/ 14 h 275"/>
                <a:gd name="T12" fmla="*/ 126 w 348"/>
                <a:gd name="T13" fmla="*/ 15 h 275"/>
                <a:gd name="T14" fmla="*/ 138 w 348"/>
                <a:gd name="T15" fmla="*/ 56 h 275"/>
                <a:gd name="T16" fmla="*/ 122 w 348"/>
                <a:gd name="T17" fmla="*/ 81 h 275"/>
                <a:gd name="T18" fmla="*/ 107 w 348"/>
                <a:gd name="T19" fmla="*/ 48 h 275"/>
                <a:gd name="T20" fmla="*/ 75 w 348"/>
                <a:gd name="T21" fmla="*/ 16 h 275"/>
                <a:gd name="T22" fmla="*/ 71 w 348"/>
                <a:gd name="T23" fmla="*/ 13 h 275"/>
                <a:gd name="T24" fmla="*/ 65 w 348"/>
                <a:gd name="T25" fmla="*/ 9 h 275"/>
                <a:gd name="T26" fmla="*/ 50 w 348"/>
                <a:gd name="T27" fmla="*/ 2 h 275"/>
                <a:gd name="T28" fmla="*/ 0 w 348"/>
                <a:gd name="T29" fmla="*/ 3 h 275"/>
                <a:gd name="T30" fmla="*/ 0 w 348"/>
                <a:gd name="T31" fmla="*/ 4 h 275"/>
                <a:gd name="T32" fmla="*/ 61 w 348"/>
                <a:gd name="T33" fmla="*/ 105 h 275"/>
                <a:gd name="T34" fmla="*/ 35 w 348"/>
                <a:gd name="T35" fmla="*/ 105 h 275"/>
                <a:gd name="T36" fmla="*/ 24 w 348"/>
                <a:gd name="T37" fmla="*/ 146 h 275"/>
                <a:gd name="T38" fmla="*/ 84 w 348"/>
                <a:gd name="T39" fmla="*/ 204 h 275"/>
                <a:gd name="T40" fmla="*/ 125 w 348"/>
                <a:gd name="T41" fmla="*/ 208 h 275"/>
                <a:gd name="T42" fmla="*/ 148 w 348"/>
                <a:gd name="T43" fmla="*/ 216 h 275"/>
                <a:gd name="T44" fmla="*/ 149 w 348"/>
                <a:gd name="T45" fmla="*/ 217 h 275"/>
                <a:gd name="T46" fmla="*/ 214 w 348"/>
                <a:gd name="T47" fmla="*/ 275 h 275"/>
                <a:gd name="T48" fmla="*/ 215 w 348"/>
                <a:gd name="T49" fmla="*/ 275 h 275"/>
                <a:gd name="T50" fmla="*/ 250 w 348"/>
                <a:gd name="T51" fmla="*/ 275 h 275"/>
                <a:gd name="T52" fmla="*/ 246 w 348"/>
                <a:gd name="T53" fmla="*/ 274 h 275"/>
                <a:gd name="T54" fmla="*/ 248 w 348"/>
                <a:gd name="T55" fmla="*/ 274 h 275"/>
                <a:gd name="T56" fmla="*/ 305 w 348"/>
                <a:gd name="T57" fmla="*/ 273 h 275"/>
                <a:gd name="T58" fmla="*/ 302 w 348"/>
                <a:gd name="T59" fmla="*/ 273 h 275"/>
                <a:gd name="T60" fmla="*/ 300 w 348"/>
                <a:gd name="T61" fmla="*/ 274 h 275"/>
                <a:gd name="T62" fmla="*/ 348 w 348"/>
                <a:gd name="T63" fmla="*/ 273 h 275"/>
                <a:gd name="T64" fmla="*/ 206 w 348"/>
                <a:gd name="T65" fmla="*/ 1 h 275"/>
                <a:gd name="T66" fmla="*/ 206 w 348"/>
                <a:gd name="T67" fmla="*/ 0 h 275"/>
                <a:gd name="T68" fmla="*/ 143 w 348"/>
                <a:gd name="T69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8" h="275">
                  <a:moveTo>
                    <a:pt x="143" y="1"/>
                  </a:moveTo>
                  <a:cubicBezTo>
                    <a:pt x="137" y="2"/>
                    <a:pt x="133" y="4"/>
                    <a:pt x="131" y="7"/>
                  </a:cubicBezTo>
                  <a:cubicBezTo>
                    <a:pt x="130" y="7"/>
                    <a:pt x="130" y="8"/>
                    <a:pt x="129" y="8"/>
                  </a:cubicBezTo>
                  <a:cubicBezTo>
                    <a:pt x="129" y="8"/>
                    <a:pt x="129" y="9"/>
                    <a:pt x="129" y="9"/>
                  </a:cubicBezTo>
                  <a:cubicBezTo>
                    <a:pt x="128" y="10"/>
                    <a:pt x="128" y="11"/>
                    <a:pt x="127" y="12"/>
                  </a:cubicBezTo>
                  <a:cubicBezTo>
                    <a:pt x="127" y="12"/>
                    <a:pt x="127" y="13"/>
                    <a:pt x="127" y="14"/>
                  </a:cubicBezTo>
                  <a:cubicBezTo>
                    <a:pt x="126" y="14"/>
                    <a:pt x="126" y="15"/>
                    <a:pt x="126" y="15"/>
                  </a:cubicBezTo>
                  <a:cubicBezTo>
                    <a:pt x="123" y="30"/>
                    <a:pt x="136" y="42"/>
                    <a:pt x="138" y="56"/>
                  </a:cubicBezTo>
                  <a:cubicBezTo>
                    <a:pt x="140" y="66"/>
                    <a:pt x="135" y="83"/>
                    <a:pt x="122" y="81"/>
                  </a:cubicBezTo>
                  <a:cubicBezTo>
                    <a:pt x="110" y="79"/>
                    <a:pt x="111" y="58"/>
                    <a:pt x="107" y="48"/>
                  </a:cubicBezTo>
                  <a:cubicBezTo>
                    <a:pt x="101" y="33"/>
                    <a:pt x="87" y="27"/>
                    <a:pt x="75" y="16"/>
                  </a:cubicBezTo>
                  <a:cubicBezTo>
                    <a:pt x="73" y="15"/>
                    <a:pt x="72" y="14"/>
                    <a:pt x="71" y="13"/>
                  </a:cubicBezTo>
                  <a:cubicBezTo>
                    <a:pt x="69" y="11"/>
                    <a:pt x="67" y="10"/>
                    <a:pt x="65" y="9"/>
                  </a:cubicBezTo>
                  <a:cubicBezTo>
                    <a:pt x="60" y="6"/>
                    <a:pt x="56" y="4"/>
                    <a:pt x="50" y="2"/>
                  </a:cubicBezTo>
                  <a:cubicBezTo>
                    <a:pt x="32" y="3"/>
                    <a:pt x="15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39"/>
                    <a:pt x="40" y="73"/>
                    <a:pt x="61" y="105"/>
                  </a:cubicBezTo>
                  <a:cubicBezTo>
                    <a:pt x="76" y="133"/>
                    <a:pt x="45" y="108"/>
                    <a:pt x="35" y="105"/>
                  </a:cubicBezTo>
                  <a:cubicBezTo>
                    <a:pt x="6" y="96"/>
                    <a:pt x="14" y="131"/>
                    <a:pt x="24" y="146"/>
                  </a:cubicBezTo>
                  <a:cubicBezTo>
                    <a:pt x="38" y="168"/>
                    <a:pt x="62" y="188"/>
                    <a:pt x="84" y="204"/>
                  </a:cubicBezTo>
                  <a:cubicBezTo>
                    <a:pt x="99" y="216"/>
                    <a:pt x="109" y="215"/>
                    <a:pt x="125" y="208"/>
                  </a:cubicBezTo>
                  <a:cubicBezTo>
                    <a:pt x="135" y="204"/>
                    <a:pt x="141" y="209"/>
                    <a:pt x="148" y="216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70" y="238"/>
                    <a:pt x="192" y="258"/>
                    <a:pt x="21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25" y="275"/>
                    <a:pt x="237" y="275"/>
                    <a:pt x="250" y="275"/>
                  </a:cubicBezTo>
                  <a:cubicBezTo>
                    <a:pt x="249" y="275"/>
                    <a:pt x="248" y="274"/>
                    <a:pt x="246" y="27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66" y="274"/>
                    <a:pt x="285" y="273"/>
                    <a:pt x="305" y="273"/>
                  </a:cubicBezTo>
                  <a:cubicBezTo>
                    <a:pt x="302" y="273"/>
                    <a:pt x="302" y="273"/>
                    <a:pt x="302" y="273"/>
                  </a:cubicBezTo>
                  <a:cubicBezTo>
                    <a:pt x="301" y="274"/>
                    <a:pt x="301" y="274"/>
                    <a:pt x="300" y="274"/>
                  </a:cubicBezTo>
                  <a:cubicBezTo>
                    <a:pt x="316" y="274"/>
                    <a:pt x="332" y="274"/>
                    <a:pt x="348" y="273"/>
                  </a:cubicBezTo>
                  <a:cubicBezTo>
                    <a:pt x="294" y="211"/>
                    <a:pt x="247" y="114"/>
                    <a:pt x="206" y="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84" y="0"/>
                    <a:pt x="163" y="1"/>
                    <a:pt x="143" y="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Sļîďê"/>
            <p:cNvSpPr/>
            <p:nvPr/>
          </p:nvSpPr>
          <p:spPr bwMode="auto">
            <a:xfrm>
              <a:off x="1547902" y="4678606"/>
              <a:ext cx="658563" cy="768324"/>
            </a:xfrm>
            <a:custGeom>
              <a:avLst/>
              <a:gdLst>
                <a:gd name="T0" fmla="*/ 276 w 381"/>
                <a:gd name="T1" fmla="*/ 359 h 444"/>
                <a:gd name="T2" fmla="*/ 276 w 381"/>
                <a:gd name="T3" fmla="*/ 367 h 444"/>
                <a:gd name="T4" fmla="*/ 278 w 381"/>
                <a:gd name="T5" fmla="*/ 378 h 444"/>
                <a:gd name="T6" fmla="*/ 276 w 381"/>
                <a:gd name="T7" fmla="*/ 379 h 444"/>
                <a:gd name="T8" fmla="*/ 234 w 381"/>
                <a:gd name="T9" fmla="*/ 349 h 444"/>
                <a:gd name="T10" fmla="*/ 191 w 381"/>
                <a:gd name="T11" fmla="*/ 281 h 444"/>
                <a:gd name="T12" fmla="*/ 237 w 381"/>
                <a:gd name="T13" fmla="*/ 304 h 444"/>
                <a:gd name="T14" fmla="*/ 228 w 381"/>
                <a:gd name="T15" fmla="*/ 274 h 444"/>
                <a:gd name="T16" fmla="*/ 167 w 381"/>
                <a:gd name="T17" fmla="*/ 173 h 444"/>
                <a:gd name="T18" fmla="*/ 123 w 381"/>
                <a:gd name="T19" fmla="*/ 173 h 444"/>
                <a:gd name="T20" fmla="*/ 78 w 381"/>
                <a:gd name="T21" fmla="*/ 105 h 444"/>
                <a:gd name="T22" fmla="*/ 76 w 381"/>
                <a:gd name="T23" fmla="*/ 99 h 444"/>
                <a:gd name="T24" fmla="*/ 76 w 381"/>
                <a:gd name="T25" fmla="*/ 97 h 444"/>
                <a:gd name="T26" fmla="*/ 74 w 381"/>
                <a:gd name="T27" fmla="*/ 92 h 444"/>
                <a:gd name="T28" fmla="*/ 73 w 381"/>
                <a:gd name="T29" fmla="*/ 89 h 444"/>
                <a:gd name="T30" fmla="*/ 73 w 381"/>
                <a:gd name="T31" fmla="*/ 87 h 444"/>
                <a:gd name="T32" fmla="*/ 57 w 381"/>
                <a:gd name="T33" fmla="*/ 55 h 444"/>
                <a:gd name="T34" fmla="*/ 22 w 381"/>
                <a:gd name="T35" fmla="*/ 9 h 444"/>
                <a:gd name="T36" fmla="*/ 5 w 381"/>
                <a:gd name="T37" fmla="*/ 34 h 444"/>
                <a:gd name="T38" fmla="*/ 21 w 381"/>
                <a:gd name="T39" fmla="*/ 62 h 444"/>
                <a:gd name="T40" fmla="*/ 22 w 381"/>
                <a:gd name="T41" fmla="*/ 63 h 444"/>
                <a:gd name="T42" fmla="*/ 48 w 381"/>
                <a:gd name="T43" fmla="*/ 105 h 444"/>
                <a:gd name="T44" fmla="*/ 81 w 381"/>
                <a:gd name="T45" fmla="*/ 173 h 444"/>
                <a:gd name="T46" fmla="*/ 62 w 381"/>
                <a:gd name="T47" fmla="*/ 173 h 444"/>
                <a:gd name="T48" fmla="*/ 312 w 381"/>
                <a:gd name="T49" fmla="*/ 444 h 444"/>
                <a:gd name="T50" fmla="*/ 381 w 381"/>
                <a:gd name="T51" fmla="*/ 444 h 444"/>
                <a:gd name="T52" fmla="*/ 316 w 381"/>
                <a:gd name="T53" fmla="*/ 386 h 444"/>
                <a:gd name="T54" fmla="*/ 276 w 381"/>
                <a:gd name="T55" fmla="*/ 3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44">
                  <a:moveTo>
                    <a:pt x="276" y="359"/>
                  </a:moveTo>
                  <a:cubicBezTo>
                    <a:pt x="275" y="361"/>
                    <a:pt x="274" y="362"/>
                    <a:pt x="276" y="367"/>
                  </a:cubicBezTo>
                  <a:cubicBezTo>
                    <a:pt x="279" y="374"/>
                    <a:pt x="279" y="376"/>
                    <a:pt x="278" y="378"/>
                  </a:cubicBezTo>
                  <a:cubicBezTo>
                    <a:pt x="278" y="378"/>
                    <a:pt x="276" y="379"/>
                    <a:pt x="276" y="379"/>
                  </a:cubicBezTo>
                  <a:cubicBezTo>
                    <a:pt x="265" y="376"/>
                    <a:pt x="249" y="364"/>
                    <a:pt x="234" y="349"/>
                  </a:cubicBezTo>
                  <a:cubicBezTo>
                    <a:pt x="209" y="325"/>
                    <a:pt x="187" y="293"/>
                    <a:pt x="191" y="281"/>
                  </a:cubicBezTo>
                  <a:cubicBezTo>
                    <a:pt x="213" y="273"/>
                    <a:pt x="217" y="305"/>
                    <a:pt x="237" y="304"/>
                  </a:cubicBezTo>
                  <a:cubicBezTo>
                    <a:pt x="239" y="299"/>
                    <a:pt x="241" y="297"/>
                    <a:pt x="228" y="274"/>
                  </a:cubicBezTo>
                  <a:cubicBezTo>
                    <a:pt x="207" y="242"/>
                    <a:pt x="187" y="208"/>
                    <a:pt x="167" y="173"/>
                  </a:cubicBezTo>
                  <a:cubicBezTo>
                    <a:pt x="151" y="173"/>
                    <a:pt x="136" y="173"/>
                    <a:pt x="123" y="173"/>
                  </a:cubicBezTo>
                  <a:cubicBezTo>
                    <a:pt x="88" y="152"/>
                    <a:pt x="78" y="105"/>
                    <a:pt x="78" y="105"/>
                  </a:cubicBezTo>
                  <a:cubicBezTo>
                    <a:pt x="77" y="103"/>
                    <a:pt x="77" y="101"/>
                    <a:pt x="76" y="99"/>
                  </a:cubicBezTo>
                  <a:cubicBezTo>
                    <a:pt x="76" y="98"/>
                    <a:pt x="76" y="98"/>
                    <a:pt x="76" y="97"/>
                  </a:cubicBezTo>
                  <a:cubicBezTo>
                    <a:pt x="76" y="96"/>
                    <a:pt x="75" y="94"/>
                    <a:pt x="74" y="92"/>
                  </a:cubicBezTo>
                  <a:cubicBezTo>
                    <a:pt x="74" y="91"/>
                    <a:pt x="74" y="90"/>
                    <a:pt x="73" y="89"/>
                  </a:cubicBezTo>
                  <a:cubicBezTo>
                    <a:pt x="73" y="88"/>
                    <a:pt x="73" y="87"/>
                    <a:pt x="73" y="87"/>
                  </a:cubicBezTo>
                  <a:cubicBezTo>
                    <a:pt x="69" y="77"/>
                    <a:pt x="64" y="66"/>
                    <a:pt x="57" y="55"/>
                  </a:cubicBezTo>
                  <a:cubicBezTo>
                    <a:pt x="48" y="39"/>
                    <a:pt x="40" y="18"/>
                    <a:pt x="22" y="9"/>
                  </a:cubicBezTo>
                  <a:cubicBezTo>
                    <a:pt x="5" y="0"/>
                    <a:pt x="0" y="22"/>
                    <a:pt x="5" y="34"/>
                  </a:cubicBezTo>
                  <a:cubicBezTo>
                    <a:pt x="8" y="45"/>
                    <a:pt x="16" y="52"/>
                    <a:pt x="21" y="62"/>
                  </a:cubicBezTo>
                  <a:cubicBezTo>
                    <a:pt x="21" y="63"/>
                    <a:pt x="21" y="63"/>
                    <a:pt x="22" y="63"/>
                  </a:cubicBezTo>
                  <a:cubicBezTo>
                    <a:pt x="29" y="78"/>
                    <a:pt x="38" y="93"/>
                    <a:pt x="48" y="105"/>
                  </a:cubicBezTo>
                  <a:cubicBezTo>
                    <a:pt x="59" y="120"/>
                    <a:pt x="85" y="157"/>
                    <a:pt x="81" y="173"/>
                  </a:cubicBezTo>
                  <a:cubicBezTo>
                    <a:pt x="73" y="173"/>
                    <a:pt x="66" y="173"/>
                    <a:pt x="62" y="173"/>
                  </a:cubicBezTo>
                  <a:cubicBezTo>
                    <a:pt x="133" y="286"/>
                    <a:pt x="216" y="382"/>
                    <a:pt x="312" y="444"/>
                  </a:cubicBezTo>
                  <a:cubicBezTo>
                    <a:pt x="323" y="444"/>
                    <a:pt x="346" y="444"/>
                    <a:pt x="381" y="444"/>
                  </a:cubicBezTo>
                  <a:cubicBezTo>
                    <a:pt x="359" y="427"/>
                    <a:pt x="337" y="407"/>
                    <a:pt x="316" y="386"/>
                  </a:cubicBezTo>
                  <a:cubicBezTo>
                    <a:pt x="292" y="363"/>
                    <a:pt x="283" y="356"/>
                    <a:pt x="276" y="359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ślíḍè"/>
            <p:cNvSpPr/>
            <p:nvPr/>
          </p:nvSpPr>
          <p:spPr bwMode="auto">
            <a:xfrm>
              <a:off x="1464275" y="3288305"/>
              <a:ext cx="752644" cy="1048823"/>
            </a:xfrm>
            <a:custGeom>
              <a:avLst/>
              <a:gdLst>
                <a:gd name="T0" fmla="*/ 59 w 435"/>
                <a:gd name="T1" fmla="*/ 607 h 607"/>
                <a:gd name="T2" fmla="*/ 56 w 435"/>
                <a:gd name="T3" fmla="*/ 599 h 607"/>
                <a:gd name="T4" fmla="*/ 29 w 435"/>
                <a:gd name="T5" fmla="*/ 409 h 607"/>
                <a:gd name="T6" fmla="*/ 52 w 435"/>
                <a:gd name="T7" fmla="*/ 408 h 607"/>
                <a:gd name="T8" fmla="*/ 103 w 435"/>
                <a:gd name="T9" fmla="*/ 402 h 607"/>
                <a:gd name="T10" fmla="*/ 117 w 435"/>
                <a:gd name="T11" fmla="*/ 373 h 607"/>
                <a:gd name="T12" fmla="*/ 117 w 435"/>
                <a:gd name="T13" fmla="*/ 366 h 607"/>
                <a:gd name="T14" fmla="*/ 109 w 435"/>
                <a:gd name="T15" fmla="*/ 327 h 607"/>
                <a:gd name="T16" fmla="*/ 89 w 435"/>
                <a:gd name="T17" fmla="*/ 295 h 607"/>
                <a:gd name="T18" fmla="*/ 73 w 435"/>
                <a:gd name="T19" fmla="*/ 288 h 607"/>
                <a:gd name="T20" fmla="*/ 66 w 435"/>
                <a:gd name="T21" fmla="*/ 289 h 607"/>
                <a:gd name="T22" fmla="*/ 48 w 435"/>
                <a:gd name="T23" fmla="*/ 307 h 607"/>
                <a:gd name="T24" fmla="*/ 30 w 435"/>
                <a:gd name="T25" fmla="*/ 323 h 607"/>
                <a:gd name="T26" fmla="*/ 20 w 435"/>
                <a:gd name="T27" fmla="*/ 322 h 607"/>
                <a:gd name="T28" fmla="*/ 11 w 435"/>
                <a:gd name="T29" fmla="*/ 314 h 607"/>
                <a:gd name="T30" fmla="*/ 9 w 435"/>
                <a:gd name="T31" fmla="*/ 160 h 607"/>
                <a:gd name="T32" fmla="*/ 76 w 435"/>
                <a:gd name="T33" fmla="*/ 158 h 607"/>
                <a:gd name="T34" fmla="*/ 92 w 435"/>
                <a:gd name="T35" fmla="*/ 150 h 607"/>
                <a:gd name="T36" fmla="*/ 99 w 435"/>
                <a:gd name="T37" fmla="*/ 144 h 607"/>
                <a:gd name="T38" fmla="*/ 113 w 435"/>
                <a:gd name="T39" fmla="*/ 110 h 607"/>
                <a:gd name="T40" fmla="*/ 109 w 435"/>
                <a:gd name="T41" fmla="*/ 87 h 607"/>
                <a:gd name="T42" fmla="*/ 111 w 435"/>
                <a:gd name="T43" fmla="*/ 44 h 607"/>
                <a:gd name="T44" fmla="*/ 118 w 435"/>
                <a:gd name="T45" fmla="*/ 32 h 607"/>
                <a:gd name="T46" fmla="*/ 128 w 435"/>
                <a:gd name="T47" fmla="*/ 20 h 607"/>
                <a:gd name="T48" fmla="*/ 140 w 435"/>
                <a:gd name="T49" fmla="*/ 11 h 607"/>
                <a:gd name="T50" fmla="*/ 167 w 435"/>
                <a:gd name="T51" fmla="*/ 1 h 607"/>
                <a:gd name="T52" fmla="*/ 202 w 435"/>
                <a:gd name="T53" fmla="*/ 19 h 607"/>
                <a:gd name="T54" fmla="*/ 206 w 435"/>
                <a:gd name="T55" fmla="*/ 31 h 607"/>
                <a:gd name="T56" fmla="*/ 183 w 435"/>
                <a:gd name="T57" fmla="*/ 86 h 607"/>
                <a:gd name="T58" fmla="*/ 167 w 435"/>
                <a:gd name="T59" fmla="*/ 135 h 607"/>
                <a:gd name="T60" fmla="*/ 185 w 435"/>
                <a:gd name="T61" fmla="*/ 153 h 607"/>
                <a:gd name="T62" fmla="*/ 191 w 435"/>
                <a:gd name="T63" fmla="*/ 155 h 607"/>
                <a:gd name="T64" fmla="*/ 255 w 435"/>
                <a:gd name="T65" fmla="*/ 155 h 607"/>
                <a:gd name="T66" fmla="*/ 283 w 435"/>
                <a:gd name="T67" fmla="*/ 155 h 607"/>
                <a:gd name="T68" fmla="*/ 280 w 435"/>
                <a:gd name="T69" fmla="*/ 259 h 607"/>
                <a:gd name="T70" fmla="*/ 280 w 435"/>
                <a:gd name="T71" fmla="*/ 268 h 607"/>
                <a:gd name="T72" fmla="*/ 288 w 435"/>
                <a:gd name="T73" fmla="*/ 297 h 607"/>
                <a:gd name="T74" fmla="*/ 313 w 435"/>
                <a:gd name="T75" fmla="*/ 316 h 607"/>
                <a:gd name="T76" fmla="*/ 346 w 435"/>
                <a:gd name="T77" fmla="*/ 289 h 607"/>
                <a:gd name="T78" fmla="*/ 379 w 435"/>
                <a:gd name="T79" fmla="*/ 281 h 607"/>
                <a:gd name="T80" fmla="*/ 408 w 435"/>
                <a:gd name="T81" fmla="*/ 294 h 607"/>
                <a:gd name="T82" fmla="*/ 413 w 435"/>
                <a:gd name="T83" fmla="*/ 300 h 607"/>
                <a:gd name="T84" fmla="*/ 415 w 435"/>
                <a:gd name="T85" fmla="*/ 428 h 607"/>
                <a:gd name="T86" fmla="*/ 370 w 435"/>
                <a:gd name="T87" fmla="*/ 437 h 607"/>
                <a:gd name="T88" fmla="*/ 349 w 435"/>
                <a:gd name="T89" fmla="*/ 420 h 607"/>
                <a:gd name="T90" fmla="*/ 323 w 435"/>
                <a:gd name="T91" fmla="*/ 405 h 607"/>
                <a:gd name="T92" fmla="*/ 317 w 435"/>
                <a:gd name="T93" fmla="*/ 405 h 607"/>
                <a:gd name="T94" fmla="*/ 310 w 435"/>
                <a:gd name="T95" fmla="*/ 408 h 607"/>
                <a:gd name="T96" fmla="*/ 294 w 435"/>
                <a:gd name="T97" fmla="*/ 446 h 607"/>
                <a:gd name="T98" fmla="*/ 318 w 435"/>
                <a:gd name="T99" fmla="*/ 595 h 607"/>
                <a:gd name="T100" fmla="*/ 320 w 435"/>
                <a:gd name="T101" fmla="*/ 602 h 607"/>
                <a:gd name="T102" fmla="*/ 60 w 435"/>
                <a:gd name="T10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5" h="607">
                  <a:moveTo>
                    <a:pt x="60" y="607"/>
                  </a:moveTo>
                  <a:cubicBezTo>
                    <a:pt x="59" y="607"/>
                    <a:pt x="59" y="607"/>
                    <a:pt x="59" y="607"/>
                  </a:cubicBezTo>
                  <a:cubicBezTo>
                    <a:pt x="59" y="606"/>
                    <a:pt x="59" y="606"/>
                    <a:pt x="59" y="606"/>
                  </a:cubicBezTo>
                  <a:cubicBezTo>
                    <a:pt x="56" y="599"/>
                    <a:pt x="56" y="599"/>
                    <a:pt x="56" y="599"/>
                  </a:cubicBezTo>
                  <a:cubicBezTo>
                    <a:pt x="41" y="552"/>
                    <a:pt x="28" y="504"/>
                    <a:pt x="19" y="457"/>
                  </a:cubicBezTo>
                  <a:cubicBezTo>
                    <a:pt x="17" y="429"/>
                    <a:pt x="21" y="413"/>
                    <a:pt x="29" y="409"/>
                  </a:cubicBezTo>
                  <a:cubicBezTo>
                    <a:pt x="29" y="409"/>
                    <a:pt x="40" y="396"/>
                    <a:pt x="40" y="396"/>
                  </a:cubicBezTo>
                  <a:cubicBezTo>
                    <a:pt x="44" y="392"/>
                    <a:pt x="50" y="407"/>
                    <a:pt x="52" y="408"/>
                  </a:cubicBezTo>
                  <a:cubicBezTo>
                    <a:pt x="56" y="412"/>
                    <a:pt x="64" y="412"/>
                    <a:pt x="69" y="412"/>
                  </a:cubicBezTo>
                  <a:cubicBezTo>
                    <a:pt x="80" y="413"/>
                    <a:pt x="94" y="409"/>
                    <a:pt x="103" y="402"/>
                  </a:cubicBezTo>
                  <a:cubicBezTo>
                    <a:pt x="113" y="395"/>
                    <a:pt x="117" y="386"/>
                    <a:pt x="117" y="375"/>
                  </a:cubicBezTo>
                  <a:cubicBezTo>
                    <a:pt x="117" y="373"/>
                    <a:pt x="117" y="373"/>
                    <a:pt x="117" y="373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116" y="355"/>
                    <a:pt x="114" y="345"/>
                    <a:pt x="112" y="336"/>
                  </a:cubicBezTo>
                  <a:cubicBezTo>
                    <a:pt x="111" y="332"/>
                    <a:pt x="110" y="330"/>
                    <a:pt x="109" y="327"/>
                  </a:cubicBezTo>
                  <a:cubicBezTo>
                    <a:pt x="104" y="314"/>
                    <a:pt x="99" y="304"/>
                    <a:pt x="92" y="297"/>
                  </a:cubicBezTo>
                  <a:cubicBezTo>
                    <a:pt x="91" y="296"/>
                    <a:pt x="90" y="296"/>
                    <a:pt x="89" y="295"/>
                  </a:cubicBezTo>
                  <a:cubicBezTo>
                    <a:pt x="88" y="294"/>
                    <a:pt x="87" y="293"/>
                    <a:pt x="86" y="293"/>
                  </a:cubicBezTo>
                  <a:cubicBezTo>
                    <a:pt x="81" y="289"/>
                    <a:pt x="77" y="288"/>
                    <a:pt x="73" y="288"/>
                  </a:cubicBezTo>
                  <a:cubicBezTo>
                    <a:pt x="70" y="288"/>
                    <a:pt x="69" y="288"/>
                    <a:pt x="68" y="289"/>
                  </a:cubicBezTo>
                  <a:cubicBezTo>
                    <a:pt x="67" y="289"/>
                    <a:pt x="66" y="289"/>
                    <a:pt x="66" y="289"/>
                  </a:cubicBezTo>
                  <a:cubicBezTo>
                    <a:pt x="60" y="292"/>
                    <a:pt x="57" y="295"/>
                    <a:pt x="53" y="299"/>
                  </a:cubicBezTo>
                  <a:cubicBezTo>
                    <a:pt x="51" y="301"/>
                    <a:pt x="49" y="304"/>
                    <a:pt x="48" y="307"/>
                  </a:cubicBezTo>
                  <a:cubicBezTo>
                    <a:pt x="46" y="311"/>
                    <a:pt x="43" y="315"/>
                    <a:pt x="39" y="318"/>
                  </a:cubicBezTo>
                  <a:cubicBezTo>
                    <a:pt x="36" y="320"/>
                    <a:pt x="33" y="322"/>
                    <a:pt x="30" y="323"/>
                  </a:cubicBezTo>
                  <a:cubicBezTo>
                    <a:pt x="27" y="323"/>
                    <a:pt x="26" y="323"/>
                    <a:pt x="25" y="323"/>
                  </a:cubicBezTo>
                  <a:cubicBezTo>
                    <a:pt x="22" y="323"/>
                    <a:pt x="21" y="323"/>
                    <a:pt x="20" y="322"/>
                  </a:cubicBezTo>
                  <a:cubicBezTo>
                    <a:pt x="17" y="321"/>
                    <a:pt x="16" y="320"/>
                    <a:pt x="14" y="318"/>
                  </a:cubicBezTo>
                  <a:cubicBezTo>
                    <a:pt x="13" y="317"/>
                    <a:pt x="12" y="316"/>
                    <a:pt x="11" y="314"/>
                  </a:cubicBezTo>
                  <a:cubicBezTo>
                    <a:pt x="6" y="305"/>
                    <a:pt x="2" y="292"/>
                    <a:pt x="0" y="275"/>
                  </a:cubicBezTo>
                  <a:cubicBezTo>
                    <a:pt x="0" y="235"/>
                    <a:pt x="3" y="196"/>
                    <a:pt x="9" y="160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81" y="156"/>
                    <a:pt x="85" y="154"/>
                    <a:pt x="90" y="152"/>
                  </a:cubicBezTo>
                  <a:cubicBezTo>
                    <a:pt x="91" y="151"/>
                    <a:pt x="91" y="150"/>
                    <a:pt x="92" y="15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7" y="146"/>
                    <a:pt x="98" y="145"/>
                    <a:pt x="99" y="144"/>
                  </a:cubicBezTo>
                  <a:cubicBezTo>
                    <a:pt x="107" y="136"/>
                    <a:pt x="111" y="127"/>
                    <a:pt x="112" y="115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3" y="104"/>
                    <a:pt x="113" y="99"/>
                    <a:pt x="111" y="95"/>
                  </a:cubicBezTo>
                  <a:cubicBezTo>
                    <a:pt x="111" y="92"/>
                    <a:pt x="110" y="89"/>
                    <a:pt x="109" y="87"/>
                  </a:cubicBezTo>
                  <a:cubicBezTo>
                    <a:pt x="104" y="75"/>
                    <a:pt x="104" y="61"/>
                    <a:pt x="109" y="48"/>
                  </a:cubicBezTo>
                  <a:cubicBezTo>
                    <a:pt x="110" y="46"/>
                    <a:pt x="110" y="45"/>
                    <a:pt x="111" y="44"/>
                  </a:cubicBezTo>
                  <a:cubicBezTo>
                    <a:pt x="112" y="41"/>
                    <a:pt x="114" y="38"/>
                    <a:pt x="116" y="35"/>
                  </a:cubicBezTo>
                  <a:cubicBezTo>
                    <a:pt x="116" y="34"/>
                    <a:pt x="117" y="33"/>
                    <a:pt x="118" y="32"/>
                  </a:cubicBezTo>
                  <a:cubicBezTo>
                    <a:pt x="121" y="28"/>
                    <a:pt x="123" y="25"/>
                    <a:pt x="125" y="2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1" y="18"/>
                    <a:pt x="134" y="15"/>
                    <a:pt x="137" y="13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4" y="9"/>
                    <a:pt x="147" y="7"/>
                    <a:pt x="151" y="5"/>
                  </a:cubicBezTo>
                  <a:cubicBezTo>
                    <a:pt x="157" y="3"/>
                    <a:pt x="162" y="1"/>
                    <a:pt x="167" y="1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6" y="2"/>
                    <a:pt x="197" y="8"/>
                    <a:pt x="202" y="19"/>
                  </a:cubicBezTo>
                  <a:cubicBezTo>
                    <a:pt x="203" y="20"/>
                    <a:pt x="204" y="22"/>
                    <a:pt x="204" y="24"/>
                  </a:cubicBezTo>
                  <a:cubicBezTo>
                    <a:pt x="205" y="26"/>
                    <a:pt x="206" y="29"/>
                    <a:pt x="206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7" y="51"/>
                    <a:pt x="198" y="71"/>
                    <a:pt x="183" y="86"/>
                  </a:cubicBezTo>
                  <a:cubicBezTo>
                    <a:pt x="182" y="88"/>
                    <a:pt x="180" y="90"/>
                    <a:pt x="179" y="92"/>
                  </a:cubicBezTo>
                  <a:cubicBezTo>
                    <a:pt x="168" y="107"/>
                    <a:pt x="164" y="123"/>
                    <a:pt x="167" y="135"/>
                  </a:cubicBezTo>
                  <a:cubicBezTo>
                    <a:pt x="168" y="137"/>
                    <a:pt x="169" y="139"/>
                    <a:pt x="170" y="141"/>
                  </a:cubicBezTo>
                  <a:cubicBezTo>
                    <a:pt x="173" y="146"/>
                    <a:pt x="178" y="150"/>
                    <a:pt x="185" y="153"/>
                  </a:cubicBezTo>
                  <a:cubicBezTo>
                    <a:pt x="187" y="154"/>
                    <a:pt x="187" y="154"/>
                    <a:pt x="187" y="154"/>
                  </a:cubicBezTo>
                  <a:cubicBezTo>
                    <a:pt x="189" y="155"/>
                    <a:pt x="190" y="155"/>
                    <a:pt x="191" y="155"/>
                  </a:cubicBezTo>
                  <a:cubicBezTo>
                    <a:pt x="194" y="155"/>
                    <a:pt x="196" y="156"/>
                    <a:pt x="198" y="156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81" y="185"/>
                    <a:pt x="280" y="216"/>
                    <a:pt x="279" y="248"/>
                  </a:cubicBezTo>
                  <a:cubicBezTo>
                    <a:pt x="279" y="252"/>
                    <a:pt x="279" y="255"/>
                    <a:pt x="280" y="259"/>
                  </a:cubicBezTo>
                  <a:cubicBezTo>
                    <a:pt x="280" y="265"/>
                    <a:pt x="280" y="265"/>
                    <a:pt x="280" y="265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81" y="277"/>
                    <a:pt x="283" y="284"/>
                    <a:pt x="285" y="290"/>
                  </a:cubicBezTo>
                  <a:cubicBezTo>
                    <a:pt x="286" y="294"/>
                    <a:pt x="287" y="295"/>
                    <a:pt x="288" y="297"/>
                  </a:cubicBezTo>
                  <a:cubicBezTo>
                    <a:pt x="289" y="299"/>
                    <a:pt x="289" y="301"/>
                    <a:pt x="290" y="302"/>
                  </a:cubicBezTo>
                  <a:cubicBezTo>
                    <a:pt x="297" y="312"/>
                    <a:pt x="304" y="316"/>
                    <a:pt x="313" y="316"/>
                  </a:cubicBezTo>
                  <a:cubicBezTo>
                    <a:pt x="314" y="316"/>
                    <a:pt x="316" y="316"/>
                    <a:pt x="317" y="316"/>
                  </a:cubicBezTo>
                  <a:cubicBezTo>
                    <a:pt x="330" y="315"/>
                    <a:pt x="337" y="298"/>
                    <a:pt x="346" y="289"/>
                  </a:cubicBezTo>
                  <a:cubicBezTo>
                    <a:pt x="353" y="282"/>
                    <a:pt x="363" y="283"/>
                    <a:pt x="374" y="281"/>
                  </a:cubicBezTo>
                  <a:cubicBezTo>
                    <a:pt x="376" y="281"/>
                    <a:pt x="377" y="281"/>
                    <a:pt x="379" y="281"/>
                  </a:cubicBezTo>
                  <a:cubicBezTo>
                    <a:pt x="384" y="281"/>
                    <a:pt x="390" y="283"/>
                    <a:pt x="396" y="285"/>
                  </a:cubicBezTo>
                  <a:cubicBezTo>
                    <a:pt x="400" y="287"/>
                    <a:pt x="404" y="290"/>
                    <a:pt x="408" y="294"/>
                  </a:cubicBezTo>
                  <a:cubicBezTo>
                    <a:pt x="409" y="295"/>
                    <a:pt x="410" y="296"/>
                    <a:pt x="411" y="297"/>
                  </a:cubicBezTo>
                  <a:cubicBezTo>
                    <a:pt x="412" y="298"/>
                    <a:pt x="412" y="299"/>
                    <a:pt x="413" y="300"/>
                  </a:cubicBezTo>
                  <a:cubicBezTo>
                    <a:pt x="427" y="318"/>
                    <a:pt x="435" y="347"/>
                    <a:pt x="435" y="375"/>
                  </a:cubicBezTo>
                  <a:cubicBezTo>
                    <a:pt x="433" y="396"/>
                    <a:pt x="426" y="416"/>
                    <a:pt x="415" y="428"/>
                  </a:cubicBezTo>
                  <a:cubicBezTo>
                    <a:pt x="408" y="436"/>
                    <a:pt x="399" y="440"/>
                    <a:pt x="389" y="442"/>
                  </a:cubicBezTo>
                  <a:cubicBezTo>
                    <a:pt x="381" y="442"/>
                    <a:pt x="375" y="440"/>
                    <a:pt x="370" y="437"/>
                  </a:cubicBezTo>
                  <a:cubicBezTo>
                    <a:pt x="362" y="433"/>
                    <a:pt x="357" y="428"/>
                    <a:pt x="351" y="421"/>
                  </a:cubicBezTo>
                  <a:cubicBezTo>
                    <a:pt x="349" y="420"/>
                    <a:pt x="349" y="420"/>
                    <a:pt x="349" y="420"/>
                  </a:cubicBezTo>
                  <a:cubicBezTo>
                    <a:pt x="344" y="415"/>
                    <a:pt x="344" y="415"/>
                    <a:pt x="344" y="415"/>
                  </a:cubicBezTo>
                  <a:cubicBezTo>
                    <a:pt x="337" y="410"/>
                    <a:pt x="330" y="406"/>
                    <a:pt x="323" y="405"/>
                  </a:cubicBezTo>
                  <a:cubicBezTo>
                    <a:pt x="322" y="405"/>
                    <a:pt x="321" y="405"/>
                    <a:pt x="320" y="405"/>
                  </a:cubicBezTo>
                  <a:cubicBezTo>
                    <a:pt x="317" y="405"/>
                    <a:pt x="317" y="405"/>
                    <a:pt x="317" y="405"/>
                  </a:cubicBezTo>
                  <a:cubicBezTo>
                    <a:pt x="316" y="406"/>
                    <a:pt x="315" y="406"/>
                    <a:pt x="314" y="406"/>
                  </a:cubicBezTo>
                  <a:cubicBezTo>
                    <a:pt x="312" y="407"/>
                    <a:pt x="311" y="407"/>
                    <a:pt x="310" y="408"/>
                  </a:cubicBezTo>
                  <a:cubicBezTo>
                    <a:pt x="302" y="412"/>
                    <a:pt x="298" y="421"/>
                    <a:pt x="296" y="435"/>
                  </a:cubicBezTo>
                  <a:cubicBezTo>
                    <a:pt x="295" y="438"/>
                    <a:pt x="295" y="442"/>
                    <a:pt x="294" y="446"/>
                  </a:cubicBezTo>
                  <a:cubicBezTo>
                    <a:pt x="294" y="454"/>
                    <a:pt x="294" y="460"/>
                    <a:pt x="294" y="465"/>
                  </a:cubicBezTo>
                  <a:cubicBezTo>
                    <a:pt x="300" y="506"/>
                    <a:pt x="308" y="550"/>
                    <a:pt x="318" y="595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20" y="602"/>
                    <a:pt x="320" y="602"/>
                    <a:pt x="320" y="602"/>
                  </a:cubicBezTo>
                  <a:cubicBezTo>
                    <a:pt x="249" y="605"/>
                    <a:pt x="184" y="606"/>
                    <a:pt x="127" y="606"/>
                  </a:cubicBezTo>
                  <a:lnTo>
                    <a:pt x="60" y="6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ḷîďè"/>
            <p:cNvSpPr/>
            <p:nvPr/>
          </p:nvSpPr>
          <p:spPr bwMode="auto">
            <a:xfrm>
              <a:off x="1725610" y="2802223"/>
              <a:ext cx="674244" cy="435558"/>
            </a:xfrm>
            <a:custGeom>
              <a:avLst/>
              <a:gdLst>
                <a:gd name="connsiteX0" fmla="*/ 1163288 w 1303685"/>
                <a:gd name="connsiteY0" fmla="*/ 0 h 842174"/>
                <a:gd name="connsiteX1" fmla="*/ 1190031 w 1303685"/>
                <a:gd name="connsiteY1" fmla="*/ 0 h 842174"/>
                <a:gd name="connsiteX2" fmla="*/ 1263572 w 1303685"/>
                <a:gd name="connsiteY2" fmla="*/ 0 h 842174"/>
                <a:gd name="connsiteX3" fmla="*/ 1303685 w 1303685"/>
                <a:gd name="connsiteY3" fmla="*/ 0 h 842174"/>
                <a:gd name="connsiteX4" fmla="*/ 1300342 w 1303685"/>
                <a:gd name="connsiteY4" fmla="*/ 6689 h 842174"/>
                <a:gd name="connsiteX5" fmla="*/ 742098 w 1303685"/>
                <a:gd name="connsiteY5" fmla="*/ 451502 h 842174"/>
                <a:gd name="connsiteX6" fmla="*/ 478018 w 1303685"/>
                <a:gd name="connsiteY6" fmla="*/ 458191 h 842174"/>
                <a:gd name="connsiteX7" fmla="*/ 481361 w 1303685"/>
                <a:gd name="connsiteY7" fmla="*/ 454847 h 842174"/>
                <a:gd name="connsiteX8" fmla="*/ 471220 w 1303685"/>
                <a:gd name="connsiteY8" fmla="*/ 454969 h 842174"/>
                <a:gd name="connsiteX9" fmla="*/ 465196 w 1303685"/>
                <a:gd name="connsiteY9" fmla="*/ 457976 h 842174"/>
                <a:gd name="connsiteX10" fmla="*/ 368155 w 1303685"/>
                <a:gd name="connsiteY10" fmla="*/ 511430 h 842174"/>
                <a:gd name="connsiteX11" fmla="*/ 364809 w 1303685"/>
                <a:gd name="connsiteY11" fmla="*/ 514771 h 842174"/>
                <a:gd name="connsiteX12" fmla="*/ 358116 w 1303685"/>
                <a:gd name="connsiteY12" fmla="*/ 524793 h 842174"/>
                <a:gd name="connsiteX13" fmla="*/ 334693 w 1303685"/>
                <a:gd name="connsiteY13" fmla="*/ 561543 h 842174"/>
                <a:gd name="connsiteX14" fmla="*/ 334693 w 1303685"/>
                <a:gd name="connsiteY14" fmla="*/ 571565 h 842174"/>
                <a:gd name="connsiteX15" fmla="*/ 331346 w 1303685"/>
                <a:gd name="connsiteY15" fmla="*/ 578247 h 842174"/>
                <a:gd name="connsiteX16" fmla="*/ 334693 w 1303685"/>
                <a:gd name="connsiteY16" fmla="*/ 604974 h 842174"/>
                <a:gd name="connsiteX17" fmla="*/ 331346 w 1303685"/>
                <a:gd name="connsiteY17" fmla="*/ 604974 h 842174"/>
                <a:gd name="connsiteX18" fmla="*/ 334693 w 1303685"/>
                <a:gd name="connsiteY18" fmla="*/ 638382 h 842174"/>
                <a:gd name="connsiteX19" fmla="*/ 291191 w 1303685"/>
                <a:gd name="connsiteY19" fmla="*/ 738608 h 842174"/>
                <a:gd name="connsiteX20" fmla="*/ 281153 w 1303685"/>
                <a:gd name="connsiteY20" fmla="*/ 748630 h 842174"/>
                <a:gd name="connsiteX21" fmla="*/ 264421 w 1303685"/>
                <a:gd name="connsiteY21" fmla="*/ 765335 h 842174"/>
                <a:gd name="connsiteX22" fmla="*/ 244344 w 1303685"/>
                <a:gd name="connsiteY22" fmla="*/ 782039 h 842174"/>
                <a:gd name="connsiteX23" fmla="*/ 220920 w 1303685"/>
                <a:gd name="connsiteY23" fmla="*/ 798743 h 842174"/>
                <a:gd name="connsiteX24" fmla="*/ 204189 w 1303685"/>
                <a:gd name="connsiteY24" fmla="*/ 808766 h 842174"/>
                <a:gd name="connsiteX25" fmla="*/ 100456 w 1303685"/>
                <a:gd name="connsiteY25" fmla="*/ 842174 h 842174"/>
                <a:gd name="connsiteX26" fmla="*/ 90417 w 1303685"/>
                <a:gd name="connsiteY26" fmla="*/ 838833 h 842174"/>
                <a:gd name="connsiteX27" fmla="*/ 16800 w 1303685"/>
                <a:gd name="connsiteY27" fmla="*/ 795402 h 842174"/>
                <a:gd name="connsiteX28" fmla="*/ 13453 w 1303685"/>
                <a:gd name="connsiteY28" fmla="*/ 788721 h 842174"/>
                <a:gd name="connsiteX29" fmla="*/ 13453 w 1303685"/>
                <a:gd name="connsiteY29" fmla="*/ 778698 h 842174"/>
                <a:gd name="connsiteX30" fmla="*/ 13453 w 1303685"/>
                <a:gd name="connsiteY30" fmla="*/ 758653 h 842174"/>
                <a:gd name="connsiteX31" fmla="*/ 13453 w 1303685"/>
                <a:gd name="connsiteY31" fmla="*/ 741949 h 842174"/>
                <a:gd name="connsiteX32" fmla="*/ 16800 w 1303685"/>
                <a:gd name="connsiteY32" fmla="*/ 738608 h 842174"/>
                <a:gd name="connsiteX33" fmla="*/ 50262 w 1303685"/>
                <a:gd name="connsiteY33" fmla="*/ 675132 h 842174"/>
                <a:gd name="connsiteX34" fmla="*/ 56954 w 1303685"/>
                <a:gd name="connsiteY34" fmla="*/ 661768 h 842174"/>
                <a:gd name="connsiteX35" fmla="*/ 66993 w 1303685"/>
                <a:gd name="connsiteY35" fmla="*/ 651746 h 842174"/>
                <a:gd name="connsiteX36" fmla="*/ 107148 w 1303685"/>
                <a:gd name="connsiteY36" fmla="*/ 618337 h 842174"/>
                <a:gd name="connsiteX37" fmla="*/ 117187 w 1303685"/>
                <a:gd name="connsiteY37" fmla="*/ 611655 h 842174"/>
                <a:gd name="connsiteX38" fmla="*/ 177419 w 1303685"/>
                <a:gd name="connsiteY38" fmla="*/ 564883 h 842174"/>
                <a:gd name="connsiteX39" fmla="*/ 177419 w 1303685"/>
                <a:gd name="connsiteY39" fmla="*/ 561543 h 842174"/>
                <a:gd name="connsiteX40" fmla="*/ 207535 w 1303685"/>
                <a:gd name="connsiteY40" fmla="*/ 528134 h 842174"/>
                <a:gd name="connsiteX41" fmla="*/ 207535 w 1303685"/>
                <a:gd name="connsiteY41" fmla="*/ 524793 h 842174"/>
                <a:gd name="connsiteX42" fmla="*/ 214228 w 1303685"/>
                <a:gd name="connsiteY42" fmla="*/ 518112 h 842174"/>
                <a:gd name="connsiteX43" fmla="*/ 216737 w 1303685"/>
                <a:gd name="connsiteY43" fmla="*/ 466328 h 842174"/>
                <a:gd name="connsiteX44" fmla="*/ 205448 w 1303685"/>
                <a:gd name="connsiteY44" fmla="*/ 458173 h 842174"/>
                <a:gd name="connsiteX45" fmla="*/ 203910 w 1303685"/>
                <a:gd name="connsiteY45" fmla="*/ 458191 h 842174"/>
                <a:gd name="connsiteX46" fmla="*/ 200567 w 1303685"/>
                <a:gd name="connsiteY46" fmla="*/ 464880 h 842174"/>
                <a:gd name="connsiteX47" fmla="*/ 100284 w 1303685"/>
                <a:gd name="connsiteY47" fmla="*/ 464880 h 842174"/>
                <a:gd name="connsiteX48" fmla="*/ 10028 w 1303685"/>
                <a:gd name="connsiteY48" fmla="*/ 464880 h 842174"/>
                <a:gd name="connsiteX49" fmla="*/ 0 w 1303685"/>
                <a:gd name="connsiteY49" fmla="*/ 464880 h 842174"/>
                <a:gd name="connsiteX50" fmla="*/ 6686 w 1303685"/>
                <a:gd name="connsiteY50" fmla="*/ 458191 h 842174"/>
                <a:gd name="connsiteX51" fmla="*/ 213938 w 1303685"/>
                <a:gd name="connsiteY51" fmla="*/ 277590 h 842174"/>
                <a:gd name="connsiteX52" fmla="*/ 270766 w 1303685"/>
                <a:gd name="connsiteY52" fmla="*/ 220734 h 842174"/>
                <a:gd name="connsiteX53" fmla="*/ 267423 w 1303685"/>
                <a:gd name="connsiteY53" fmla="*/ 220734 h 842174"/>
                <a:gd name="connsiteX54" fmla="*/ 260737 w 1303685"/>
                <a:gd name="connsiteY54" fmla="*/ 220734 h 842174"/>
                <a:gd name="connsiteX55" fmla="*/ 193881 w 1303685"/>
                <a:gd name="connsiteY55" fmla="*/ 240801 h 842174"/>
                <a:gd name="connsiteX56" fmla="*/ 110312 w 1303685"/>
                <a:gd name="connsiteY56" fmla="*/ 264212 h 842174"/>
                <a:gd name="connsiteX57" fmla="*/ 66856 w 1303685"/>
                <a:gd name="connsiteY57" fmla="*/ 264212 h 842174"/>
                <a:gd name="connsiteX58" fmla="*/ 163796 w 1303685"/>
                <a:gd name="connsiteY58" fmla="*/ 193979 h 842174"/>
                <a:gd name="connsiteX59" fmla="*/ 244023 w 1303685"/>
                <a:gd name="connsiteY59" fmla="*/ 153845 h 842174"/>
                <a:gd name="connsiteX60" fmla="*/ 441247 w 1303685"/>
                <a:gd name="connsiteY60" fmla="*/ 93645 h 842174"/>
                <a:gd name="connsiteX61" fmla="*/ 444590 w 1303685"/>
                <a:gd name="connsiteY61" fmla="*/ 93645 h 842174"/>
                <a:gd name="connsiteX62" fmla="*/ 451276 w 1303685"/>
                <a:gd name="connsiteY62" fmla="*/ 100334 h 842174"/>
                <a:gd name="connsiteX63" fmla="*/ 441247 w 1303685"/>
                <a:gd name="connsiteY63" fmla="*/ 113712 h 842174"/>
                <a:gd name="connsiteX64" fmla="*/ 431219 w 1303685"/>
                <a:gd name="connsiteY64" fmla="*/ 120401 h 842174"/>
                <a:gd name="connsiteX65" fmla="*/ 441247 w 1303685"/>
                <a:gd name="connsiteY65" fmla="*/ 120401 h 842174"/>
                <a:gd name="connsiteX66" fmla="*/ 447933 w 1303685"/>
                <a:gd name="connsiteY66" fmla="*/ 120401 h 842174"/>
                <a:gd name="connsiteX67" fmla="*/ 461304 w 1303685"/>
                <a:gd name="connsiteY67" fmla="*/ 120401 h 842174"/>
                <a:gd name="connsiteX68" fmla="*/ 467990 w 1303685"/>
                <a:gd name="connsiteY68" fmla="*/ 117056 h 842174"/>
                <a:gd name="connsiteX69" fmla="*/ 478018 w 1303685"/>
                <a:gd name="connsiteY69" fmla="*/ 113712 h 842174"/>
                <a:gd name="connsiteX70" fmla="*/ 498075 w 1303685"/>
                <a:gd name="connsiteY70" fmla="*/ 107023 h 842174"/>
                <a:gd name="connsiteX71" fmla="*/ 528160 w 1303685"/>
                <a:gd name="connsiteY71" fmla="*/ 100334 h 842174"/>
                <a:gd name="connsiteX72" fmla="*/ 534845 w 1303685"/>
                <a:gd name="connsiteY72" fmla="*/ 96989 h 842174"/>
                <a:gd name="connsiteX73" fmla="*/ 571616 w 1303685"/>
                <a:gd name="connsiteY73" fmla="*/ 83612 h 842174"/>
                <a:gd name="connsiteX74" fmla="*/ 865781 w 1303685"/>
                <a:gd name="connsiteY74" fmla="*/ 6689 h 842174"/>
                <a:gd name="connsiteX75" fmla="*/ 912580 w 1303685"/>
                <a:gd name="connsiteY75" fmla="*/ 6689 h 842174"/>
                <a:gd name="connsiteX76" fmla="*/ 976093 w 1303685"/>
                <a:gd name="connsiteY76" fmla="*/ 3345 h 842174"/>
                <a:gd name="connsiteX77" fmla="*/ 989464 w 1303685"/>
                <a:gd name="connsiteY77" fmla="*/ 3345 h 842174"/>
                <a:gd name="connsiteX78" fmla="*/ 982778 w 1303685"/>
                <a:gd name="connsiteY78" fmla="*/ 13378 h 842174"/>
                <a:gd name="connsiteX79" fmla="*/ 939322 w 1303685"/>
                <a:gd name="connsiteY79" fmla="*/ 30100 h 842174"/>
                <a:gd name="connsiteX80" fmla="*/ 859095 w 1303685"/>
                <a:gd name="connsiteY80" fmla="*/ 50167 h 842174"/>
                <a:gd name="connsiteX81" fmla="*/ 839039 w 1303685"/>
                <a:gd name="connsiteY81" fmla="*/ 53511 h 842174"/>
                <a:gd name="connsiteX82" fmla="*/ 745441 w 1303685"/>
                <a:gd name="connsiteY82" fmla="*/ 80267 h 842174"/>
                <a:gd name="connsiteX83" fmla="*/ 722041 w 1303685"/>
                <a:gd name="connsiteY83" fmla="*/ 90300 h 842174"/>
                <a:gd name="connsiteX84" fmla="*/ 685271 w 1303685"/>
                <a:gd name="connsiteY84" fmla="*/ 113712 h 842174"/>
                <a:gd name="connsiteX85" fmla="*/ 678585 w 1303685"/>
                <a:gd name="connsiteY85" fmla="*/ 127090 h 842174"/>
                <a:gd name="connsiteX86" fmla="*/ 688613 w 1303685"/>
                <a:gd name="connsiteY86" fmla="*/ 130434 h 842174"/>
                <a:gd name="connsiteX87" fmla="*/ 708670 w 1303685"/>
                <a:gd name="connsiteY87" fmla="*/ 133778 h 842174"/>
                <a:gd name="connsiteX88" fmla="*/ 755469 w 1303685"/>
                <a:gd name="connsiteY88" fmla="*/ 130434 h 842174"/>
                <a:gd name="connsiteX89" fmla="*/ 762155 w 1303685"/>
                <a:gd name="connsiteY89" fmla="*/ 127090 h 842174"/>
                <a:gd name="connsiteX90" fmla="*/ 795582 w 1303685"/>
                <a:gd name="connsiteY90" fmla="*/ 120401 h 842174"/>
                <a:gd name="connsiteX91" fmla="*/ 835696 w 1303685"/>
                <a:gd name="connsiteY91" fmla="*/ 107023 h 842174"/>
                <a:gd name="connsiteX92" fmla="*/ 875809 w 1303685"/>
                <a:gd name="connsiteY92" fmla="*/ 93645 h 842174"/>
                <a:gd name="connsiteX93" fmla="*/ 909237 w 1303685"/>
                <a:gd name="connsiteY93" fmla="*/ 80267 h 842174"/>
                <a:gd name="connsiteX94" fmla="*/ 935979 w 1303685"/>
                <a:gd name="connsiteY94" fmla="*/ 70234 h 842174"/>
                <a:gd name="connsiteX95" fmla="*/ 946008 w 1303685"/>
                <a:gd name="connsiteY95" fmla="*/ 63545 h 842174"/>
                <a:gd name="connsiteX96" fmla="*/ 956036 w 1303685"/>
                <a:gd name="connsiteY96" fmla="*/ 56856 h 842174"/>
                <a:gd name="connsiteX97" fmla="*/ 966064 w 1303685"/>
                <a:gd name="connsiteY97" fmla="*/ 50167 h 842174"/>
                <a:gd name="connsiteX98" fmla="*/ 972750 w 1303685"/>
                <a:gd name="connsiteY98" fmla="*/ 43478 h 842174"/>
                <a:gd name="connsiteX99" fmla="*/ 986121 w 1303685"/>
                <a:gd name="connsiteY99" fmla="*/ 36789 h 842174"/>
                <a:gd name="connsiteX100" fmla="*/ 999492 w 1303685"/>
                <a:gd name="connsiteY100" fmla="*/ 30100 h 842174"/>
                <a:gd name="connsiteX101" fmla="*/ 1006178 w 1303685"/>
                <a:gd name="connsiteY101" fmla="*/ 26756 h 842174"/>
                <a:gd name="connsiteX102" fmla="*/ 1016206 w 1303685"/>
                <a:gd name="connsiteY102" fmla="*/ 23411 h 842174"/>
                <a:gd name="connsiteX103" fmla="*/ 1036263 w 1303685"/>
                <a:gd name="connsiteY103" fmla="*/ 20067 h 842174"/>
                <a:gd name="connsiteX104" fmla="*/ 1049634 w 1303685"/>
                <a:gd name="connsiteY104" fmla="*/ 16722 h 842174"/>
                <a:gd name="connsiteX105" fmla="*/ 1063005 w 1303685"/>
                <a:gd name="connsiteY105" fmla="*/ 13378 h 842174"/>
                <a:gd name="connsiteX106" fmla="*/ 1079719 w 1303685"/>
                <a:gd name="connsiteY106" fmla="*/ 10033 h 842174"/>
                <a:gd name="connsiteX107" fmla="*/ 1089747 w 1303685"/>
                <a:gd name="connsiteY107" fmla="*/ 10033 h 842174"/>
                <a:gd name="connsiteX108" fmla="*/ 1106461 w 1303685"/>
                <a:gd name="connsiteY108" fmla="*/ 6689 h 842174"/>
                <a:gd name="connsiteX109" fmla="*/ 1126518 w 1303685"/>
                <a:gd name="connsiteY109" fmla="*/ 3345 h 842174"/>
                <a:gd name="connsiteX110" fmla="*/ 1136546 w 1303685"/>
                <a:gd name="connsiteY110" fmla="*/ 3345 h 842174"/>
                <a:gd name="connsiteX111" fmla="*/ 1163288 w 1303685"/>
                <a:gd name="connsiteY111" fmla="*/ 0 h 8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03685" h="842174">
                  <a:moveTo>
                    <a:pt x="1163288" y="0"/>
                  </a:moveTo>
                  <a:cubicBezTo>
                    <a:pt x="1190031" y="0"/>
                    <a:pt x="1190031" y="0"/>
                    <a:pt x="1190031" y="0"/>
                  </a:cubicBezTo>
                  <a:cubicBezTo>
                    <a:pt x="1263572" y="0"/>
                    <a:pt x="1263572" y="0"/>
                    <a:pt x="1263572" y="0"/>
                  </a:cubicBezTo>
                  <a:cubicBezTo>
                    <a:pt x="1303685" y="0"/>
                    <a:pt x="1303685" y="0"/>
                    <a:pt x="1303685" y="0"/>
                  </a:cubicBezTo>
                  <a:cubicBezTo>
                    <a:pt x="1300342" y="6689"/>
                    <a:pt x="1300342" y="6689"/>
                    <a:pt x="1300342" y="6689"/>
                  </a:cubicBezTo>
                  <a:cubicBezTo>
                    <a:pt x="1089747" y="56856"/>
                    <a:pt x="895866" y="210701"/>
                    <a:pt x="742098" y="451502"/>
                  </a:cubicBezTo>
                  <a:cubicBezTo>
                    <a:pt x="478018" y="458191"/>
                    <a:pt x="478018" y="458191"/>
                    <a:pt x="478018" y="458191"/>
                  </a:cubicBezTo>
                  <a:cubicBezTo>
                    <a:pt x="481361" y="454847"/>
                    <a:pt x="481361" y="454847"/>
                    <a:pt x="481361" y="454847"/>
                  </a:cubicBezTo>
                  <a:lnTo>
                    <a:pt x="471220" y="454969"/>
                  </a:lnTo>
                  <a:lnTo>
                    <a:pt x="465196" y="457976"/>
                  </a:lnTo>
                  <a:cubicBezTo>
                    <a:pt x="421695" y="467999"/>
                    <a:pt x="388232" y="488044"/>
                    <a:pt x="368155" y="511430"/>
                  </a:cubicBezTo>
                  <a:cubicBezTo>
                    <a:pt x="364809" y="514771"/>
                    <a:pt x="364809" y="514771"/>
                    <a:pt x="364809" y="514771"/>
                  </a:cubicBezTo>
                  <a:cubicBezTo>
                    <a:pt x="361462" y="518112"/>
                    <a:pt x="358116" y="521452"/>
                    <a:pt x="358116" y="524793"/>
                  </a:cubicBezTo>
                  <a:cubicBezTo>
                    <a:pt x="344731" y="538157"/>
                    <a:pt x="338039" y="551520"/>
                    <a:pt x="334693" y="561543"/>
                  </a:cubicBezTo>
                  <a:cubicBezTo>
                    <a:pt x="334693" y="564883"/>
                    <a:pt x="334693" y="568224"/>
                    <a:pt x="334693" y="571565"/>
                  </a:cubicBezTo>
                  <a:cubicBezTo>
                    <a:pt x="334693" y="574906"/>
                    <a:pt x="331346" y="578247"/>
                    <a:pt x="331346" y="578247"/>
                  </a:cubicBezTo>
                  <a:cubicBezTo>
                    <a:pt x="331346" y="588269"/>
                    <a:pt x="331346" y="598292"/>
                    <a:pt x="334693" y="604974"/>
                  </a:cubicBezTo>
                  <a:cubicBezTo>
                    <a:pt x="334693" y="604974"/>
                    <a:pt x="334693" y="604974"/>
                    <a:pt x="331346" y="604974"/>
                  </a:cubicBezTo>
                  <a:cubicBezTo>
                    <a:pt x="334693" y="614996"/>
                    <a:pt x="334693" y="628360"/>
                    <a:pt x="334693" y="638382"/>
                  </a:cubicBezTo>
                  <a:cubicBezTo>
                    <a:pt x="334693" y="668450"/>
                    <a:pt x="317961" y="705199"/>
                    <a:pt x="291191" y="738608"/>
                  </a:cubicBezTo>
                  <a:cubicBezTo>
                    <a:pt x="287845" y="741949"/>
                    <a:pt x="284499" y="745289"/>
                    <a:pt x="281153" y="748630"/>
                  </a:cubicBezTo>
                  <a:cubicBezTo>
                    <a:pt x="274460" y="755312"/>
                    <a:pt x="267768" y="761994"/>
                    <a:pt x="264421" y="765335"/>
                  </a:cubicBezTo>
                  <a:cubicBezTo>
                    <a:pt x="257729" y="772016"/>
                    <a:pt x="251036" y="778698"/>
                    <a:pt x="244344" y="782039"/>
                  </a:cubicBezTo>
                  <a:cubicBezTo>
                    <a:pt x="237651" y="788721"/>
                    <a:pt x="227613" y="792061"/>
                    <a:pt x="220920" y="798743"/>
                  </a:cubicBezTo>
                  <a:cubicBezTo>
                    <a:pt x="214228" y="802084"/>
                    <a:pt x="210882" y="805425"/>
                    <a:pt x="204189" y="808766"/>
                  </a:cubicBezTo>
                  <a:cubicBezTo>
                    <a:pt x="174073" y="825470"/>
                    <a:pt x="140610" y="835492"/>
                    <a:pt x="100456" y="842174"/>
                  </a:cubicBezTo>
                  <a:cubicBezTo>
                    <a:pt x="97109" y="842174"/>
                    <a:pt x="93763" y="838833"/>
                    <a:pt x="90417" y="838833"/>
                  </a:cubicBezTo>
                  <a:cubicBezTo>
                    <a:pt x="50262" y="832152"/>
                    <a:pt x="26838" y="818788"/>
                    <a:pt x="16800" y="795402"/>
                  </a:cubicBezTo>
                  <a:cubicBezTo>
                    <a:pt x="16800" y="792061"/>
                    <a:pt x="16800" y="792061"/>
                    <a:pt x="13453" y="788721"/>
                  </a:cubicBezTo>
                  <a:cubicBezTo>
                    <a:pt x="13453" y="785380"/>
                    <a:pt x="13453" y="782039"/>
                    <a:pt x="13453" y="778698"/>
                  </a:cubicBezTo>
                  <a:cubicBezTo>
                    <a:pt x="10107" y="772016"/>
                    <a:pt x="10107" y="765335"/>
                    <a:pt x="13453" y="758653"/>
                  </a:cubicBezTo>
                  <a:cubicBezTo>
                    <a:pt x="13453" y="751971"/>
                    <a:pt x="13453" y="748630"/>
                    <a:pt x="13453" y="741949"/>
                  </a:cubicBezTo>
                  <a:cubicBezTo>
                    <a:pt x="13453" y="741949"/>
                    <a:pt x="16800" y="738608"/>
                    <a:pt x="16800" y="738608"/>
                  </a:cubicBezTo>
                  <a:cubicBezTo>
                    <a:pt x="20146" y="718563"/>
                    <a:pt x="33531" y="695177"/>
                    <a:pt x="50262" y="675132"/>
                  </a:cubicBezTo>
                  <a:cubicBezTo>
                    <a:pt x="53608" y="671791"/>
                    <a:pt x="53608" y="665109"/>
                    <a:pt x="56954" y="661768"/>
                  </a:cubicBezTo>
                  <a:cubicBezTo>
                    <a:pt x="60301" y="658427"/>
                    <a:pt x="63647" y="655086"/>
                    <a:pt x="66993" y="651746"/>
                  </a:cubicBezTo>
                  <a:cubicBezTo>
                    <a:pt x="80378" y="638382"/>
                    <a:pt x="93763" y="628360"/>
                    <a:pt x="107148" y="618337"/>
                  </a:cubicBezTo>
                  <a:cubicBezTo>
                    <a:pt x="110494" y="614996"/>
                    <a:pt x="113841" y="611655"/>
                    <a:pt x="117187" y="611655"/>
                  </a:cubicBezTo>
                  <a:cubicBezTo>
                    <a:pt x="120533" y="611655"/>
                    <a:pt x="147303" y="591610"/>
                    <a:pt x="177419" y="564883"/>
                  </a:cubicBezTo>
                  <a:cubicBezTo>
                    <a:pt x="177419" y="561543"/>
                    <a:pt x="177419" y="561543"/>
                    <a:pt x="177419" y="561543"/>
                  </a:cubicBezTo>
                  <a:cubicBezTo>
                    <a:pt x="187458" y="551520"/>
                    <a:pt x="197497" y="538157"/>
                    <a:pt x="207535" y="528134"/>
                  </a:cubicBezTo>
                  <a:cubicBezTo>
                    <a:pt x="207535" y="528134"/>
                    <a:pt x="207535" y="528134"/>
                    <a:pt x="207535" y="524793"/>
                  </a:cubicBezTo>
                  <a:cubicBezTo>
                    <a:pt x="210882" y="521452"/>
                    <a:pt x="210882" y="521452"/>
                    <a:pt x="214228" y="518112"/>
                  </a:cubicBezTo>
                  <a:cubicBezTo>
                    <a:pt x="227613" y="491385"/>
                    <a:pt x="224267" y="475516"/>
                    <a:pt x="216737" y="466328"/>
                  </a:cubicBezTo>
                  <a:lnTo>
                    <a:pt x="205448" y="458173"/>
                  </a:lnTo>
                  <a:lnTo>
                    <a:pt x="203910" y="458191"/>
                  </a:lnTo>
                  <a:cubicBezTo>
                    <a:pt x="200567" y="464880"/>
                    <a:pt x="200567" y="464880"/>
                    <a:pt x="200567" y="464880"/>
                  </a:cubicBezTo>
                  <a:cubicBezTo>
                    <a:pt x="100284" y="464880"/>
                    <a:pt x="100284" y="464880"/>
                    <a:pt x="100284" y="464880"/>
                  </a:cubicBezTo>
                  <a:cubicBezTo>
                    <a:pt x="10028" y="464880"/>
                    <a:pt x="10028" y="464880"/>
                    <a:pt x="10028" y="464880"/>
                  </a:cubicBezTo>
                  <a:cubicBezTo>
                    <a:pt x="0" y="464880"/>
                    <a:pt x="0" y="464880"/>
                    <a:pt x="0" y="464880"/>
                  </a:cubicBezTo>
                  <a:cubicBezTo>
                    <a:pt x="6686" y="458191"/>
                    <a:pt x="6686" y="458191"/>
                    <a:pt x="6686" y="458191"/>
                  </a:cubicBezTo>
                  <a:cubicBezTo>
                    <a:pt x="70199" y="391302"/>
                    <a:pt x="140397" y="331102"/>
                    <a:pt x="213938" y="277590"/>
                  </a:cubicBezTo>
                  <a:cubicBezTo>
                    <a:pt x="267423" y="234112"/>
                    <a:pt x="270766" y="230768"/>
                    <a:pt x="270766" y="220734"/>
                  </a:cubicBezTo>
                  <a:cubicBezTo>
                    <a:pt x="270766" y="220734"/>
                    <a:pt x="270766" y="220734"/>
                    <a:pt x="267423" y="220734"/>
                  </a:cubicBezTo>
                  <a:cubicBezTo>
                    <a:pt x="267423" y="220734"/>
                    <a:pt x="264080" y="220734"/>
                    <a:pt x="260737" y="220734"/>
                  </a:cubicBezTo>
                  <a:cubicBezTo>
                    <a:pt x="247366" y="220734"/>
                    <a:pt x="223967" y="227423"/>
                    <a:pt x="193881" y="240801"/>
                  </a:cubicBezTo>
                  <a:cubicBezTo>
                    <a:pt x="150425" y="257524"/>
                    <a:pt x="130369" y="264212"/>
                    <a:pt x="110312" y="264212"/>
                  </a:cubicBezTo>
                  <a:cubicBezTo>
                    <a:pt x="66856" y="264212"/>
                    <a:pt x="66856" y="264212"/>
                    <a:pt x="66856" y="264212"/>
                  </a:cubicBezTo>
                  <a:cubicBezTo>
                    <a:pt x="70199" y="240801"/>
                    <a:pt x="123683" y="217390"/>
                    <a:pt x="163796" y="193979"/>
                  </a:cubicBezTo>
                  <a:cubicBezTo>
                    <a:pt x="187196" y="180601"/>
                    <a:pt x="213938" y="167223"/>
                    <a:pt x="244023" y="153845"/>
                  </a:cubicBezTo>
                  <a:cubicBezTo>
                    <a:pt x="317565" y="120401"/>
                    <a:pt x="401134" y="96989"/>
                    <a:pt x="441247" y="93645"/>
                  </a:cubicBezTo>
                  <a:cubicBezTo>
                    <a:pt x="444590" y="93645"/>
                    <a:pt x="444590" y="93645"/>
                    <a:pt x="444590" y="93645"/>
                  </a:cubicBezTo>
                  <a:cubicBezTo>
                    <a:pt x="451276" y="100334"/>
                    <a:pt x="451276" y="100334"/>
                    <a:pt x="451276" y="100334"/>
                  </a:cubicBezTo>
                  <a:cubicBezTo>
                    <a:pt x="451276" y="107023"/>
                    <a:pt x="444590" y="110367"/>
                    <a:pt x="441247" y="113712"/>
                  </a:cubicBezTo>
                  <a:cubicBezTo>
                    <a:pt x="431219" y="120401"/>
                    <a:pt x="431219" y="120401"/>
                    <a:pt x="431219" y="120401"/>
                  </a:cubicBezTo>
                  <a:cubicBezTo>
                    <a:pt x="434562" y="120401"/>
                    <a:pt x="437905" y="120401"/>
                    <a:pt x="441247" y="120401"/>
                  </a:cubicBezTo>
                  <a:cubicBezTo>
                    <a:pt x="444590" y="120401"/>
                    <a:pt x="444590" y="120401"/>
                    <a:pt x="447933" y="120401"/>
                  </a:cubicBezTo>
                  <a:cubicBezTo>
                    <a:pt x="461304" y="120401"/>
                    <a:pt x="461304" y="120401"/>
                    <a:pt x="461304" y="120401"/>
                  </a:cubicBezTo>
                  <a:cubicBezTo>
                    <a:pt x="467990" y="117056"/>
                    <a:pt x="467990" y="117056"/>
                    <a:pt x="467990" y="117056"/>
                  </a:cubicBezTo>
                  <a:cubicBezTo>
                    <a:pt x="478018" y="113712"/>
                    <a:pt x="478018" y="113712"/>
                    <a:pt x="478018" y="113712"/>
                  </a:cubicBezTo>
                  <a:cubicBezTo>
                    <a:pt x="498075" y="107023"/>
                    <a:pt x="498075" y="107023"/>
                    <a:pt x="498075" y="107023"/>
                  </a:cubicBezTo>
                  <a:cubicBezTo>
                    <a:pt x="528160" y="100334"/>
                    <a:pt x="528160" y="100334"/>
                    <a:pt x="528160" y="100334"/>
                  </a:cubicBezTo>
                  <a:cubicBezTo>
                    <a:pt x="534845" y="96989"/>
                    <a:pt x="534845" y="96989"/>
                    <a:pt x="534845" y="96989"/>
                  </a:cubicBezTo>
                  <a:cubicBezTo>
                    <a:pt x="571616" y="83612"/>
                    <a:pt x="571616" y="83612"/>
                    <a:pt x="571616" y="83612"/>
                  </a:cubicBezTo>
                  <a:cubicBezTo>
                    <a:pt x="665214" y="46823"/>
                    <a:pt x="765497" y="23411"/>
                    <a:pt x="865781" y="6689"/>
                  </a:cubicBezTo>
                  <a:cubicBezTo>
                    <a:pt x="912580" y="6689"/>
                    <a:pt x="912580" y="6689"/>
                    <a:pt x="912580" y="6689"/>
                  </a:cubicBezTo>
                  <a:cubicBezTo>
                    <a:pt x="976093" y="3345"/>
                    <a:pt x="976093" y="3345"/>
                    <a:pt x="976093" y="3345"/>
                  </a:cubicBezTo>
                  <a:cubicBezTo>
                    <a:pt x="989464" y="3345"/>
                    <a:pt x="989464" y="3345"/>
                    <a:pt x="989464" y="3345"/>
                  </a:cubicBezTo>
                  <a:cubicBezTo>
                    <a:pt x="982778" y="13378"/>
                    <a:pt x="982778" y="13378"/>
                    <a:pt x="982778" y="13378"/>
                  </a:cubicBezTo>
                  <a:cubicBezTo>
                    <a:pt x="976093" y="20067"/>
                    <a:pt x="962721" y="23411"/>
                    <a:pt x="939322" y="30100"/>
                  </a:cubicBezTo>
                  <a:cubicBezTo>
                    <a:pt x="915923" y="36789"/>
                    <a:pt x="882495" y="43478"/>
                    <a:pt x="859095" y="50167"/>
                  </a:cubicBezTo>
                  <a:cubicBezTo>
                    <a:pt x="839039" y="53511"/>
                    <a:pt x="839039" y="53511"/>
                    <a:pt x="839039" y="53511"/>
                  </a:cubicBezTo>
                  <a:cubicBezTo>
                    <a:pt x="792240" y="63545"/>
                    <a:pt x="765497" y="73578"/>
                    <a:pt x="745441" y="80267"/>
                  </a:cubicBezTo>
                  <a:cubicBezTo>
                    <a:pt x="735412" y="86956"/>
                    <a:pt x="728727" y="86956"/>
                    <a:pt x="722041" y="90300"/>
                  </a:cubicBezTo>
                  <a:cubicBezTo>
                    <a:pt x="698642" y="100334"/>
                    <a:pt x="688613" y="110367"/>
                    <a:pt x="685271" y="113712"/>
                  </a:cubicBezTo>
                  <a:cubicBezTo>
                    <a:pt x="678585" y="120401"/>
                    <a:pt x="675242" y="123745"/>
                    <a:pt x="678585" y="127090"/>
                  </a:cubicBezTo>
                  <a:cubicBezTo>
                    <a:pt x="688613" y="130434"/>
                    <a:pt x="688613" y="130434"/>
                    <a:pt x="688613" y="130434"/>
                  </a:cubicBezTo>
                  <a:cubicBezTo>
                    <a:pt x="695299" y="133778"/>
                    <a:pt x="698642" y="133778"/>
                    <a:pt x="708670" y="133778"/>
                  </a:cubicBezTo>
                  <a:cubicBezTo>
                    <a:pt x="725384" y="133778"/>
                    <a:pt x="742098" y="130434"/>
                    <a:pt x="755469" y="130434"/>
                  </a:cubicBezTo>
                  <a:cubicBezTo>
                    <a:pt x="762155" y="127090"/>
                    <a:pt x="762155" y="127090"/>
                    <a:pt x="762155" y="127090"/>
                  </a:cubicBezTo>
                  <a:cubicBezTo>
                    <a:pt x="772183" y="127090"/>
                    <a:pt x="785554" y="123745"/>
                    <a:pt x="795582" y="120401"/>
                  </a:cubicBezTo>
                  <a:cubicBezTo>
                    <a:pt x="815639" y="117056"/>
                    <a:pt x="825667" y="113712"/>
                    <a:pt x="835696" y="107023"/>
                  </a:cubicBezTo>
                  <a:cubicBezTo>
                    <a:pt x="852410" y="103678"/>
                    <a:pt x="865781" y="100334"/>
                    <a:pt x="875809" y="93645"/>
                  </a:cubicBezTo>
                  <a:cubicBezTo>
                    <a:pt x="889180" y="90300"/>
                    <a:pt x="899209" y="86956"/>
                    <a:pt x="909237" y="80267"/>
                  </a:cubicBezTo>
                  <a:cubicBezTo>
                    <a:pt x="922608" y="76923"/>
                    <a:pt x="929294" y="73578"/>
                    <a:pt x="935979" y="70234"/>
                  </a:cubicBezTo>
                  <a:cubicBezTo>
                    <a:pt x="946008" y="63545"/>
                    <a:pt x="946008" y="63545"/>
                    <a:pt x="946008" y="63545"/>
                  </a:cubicBezTo>
                  <a:cubicBezTo>
                    <a:pt x="949350" y="60200"/>
                    <a:pt x="952693" y="60200"/>
                    <a:pt x="956036" y="56856"/>
                  </a:cubicBezTo>
                  <a:cubicBezTo>
                    <a:pt x="966064" y="50167"/>
                    <a:pt x="966064" y="50167"/>
                    <a:pt x="966064" y="50167"/>
                  </a:cubicBezTo>
                  <a:cubicBezTo>
                    <a:pt x="972750" y="43478"/>
                    <a:pt x="972750" y="43478"/>
                    <a:pt x="972750" y="43478"/>
                  </a:cubicBezTo>
                  <a:cubicBezTo>
                    <a:pt x="976093" y="43478"/>
                    <a:pt x="979435" y="40134"/>
                    <a:pt x="986121" y="36789"/>
                  </a:cubicBezTo>
                  <a:cubicBezTo>
                    <a:pt x="989464" y="33445"/>
                    <a:pt x="996149" y="33445"/>
                    <a:pt x="999492" y="30100"/>
                  </a:cubicBezTo>
                  <a:cubicBezTo>
                    <a:pt x="1006178" y="26756"/>
                    <a:pt x="1006178" y="26756"/>
                    <a:pt x="1006178" y="26756"/>
                  </a:cubicBezTo>
                  <a:cubicBezTo>
                    <a:pt x="1016206" y="23411"/>
                    <a:pt x="1016206" y="23411"/>
                    <a:pt x="1016206" y="23411"/>
                  </a:cubicBezTo>
                  <a:cubicBezTo>
                    <a:pt x="1029577" y="20067"/>
                    <a:pt x="1032920" y="20067"/>
                    <a:pt x="1036263" y="20067"/>
                  </a:cubicBezTo>
                  <a:cubicBezTo>
                    <a:pt x="1049634" y="16722"/>
                    <a:pt x="1049634" y="16722"/>
                    <a:pt x="1049634" y="16722"/>
                  </a:cubicBezTo>
                  <a:cubicBezTo>
                    <a:pt x="1063005" y="13378"/>
                    <a:pt x="1063005" y="13378"/>
                    <a:pt x="1063005" y="13378"/>
                  </a:cubicBezTo>
                  <a:cubicBezTo>
                    <a:pt x="1079719" y="10033"/>
                    <a:pt x="1079719" y="10033"/>
                    <a:pt x="1079719" y="10033"/>
                  </a:cubicBezTo>
                  <a:cubicBezTo>
                    <a:pt x="1089747" y="10033"/>
                    <a:pt x="1089747" y="10033"/>
                    <a:pt x="1089747" y="10033"/>
                  </a:cubicBezTo>
                  <a:cubicBezTo>
                    <a:pt x="1106461" y="6689"/>
                    <a:pt x="1106461" y="6689"/>
                    <a:pt x="1106461" y="6689"/>
                  </a:cubicBezTo>
                  <a:cubicBezTo>
                    <a:pt x="1113147" y="6689"/>
                    <a:pt x="1119832" y="3345"/>
                    <a:pt x="1126518" y="3345"/>
                  </a:cubicBezTo>
                  <a:cubicBezTo>
                    <a:pt x="1136546" y="3345"/>
                    <a:pt x="1136546" y="3345"/>
                    <a:pt x="1136546" y="3345"/>
                  </a:cubicBezTo>
                  <a:cubicBezTo>
                    <a:pt x="1143232" y="3345"/>
                    <a:pt x="1153260" y="3345"/>
                    <a:pt x="11632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sľíḑè"/>
            <p:cNvSpPr/>
            <p:nvPr/>
          </p:nvSpPr>
          <p:spPr bwMode="auto">
            <a:xfrm>
              <a:off x="1418977" y="3033939"/>
              <a:ext cx="688182" cy="531380"/>
            </a:xfrm>
            <a:custGeom>
              <a:avLst/>
              <a:gdLst>
                <a:gd name="T0" fmla="*/ 35 w 398"/>
                <a:gd name="T1" fmla="*/ 308 h 308"/>
                <a:gd name="T2" fmla="*/ 63 w 398"/>
                <a:gd name="T3" fmla="*/ 194 h 308"/>
                <a:gd name="T4" fmla="*/ 56 w 398"/>
                <a:gd name="T5" fmla="*/ 163 h 308"/>
                <a:gd name="T6" fmla="*/ 32 w 398"/>
                <a:gd name="T7" fmla="*/ 176 h 308"/>
                <a:gd name="T8" fmla="*/ 13 w 398"/>
                <a:gd name="T9" fmla="*/ 190 h 308"/>
                <a:gd name="T10" fmla="*/ 3 w 398"/>
                <a:gd name="T11" fmla="*/ 184 h 308"/>
                <a:gd name="T12" fmla="*/ 10 w 398"/>
                <a:gd name="T13" fmla="*/ 140 h 308"/>
                <a:gd name="T14" fmla="*/ 68 w 398"/>
                <a:gd name="T15" fmla="*/ 81 h 308"/>
                <a:gd name="T16" fmla="*/ 78 w 398"/>
                <a:gd name="T17" fmla="*/ 93 h 308"/>
                <a:gd name="T18" fmla="*/ 85 w 398"/>
                <a:gd name="T19" fmla="*/ 102 h 308"/>
                <a:gd name="T20" fmla="*/ 123 w 398"/>
                <a:gd name="T21" fmla="*/ 72 h 308"/>
                <a:gd name="T22" fmla="*/ 249 w 398"/>
                <a:gd name="T23" fmla="*/ 1 h 308"/>
                <a:gd name="T24" fmla="*/ 240 w 398"/>
                <a:gd name="T25" fmla="*/ 25 h 308"/>
                <a:gd name="T26" fmla="*/ 215 w 398"/>
                <a:gd name="T27" fmla="*/ 48 h 308"/>
                <a:gd name="T28" fmla="*/ 198 w 398"/>
                <a:gd name="T29" fmla="*/ 62 h 308"/>
                <a:gd name="T30" fmla="*/ 195 w 398"/>
                <a:gd name="T31" fmla="*/ 65 h 308"/>
                <a:gd name="T32" fmla="*/ 183 w 398"/>
                <a:gd name="T33" fmla="*/ 87 h 308"/>
                <a:gd name="T34" fmla="*/ 182 w 398"/>
                <a:gd name="T35" fmla="*/ 99 h 308"/>
                <a:gd name="T36" fmla="*/ 183 w 398"/>
                <a:gd name="T37" fmla="*/ 104 h 308"/>
                <a:gd name="T38" fmla="*/ 207 w 398"/>
                <a:gd name="T39" fmla="*/ 116 h 308"/>
                <a:gd name="T40" fmla="*/ 241 w 398"/>
                <a:gd name="T41" fmla="*/ 105 h 308"/>
                <a:gd name="T42" fmla="*/ 249 w 398"/>
                <a:gd name="T43" fmla="*/ 99 h 308"/>
                <a:gd name="T44" fmla="*/ 260 w 398"/>
                <a:gd name="T45" fmla="*/ 89 h 308"/>
                <a:gd name="T46" fmla="*/ 276 w 398"/>
                <a:gd name="T47" fmla="*/ 57 h 308"/>
                <a:gd name="T48" fmla="*/ 275 w 398"/>
                <a:gd name="T49" fmla="*/ 39 h 308"/>
                <a:gd name="T50" fmla="*/ 276 w 398"/>
                <a:gd name="T51" fmla="*/ 36 h 308"/>
                <a:gd name="T52" fmla="*/ 283 w 398"/>
                <a:gd name="T53" fmla="*/ 22 h 308"/>
                <a:gd name="T54" fmla="*/ 286 w 398"/>
                <a:gd name="T55" fmla="*/ 18 h 308"/>
                <a:gd name="T56" fmla="*/ 320 w 398"/>
                <a:gd name="T57" fmla="*/ 1 h 308"/>
                <a:gd name="T58" fmla="*/ 307 w 398"/>
                <a:gd name="T59" fmla="*/ 302 h 308"/>
                <a:gd name="T60" fmla="*/ 306 w 398"/>
                <a:gd name="T61" fmla="*/ 304 h 308"/>
                <a:gd name="T62" fmla="*/ 224 w 398"/>
                <a:gd name="T63" fmla="*/ 305 h 308"/>
                <a:gd name="T64" fmla="*/ 194 w 398"/>
                <a:gd name="T65" fmla="*/ 289 h 308"/>
                <a:gd name="T66" fmla="*/ 203 w 398"/>
                <a:gd name="T67" fmla="*/ 238 h 308"/>
                <a:gd name="T68" fmla="*/ 230 w 398"/>
                <a:gd name="T69" fmla="*/ 181 h 308"/>
                <a:gd name="T70" fmla="*/ 228 w 398"/>
                <a:gd name="T71" fmla="*/ 171 h 308"/>
                <a:gd name="T72" fmla="*/ 202 w 398"/>
                <a:gd name="T73" fmla="*/ 149 h 308"/>
                <a:gd name="T74" fmla="*/ 194 w 398"/>
                <a:gd name="T75" fmla="*/ 150 h 308"/>
                <a:gd name="T76" fmla="*/ 168 w 398"/>
                <a:gd name="T77" fmla="*/ 160 h 308"/>
                <a:gd name="T78" fmla="*/ 155 w 398"/>
                <a:gd name="T79" fmla="*/ 169 h 308"/>
                <a:gd name="T80" fmla="*/ 147 w 398"/>
                <a:gd name="T81" fmla="*/ 179 h 308"/>
                <a:gd name="T82" fmla="*/ 139 w 398"/>
                <a:gd name="T83" fmla="*/ 191 h 308"/>
                <a:gd name="T84" fmla="*/ 137 w 398"/>
                <a:gd name="T85" fmla="*/ 232 h 308"/>
                <a:gd name="T86" fmla="*/ 141 w 398"/>
                <a:gd name="T87" fmla="*/ 257 h 308"/>
                <a:gd name="T88" fmla="*/ 127 w 398"/>
                <a:gd name="T89" fmla="*/ 292 h 308"/>
                <a:gd name="T90" fmla="*/ 120 w 398"/>
                <a:gd name="T91" fmla="*/ 298 h 308"/>
                <a:gd name="T92" fmla="*/ 102 w 398"/>
                <a:gd name="T93" fmla="*/ 307 h 308"/>
                <a:gd name="T94" fmla="*/ 36 w 398"/>
                <a:gd name="T9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08">
                  <a:moveTo>
                    <a:pt x="36" y="308"/>
                  </a:moveTo>
                  <a:cubicBezTo>
                    <a:pt x="35" y="308"/>
                    <a:pt x="35" y="308"/>
                    <a:pt x="35" y="308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41" y="267"/>
                    <a:pt x="50" y="229"/>
                    <a:pt x="63" y="194"/>
                  </a:cubicBezTo>
                  <a:cubicBezTo>
                    <a:pt x="65" y="181"/>
                    <a:pt x="65" y="174"/>
                    <a:pt x="63" y="169"/>
                  </a:cubicBezTo>
                  <a:cubicBezTo>
                    <a:pt x="62" y="165"/>
                    <a:pt x="60" y="163"/>
                    <a:pt x="56" y="163"/>
                  </a:cubicBezTo>
                  <a:cubicBezTo>
                    <a:pt x="55" y="163"/>
                    <a:pt x="54" y="163"/>
                    <a:pt x="53" y="163"/>
                  </a:cubicBezTo>
                  <a:cubicBezTo>
                    <a:pt x="44" y="164"/>
                    <a:pt x="38" y="170"/>
                    <a:pt x="32" y="176"/>
                  </a:cubicBezTo>
                  <a:cubicBezTo>
                    <a:pt x="28" y="180"/>
                    <a:pt x="25" y="185"/>
                    <a:pt x="20" y="187"/>
                  </a:cubicBezTo>
                  <a:cubicBezTo>
                    <a:pt x="18" y="188"/>
                    <a:pt x="16" y="189"/>
                    <a:pt x="13" y="190"/>
                  </a:cubicBezTo>
                  <a:cubicBezTo>
                    <a:pt x="8" y="189"/>
                    <a:pt x="5" y="187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72"/>
                    <a:pt x="3" y="157"/>
                    <a:pt x="10" y="140"/>
                  </a:cubicBezTo>
                  <a:cubicBezTo>
                    <a:pt x="22" y="116"/>
                    <a:pt x="40" y="94"/>
                    <a:pt x="56" y="85"/>
                  </a:cubicBezTo>
                  <a:cubicBezTo>
                    <a:pt x="59" y="83"/>
                    <a:pt x="64" y="81"/>
                    <a:pt x="68" y="81"/>
                  </a:cubicBezTo>
                  <a:cubicBezTo>
                    <a:pt x="72" y="81"/>
                    <a:pt x="74" y="82"/>
                    <a:pt x="75" y="84"/>
                  </a:cubicBezTo>
                  <a:cubicBezTo>
                    <a:pt x="76" y="86"/>
                    <a:pt x="77" y="89"/>
                    <a:pt x="78" y="93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97"/>
                    <a:pt x="81" y="101"/>
                    <a:pt x="85" y="102"/>
                  </a:cubicBezTo>
                  <a:cubicBezTo>
                    <a:pt x="86" y="102"/>
                    <a:pt x="87" y="103"/>
                    <a:pt x="87" y="103"/>
                  </a:cubicBezTo>
                  <a:cubicBezTo>
                    <a:pt x="100" y="101"/>
                    <a:pt x="116" y="82"/>
                    <a:pt x="123" y="72"/>
                  </a:cubicBezTo>
                  <a:cubicBezTo>
                    <a:pt x="140" y="47"/>
                    <a:pt x="159" y="24"/>
                    <a:pt x="179" y="3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6" y="6"/>
                    <a:pt x="246" y="13"/>
                    <a:pt x="242" y="21"/>
                  </a:cubicBezTo>
                  <a:cubicBezTo>
                    <a:pt x="241" y="22"/>
                    <a:pt x="241" y="23"/>
                    <a:pt x="240" y="25"/>
                  </a:cubicBezTo>
                  <a:cubicBezTo>
                    <a:pt x="237" y="28"/>
                    <a:pt x="235" y="32"/>
                    <a:pt x="231" y="35"/>
                  </a:cubicBezTo>
                  <a:cubicBezTo>
                    <a:pt x="226" y="40"/>
                    <a:pt x="220" y="44"/>
                    <a:pt x="215" y="48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5" y="55"/>
                    <a:pt x="202" y="58"/>
                    <a:pt x="198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4" y="66"/>
                    <a:pt x="194" y="67"/>
                    <a:pt x="193" y="69"/>
                  </a:cubicBezTo>
                  <a:cubicBezTo>
                    <a:pt x="188" y="75"/>
                    <a:pt x="185" y="81"/>
                    <a:pt x="183" y="87"/>
                  </a:cubicBezTo>
                  <a:cubicBezTo>
                    <a:pt x="182" y="90"/>
                    <a:pt x="182" y="92"/>
                    <a:pt x="182" y="93"/>
                  </a:cubicBezTo>
                  <a:cubicBezTo>
                    <a:pt x="182" y="95"/>
                    <a:pt x="182" y="97"/>
                    <a:pt x="182" y="99"/>
                  </a:cubicBezTo>
                  <a:cubicBezTo>
                    <a:pt x="182" y="99"/>
                    <a:pt x="182" y="100"/>
                    <a:pt x="182" y="101"/>
                  </a:cubicBezTo>
                  <a:cubicBezTo>
                    <a:pt x="183" y="102"/>
                    <a:pt x="183" y="103"/>
                    <a:pt x="183" y="104"/>
                  </a:cubicBezTo>
                  <a:cubicBezTo>
                    <a:pt x="187" y="111"/>
                    <a:pt x="194" y="115"/>
                    <a:pt x="204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17" y="116"/>
                    <a:pt x="227" y="113"/>
                    <a:pt x="237" y="107"/>
                  </a:cubicBezTo>
                  <a:cubicBezTo>
                    <a:pt x="238" y="107"/>
                    <a:pt x="240" y="106"/>
                    <a:pt x="241" y="10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5" y="102"/>
                    <a:pt x="247" y="101"/>
                    <a:pt x="249" y="99"/>
                  </a:cubicBezTo>
                  <a:cubicBezTo>
                    <a:pt x="251" y="98"/>
                    <a:pt x="252" y="97"/>
                    <a:pt x="254" y="95"/>
                  </a:cubicBezTo>
                  <a:cubicBezTo>
                    <a:pt x="257" y="92"/>
                    <a:pt x="259" y="91"/>
                    <a:pt x="260" y="89"/>
                  </a:cubicBezTo>
                  <a:cubicBezTo>
                    <a:pt x="262" y="87"/>
                    <a:pt x="262" y="87"/>
                    <a:pt x="262" y="87"/>
                  </a:cubicBezTo>
                  <a:cubicBezTo>
                    <a:pt x="271" y="76"/>
                    <a:pt x="276" y="66"/>
                    <a:pt x="276" y="57"/>
                  </a:cubicBezTo>
                  <a:cubicBezTo>
                    <a:pt x="276" y="53"/>
                    <a:pt x="276" y="50"/>
                    <a:pt x="275" y="48"/>
                  </a:cubicBezTo>
                  <a:cubicBezTo>
                    <a:pt x="275" y="45"/>
                    <a:pt x="275" y="42"/>
                    <a:pt x="275" y="39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6"/>
                    <a:pt x="276" y="36"/>
                    <a:pt x="276" y="36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7" y="30"/>
                    <a:pt x="280" y="26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6" y="18"/>
                    <a:pt x="286" y="18"/>
                    <a:pt x="286" y="18"/>
                  </a:cubicBezTo>
                  <a:cubicBezTo>
                    <a:pt x="293" y="12"/>
                    <a:pt x="303" y="6"/>
                    <a:pt x="316" y="2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51" y="79"/>
                    <a:pt x="319" y="183"/>
                    <a:pt x="307" y="302"/>
                  </a:cubicBezTo>
                  <a:cubicBezTo>
                    <a:pt x="307" y="303"/>
                    <a:pt x="307" y="303"/>
                    <a:pt x="307" y="303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19" y="305"/>
                    <a:pt x="214" y="304"/>
                    <a:pt x="210" y="302"/>
                  </a:cubicBezTo>
                  <a:cubicBezTo>
                    <a:pt x="202" y="298"/>
                    <a:pt x="197" y="294"/>
                    <a:pt x="194" y="289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87" y="268"/>
                    <a:pt x="195" y="250"/>
                    <a:pt x="203" y="238"/>
                  </a:cubicBezTo>
                  <a:cubicBezTo>
                    <a:pt x="204" y="236"/>
                    <a:pt x="206" y="234"/>
                    <a:pt x="207" y="232"/>
                  </a:cubicBezTo>
                  <a:cubicBezTo>
                    <a:pt x="227" y="211"/>
                    <a:pt x="230" y="193"/>
                    <a:pt x="230" y="181"/>
                  </a:cubicBezTo>
                  <a:cubicBezTo>
                    <a:pt x="229" y="179"/>
                    <a:pt x="229" y="179"/>
                    <a:pt x="229" y="179"/>
                  </a:cubicBezTo>
                  <a:cubicBezTo>
                    <a:pt x="229" y="176"/>
                    <a:pt x="228" y="174"/>
                    <a:pt x="228" y="171"/>
                  </a:cubicBezTo>
                  <a:cubicBezTo>
                    <a:pt x="227" y="170"/>
                    <a:pt x="227" y="168"/>
                    <a:pt x="226" y="167"/>
                  </a:cubicBezTo>
                  <a:cubicBezTo>
                    <a:pt x="221" y="156"/>
                    <a:pt x="211" y="149"/>
                    <a:pt x="202" y="149"/>
                  </a:cubicBezTo>
                  <a:cubicBezTo>
                    <a:pt x="201" y="149"/>
                    <a:pt x="199" y="150"/>
                    <a:pt x="198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9" y="151"/>
                    <a:pt x="183" y="152"/>
                    <a:pt x="178" y="154"/>
                  </a:cubicBezTo>
                  <a:cubicBezTo>
                    <a:pt x="174" y="156"/>
                    <a:pt x="171" y="158"/>
                    <a:pt x="168" y="160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1" y="164"/>
                    <a:pt x="158" y="166"/>
                    <a:pt x="155" y="169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1" y="174"/>
                    <a:pt x="149" y="176"/>
                    <a:pt x="147" y="179"/>
                  </a:cubicBezTo>
                  <a:cubicBezTo>
                    <a:pt x="145" y="181"/>
                    <a:pt x="144" y="182"/>
                    <a:pt x="144" y="183"/>
                  </a:cubicBezTo>
                  <a:cubicBezTo>
                    <a:pt x="142" y="186"/>
                    <a:pt x="141" y="189"/>
                    <a:pt x="139" y="191"/>
                  </a:cubicBezTo>
                  <a:cubicBezTo>
                    <a:pt x="138" y="193"/>
                    <a:pt x="138" y="194"/>
                    <a:pt x="138" y="195"/>
                  </a:cubicBezTo>
                  <a:cubicBezTo>
                    <a:pt x="132" y="210"/>
                    <a:pt x="132" y="223"/>
                    <a:pt x="137" y="232"/>
                  </a:cubicBezTo>
                  <a:cubicBezTo>
                    <a:pt x="138" y="234"/>
                    <a:pt x="139" y="237"/>
                    <a:pt x="140" y="241"/>
                  </a:cubicBezTo>
                  <a:cubicBezTo>
                    <a:pt x="141" y="246"/>
                    <a:pt x="141" y="252"/>
                    <a:pt x="141" y="257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39" y="274"/>
                    <a:pt x="134" y="285"/>
                    <a:pt x="127" y="292"/>
                  </a:cubicBezTo>
                  <a:cubicBezTo>
                    <a:pt x="126" y="294"/>
                    <a:pt x="124" y="295"/>
                    <a:pt x="122" y="297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19" y="299"/>
                    <a:pt x="118" y="300"/>
                    <a:pt x="117" y="301"/>
                  </a:cubicBezTo>
                  <a:cubicBezTo>
                    <a:pt x="113" y="303"/>
                    <a:pt x="108" y="305"/>
                    <a:pt x="102" y="307"/>
                  </a:cubicBezTo>
                  <a:cubicBezTo>
                    <a:pt x="82" y="307"/>
                    <a:pt x="63" y="308"/>
                    <a:pt x="46" y="308"/>
                  </a:cubicBezTo>
                  <a:cubicBezTo>
                    <a:pt x="36" y="308"/>
                    <a:pt x="36" y="308"/>
                    <a:pt x="36" y="308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ṩ1ide"/>
            <p:cNvSpPr/>
            <p:nvPr/>
          </p:nvSpPr>
          <p:spPr bwMode="auto">
            <a:xfrm>
              <a:off x="2108901" y="2803965"/>
              <a:ext cx="641141" cy="425104"/>
            </a:xfrm>
            <a:custGeom>
              <a:avLst/>
              <a:gdLst>
                <a:gd name="connsiteX0" fmla="*/ 640902 w 1239679"/>
                <a:gd name="connsiteY0" fmla="*/ 431317 h 821961"/>
                <a:gd name="connsiteX1" fmla="*/ 639557 w 1239679"/>
                <a:gd name="connsiteY1" fmla="*/ 431632 h 821961"/>
                <a:gd name="connsiteX2" fmla="*/ 658266 w 1239679"/>
                <a:gd name="connsiteY2" fmla="*/ 431317 h 821961"/>
                <a:gd name="connsiteX3" fmla="*/ 558023 w 1239679"/>
                <a:gd name="connsiteY3" fmla="*/ 0 h 821961"/>
                <a:gd name="connsiteX4" fmla="*/ 561364 w 1239679"/>
                <a:gd name="connsiteY4" fmla="*/ 0 h 821961"/>
                <a:gd name="connsiteX5" fmla="*/ 564706 w 1239679"/>
                <a:gd name="connsiteY5" fmla="*/ 0 h 821961"/>
                <a:gd name="connsiteX6" fmla="*/ 634876 w 1239679"/>
                <a:gd name="connsiteY6" fmla="*/ 0 h 821961"/>
                <a:gd name="connsiteX7" fmla="*/ 638218 w 1239679"/>
                <a:gd name="connsiteY7" fmla="*/ 0 h 821961"/>
                <a:gd name="connsiteX8" fmla="*/ 721754 w 1239679"/>
                <a:gd name="connsiteY8" fmla="*/ 16718 h 821961"/>
                <a:gd name="connsiteX9" fmla="*/ 664949 w 1239679"/>
                <a:gd name="connsiteY9" fmla="*/ 36779 h 821961"/>
                <a:gd name="connsiteX10" fmla="*/ 661608 w 1239679"/>
                <a:gd name="connsiteY10" fmla="*/ 36779 h 821961"/>
                <a:gd name="connsiteX11" fmla="*/ 628193 w 1239679"/>
                <a:gd name="connsiteY11" fmla="*/ 46810 h 821961"/>
                <a:gd name="connsiteX12" fmla="*/ 618169 w 1239679"/>
                <a:gd name="connsiteY12" fmla="*/ 53497 h 821961"/>
                <a:gd name="connsiteX13" fmla="*/ 594779 w 1239679"/>
                <a:gd name="connsiteY13" fmla="*/ 110337 h 821961"/>
                <a:gd name="connsiteX14" fmla="*/ 818656 w 1239679"/>
                <a:gd name="connsiteY14" fmla="*/ 46810 h 821961"/>
                <a:gd name="connsiteX15" fmla="*/ 1239679 w 1239679"/>
                <a:gd name="connsiteY15" fmla="*/ 227361 h 821961"/>
                <a:gd name="connsiteX16" fmla="*/ 1152801 w 1239679"/>
                <a:gd name="connsiteY16" fmla="*/ 203956 h 821961"/>
                <a:gd name="connsiteX17" fmla="*/ 1146119 w 1239679"/>
                <a:gd name="connsiteY17" fmla="*/ 200613 h 821961"/>
                <a:gd name="connsiteX18" fmla="*/ 1095997 w 1239679"/>
                <a:gd name="connsiteY18" fmla="*/ 187239 h 821961"/>
                <a:gd name="connsiteX19" fmla="*/ 1079289 w 1239679"/>
                <a:gd name="connsiteY19" fmla="*/ 187239 h 821961"/>
                <a:gd name="connsiteX20" fmla="*/ 1069265 w 1239679"/>
                <a:gd name="connsiteY20" fmla="*/ 187239 h 821961"/>
                <a:gd name="connsiteX21" fmla="*/ 1055899 w 1239679"/>
                <a:gd name="connsiteY21" fmla="*/ 190582 h 821961"/>
                <a:gd name="connsiteX22" fmla="*/ 1039192 w 1239679"/>
                <a:gd name="connsiteY22" fmla="*/ 193926 h 821961"/>
                <a:gd name="connsiteX23" fmla="*/ 1032509 w 1239679"/>
                <a:gd name="connsiteY23" fmla="*/ 197269 h 821961"/>
                <a:gd name="connsiteX24" fmla="*/ 1009119 w 1239679"/>
                <a:gd name="connsiteY24" fmla="*/ 210643 h 821961"/>
                <a:gd name="connsiteX25" fmla="*/ 1005778 w 1239679"/>
                <a:gd name="connsiteY25" fmla="*/ 213987 h 821961"/>
                <a:gd name="connsiteX26" fmla="*/ 985729 w 1239679"/>
                <a:gd name="connsiteY26" fmla="*/ 230705 h 821961"/>
                <a:gd name="connsiteX27" fmla="*/ 979046 w 1239679"/>
                <a:gd name="connsiteY27" fmla="*/ 237392 h 821961"/>
                <a:gd name="connsiteX28" fmla="*/ 979046 w 1239679"/>
                <a:gd name="connsiteY28" fmla="*/ 240735 h 821961"/>
                <a:gd name="connsiteX29" fmla="*/ 979046 w 1239679"/>
                <a:gd name="connsiteY29" fmla="*/ 250766 h 821961"/>
                <a:gd name="connsiteX30" fmla="*/ 952314 w 1239679"/>
                <a:gd name="connsiteY30" fmla="*/ 434661 h 821961"/>
                <a:gd name="connsiteX31" fmla="*/ 618169 w 1239679"/>
                <a:gd name="connsiteY31" fmla="*/ 438005 h 821961"/>
                <a:gd name="connsiteX32" fmla="*/ 631628 w 1239679"/>
                <a:gd name="connsiteY32" fmla="*/ 433516 h 821961"/>
                <a:gd name="connsiteX33" fmla="*/ 615707 w 1239679"/>
                <a:gd name="connsiteY33" fmla="*/ 437355 h 821961"/>
                <a:gd name="connsiteX34" fmla="*/ 606766 w 1239679"/>
                <a:gd name="connsiteY34" fmla="*/ 440907 h 821961"/>
                <a:gd name="connsiteX35" fmla="*/ 519760 w 1239679"/>
                <a:gd name="connsiteY35" fmla="*/ 491046 h 821961"/>
                <a:gd name="connsiteX36" fmla="*/ 513068 w 1239679"/>
                <a:gd name="connsiteY36" fmla="*/ 497731 h 821961"/>
                <a:gd name="connsiteX37" fmla="*/ 509721 w 1239679"/>
                <a:gd name="connsiteY37" fmla="*/ 501073 h 821961"/>
                <a:gd name="connsiteX38" fmla="*/ 503028 w 1239679"/>
                <a:gd name="connsiteY38" fmla="*/ 544527 h 821961"/>
                <a:gd name="connsiteX39" fmla="*/ 506375 w 1239679"/>
                <a:gd name="connsiteY39" fmla="*/ 561240 h 821961"/>
                <a:gd name="connsiteX40" fmla="*/ 513068 w 1239679"/>
                <a:gd name="connsiteY40" fmla="*/ 574610 h 821961"/>
                <a:gd name="connsiteX41" fmla="*/ 519760 w 1239679"/>
                <a:gd name="connsiteY41" fmla="*/ 584638 h 821961"/>
                <a:gd name="connsiteX42" fmla="*/ 516414 w 1239679"/>
                <a:gd name="connsiteY42" fmla="*/ 725026 h 821961"/>
                <a:gd name="connsiteX43" fmla="*/ 489643 w 1239679"/>
                <a:gd name="connsiteY43" fmla="*/ 755110 h 821961"/>
                <a:gd name="connsiteX44" fmla="*/ 482950 w 1239679"/>
                <a:gd name="connsiteY44" fmla="*/ 761795 h 821961"/>
                <a:gd name="connsiteX45" fmla="*/ 446140 w 1239679"/>
                <a:gd name="connsiteY45" fmla="*/ 785193 h 821961"/>
                <a:gd name="connsiteX46" fmla="*/ 442793 w 1239679"/>
                <a:gd name="connsiteY46" fmla="*/ 788535 h 821961"/>
                <a:gd name="connsiteX47" fmla="*/ 325670 w 1239679"/>
                <a:gd name="connsiteY47" fmla="*/ 821961 h 821961"/>
                <a:gd name="connsiteX48" fmla="*/ 308938 w 1239679"/>
                <a:gd name="connsiteY48" fmla="*/ 821961 h 821961"/>
                <a:gd name="connsiteX49" fmla="*/ 198507 w 1239679"/>
                <a:gd name="connsiteY49" fmla="*/ 775165 h 821961"/>
                <a:gd name="connsiteX50" fmla="*/ 191815 w 1239679"/>
                <a:gd name="connsiteY50" fmla="*/ 765137 h 821961"/>
                <a:gd name="connsiteX51" fmla="*/ 218586 w 1239679"/>
                <a:gd name="connsiteY51" fmla="*/ 621406 h 821961"/>
                <a:gd name="connsiteX52" fmla="*/ 248703 w 1239679"/>
                <a:gd name="connsiteY52" fmla="*/ 594666 h 821961"/>
                <a:gd name="connsiteX53" fmla="*/ 252050 w 1239679"/>
                <a:gd name="connsiteY53" fmla="*/ 591323 h 821961"/>
                <a:gd name="connsiteX54" fmla="*/ 268782 w 1239679"/>
                <a:gd name="connsiteY54" fmla="*/ 581295 h 821961"/>
                <a:gd name="connsiteX55" fmla="*/ 308938 w 1239679"/>
                <a:gd name="connsiteY55" fmla="*/ 537842 h 821961"/>
                <a:gd name="connsiteX56" fmla="*/ 322324 w 1239679"/>
                <a:gd name="connsiteY56" fmla="*/ 507758 h 821961"/>
                <a:gd name="connsiteX57" fmla="*/ 325670 w 1239679"/>
                <a:gd name="connsiteY57" fmla="*/ 491046 h 821961"/>
                <a:gd name="connsiteX58" fmla="*/ 285513 w 1239679"/>
                <a:gd name="connsiteY58" fmla="*/ 444249 h 821961"/>
                <a:gd name="connsiteX59" fmla="*/ 278821 w 1239679"/>
                <a:gd name="connsiteY59" fmla="*/ 440907 h 821961"/>
                <a:gd name="connsiteX60" fmla="*/ 276729 w 1239679"/>
                <a:gd name="connsiteY60" fmla="*/ 440489 h 821961"/>
                <a:gd name="connsiteX61" fmla="*/ 264008 w 1239679"/>
                <a:gd name="connsiteY61" fmla="*/ 437948 h 821961"/>
                <a:gd name="connsiteX62" fmla="*/ 260634 w 1239679"/>
                <a:gd name="connsiteY62" fmla="*/ 438005 h 821961"/>
                <a:gd name="connsiteX63" fmla="*/ 273999 w 1239679"/>
                <a:gd name="connsiteY63" fmla="*/ 441348 h 821961"/>
                <a:gd name="connsiteX64" fmla="*/ 0 w 1239679"/>
                <a:gd name="connsiteY64" fmla="*/ 448035 h 821961"/>
                <a:gd name="connsiteX65" fmla="*/ 558023 w 1239679"/>
                <a:gd name="connsiteY65" fmla="*/ 0 h 82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9679" h="821961">
                  <a:moveTo>
                    <a:pt x="640902" y="431317"/>
                  </a:moveTo>
                  <a:lnTo>
                    <a:pt x="639557" y="431632"/>
                  </a:lnTo>
                  <a:lnTo>
                    <a:pt x="658266" y="431317"/>
                  </a:lnTo>
                  <a:close/>
                  <a:moveTo>
                    <a:pt x="558023" y="0"/>
                  </a:moveTo>
                  <a:cubicBezTo>
                    <a:pt x="558023" y="0"/>
                    <a:pt x="558023" y="0"/>
                    <a:pt x="561364" y="0"/>
                  </a:cubicBezTo>
                  <a:cubicBezTo>
                    <a:pt x="561364" y="0"/>
                    <a:pt x="561364" y="0"/>
                    <a:pt x="564706" y="0"/>
                  </a:cubicBezTo>
                  <a:cubicBezTo>
                    <a:pt x="588096" y="0"/>
                    <a:pt x="611486" y="0"/>
                    <a:pt x="634876" y="0"/>
                  </a:cubicBezTo>
                  <a:cubicBezTo>
                    <a:pt x="638218" y="0"/>
                    <a:pt x="638218" y="0"/>
                    <a:pt x="638218" y="0"/>
                  </a:cubicBezTo>
                  <a:cubicBezTo>
                    <a:pt x="668291" y="3344"/>
                    <a:pt x="695022" y="10031"/>
                    <a:pt x="721754" y="16718"/>
                  </a:cubicBezTo>
                  <a:cubicBezTo>
                    <a:pt x="711730" y="23405"/>
                    <a:pt x="695022" y="26748"/>
                    <a:pt x="664949" y="36779"/>
                  </a:cubicBezTo>
                  <a:cubicBezTo>
                    <a:pt x="664949" y="36779"/>
                    <a:pt x="664949" y="36779"/>
                    <a:pt x="661608" y="36779"/>
                  </a:cubicBezTo>
                  <a:cubicBezTo>
                    <a:pt x="648242" y="40123"/>
                    <a:pt x="638218" y="43466"/>
                    <a:pt x="628193" y="46810"/>
                  </a:cubicBezTo>
                  <a:cubicBezTo>
                    <a:pt x="624852" y="50153"/>
                    <a:pt x="621510" y="50153"/>
                    <a:pt x="618169" y="53497"/>
                  </a:cubicBezTo>
                  <a:cubicBezTo>
                    <a:pt x="561364" y="76902"/>
                    <a:pt x="568047" y="96963"/>
                    <a:pt x="594779" y="110337"/>
                  </a:cubicBezTo>
                  <a:cubicBezTo>
                    <a:pt x="658266" y="140429"/>
                    <a:pt x="808632" y="90276"/>
                    <a:pt x="818656" y="46810"/>
                  </a:cubicBezTo>
                  <a:cubicBezTo>
                    <a:pt x="958997" y="90276"/>
                    <a:pt x="1109363" y="153803"/>
                    <a:pt x="1239679" y="227361"/>
                  </a:cubicBezTo>
                  <a:cubicBezTo>
                    <a:pt x="1202923" y="227361"/>
                    <a:pt x="1179533" y="220674"/>
                    <a:pt x="1152801" y="203956"/>
                  </a:cubicBezTo>
                  <a:cubicBezTo>
                    <a:pt x="1152801" y="203956"/>
                    <a:pt x="1149460" y="203956"/>
                    <a:pt x="1146119" y="200613"/>
                  </a:cubicBezTo>
                  <a:cubicBezTo>
                    <a:pt x="1136094" y="193926"/>
                    <a:pt x="1116045" y="190582"/>
                    <a:pt x="1095997" y="187239"/>
                  </a:cubicBezTo>
                  <a:cubicBezTo>
                    <a:pt x="1089314" y="187239"/>
                    <a:pt x="1085972" y="187239"/>
                    <a:pt x="1079289" y="187239"/>
                  </a:cubicBezTo>
                  <a:cubicBezTo>
                    <a:pt x="1075948" y="187239"/>
                    <a:pt x="1072607" y="187239"/>
                    <a:pt x="1069265" y="187239"/>
                  </a:cubicBezTo>
                  <a:cubicBezTo>
                    <a:pt x="1065924" y="187239"/>
                    <a:pt x="1059241" y="187239"/>
                    <a:pt x="1055899" y="190582"/>
                  </a:cubicBezTo>
                  <a:cubicBezTo>
                    <a:pt x="1049216" y="190582"/>
                    <a:pt x="1045875" y="190582"/>
                    <a:pt x="1039192" y="193926"/>
                  </a:cubicBezTo>
                  <a:cubicBezTo>
                    <a:pt x="1035851" y="193926"/>
                    <a:pt x="1032509" y="197269"/>
                    <a:pt x="1032509" y="197269"/>
                  </a:cubicBezTo>
                  <a:cubicBezTo>
                    <a:pt x="1022485" y="200613"/>
                    <a:pt x="1015802" y="203956"/>
                    <a:pt x="1009119" y="210643"/>
                  </a:cubicBezTo>
                  <a:cubicBezTo>
                    <a:pt x="1009119" y="210643"/>
                    <a:pt x="1005778" y="210643"/>
                    <a:pt x="1005778" y="213987"/>
                  </a:cubicBezTo>
                  <a:cubicBezTo>
                    <a:pt x="999095" y="217330"/>
                    <a:pt x="992412" y="224018"/>
                    <a:pt x="985729" y="230705"/>
                  </a:cubicBezTo>
                  <a:cubicBezTo>
                    <a:pt x="982387" y="234048"/>
                    <a:pt x="982387" y="234048"/>
                    <a:pt x="979046" y="237392"/>
                  </a:cubicBezTo>
                  <a:cubicBezTo>
                    <a:pt x="979046" y="237392"/>
                    <a:pt x="979046" y="240735"/>
                    <a:pt x="979046" y="240735"/>
                  </a:cubicBezTo>
                  <a:cubicBezTo>
                    <a:pt x="979046" y="240735"/>
                    <a:pt x="979046" y="250766"/>
                    <a:pt x="979046" y="250766"/>
                  </a:cubicBezTo>
                  <a:cubicBezTo>
                    <a:pt x="962339" y="307606"/>
                    <a:pt x="965680" y="364447"/>
                    <a:pt x="952314" y="434661"/>
                  </a:cubicBezTo>
                  <a:cubicBezTo>
                    <a:pt x="845388" y="434661"/>
                    <a:pt x="721754" y="434661"/>
                    <a:pt x="618169" y="438005"/>
                  </a:cubicBezTo>
                  <a:lnTo>
                    <a:pt x="631628" y="433516"/>
                  </a:lnTo>
                  <a:lnTo>
                    <a:pt x="615707" y="437355"/>
                  </a:lnTo>
                  <a:cubicBezTo>
                    <a:pt x="610322" y="438818"/>
                    <a:pt x="606766" y="440071"/>
                    <a:pt x="606766" y="440907"/>
                  </a:cubicBezTo>
                  <a:cubicBezTo>
                    <a:pt x="559917" y="450935"/>
                    <a:pt x="533146" y="470990"/>
                    <a:pt x="519760" y="491046"/>
                  </a:cubicBezTo>
                  <a:cubicBezTo>
                    <a:pt x="516414" y="494388"/>
                    <a:pt x="513068" y="494388"/>
                    <a:pt x="513068" y="497731"/>
                  </a:cubicBezTo>
                  <a:cubicBezTo>
                    <a:pt x="513068" y="497731"/>
                    <a:pt x="513068" y="501073"/>
                    <a:pt x="509721" y="501073"/>
                  </a:cubicBezTo>
                  <a:cubicBezTo>
                    <a:pt x="503028" y="517786"/>
                    <a:pt x="499682" y="531157"/>
                    <a:pt x="503028" y="544527"/>
                  </a:cubicBezTo>
                  <a:cubicBezTo>
                    <a:pt x="503028" y="551212"/>
                    <a:pt x="506375" y="557897"/>
                    <a:pt x="506375" y="561240"/>
                  </a:cubicBezTo>
                  <a:cubicBezTo>
                    <a:pt x="509721" y="564582"/>
                    <a:pt x="509721" y="571268"/>
                    <a:pt x="513068" y="574610"/>
                  </a:cubicBezTo>
                  <a:cubicBezTo>
                    <a:pt x="516414" y="577953"/>
                    <a:pt x="516414" y="581295"/>
                    <a:pt x="519760" y="584638"/>
                  </a:cubicBezTo>
                  <a:cubicBezTo>
                    <a:pt x="549878" y="624749"/>
                    <a:pt x="549878" y="678230"/>
                    <a:pt x="516414" y="725026"/>
                  </a:cubicBezTo>
                  <a:cubicBezTo>
                    <a:pt x="509721" y="735054"/>
                    <a:pt x="499682" y="745082"/>
                    <a:pt x="489643" y="755110"/>
                  </a:cubicBezTo>
                  <a:cubicBezTo>
                    <a:pt x="486296" y="758452"/>
                    <a:pt x="486296" y="758452"/>
                    <a:pt x="482950" y="761795"/>
                  </a:cubicBezTo>
                  <a:cubicBezTo>
                    <a:pt x="472911" y="771822"/>
                    <a:pt x="459525" y="778508"/>
                    <a:pt x="446140" y="785193"/>
                  </a:cubicBezTo>
                  <a:cubicBezTo>
                    <a:pt x="446140" y="788535"/>
                    <a:pt x="442793" y="788535"/>
                    <a:pt x="442793" y="788535"/>
                  </a:cubicBezTo>
                  <a:cubicBezTo>
                    <a:pt x="412676" y="805248"/>
                    <a:pt x="372519" y="818619"/>
                    <a:pt x="325670" y="821961"/>
                  </a:cubicBezTo>
                  <a:cubicBezTo>
                    <a:pt x="318977" y="821961"/>
                    <a:pt x="312285" y="821961"/>
                    <a:pt x="308938" y="821961"/>
                  </a:cubicBezTo>
                  <a:cubicBezTo>
                    <a:pt x="255396" y="815276"/>
                    <a:pt x="218586" y="798563"/>
                    <a:pt x="198507" y="775165"/>
                  </a:cubicBezTo>
                  <a:cubicBezTo>
                    <a:pt x="198507" y="771822"/>
                    <a:pt x="195161" y="768480"/>
                    <a:pt x="191815" y="765137"/>
                  </a:cubicBezTo>
                  <a:cubicBezTo>
                    <a:pt x="161697" y="721684"/>
                    <a:pt x="181776" y="661517"/>
                    <a:pt x="218586" y="621406"/>
                  </a:cubicBezTo>
                  <a:cubicBezTo>
                    <a:pt x="228625" y="611379"/>
                    <a:pt x="238664" y="601351"/>
                    <a:pt x="248703" y="594666"/>
                  </a:cubicBezTo>
                  <a:cubicBezTo>
                    <a:pt x="252050" y="594666"/>
                    <a:pt x="252050" y="594666"/>
                    <a:pt x="252050" y="591323"/>
                  </a:cubicBezTo>
                  <a:cubicBezTo>
                    <a:pt x="252050" y="591323"/>
                    <a:pt x="258742" y="587980"/>
                    <a:pt x="268782" y="581295"/>
                  </a:cubicBezTo>
                  <a:cubicBezTo>
                    <a:pt x="282167" y="567925"/>
                    <a:pt x="298899" y="554555"/>
                    <a:pt x="308938" y="537842"/>
                  </a:cubicBezTo>
                  <a:cubicBezTo>
                    <a:pt x="315631" y="527814"/>
                    <a:pt x="318977" y="517786"/>
                    <a:pt x="322324" y="507758"/>
                  </a:cubicBezTo>
                  <a:cubicBezTo>
                    <a:pt x="325670" y="501073"/>
                    <a:pt x="325670" y="497731"/>
                    <a:pt x="325670" y="491046"/>
                  </a:cubicBezTo>
                  <a:cubicBezTo>
                    <a:pt x="325670" y="467648"/>
                    <a:pt x="312285" y="454277"/>
                    <a:pt x="285513" y="444249"/>
                  </a:cubicBezTo>
                  <a:cubicBezTo>
                    <a:pt x="282167" y="444249"/>
                    <a:pt x="282167" y="444249"/>
                    <a:pt x="278821" y="440907"/>
                  </a:cubicBezTo>
                  <a:cubicBezTo>
                    <a:pt x="278821" y="440907"/>
                    <a:pt x="278821" y="440907"/>
                    <a:pt x="276729" y="440489"/>
                  </a:cubicBezTo>
                  <a:lnTo>
                    <a:pt x="264008" y="437948"/>
                  </a:lnTo>
                  <a:lnTo>
                    <a:pt x="260634" y="438005"/>
                  </a:lnTo>
                  <a:cubicBezTo>
                    <a:pt x="267316" y="441348"/>
                    <a:pt x="270658" y="441348"/>
                    <a:pt x="273999" y="441348"/>
                  </a:cubicBezTo>
                  <a:cubicBezTo>
                    <a:pt x="180439" y="444692"/>
                    <a:pt x="86878" y="444692"/>
                    <a:pt x="0" y="448035"/>
                  </a:cubicBezTo>
                  <a:cubicBezTo>
                    <a:pt x="153707" y="200613"/>
                    <a:pt x="350853" y="50153"/>
                    <a:pt x="55802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sḻîḑê"/>
            <p:cNvSpPr/>
            <p:nvPr/>
          </p:nvSpPr>
          <p:spPr bwMode="auto">
            <a:xfrm>
              <a:off x="1946874" y="3025229"/>
              <a:ext cx="879827" cy="534865"/>
            </a:xfrm>
            <a:custGeom>
              <a:avLst/>
              <a:gdLst>
                <a:gd name="T0" fmla="*/ 0 w 509"/>
                <a:gd name="T1" fmla="*/ 309 h 309"/>
                <a:gd name="T2" fmla="*/ 92 w 509"/>
                <a:gd name="T3" fmla="*/ 6 h 309"/>
                <a:gd name="T4" fmla="*/ 179 w 509"/>
                <a:gd name="T5" fmla="*/ 4 h 309"/>
                <a:gd name="T6" fmla="*/ 192 w 509"/>
                <a:gd name="T7" fmla="*/ 24 h 309"/>
                <a:gd name="T8" fmla="*/ 174 w 509"/>
                <a:gd name="T9" fmla="*/ 47 h 309"/>
                <a:gd name="T10" fmla="*/ 160 w 509"/>
                <a:gd name="T11" fmla="*/ 58 h 309"/>
                <a:gd name="T12" fmla="*/ 152 w 509"/>
                <a:gd name="T13" fmla="*/ 100 h 309"/>
                <a:gd name="T14" fmla="*/ 186 w 509"/>
                <a:gd name="T15" fmla="*/ 116 h 309"/>
                <a:gd name="T16" fmla="*/ 226 w 509"/>
                <a:gd name="T17" fmla="*/ 107 h 309"/>
                <a:gd name="T18" fmla="*/ 239 w 509"/>
                <a:gd name="T19" fmla="*/ 97 h 309"/>
                <a:gd name="T20" fmla="*/ 248 w 509"/>
                <a:gd name="T21" fmla="*/ 48 h 309"/>
                <a:gd name="T22" fmla="*/ 244 w 509"/>
                <a:gd name="T23" fmla="*/ 40 h 309"/>
                <a:gd name="T24" fmla="*/ 245 w 509"/>
                <a:gd name="T25" fmla="*/ 22 h 309"/>
                <a:gd name="T26" fmla="*/ 274 w 509"/>
                <a:gd name="T27" fmla="*/ 2 h 309"/>
                <a:gd name="T28" fmla="*/ 287 w 509"/>
                <a:gd name="T29" fmla="*/ 1 h 309"/>
                <a:gd name="T30" fmla="*/ 362 w 509"/>
                <a:gd name="T31" fmla="*/ 69 h 309"/>
                <a:gd name="T32" fmla="*/ 363 w 509"/>
                <a:gd name="T33" fmla="*/ 74 h 309"/>
                <a:gd name="T34" fmla="*/ 386 w 509"/>
                <a:gd name="T35" fmla="*/ 98 h 309"/>
                <a:gd name="T36" fmla="*/ 392 w 509"/>
                <a:gd name="T37" fmla="*/ 98 h 309"/>
                <a:gd name="T38" fmla="*/ 456 w 509"/>
                <a:gd name="T39" fmla="*/ 74 h 309"/>
                <a:gd name="T40" fmla="*/ 495 w 509"/>
                <a:gd name="T41" fmla="*/ 90 h 309"/>
                <a:gd name="T42" fmla="*/ 499 w 509"/>
                <a:gd name="T43" fmla="*/ 95 h 309"/>
                <a:gd name="T44" fmla="*/ 503 w 509"/>
                <a:gd name="T45" fmla="*/ 101 h 309"/>
                <a:gd name="T46" fmla="*/ 507 w 509"/>
                <a:gd name="T47" fmla="*/ 137 h 309"/>
                <a:gd name="T48" fmla="*/ 495 w 509"/>
                <a:gd name="T49" fmla="*/ 162 h 309"/>
                <a:gd name="T50" fmla="*/ 485 w 509"/>
                <a:gd name="T51" fmla="*/ 171 h 309"/>
                <a:gd name="T52" fmla="*/ 476 w 509"/>
                <a:gd name="T53" fmla="*/ 176 h 309"/>
                <a:gd name="T54" fmla="*/ 466 w 509"/>
                <a:gd name="T55" fmla="*/ 180 h 309"/>
                <a:gd name="T56" fmla="*/ 421 w 509"/>
                <a:gd name="T57" fmla="*/ 170 h 309"/>
                <a:gd name="T58" fmla="*/ 387 w 509"/>
                <a:gd name="T59" fmla="*/ 158 h 309"/>
                <a:gd name="T60" fmla="*/ 378 w 509"/>
                <a:gd name="T61" fmla="*/ 159 h 309"/>
                <a:gd name="T62" fmla="*/ 361 w 509"/>
                <a:gd name="T63" fmla="*/ 170 h 309"/>
                <a:gd name="T64" fmla="*/ 354 w 509"/>
                <a:gd name="T65" fmla="*/ 182 h 309"/>
                <a:gd name="T66" fmla="*/ 351 w 509"/>
                <a:gd name="T67" fmla="*/ 188 h 309"/>
                <a:gd name="T68" fmla="*/ 346 w 509"/>
                <a:gd name="T69" fmla="*/ 302 h 309"/>
                <a:gd name="T70" fmla="*/ 263 w 509"/>
                <a:gd name="T71" fmla="*/ 304 h 309"/>
                <a:gd name="T72" fmla="*/ 209 w 509"/>
                <a:gd name="T73" fmla="*/ 285 h 309"/>
                <a:gd name="T74" fmla="*/ 214 w 509"/>
                <a:gd name="T75" fmla="*/ 239 h 309"/>
                <a:gd name="T76" fmla="*/ 238 w 509"/>
                <a:gd name="T77" fmla="*/ 192 h 309"/>
                <a:gd name="T78" fmla="*/ 236 w 509"/>
                <a:gd name="T79" fmla="*/ 179 h 309"/>
                <a:gd name="T80" fmla="*/ 230 w 509"/>
                <a:gd name="T81" fmla="*/ 168 h 309"/>
                <a:gd name="T82" fmla="*/ 224 w 509"/>
                <a:gd name="T83" fmla="*/ 162 h 309"/>
                <a:gd name="T84" fmla="*/ 214 w 509"/>
                <a:gd name="T85" fmla="*/ 156 h 309"/>
                <a:gd name="T86" fmla="*/ 207 w 509"/>
                <a:gd name="T87" fmla="*/ 153 h 309"/>
                <a:gd name="T88" fmla="*/ 201 w 509"/>
                <a:gd name="T89" fmla="*/ 152 h 309"/>
                <a:gd name="T90" fmla="*/ 189 w 509"/>
                <a:gd name="T91" fmla="*/ 150 h 309"/>
                <a:gd name="T92" fmla="*/ 184 w 509"/>
                <a:gd name="T93" fmla="*/ 151 h 309"/>
                <a:gd name="T94" fmla="*/ 126 w 509"/>
                <a:gd name="T95" fmla="*/ 190 h 309"/>
                <a:gd name="T96" fmla="*/ 124 w 509"/>
                <a:gd name="T97" fmla="*/ 197 h 309"/>
                <a:gd name="T98" fmla="*/ 132 w 509"/>
                <a:gd name="T99" fmla="*/ 233 h 309"/>
                <a:gd name="T100" fmla="*/ 129 w 509"/>
                <a:gd name="T101" fmla="*/ 290 h 309"/>
                <a:gd name="T102" fmla="*/ 92 w 509"/>
                <a:gd name="T103" fmla="*/ 308 h 309"/>
                <a:gd name="T104" fmla="*/ 4 w 509"/>
                <a:gd name="T10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309">
                  <a:moveTo>
                    <a:pt x="2" y="309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2" y="187"/>
                    <a:pt x="44" y="83"/>
                    <a:pt x="92" y="6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7" y="8"/>
                    <a:pt x="191" y="13"/>
                    <a:pt x="192" y="19"/>
                  </a:cubicBezTo>
                  <a:cubicBezTo>
                    <a:pt x="192" y="21"/>
                    <a:pt x="192" y="22"/>
                    <a:pt x="192" y="24"/>
                  </a:cubicBezTo>
                  <a:cubicBezTo>
                    <a:pt x="190" y="28"/>
                    <a:pt x="189" y="31"/>
                    <a:pt x="187" y="34"/>
                  </a:cubicBezTo>
                  <a:cubicBezTo>
                    <a:pt x="183" y="39"/>
                    <a:pt x="178" y="44"/>
                    <a:pt x="174" y="4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6" y="53"/>
                    <a:pt x="163" y="55"/>
                    <a:pt x="160" y="58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6" y="73"/>
                    <a:pt x="144" y="88"/>
                    <a:pt x="152" y="100"/>
                  </a:cubicBezTo>
                  <a:cubicBezTo>
                    <a:pt x="153" y="101"/>
                    <a:pt x="154" y="102"/>
                    <a:pt x="154" y="103"/>
                  </a:cubicBezTo>
                  <a:cubicBezTo>
                    <a:pt x="161" y="111"/>
                    <a:pt x="172" y="116"/>
                    <a:pt x="186" y="116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203" y="116"/>
                    <a:pt x="215" y="113"/>
                    <a:pt x="226" y="107"/>
                  </a:cubicBezTo>
                  <a:cubicBezTo>
                    <a:pt x="230" y="104"/>
                    <a:pt x="234" y="102"/>
                    <a:pt x="237" y="99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42" y="95"/>
                    <a:pt x="245" y="92"/>
                    <a:pt x="247" y="88"/>
                  </a:cubicBezTo>
                  <a:cubicBezTo>
                    <a:pt x="257" y="74"/>
                    <a:pt x="258" y="60"/>
                    <a:pt x="248" y="48"/>
                  </a:cubicBezTo>
                  <a:cubicBezTo>
                    <a:pt x="247" y="47"/>
                    <a:pt x="247" y="46"/>
                    <a:pt x="246" y="45"/>
                  </a:cubicBezTo>
                  <a:cubicBezTo>
                    <a:pt x="245" y="43"/>
                    <a:pt x="244" y="42"/>
                    <a:pt x="244" y="40"/>
                  </a:cubicBezTo>
                  <a:cubicBezTo>
                    <a:pt x="243" y="38"/>
                    <a:pt x="243" y="37"/>
                    <a:pt x="243" y="36"/>
                  </a:cubicBezTo>
                  <a:cubicBezTo>
                    <a:pt x="242" y="31"/>
                    <a:pt x="243" y="26"/>
                    <a:pt x="245" y="22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53" y="12"/>
                    <a:pt x="262" y="7"/>
                    <a:pt x="274" y="2"/>
                  </a:cubicBezTo>
                  <a:cubicBezTo>
                    <a:pt x="276" y="2"/>
                    <a:pt x="277" y="2"/>
                    <a:pt x="279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69" y="22"/>
                    <a:pt x="365" y="45"/>
                    <a:pt x="362" y="69"/>
                  </a:cubicBezTo>
                  <a:cubicBezTo>
                    <a:pt x="362" y="71"/>
                    <a:pt x="362" y="71"/>
                    <a:pt x="362" y="71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8"/>
                    <a:pt x="364" y="78"/>
                    <a:pt x="364" y="78"/>
                  </a:cubicBezTo>
                  <a:cubicBezTo>
                    <a:pt x="369" y="94"/>
                    <a:pt x="380" y="97"/>
                    <a:pt x="386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404" y="98"/>
                    <a:pt x="414" y="92"/>
                    <a:pt x="425" y="86"/>
                  </a:cubicBezTo>
                  <a:cubicBezTo>
                    <a:pt x="434" y="81"/>
                    <a:pt x="444" y="75"/>
                    <a:pt x="456" y="74"/>
                  </a:cubicBezTo>
                  <a:cubicBezTo>
                    <a:pt x="473" y="76"/>
                    <a:pt x="486" y="81"/>
                    <a:pt x="495" y="90"/>
                  </a:cubicBezTo>
                  <a:cubicBezTo>
                    <a:pt x="495" y="90"/>
                    <a:pt x="495" y="90"/>
                    <a:pt x="495" y="90"/>
                  </a:cubicBezTo>
                  <a:cubicBezTo>
                    <a:pt x="496" y="92"/>
                    <a:pt x="496" y="92"/>
                    <a:pt x="496" y="92"/>
                  </a:cubicBezTo>
                  <a:cubicBezTo>
                    <a:pt x="499" y="95"/>
                    <a:pt x="499" y="95"/>
                    <a:pt x="499" y="95"/>
                  </a:cubicBezTo>
                  <a:cubicBezTo>
                    <a:pt x="499" y="96"/>
                    <a:pt x="500" y="97"/>
                    <a:pt x="501" y="98"/>
                  </a:cubicBezTo>
                  <a:cubicBezTo>
                    <a:pt x="501" y="99"/>
                    <a:pt x="502" y="100"/>
                    <a:pt x="503" y="101"/>
                  </a:cubicBezTo>
                  <a:cubicBezTo>
                    <a:pt x="509" y="115"/>
                    <a:pt x="508" y="129"/>
                    <a:pt x="508" y="134"/>
                  </a:cubicBezTo>
                  <a:cubicBezTo>
                    <a:pt x="507" y="135"/>
                    <a:pt x="507" y="136"/>
                    <a:pt x="507" y="137"/>
                  </a:cubicBezTo>
                  <a:cubicBezTo>
                    <a:pt x="507" y="139"/>
                    <a:pt x="506" y="140"/>
                    <a:pt x="506" y="141"/>
                  </a:cubicBezTo>
                  <a:cubicBezTo>
                    <a:pt x="504" y="147"/>
                    <a:pt x="501" y="155"/>
                    <a:pt x="495" y="162"/>
                  </a:cubicBezTo>
                  <a:cubicBezTo>
                    <a:pt x="492" y="165"/>
                    <a:pt x="491" y="166"/>
                    <a:pt x="489" y="168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4" y="171"/>
                    <a:pt x="482" y="173"/>
                    <a:pt x="481" y="173"/>
                  </a:cubicBezTo>
                  <a:cubicBezTo>
                    <a:pt x="479" y="174"/>
                    <a:pt x="478" y="175"/>
                    <a:pt x="476" y="176"/>
                  </a:cubicBezTo>
                  <a:cubicBezTo>
                    <a:pt x="475" y="177"/>
                    <a:pt x="472" y="178"/>
                    <a:pt x="470" y="178"/>
                  </a:cubicBezTo>
                  <a:cubicBezTo>
                    <a:pt x="468" y="179"/>
                    <a:pt x="467" y="180"/>
                    <a:pt x="466" y="180"/>
                  </a:cubicBezTo>
                  <a:cubicBezTo>
                    <a:pt x="462" y="181"/>
                    <a:pt x="458" y="182"/>
                    <a:pt x="453" y="183"/>
                  </a:cubicBezTo>
                  <a:cubicBezTo>
                    <a:pt x="440" y="182"/>
                    <a:pt x="431" y="176"/>
                    <a:pt x="421" y="170"/>
                  </a:cubicBezTo>
                  <a:cubicBezTo>
                    <a:pt x="411" y="164"/>
                    <a:pt x="402" y="158"/>
                    <a:pt x="390" y="158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6" y="158"/>
                    <a:pt x="384" y="158"/>
                    <a:pt x="382" y="158"/>
                  </a:cubicBezTo>
                  <a:cubicBezTo>
                    <a:pt x="381" y="159"/>
                    <a:pt x="379" y="159"/>
                    <a:pt x="378" y="159"/>
                  </a:cubicBezTo>
                  <a:cubicBezTo>
                    <a:pt x="372" y="161"/>
                    <a:pt x="367" y="164"/>
                    <a:pt x="364" y="167"/>
                  </a:cubicBezTo>
                  <a:cubicBezTo>
                    <a:pt x="361" y="170"/>
                    <a:pt x="361" y="170"/>
                    <a:pt x="361" y="170"/>
                  </a:cubicBezTo>
                  <a:cubicBezTo>
                    <a:pt x="359" y="173"/>
                    <a:pt x="358" y="174"/>
                    <a:pt x="357" y="176"/>
                  </a:cubicBezTo>
                  <a:cubicBezTo>
                    <a:pt x="356" y="178"/>
                    <a:pt x="355" y="180"/>
                    <a:pt x="354" y="182"/>
                  </a:cubicBezTo>
                  <a:cubicBezTo>
                    <a:pt x="352" y="186"/>
                    <a:pt x="352" y="186"/>
                    <a:pt x="352" y="186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49" y="222"/>
                    <a:pt x="347" y="259"/>
                    <a:pt x="346" y="301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263" y="304"/>
                    <a:pt x="263" y="304"/>
                    <a:pt x="263" y="304"/>
                  </a:cubicBezTo>
                  <a:cubicBezTo>
                    <a:pt x="243" y="305"/>
                    <a:pt x="243" y="305"/>
                    <a:pt x="243" y="305"/>
                  </a:cubicBezTo>
                  <a:cubicBezTo>
                    <a:pt x="227" y="300"/>
                    <a:pt x="215" y="294"/>
                    <a:pt x="209" y="285"/>
                  </a:cubicBezTo>
                  <a:cubicBezTo>
                    <a:pt x="202" y="273"/>
                    <a:pt x="202" y="257"/>
                    <a:pt x="211" y="243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6" y="236"/>
                    <a:pt x="218" y="233"/>
                    <a:pt x="221" y="231"/>
                  </a:cubicBezTo>
                  <a:cubicBezTo>
                    <a:pt x="232" y="220"/>
                    <a:pt x="238" y="206"/>
                    <a:pt x="238" y="192"/>
                  </a:cubicBezTo>
                  <a:cubicBezTo>
                    <a:pt x="238" y="186"/>
                    <a:pt x="237" y="182"/>
                    <a:pt x="236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3"/>
                    <a:pt x="232" y="171"/>
                    <a:pt x="230" y="168"/>
                  </a:cubicBezTo>
                  <a:cubicBezTo>
                    <a:pt x="229" y="167"/>
                    <a:pt x="228" y="166"/>
                    <a:pt x="227" y="165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3" y="161"/>
                    <a:pt x="222" y="160"/>
                    <a:pt x="221" y="159"/>
                  </a:cubicBezTo>
                  <a:cubicBezTo>
                    <a:pt x="219" y="158"/>
                    <a:pt x="217" y="157"/>
                    <a:pt x="214" y="156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8" y="153"/>
                    <a:pt x="207" y="153"/>
                  </a:cubicBezTo>
                  <a:cubicBezTo>
                    <a:pt x="206" y="152"/>
                    <a:pt x="205" y="152"/>
                    <a:pt x="203" y="152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6" y="151"/>
                    <a:pt x="193" y="150"/>
                    <a:pt x="189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79" y="151"/>
                    <a:pt x="174" y="152"/>
                    <a:pt x="170" y="153"/>
                  </a:cubicBezTo>
                  <a:cubicBezTo>
                    <a:pt x="148" y="160"/>
                    <a:pt x="132" y="173"/>
                    <a:pt x="126" y="190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6"/>
                    <a:pt x="124" y="196"/>
                    <a:pt x="124" y="197"/>
                  </a:cubicBezTo>
                  <a:cubicBezTo>
                    <a:pt x="122" y="205"/>
                    <a:pt x="122" y="214"/>
                    <a:pt x="125" y="221"/>
                  </a:cubicBezTo>
                  <a:cubicBezTo>
                    <a:pt x="127" y="226"/>
                    <a:pt x="129" y="230"/>
                    <a:pt x="132" y="233"/>
                  </a:cubicBezTo>
                  <a:cubicBezTo>
                    <a:pt x="144" y="252"/>
                    <a:pt x="144" y="273"/>
                    <a:pt x="132" y="287"/>
                  </a:cubicBezTo>
                  <a:cubicBezTo>
                    <a:pt x="131" y="289"/>
                    <a:pt x="130" y="290"/>
                    <a:pt x="129" y="290"/>
                  </a:cubicBezTo>
                  <a:cubicBezTo>
                    <a:pt x="125" y="294"/>
                    <a:pt x="122" y="297"/>
                    <a:pt x="118" y="299"/>
                  </a:cubicBezTo>
                  <a:cubicBezTo>
                    <a:pt x="110" y="303"/>
                    <a:pt x="102" y="306"/>
                    <a:pt x="92" y="308"/>
                  </a:cubicBezTo>
                  <a:cubicBezTo>
                    <a:pt x="66" y="308"/>
                    <a:pt x="66" y="308"/>
                    <a:pt x="66" y="308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sḻiďê"/>
            <p:cNvSpPr/>
            <p:nvPr/>
          </p:nvSpPr>
          <p:spPr bwMode="auto">
            <a:xfrm>
              <a:off x="2542717" y="3013032"/>
              <a:ext cx="639399" cy="846725"/>
            </a:xfrm>
            <a:custGeom>
              <a:avLst/>
              <a:gdLst>
                <a:gd name="T0" fmla="*/ 185 w 369"/>
                <a:gd name="T1" fmla="*/ 490 h 490"/>
                <a:gd name="T2" fmla="*/ 119 w 369"/>
                <a:gd name="T3" fmla="*/ 425 h 490"/>
                <a:gd name="T4" fmla="*/ 119 w 369"/>
                <a:gd name="T5" fmla="*/ 421 h 490"/>
                <a:gd name="T6" fmla="*/ 120 w 369"/>
                <a:gd name="T7" fmla="*/ 410 h 490"/>
                <a:gd name="T8" fmla="*/ 137 w 369"/>
                <a:gd name="T9" fmla="*/ 377 h 490"/>
                <a:gd name="T10" fmla="*/ 118 w 369"/>
                <a:gd name="T11" fmla="*/ 310 h 490"/>
                <a:gd name="T12" fmla="*/ 41 w 369"/>
                <a:gd name="T13" fmla="*/ 308 h 490"/>
                <a:gd name="T14" fmla="*/ 2 w 369"/>
                <a:gd name="T15" fmla="*/ 309 h 490"/>
                <a:gd name="T16" fmla="*/ 5 w 369"/>
                <a:gd name="T17" fmla="*/ 193 h 490"/>
                <a:gd name="T18" fmla="*/ 10 w 369"/>
                <a:gd name="T19" fmla="*/ 182 h 490"/>
                <a:gd name="T20" fmla="*/ 13 w 369"/>
                <a:gd name="T21" fmla="*/ 177 h 490"/>
                <a:gd name="T22" fmla="*/ 17 w 369"/>
                <a:gd name="T23" fmla="*/ 173 h 490"/>
                <a:gd name="T24" fmla="*/ 37 w 369"/>
                <a:gd name="T25" fmla="*/ 163 h 490"/>
                <a:gd name="T26" fmla="*/ 77 w 369"/>
                <a:gd name="T27" fmla="*/ 175 h 490"/>
                <a:gd name="T28" fmla="*/ 120 w 369"/>
                <a:gd name="T29" fmla="*/ 185 h 490"/>
                <a:gd name="T30" fmla="*/ 130 w 369"/>
                <a:gd name="T31" fmla="*/ 181 h 490"/>
                <a:gd name="T32" fmla="*/ 139 w 369"/>
                <a:gd name="T33" fmla="*/ 175 h 490"/>
                <a:gd name="T34" fmla="*/ 147 w 369"/>
                <a:gd name="T35" fmla="*/ 168 h 490"/>
                <a:gd name="T36" fmla="*/ 160 w 369"/>
                <a:gd name="T37" fmla="*/ 144 h 490"/>
                <a:gd name="T38" fmla="*/ 156 w 369"/>
                <a:gd name="T39" fmla="*/ 110 h 490"/>
                <a:gd name="T40" fmla="*/ 152 w 369"/>
                <a:gd name="T41" fmla="*/ 103 h 490"/>
                <a:gd name="T42" fmla="*/ 148 w 369"/>
                <a:gd name="T43" fmla="*/ 99 h 490"/>
                <a:gd name="T44" fmla="*/ 112 w 369"/>
                <a:gd name="T45" fmla="*/ 83 h 490"/>
                <a:gd name="T46" fmla="*/ 44 w 369"/>
                <a:gd name="T47" fmla="*/ 107 h 490"/>
                <a:gd name="T48" fmla="*/ 17 w 369"/>
                <a:gd name="T49" fmla="*/ 87 h 490"/>
                <a:gd name="T50" fmla="*/ 16 w 369"/>
                <a:gd name="T51" fmla="*/ 81 h 490"/>
                <a:gd name="T52" fmla="*/ 27 w 369"/>
                <a:gd name="T53" fmla="*/ 8 h 490"/>
                <a:gd name="T54" fmla="*/ 324 w 369"/>
                <a:gd name="T55" fmla="*/ 0 h 490"/>
                <a:gd name="T56" fmla="*/ 317 w 369"/>
                <a:gd name="T57" fmla="*/ 100 h 490"/>
                <a:gd name="T58" fmla="*/ 277 w 369"/>
                <a:gd name="T59" fmla="*/ 90 h 490"/>
                <a:gd name="T60" fmla="*/ 205 w 369"/>
                <a:gd name="T61" fmla="*/ 101 h 490"/>
                <a:gd name="T62" fmla="*/ 201 w 369"/>
                <a:gd name="T63" fmla="*/ 146 h 490"/>
                <a:gd name="T64" fmla="*/ 204 w 369"/>
                <a:gd name="T65" fmla="*/ 153 h 490"/>
                <a:gd name="T66" fmla="*/ 208 w 369"/>
                <a:gd name="T67" fmla="*/ 159 h 490"/>
                <a:gd name="T68" fmla="*/ 254 w 369"/>
                <a:gd name="T69" fmla="*/ 184 h 490"/>
                <a:gd name="T70" fmla="*/ 317 w 369"/>
                <a:gd name="T71" fmla="*/ 157 h 490"/>
                <a:gd name="T72" fmla="*/ 369 w 369"/>
                <a:gd name="T73" fmla="*/ 300 h 490"/>
                <a:gd name="T74" fmla="*/ 221 w 369"/>
                <a:gd name="T75" fmla="*/ 336 h 490"/>
                <a:gd name="T76" fmla="*/ 243 w 369"/>
                <a:gd name="T77" fmla="*/ 386 h 490"/>
                <a:gd name="T78" fmla="*/ 250 w 369"/>
                <a:gd name="T79" fmla="*/ 400 h 490"/>
                <a:gd name="T80" fmla="*/ 252 w 369"/>
                <a:gd name="T81" fmla="*/ 405 h 490"/>
                <a:gd name="T82" fmla="*/ 253 w 369"/>
                <a:gd name="T83" fmla="*/ 412 h 490"/>
                <a:gd name="T84" fmla="*/ 228 w 369"/>
                <a:gd name="T85" fmla="*/ 475 h 490"/>
                <a:gd name="T86" fmla="*/ 186 w 369"/>
                <a:gd name="T8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490">
                  <a:moveTo>
                    <a:pt x="186" y="490"/>
                  </a:moveTo>
                  <a:cubicBezTo>
                    <a:pt x="185" y="490"/>
                    <a:pt x="185" y="490"/>
                    <a:pt x="185" y="490"/>
                  </a:cubicBezTo>
                  <a:cubicBezTo>
                    <a:pt x="164" y="490"/>
                    <a:pt x="142" y="478"/>
                    <a:pt x="129" y="458"/>
                  </a:cubicBezTo>
                  <a:cubicBezTo>
                    <a:pt x="123" y="448"/>
                    <a:pt x="119" y="436"/>
                    <a:pt x="119" y="425"/>
                  </a:cubicBezTo>
                  <a:cubicBezTo>
                    <a:pt x="119" y="423"/>
                    <a:pt x="119" y="422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9" y="415"/>
                    <a:pt x="119" y="413"/>
                    <a:pt x="120" y="410"/>
                  </a:cubicBezTo>
                  <a:cubicBezTo>
                    <a:pt x="122" y="400"/>
                    <a:pt x="127" y="390"/>
                    <a:pt x="135" y="381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48" y="361"/>
                    <a:pt x="151" y="347"/>
                    <a:pt x="147" y="335"/>
                  </a:cubicBezTo>
                  <a:cubicBezTo>
                    <a:pt x="144" y="325"/>
                    <a:pt x="134" y="316"/>
                    <a:pt x="118" y="310"/>
                  </a:cubicBezTo>
                  <a:cubicBezTo>
                    <a:pt x="114" y="309"/>
                    <a:pt x="111" y="308"/>
                    <a:pt x="107" y="307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09"/>
                    <a:pt x="2" y="309"/>
                    <a:pt x="2" y="309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" y="268"/>
                    <a:pt x="3" y="229"/>
                    <a:pt x="5" y="193"/>
                  </a:cubicBezTo>
                  <a:cubicBezTo>
                    <a:pt x="5" y="191"/>
                    <a:pt x="6" y="189"/>
                    <a:pt x="7" y="188"/>
                  </a:cubicBezTo>
                  <a:cubicBezTo>
                    <a:pt x="8" y="186"/>
                    <a:pt x="9" y="184"/>
                    <a:pt x="10" y="182"/>
                  </a:cubicBezTo>
                  <a:cubicBezTo>
                    <a:pt x="11" y="180"/>
                    <a:pt x="12" y="178"/>
                    <a:pt x="13" y="177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4"/>
                    <a:pt x="16" y="173"/>
                    <a:pt x="17" y="173"/>
                  </a:cubicBezTo>
                  <a:cubicBezTo>
                    <a:pt x="21" y="169"/>
                    <a:pt x="26" y="166"/>
                    <a:pt x="31" y="164"/>
                  </a:cubicBezTo>
                  <a:cubicBezTo>
                    <a:pt x="34" y="163"/>
                    <a:pt x="35" y="163"/>
                    <a:pt x="37" y="163"/>
                  </a:cubicBezTo>
                  <a:cubicBezTo>
                    <a:pt x="38" y="163"/>
                    <a:pt x="40" y="162"/>
                    <a:pt x="42" y="162"/>
                  </a:cubicBezTo>
                  <a:cubicBezTo>
                    <a:pt x="57" y="162"/>
                    <a:pt x="67" y="169"/>
                    <a:pt x="77" y="175"/>
                  </a:cubicBezTo>
                  <a:cubicBezTo>
                    <a:pt x="87" y="181"/>
                    <a:pt x="96" y="186"/>
                    <a:pt x="107" y="187"/>
                  </a:cubicBezTo>
                  <a:cubicBezTo>
                    <a:pt x="112" y="187"/>
                    <a:pt x="116" y="186"/>
                    <a:pt x="120" y="185"/>
                  </a:cubicBezTo>
                  <a:cubicBezTo>
                    <a:pt x="122" y="184"/>
                    <a:pt x="123" y="184"/>
                    <a:pt x="124" y="183"/>
                  </a:cubicBezTo>
                  <a:cubicBezTo>
                    <a:pt x="127" y="182"/>
                    <a:pt x="128" y="182"/>
                    <a:pt x="130" y="181"/>
                  </a:cubicBezTo>
                  <a:cubicBezTo>
                    <a:pt x="132" y="180"/>
                    <a:pt x="133" y="179"/>
                    <a:pt x="135" y="178"/>
                  </a:cubicBezTo>
                  <a:cubicBezTo>
                    <a:pt x="136" y="177"/>
                    <a:pt x="138" y="177"/>
                    <a:pt x="139" y="175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4" y="172"/>
                    <a:pt x="145" y="170"/>
                    <a:pt x="147" y="168"/>
                  </a:cubicBezTo>
                  <a:cubicBezTo>
                    <a:pt x="153" y="162"/>
                    <a:pt x="156" y="156"/>
                    <a:pt x="158" y="149"/>
                  </a:cubicBezTo>
                  <a:cubicBezTo>
                    <a:pt x="159" y="146"/>
                    <a:pt x="159" y="145"/>
                    <a:pt x="160" y="144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2" y="130"/>
                    <a:pt x="160" y="120"/>
                    <a:pt x="156" y="110"/>
                  </a:cubicBezTo>
                  <a:cubicBezTo>
                    <a:pt x="155" y="108"/>
                    <a:pt x="154" y="107"/>
                    <a:pt x="154" y="106"/>
                  </a:cubicBezTo>
                  <a:cubicBezTo>
                    <a:pt x="153" y="105"/>
                    <a:pt x="152" y="104"/>
                    <a:pt x="152" y="103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5" y="96"/>
                    <a:pt x="142" y="93"/>
                    <a:pt x="140" y="92"/>
                  </a:cubicBezTo>
                  <a:cubicBezTo>
                    <a:pt x="130" y="85"/>
                    <a:pt x="120" y="84"/>
                    <a:pt x="112" y="83"/>
                  </a:cubicBezTo>
                  <a:cubicBezTo>
                    <a:pt x="100" y="84"/>
                    <a:pt x="89" y="90"/>
                    <a:pt x="80" y="95"/>
                  </a:cubicBezTo>
                  <a:cubicBezTo>
                    <a:pt x="69" y="101"/>
                    <a:pt x="57" y="107"/>
                    <a:pt x="44" y="107"/>
                  </a:cubicBezTo>
                  <a:cubicBezTo>
                    <a:pt x="29" y="106"/>
                    <a:pt x="21" y="100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9" y="54"/>
                    <a:pt x="22" y="30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6" y="4"/>
                    <a:pt x="226" y="2"/>
                    <a:pt x="324" y="0"/>
                  </a:cubicBezTo>
                  <a:cubicBezTo>
                    <a:pt x="331" y="21"/>
                    <a:pt x="336" y="43"/>
                    <a:pt x="341" y="68"/>
                  </a:cubicBezTo>
                  <a:cubicBezTo>
                    <a:pt x="340" y="76"/>
                    <a:pt x="338" y="98"/>
                    <a:pt x="317" y="100"/>
                  </a:cubicBezTo>
                  <a:cubicBezTo>
                    <a:pt x="315" y="100"/>
                    <a:pt x="313" y="100"/>
                    <a:pt x="312" y="100"/>
                  </a:cubicBezTo>
                  <a:cubicBezTo>
                    <a:pt x="299" y="100"/>
                    <a:pt x="288" y="95"/>
                    <a:pt x="277" y="90"/>
                  </a:cubicBezTo>
                  <a:cubicBezTo>
                    <a:pt x="267" y="85"/>
                    <a:pt x="256" y="80"/>
                    <a:pt x="244" y="80"/>
                  </a:cubicBezTo>
                  <a:cubicBezTo>
                    <a:pt x="226" y="82"/>
                    <a:pt x="213" y="89"/>
                    <a:pt x="205" y="101"/>
                  </a:cubicBezTo>
                  <a:cubicBezTo>
                    <a:pt x="198" y="112"/>
                    <a:pt x="196" y="127"/>
                    <a:pt x="200" y="143"/>
                  </a:cubicBezTo>
                  <a:cubicBezTo>
                    <a:pt x="201" y="144"/>
                    <a:pt x="201" y="145"/>
                    <a:pt x="201" y="146"/>
                  </a:cubicBezTo>
                  <a:cubicBezTo>
                    <a:pt x="202" y="148"/>
                    <a:pt x="202" y="148"/>
                    <a:pt x="202" y="148"/>
                  </a:cubicBezTo>
                  <a:cubicBezTo>
                    <a:pt x="203" y="150"/>
                    <a:pt x="204" y="152"/>
                    <a:pt x="204" y="153"/>
                  </a:cubicBezTo>
                  <a:cubicBezTo>
                    <a:pt x="205" y="154"/>
                    <a:pt x="205" y="155"/>
                    <a:pt x="206" y="156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11" y="164"/>
                    <a:pt x="214" y="167"/>
                    <a:pt x="217" y="170"/>
                  </a:cubicBezTo>
                  <a:cubicBezTo>
                    <a:pt x="231" y="182"/>
                    <a:pt x="242" y="183"/>
                    <a:pt x="254" y="184"/>
                  </a:cubicBezTo>
                  <a:cubicBezTo>
                    <a:pt x="265" y="183"/>
                    <a:pt x="274" y="177"/>
                    <a:pt x="283" y="171"/>
                  </a:cubicBezTo>
                  <a:cubicBezTo>
                    <a:pt x="293" y="164"/>
                    <a:pt x="303" y="157"/>
                    <a:pt x="317" y="157"/>
                  </a:cubicBezTo>
                  <a:cubicBezTo>
                    <a:pt x="338" y="157"/>
                    <a:pt x="349" y="166"/>
                    <a:pt x="359" y="189"/>
                  </a:cubicBezTo>
                  <a:cubicBezTo>
                    <a:pt x="363" y="224"/>
                    <a:pt x="366" y="261"/>
                    <a:pt x="369" y="300"/>
                  </a:cubicBezTo>
                  <a:cubicBezTo>
                    <a:pt x="256" y="304"/>
                    <a:pt x="256" y="304"/>
                    <a:pt x="256" y="304"/>
                  </a:cubicBezTo>
                  <a:cubicBezTo>
                    <a:pt x="236" y="312"/>
                    <a:pt x="224" y="322"/>
                    <a:pt x="221" y="336"/>
                  </a:cubicBezTo>
                  <a:cubicBezTo>
                    <a:pt x="217" y="358"/>
                    <a:pt x="237" y="379"/>
                    <a:pt x="237" y="379"/>
                  </a:cubicBezTo>
                  <a:cubicBezTo>
                    <a:pt x="239" y="381"/>
                    <a:pt x="241" y="384"/>
                    <a:pt x="243" y="386"/>
                  </a:cubicBezTo>
                  <a:cubicBezTo>
                    <a:pt x="244" y="388"/>
                    <a:pt x="245" y="390"/>
                    <a:pt x="246" y="392"/>
                  </a:cubicBezTo>
                  <a:cubicBezTo>
                    <a:pt x="248" y="395"/>
                    <a:pt x="249" y="397"/>
                    <a:pt x="250" y="400"/>
                  </a:cubicBezTo>
                  <a:cubicBezTo>
                    <a:pt x="251" y="403"/>
                    <a:pt x="251" y="404"/>
                    <a:pt x="252" y="405"/>
                  </a:cubicBezTo>
                  <a:cubicBezTo>
                    <a:pt x="252" y="405"/>
                    <a:pt x="252" y="405"/>
                    <a:pt x="252" y="405"/>
                  </a:cubicBezTo>
                  <a:cubicBezTo>
                    <a:pt x="253" y="410"/>
                    <a:pt x="253" y="410"/>
                    <a:pt x="253" y="410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5" y="434"/>
                    <a:pt x="248" y="456"/>
                    <a:pt x="233" y="471"/>
                  </a:cubicBezTo>
                  <a:cubicBezTo>
                    <a:pt x="231" y="473"/>
                    <a:pt x="230" y="474"/>
                    <a:pt x="228" y="475"/>
                  </a:cubicBezTo>
                  <a:cubicBezTo>
                    <a:pt x="217" y="483"/>
                    <a:pt x="205" y="488"/>
                    <a:pt x="191" y="490"/>
                  </a:cubicBezTo>
                  <a:cubicBezTo>
                    <a:pt x="186" y="490"/>
                    <a:pt x="186" y="490"/>
                    <a:pt x="186" y="49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ṣľïḓe"/>
            <p:cNvSpPr/>
            <p:nvPr/>
          </p:nvSpPr>
          <p:spPr bwMode="auto">
            <a:xfrm>
              <a:off x="3743114" y="3506084"/>
              <a:ext cx="648110" cy="1088894"/>
            </a:xfrm>
            <a:custGeom>
              <a:avLst/>
              <a:gdLst>
                <a:gd name="T0" fmla="*/ 93 w 375"/>
                <a:gd name="T1" fmla="*/ 630 h 630"/>
                <a:gd name="T2" fmla="*/ 92 w 375"/>
                <a:gd name="T3" fmla="*/ 630 h 630"/>
                <a:gd name="T4" fmla="*/ 92 w 375"/>
                <a:gd name="T5" fmla="*/ 630 h 630"/>
                <a:gd name="T6" fmla="*/ 64 w 375"/>
                <a:gd name="T7" fmla="*/ 603 h 630"/>
                <a:gd name="T8" fmla="*/ 63 w 375"/>
                <a:gd name="T9" fmla="*/ 600 h 630"/>
                <a:gd name="T10" fmla="*/ 63 w 375"/>
                <a:gd name="T11" fmla="*/ 595 h 630"/>
                <a:gd name="T12" fmla="*/ 86 w 375"/>
                <a:gd name="T13" fmla="*/ 531 h 630"/>
                <a:gd name="T14" fmla="*/ 107 w 375"/>
                <a:gd name="T15" fmla="*/ 477 h 630"/>
                <a:gd name="T16" fmla="*/ 83 w 375"/>
                <a:gd name="T17" fmla="*/ 454 h 630"/>
                <a:gd name="T18" fmla="*/ 69 w 375"/>
                <a:gd name="T19" fmla="*/ 455 h 630"/>
                <a:gd name="T20" fmla="*/ 47 w 375"/>
                <a:gd name="T21" fmla="*/ 455 h 630"/>
                <a:gd name="T22" fmla="*/ 0 w 375"/>
                <a:gd name="T23" fmla="*/ 456 h 630"/>
                <a:gd name="T24" fmla="*/ 1 w 375"/>
                <a:gd name="T25" fmla="*/ 448 h 630"/>
                <a:gd name="T26" fmla="*/ 18 w 375"/>
                <a:gd name="T27" fmla="*/ 8 h 630"/>
                <a:gd name="T28" fmla="*/ 91 w 375"/>
                <a:gd name="T29" fmla="*/ 5 h 630"/>
                <a:gd name="T30" fmla="*/ 102 w 375"/>
                <a:gd name="T31" fmla="*/ 5 h 630"/>
                <a:gd name="T32" fmla="*/ 108 w 375"/>
                <a:gd name="T33" fmla="*/ 4 h 630"/>
                <a:gd name="T34" fmla="*/ 143 w 375"/>
                <a:gd name="T35" fmla="*/ 32 h 630"/>
                <a:gd name="T36" fmla="*/ 139 w 375"/>
                <a:gd name="T37" fmla="*/ 81 h 630"/>
                <a:gd name="T38" fmla="*/ 131 w 375"/>
                <a:gd name="T39" fmla="*/ 101 h 630"/>
                <a:gd name="T40" fmla="*/ 145 w 375"/>
                <a:gd name="T41" fmla="*/ 169 h 630"/>
                <a:gd name="T42" fmla="*/ 178 w 375"/>
                <a:gd name="T43" fmla="*/ 188 h 630"/>
                <a:gd name="T44" fmla="*/ 189 w 375"/>
                <a:gd name="T45" fmla="*/ 186 h 630"/>
                <a:gd name="T46" fmla="*/ 200 w 375"/>
                <a:gd name="T47" fmla="*/ 179 h 630"/>
                <a:gd name="T48" fmla="*/ 211 w 375"/>
                <a:gd name="T49" fmla="*/ 80 h 630"/>
                <a:gd name="T50" fmla="*/ 197 w 375"/>
                <a:gd name="T51" fmla="*/ 28 h 630"/>
                <a:gd name="T52" fmla="*/ 216 w 375"/>
                <a:gd name="T53" fmla="*/ 2 h 630"/>
                <a:gd name="T54" fmla="*/ 282 w 375"/>
                <a:gd name="T55" fmla="*/ 0 h 630"/>
                <a:gd name="T56" fmla="*/ 297 w 375"/>
                <a:gd name="T57" fmla="*/ 115 h 630"/>
                <a:gd name="T58" fmla="*/ 303 w 375"/>
                <a:gd name="T59" fmla="*/ 146 h 630"/>
                <a:gd name="T60" fmla="*/ 308 w 375"/>
                <a:gd name="T61" fmla="*/ 156 h 630"/>
                <a:gd name="T62" fmla="*/ 317 w 375"/>
                <a:gd name="T63" fmla="*/ 162 h 630"/>
                <a:gd name="T64" fmla="*/ 328 w 375"/>
                <a:gd name="T65" fmla="*/ 154 h 630"/>
                <a:gd name="T66" fmla="*/ 333 w 375"/>
                <a:gd name="T67" fmla="*/ 146 h 630"/>
                <a:gd name="T68" fmla="*/ 346 w 375"/>
                <a:gd name="T69" fmla="*/ 128 h 630"/>
                <a:gd name="T70" fmla="*/ 350 w 375"/>
                <a:gd name="T71" fmla="*/ 126 h 630"/>
                <a:gd name="T72" fmla="*/ 350 w 375"/>
                <a:gd name="T73" fmla="*/ 126 h 630"/>
                <a:gd name="T74" fmla="*/ 353 w 375"/>
                <a:gd name="T75" fmla="*/ 126 h 630"/>
                <a:gd name="T76" fmla="*/ 367 w 375"/>
                <a:gd name="T77" fmla="*/ 125 h 630"/>
                <a:gd name="T78" fmla="*/ 368 w 375"/>
                <a:gd name="T79" fmla="*/ 229 h 630"/>
                <a:gd name="T80" fmla="*/ 360 w 375"/>
                <a:gd name="T81" fmla="*/ 279 h 630"/>
                <a:gd name="T82" fmla="*/ 333 w 375"/>
                <a:gd name="T83" fmla="*/ 291 h 630"/>
                <a:gd name="T84" fmla="*/ 326 w 375"/>
                <a:gd name="T85" fmla="*/ 268 h 630"/>
                <a:gd name="T86" fmla="*/ 314 w 375"/>
                <a:gd name="T87" fmla="*/ 256 h 630"/>
                <a:gd name="T88" fmla="*/ 311 w 375"/>
                <a:gd name="T89" fmla="*/ 256 h 630"/>
                <a:gd name="T90" fmla="*/ 300 w 375"/>
                <a:gd name="T91" fmla="*/ 259 h 630"/>
                <a:gd name="T92" fmla="*/ 286 w 375"/>
                <a:gd name="T93" fmla="*/ 298 h 630"/>
                <a:gd name="T94" fmla="*/ 253 w 375"/>
                <a:gd name="T95" fmla="*/ 442 h 630"/>
                <a:gd name="T96" fmla="*/ 253 w 375"/>
                <a:gd name="T97" fmla="*/ 445 h 630"/>
                <a:gd name="T98" fmla="*/ 251 w 375"/>
                <a:gd name="T99" fmla="*/ 449 h 630"/>
                <a:gd name="T100" fmla="*/ 219 w 375"/>
                <a:gd name="T101" fmla="*/ 451 h 630"/>
                <a:gd name="T102" fmla="*/ 199 w 375"/>
                <a:gd name="T103" fmla="*/ 451 h 630"/>
                <a:gd name="T104" fmla="*/ 188 w 375"/>
                <a:gd name="T105" fmla="*/ 455 h 630"/>
                <a:gd name="T106" fmla="*/ 153 w 375"/>
                <a:gd name="T107" fmla="*/ 496 h 630"/>
                <a:gd name="T108" fmla="*/ 152 w 375"/>
                <a:gd name="T109" fmla="*/ 501 h 630"/>
                <a:gd name="T110" fmla="*/ 153 w 375"/>
                <a:gd name="T111" fmla="*/ 529 h 630"/>
                <a:gd name="T112" fmla="*/ 101 w 375"/>
                <a:gd name="T113" fmla="*/ 628 h 630"/>
                <a:gd name="T114" fmla="*/ 93 w 375"/>
                <a:gd name="T11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5" h="630">
                  <a:moveTo>
                    <a:pt x="93" y="630"/>
                  </a:moveTo>
                  <a:cubicBezTo>
                    <a:pt x="92" y="630"/>
                    <a:pt x="92" y="630"/>
                    <a:pt x="92" y="630"/>
                  </a:cubicBezTo>
                  <a:cubicBezTo>
                    <a:pt x="92" y="630"/>
                    <a:pt x="92" y="630"/>
                    <a:pt x="92" y="630"/>
                  </a:cubicBezTo>
                  <a:cubicBezTo>
                    <a:pt x="77" y="628"/>
                    <a:pt x="67" y="619"/>
                    <a:pt x="64" y="603"/>
                  </a:cubicBezTo>
                  <a:cubicBezTo>
                    <a:pt x="63" y="602"/>
                    <a:pt x="63" y="601"/>
                    <a:pt x="63" y="600"/>
                  </a:cubicBezTo>
                  <a:cubicBezTo>
                    <a:pt x="63" y="597"/>
                    <a:pt x="63" y="596"/>
                    <a:pt x="63" y="595"/>
                  </a:cubicBezTo>
                  <a:cubicBezTo>
                    <a:pt x="62" y="573"/>
                    <a:pt x="71" y="547"/>
                    <a:pt x="86" y="531"/>
                  </a:cubicBezTo>
                  <a:cubicBezTo>
                    <a:pt x="89" y="528"/>
                    <a:pt x="113" y="500"/>
                    <a:pt x="107" y="477"/>
                  </a:cubicBezTo>
                  <a:cubicBezTo>
                    <a:pt x="104" y="467"/>
                    <a:pt x="96" y="459"/>
                    <a:pt x="83" y="454"/>
                  </a:cubicBezTo>
                  <a:cubicBezTo>
                    <a:pt x="69" y="455"/>
                    <a:pt x="69" y="455"/>
                    <a:pt x="69" y="455"/>
                  </a:cubicBezTo>
                  <a:cubicBezTo>
                    <a:pt x="47" y="455"/>
                    <a:pt x="47" y="455"/>
                    <a:pt x="47" y="4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" y="448"/>
                    <a:pt x="1" y="448"/>
                    <a:pt x="1" y="448"/>
                  </a:cubicBezTo>
                  <a:cubicBezTo>
                    <a:pt x="31" y="288"/>
                    <a:pt x="37" y="140"/>
                    <a:pt x="18" y="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26" y="10"/>
                    <a:pt x="138" y="19"/>
                    <a:pt x="143" y="32"/>
                  </a:cubicBezTo>
                  <a:cubicBezTo>
                    <a:pt x="151" y="50"/>
                    <a:pt x="144" y="70"/>
                    <a:pt x="139" y="81"/>
                  </a:cubicBezTo>
                  <a:cubicBezTo>
                    <a:pt x="136" y="86"/>
                    <a:pt x="133" y="91"/>
                    <a:pt x="131" y="101"/>
                  </a:cubicBezTo>
                  <a:cubicBezTo>
                    <a:pt x="125" y="125"/>
                    <a:pt x="130" y="151"/>
                    <a:pt x="145" y="169"/>
                  </a:cubicBezTo>
                  <a:cubicBezTo>
                    <a:pt x="154" y="181"/>
                    <a:pt x="166" y="188"/>
                    <a:pt x="178" y="188"/>
                  </a:cubicBezTo>
                  <a:cubicBezTo>
                    <a:pt x="181" y="188"/>
                    <a:pt x="185" y="187"/>
                    <a:pt x="189" y="186"/>
                  </a:cubicBezTo>
                  <a:cubicBezTo>
                    <a:pt x="193" y="184"/>
                    <a:pt x="197" y="182"/>
                    <a:pt x="200" y="179"/>
                  </a:cubicBezTo>
                  <a:cubicBezTo>
                    <a:pt x="226" y="158"/>
                    <a:pt x="232" y="107"/>
                    <a:pt x="211" y="80"/>
                  </a:cubicBezTo>
                  <a:cubicBezTo>
                    <a:pt x="211" y="80"/>
                    <a:pt x="193" y="53"/>
                    <a:pt x="197" y="28"/>
                  </a:cubicBezTo>
                  <a:cubicBezTo>
                    <a:pt x="199" y="17"/>
                    <a:pt x="205" y="8"/>
                    <a:pt x="216" y="2"/>
                  </a:cubicBezTo>
                  <a:cubicBezTo>
                    <a:pt x="240" y="1"/>
                    <a:pt x="262" y="0"/>
                    <a:pt x="282" y="0"/>
                  </a:cubicBezTo>
                  <a:cubicBezTo>
                    <a:pt x="291" y="37"/>
                    <a:pt x="296" y="76"/>
                    <a:pt x="297" y="115"/>
                  </a:cubicBezTo>
                  <a:cubicBezTo>
                    <a:pt x="299" y="125"/>
                    <a:pt x="300" y="137"/>
                    <a:pt x="303" y="146"/>
                  </a:cubicBezTo>
                  <a:cubicBezTo>
                    <a:pt x="304" y="150"/>
                    <a:pt x="306" y="153"/>
                    <a:pt x="308" y="156"/>
                  </a:cubicBezTo>
                  <a:cubicBezTo>
                    <a:pt x="311" y="160"/>
                    <a:pt x="314" y="162"/>
                    <a:pt x="317" y="162"/>
                  </a:cubicBezTo>
                  <a:cubicBezTo>
                    <a:pt x="320" y="162"/>
                    <a:pt x="324" y="160"/>
                    <a:pt x="328" y="154"/>
                  </a:cubicBezTo>
                  <a:cubicBezTo>
                    <a:pt x="330" y="152"/>
                    <a:pt x="332" y="147"/>
                    <a:pt x="333" y="146"/>
                  </a:cubicBezTo>
                  <a:cubicBezTo>
                    <a:pt x="337" y="136"/>
                    <a:pt x="341" y="130"/>
                    <a:pt x="346" y="128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3" y="126"/>
                    <a:pt x="353" y="126"/>
                    <a:pt x="353" y="126"/>
                  </a:cubicBezTo>
                  <a:cubicBezTo>
                    <a:pt x="354" y="127"/>
                    <a:pt x="366" y="124"/>
                    <a:pt x="367" y="125"/>
                  </a:cubicBezTo>
                  <a:cubicBezTo>
                    <a:pt x="375" y="133"/>
                    <a:pt x="373" y="186"/>
                    <a:pt x="368" y="229"/>
                  </a:cubicBezTo>
                  <a:cubicBezTo>
                    <a:pt x="364" y="250"/>
                    <a:pt x="367" y="270"/>
                    <a:pt x="360" y="279"/>
                  </a:cubicBezTo>
                  <a:cubicBezTo>
                    <a:pt x="355" y="283"/>
                    <a:pt x="337" y="290"/>
                    <a:pt x="333" y="291"/>
                  </a:cubicBezTo>
                  <a:cubicBezTo>
                    <a:pt x="326" y="286"/>
                    <a:pt x="328" y="275"/>
                    <a:pt x="326" y="268"/>
                  </a:cubicBezTo>
                  <a:cubicBezTo>
                    <a:pt x="324" y="258"/>
                    <a:pt x="320" y="256"/>
                    <a:pt x="314" y="256"/>
                  </a:cubicBezTo>
                  <a:cubicBezTo>
                    <a:pt x="311" y="256"/>
                    <a:pt x="311" y="256"/>
                    <a:pt x="311" y="256"/>
                  </a:cubicBezTo>
                  <a:cubicBezTo>
                    <a:pt x="307" y="256"/>
                    <a:pt x="304" y="253"/>
                    <a:pt x="300" y="259"/>
                  </a:cubicBezTo>
                  <a:cubicBezTo>
                    <a:pt x="295" y="267"/>
                    <a:pt x="290" y="280"/>
                    <a:pt x="286" y="298"/>
                  </a:cubicBezTo>
                  <a:cubicBezTo>
                    <a:pt x="278" y="345"/>
                    <a:pt x="267" y="393"/>
                    <a:pt x="253" y="442"/>
                  </a:cubicBezTo>
                  <a:cubicBezTo>
                    <a:pt x="253" y="445"/>
                    <a:pt x="253" y="445"/>
                    <a:pt x="253" y="445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5" y="452"/>
                    <a:pt x="192" y="453"/>
                    <a:pt x="188" y="455"/>
                  </a:cubicBezTo>
                  <a:cubicBezTo>
                    <a:pt x="169" y="463"/>
                    <a:pt x="157" y="477"/>
                    <a:pt x="153" y="496"/>
                  </a:cubicBezTo>
                  <a:cubicBezTo>
                    <a:pt x="153" y="498"/>
                    <a:pt x="152" y="500"/>
                    <a:pt x="152" y="501"/>
                  </a:cubicBezTo>
                  <a:cubicBezTo>
                    <a:pt x="150" y="515"/>
                    <a:pt x="152" y="526"/>
                    <a:pt x="153" y="529"/>
                  </a:cubicBezTo>
                  <a:cubicBezTo>
                    <a:pt x="160" y="559"/>
                    <a:pt x="140" y="615"/>
                    <a:pt x="101" y="628"/>
                  </a:cubicBezTo>
                  <a:cubicBezTo>
                    <a:pt x="98" y="629"/>
                    <a:pt x="95" y="630"/>
                    <a:pt x="93" y="6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ṥ1ïḋe"/>
            <p:cNvSpPr/>
            <p:nvPr/>
          </p:nvSpPr>
          <p:spPr bwMode="auto">
            <a:xfrm>
              <a:off x="3345885" y="4654214"/>
              <a:ext cx="581905" cy="770066"/>
            </a:xfrm>
            <a:custGeom>
              <a:avLst/>
              <a:gdLst>
                <a:gd name="T0" fmla="*/ 194 w 337"/>
                <a:gd name="T1" fmla="*/ 381 h 445"/>
                <a:gd name="T2" fmla="*/ 194 w 337"/>
                <a:gd name="T3" fmla="*/ 380 h 445"/>
                <a:gd name="T4" fmla="*/ 199 w 337"/>
                <a:gd name="T5" fmla="*/ 374 h 445"/>
                <a:gd name="T6" fmla="*/ 200 w 337"/>
                <a:gd name="T7" fmla="*/ 373 h 445"/>
                <a:gd name="T8" fmla="*/ 203 w 337"/>
                <a:gd name="T9" fmla="*/ 369 h 445"/>
                <a:gd name="T10" fmla="*/ 204 w 337"/>
                <a:gd name="T11" fmla="*/ 367 h 445"/>
                <a:gd name="T12" fmla="*/ 206 w 337"/>
                <a:gd name="T13" fmla="*/ 365 h 445"/>
                <a:gd name="T14" fmla="*/ 206 w 337"/>
                <a:gd name="T15" fmla="*/ 363 h 445"/>
                <a:gd name="T16" fmla="*/ 207 w 337"/>
                <a:gd name="T17" fmla="*/ 361 h 445"/>
                <a:gd name="T18" fmla="*/ 208 w 337"/>
                <a:gd name="T19" fmla="*/ 360 h 445"/>
                <a:gd name="T20" fmla="*/ 208 w 337"/>
                <a:gd name="T21" fmla="*/ 359 h 445"/>
                <a:gd name="T22" fmla="*/ 209 w 337"/>
                <a:gd name="T23" fmla="*/ 358 h 445"/>
                <a:gd name="T24" fmla="*/ 209 w 337"/>
                <a:gd name="T25" fmla="*/ 354 h 445"/>
                <a:gd name="T26" fmla="*/ 207 w 337"/>
                <a:gd name="T27" fmla="*/ 353 h 445"/>
                <a:gd name="T28" fmla="*/ 205 w 337"/>
                <a:gd name="T29" fmla="*/ 352 h 445"/>
                <a:gd name="T30" fmla="*/ 177 w 337"/>
                <a:gd name="T31" fmla="*/ 354 h 445"/>
                <a:gd name="T32" fmla="*/ 173 w 337"/>
                <a:gd name="T33" fmla="*/ 328 h 445"/>
                <a:gd name="T34" fmla="*/ 211 w 337"/>
                <a:gd name="T35" fmla="*/ 284 h 445"/>
                <a:gd name="T36" fmla="*/ 220 w 337"/>
                <a:gd name="T37" fmla="*/ 278 h 445"/>
                <a:gd name="T38" fmla="*/ 223 w 337"/>
                <a:gd name="T39" fmla="*/ 276 h 445"/>
                <a:gd name="T40" fmla="*/ 225 w 337"/>
                <a:gd name="T41" fmla="*/ 275 h 445"/>
                <a:gd name="T42" fmla="*/ 226 w 337"/>
                <a:gd name="T43" fmla="*/ 275 h 445"/>
                <a:gd name="T44" fmla="*/ 229 w 337"/>
                <a:gd name="T45" fmla="*/ 274 h 445"/>
                <a:gd name="T46" fmla="*/ 230 w 337"/>
                <a:gd name="T47" fmla="*/ 274 h 445"/>
                <a:gd name="T48" fmla="*/ 236 w 337"/>
                <a:gd name="T49" fmla="*/ 275 h 445"/>
                <a:gd name="T50" fmla="*/ 237 w 337"/>
                <a:gd name="T51" fmla="*/ 277 h 445"/>
                <a:gd name="T52" fmla="*/ 238 w 337"/>
                <a:gd name="T53" fmla="*/ 278 h 445"/>
                <a:gd name="T54" fmla="*/ 238 w 337"/>
                <a:gd name="T55" fmla="*/ 291 h 445"/>
                <a:gd name="T56" fmla="*/ 241 w 337"/>
                <a:gd name="T57" fmla="*/ 304 h 445"/>
                <a:gd name="T58" fmla="*/ 245 w 337"/>
                <a:gd name="T59" fmla="*/ 298 h 445"/>
                <a:gd name="T60" fmla="*/ 279 w 337"/>
                <a:gd name="T61" fmla="*/ 266 h 445"/>
                <a:gd name="T62" fmla="*/ 337 w 337"/>
                <a:gd name="T63" fmla="*/ 162 h 445"/>
                <a:gd name="T64" fmla="*/ 287 w 337"/>
                <a:gd name="T65" fmla="*/ 163 h 445"/>
                <a:gd name="T66" fmla="*/ 305 w 337"/>
                <a:gd name="T67" fmla="*/ 94 h 445"/>
                <a:gd name="T68" fmla="*/ 331 w 337"/>
                <a:gd name="T69" fmla="*/ 43 h 445"/>
                <a:gd name="T70" fmla="*/ 332 w 337"/>
                <a:gd name="T71" fmla="*/ 38 h 445"/>
                <a:gd name="T72" fmla="*/ 332 w 337"/>
                <a:gd name="T73" fmla="*/ 38 h 445"/>
                <a:gd name="T74" fmla="*/ 332 w 337"/>
                <a:gd name="T75" fmla="*/ 19 h 445"/>
                <a:gd name="T76" fmla="*/ 331 w 337"/>
                <a:gd name="T77" fmla="*/ 15 h 445"/>
                <a:gd name="T78" fmla="*/ 330 w 337"/>
                <a:gd name="T79" fmla="*/ 14 h 445"/>
                <a:gd name="T80" fmla="*/ 310 w 337"/>
                <a:gd name="T81" fmla="*/ 0 h 445"/>
                <a:gd name="T82" fmla="*/ 309 w 337"/>
                <a:gd name="T83" fmla="*/ 0 h 445"/>
                <a:gd name="T84" fmla="*/ 281 w 337"/>
                <a:gd name="T85" fmla="*/ 12 h 445"/>
                <a:gd name="T86" fmla="*/ 273 w 337"/>
                <a:gd name="T87" fmla="*/ 19 h 445"/>
                <a:gd name="T88" fmla="*/ 267 w 337"/>
                <a:gd name="T89" fmla="*/ 26 h 445"/>
                <a:gd name="T90" fmla="*/ 266 w 337"/>
                <a:gd name="T91" fmla="*/ 28 h 445"/>
                <a:gd name="T92" fmla="*/ 258 w 337"/>
                <a:gd name="T93" fmla="*/ 39 h 445"/>
                <a:gd name="T94" fmla="*/ 254 w 337"/>
                <a:gd name="T95" fmla="*/ 47 h 445"/>
                <a:gd name="T96" fmla="*/ 252 w 337"/>
                <a:gd name="T97" fmla="*/ 52 h 445"/>
                <a:gd name="T98" fmla="*/ 246 w 337"/>
                <a:gd name="T99" fmla="*/ 80 h 445"/>
                <a:gd name="T100" fmla="*/ 246 w 337"/>
                <a:gd name="T101" fmla="*/ 82 h 445"/>
                <a:gd name="T102" fmla="*/ 247 w 337"/>
                <a:gd name="T103" fmla="*/ 96 h 445"/>
                <a:gd name="T104" fmla="*/ 231 w 337"/>
                <a:gd name="T105" fmla="*/ 148 h 445"/>
                <a:gd name="T106" fmla="*/ 230 w 337"/>
                <a:gd name="T107" fmla="*/ 149 h 445"/>
                <a:gd name="T108" fmla="*/ 220 w 337"/>
                <a:gd name="T109" fmla="*/ 157 h 445"/>
                <a:gd name="T110" fmla="*/ 218 w 337"/>
                <a:gd name="T111" fmla="*/ 158 h 445"/>
                <a:gd name="T112" fmla="*/ 204 w 337"/>
                <a:gd name="T113" fmla="*/ 165 h 445"/>
                <a:gd name="T114" fmla="*/ 192 w 337"/>
                <a:gd name="T115" fmla="*/ 166 h 445"/>
                <a:gd name="T116" fmla="*/ 137 w 337"/>
                <a:gd name="T117" fmla="*/ 167 h 445"/>
                <a:gd name="T118" fmla="*/ 0 w 337"/>
                <a:gd name="T119" fmla="*/ 445 h 445"/>
                <a:gd name="T120" fmla="*/ 36 w 337"/>
                <a:gd name="T121" fmla="*/ 444 h 445"/>
                <a:gd name="T122" fmla="*/ 131 w 337"/>
                <a:gd name="T123" fmla="*/ 442 h 445"/>
                <a:gd name="T124" fmla="*/ 194 w 337"/>
                <a:gd name="T125" fmla="*/ 38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445">
                  <a:moveTo>
                    <a:pt x="194" y="381"/>
                  </a:moveTo>
                  <a:cubicBezTo>
                    <a:pt x="194" y="381"/>
                    <a:pt x="194" y="380"/>
                    <a:pt x="194" y="380"/>
                  </a:cubicBezTo>
                  <a:cubicBezTo>
                    <a:pt x="196" y="378"/>
                    <a:pt x="198" y="376"/>
                    <a:pt x="199" y="374"/>
                  </a:cubicBezTo>
                  <a:cubicBezTo>
                    <a:pt x="200" y="374"/>
                    <a:pt x="200" y="373"/>
                    <a:pt x="200" y="373"/>
                  </a:cubicBezTo>
                  <a:cubicBezTo>
                    <a:pt x="201" y="371"/>
                    <a:pt x="202" y="370"/>
                    <a:pt x="203" y="369"/>
                  </a:cubicBezTo>
                  <a:cubicBezTo>
                    <a:pt x="203" y="368"/>
                    <a:pt x="204" y="368"/>
                    <a:pt x="204" y="367"/>
                  </a:cubicBezTo>
                  <a:cubicBezTo>
                    <a:pt x="204" y="366"/>
                    <a:pt x="205" y="365"/>
                    <a:pt x="206" y="365"/>
                  </a:cubicBezTo>
                  <a:cubicBezTo>
                    <a:pt x="206" y="364"/>
                    <a:pt x="206" y="364"/>
                    <a:pt x="206" y="363"/>
                  </a:cubicBezTo>
                  <a:cubicBezTo>
                    <a:pt x="207" y="363"/>
                    <a:pt x="207" y="362"/>
                    <a:pt x="207" y="361"/>
                  </a:cubicBezTo>
                  <a:cubicBezTo>
                    <a:pt x="207" y="361"/>
                    <a:pt x="208" y="360"/>
                    <a:pt x="208" y="360"/>
                  </a:cubicBezTo>
                  <a:cubicBezTo>
                    <a:pt x="208" y="360"/>
                    <a:pt x="208" y="359"/>
                    <a:pt x="208" y="359"/>
                  </a:cubicBezTo>
                  <a:cubicBezTo>
                    <a:pt x="208" y="358"/>
                    <a:pt x="208" y="358"/>
                    <a:pt x="209" y="358"/>
                  </a:cubicBezTo>
                  <a:cubicBezTo>
                    <a:pt x="209" y="356"/>
                    <a:pt x="209" y="355"/>
                    <a:pt x="209" y="354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207" y="353"/>
                    <a:pt x="206" y="352"/>
                    <a:pt x="205" y="352"/>
                  </a:cubicBezTo>
                  <a:cubicBezTo>
                    <a:pt x="192" y="352"/>
                    <a:pt x="192" y="368"/>
                    <a:pt x="177" y="354"/>
                  </a:cubicBezTo>
                  <a:cubicBezTo>
                    <a:pt x="168" y="345"/>
                    <a:pt x="168" y="336"/>
                    <a:pt x="173" y="328"/>
                  </a:cubicBezTo>
                  <a:cubicBezTo>
                    <a:pt x="180" y="317"/>
                    <a:pt x="194" y="297"/>
                    <a:pt x="211" y="284"/>
                  </a:cubicBezTo>
                  <a:cubicBezTo>
                    <a:pt x="214" y="282"/>
                    <a:pt x="217" y="279"/>
                    <a:pt x="220" y="278"/>
                  </a:cubicBezTo>
                  <a:cubicBezTo>
                    <a:pt x="220" y="277"/>
                    <a:pt x="221" y="277"/>
                    <a:pt x="223" y="276"/>
                  </a:cubicBezTo>
                  <a:cubicBezTo>
                    <a:pt x="223" y="276"/>
                    <a:pt x="224" y="276"/>
                    <a:pt x="225" y="275"/>
                  </a:cubicBezTo>
                  <a:cubicBezTo>
                    <a:pt x="225" y="275"/>
                    <a:pt x="226" y="275"/>
                    <a:pt x="226" y="275"/>
                  </a:cubicBezTo>
                  <a:cubicBezTo>
                    <a:pt x="227" y="275"/>
                    <a:pt x="228" y="274"/>
                    <a:pt x="229" y="274"/>
                  </a:cubicBezTo>
                  <a:cubicBezTo>
                    <a:pt x="229" y="274"/>
                    <a:pt x="229" y="274"/>
                    <a:pt x="230" y="274"/>
                  </a:cubicBezTo>
                  <a:cubicBezTo>
                    <a:pt x="232" y="274"/>
                    <a:pt x="234" y="274"/>
                    <a:pt x="236" y="275"/>
                  </a:cubicBezTo>
                  <a:cubicBezTo>
                    <a:pt x="236" y="276"/>
                    <a:pt x="236" y="276"/>
                    <a:pt x="237" y="277"/>
                  </a:cubicBezTo>
                  <a:cubicBezTo>
                    <a:pt x="237" y="277"/>
                    <a:pt x="237" y="277"/>
                    <a:pt x="238" y="278"/>
                  </a:cubicBezTo>
                  <a:cubicBezTo>
                    <a:pt x="240" y="282"/>
                    <a:pt x="238" y="287"/>
                    <a:pt x="238" y="291"/>
                  </a:cubicBezTo>
                  <a:cubicBezTo>
                    <a:pt x="239" y="294"/>
                    <a:pt x="237" y="304"/>
                    <a:pt x="241" y="304"/>
                  </a:cubicBezTo>
                  <a:cubicBezTo>
                    <a:pt x="241" y="304"/>
                    <a:pt x="245" y="298"/>
                    <a:pt x="245" y="298"/>
                  </a:cubicBezTo>
                  <a:cubicBezTo>
                    <a:pt x="250" y="297"/>
                    <a:pt x="260" y="291"/>
                    <a:pt x="279" y="266"/>
                  </a:cubicBezTo>
                  <a:cubicBezTo>
                    <a:pt x="299" y="234"/>
                    <a:pt x="318" y="199"/>
                    <a:pt x="337" y="162"/>
                  </a:cubicBezTo>
                  <a:cubicBezTo>
                    <a:pt x="322" y="162"/>
                    <a:pt x="305" y="163"/>
                    <a:pt x="287" y="163"/>
                  </a:cubicBezTo>
                  <a:cubicBezTo>
                    <a:pt x="262" y="142"/>
                    <a:pt x="304" y="94"/>
                    <a:pt x="305" y="94"/>
                  </a:cubicBezTo>
                  <a:cubicBezTo>
                    <a:pt x="314" y="84"/>
                    <a:pt x="326" y="63"/>
                    <a:pt x="331" y="43"/>
                  </a:cubicBezTo>
                  <a:cubicBezTo>
                    <a:pt x="331" y="42"/>
                    <a:pt x="331" y="40"/>
                    <a:pt x="332" y="38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333" y="31"/>
                    <a:pt x="333" y="24"/>
                    <a:pt x="332" y="19"/>
                  </a:cubicBezTo>
                  <a:cubicBezTo>
                    <a:pt x="331" y="17"/>
                    <a:pt x="331" y="16"/>
                    <a:pt x="331" y="15"/>
                  </a:cubicBezTo>
                  <a:cubicBezTo>
                    <a:pt x="330" y="15"/>
                    <a:pt x="330" y="14"/>
                    <a:pt x="330" y="14"/>
                  </a:cubicBezTo>
                  <a:cubicBezTo>
                    <a:pt x="327" y="7"/>
                    <a:pt x="321" y="1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ubicBezTo>
                    <a:pt x="299" y="2"/>
                    <a:pt x="289" y="6"/>
                    <a:pt x="281" y="12"/>
                  </a:cubicBezTo>
                  <a:cubicBezTo>
                    <a:pt x="278" y="14"/>
                    <a:pt x="276" y="17"/>
                    <a:pt x="273" y="19"/>
                  </a:cubicBezTo>
                  <a:cubicBezTo>
                    <a:pt x="271" y="21"/>
                    <a:pt x="269" y="23"/>
                    <a:pt x="267" y="26"/>
                  </a:cubicBezTo>
                  <a:cubicBezTo>
                    <a:pt x="267" y="26"/>
                    <a:pt x="266" y="27"/>
                    <a:pt x="266" y="28"/>
                  </a:cubicBezTo>
                  <a:cubicBezTo>
                    <a:pt x="263" y="31"/>
                    <a:pt x="261" y="35"/>
                    <a:pt x="258" y="39"/>
                  </a:cubicBezTo>
                  <a:cubicBezTo>
                    <a:pt x="257" y="41"/>
                    <a:pt x="255" y="44"/>
                    <a:pt x="254" y="47"/>
                  </a:cubicBezTo>
                  <a:cubicBezTo>
                    <a:pt x="253" y="49"/>
                    <a:pt x="253" y="50"/>
                    <a:pt x="252" y="52"/>
                  </a:cubicBezTo>
                  <a:cubicBezTo>
                    <a:pt x="248" y="61"/>
                    <a:pt x="246" y="71"/>
                    <a:pt x="246" y="80"/>
                  </a:cubicBezTo>
                  <a:cubicBezTo>
                    <a:pt x="246" y="81"/>
                    <a:pt x="246" y="82"/>
                    <a:pt x="246" y="82"/>
                  </a:cubicBezTo>
                  <a:cubicBezTo>
                    <a:pt x="246" y="87"/>
                    <a:pt x="246" y="92"/>
                    <a:pt x="247" y="96"/>
                  </a:cubicBezTo>
                  <a:cubicBezTo>
                    <a:pt x="247" y="96"/>
                    <a:pt x="252" y="125"/>
                    <a:pt x="231" y="148"/>
                  </a:cubicBezTo>
                  <a:cubicBezTo>
                    <a:pt x="231" y="148"/>
                    <a:pt x="230" y="149"/>
                    <a:pt x="230" y="149"/>
                  </a:cubicBezTo>
                  <a:cubicBezTo>
                    <a:pt x="227" y="152"/>
                    <a:pt x="224" y="155"/>
                    <a:pt x="220" y="157"/>
                  </a:cubicBezTo>
                  <a:cubicBezTo>
                    <a:pt x="220" y="158"/>
                    <a:pt x="219" y="158"/>
                    <a:pt x="218" y="158"/>
                  </a:cubicBezTo>
                  <a:cubicBezTo>
                    <a:pt x="214" y="161"/>
                    <a:pt x="209" y="163"/>
                    <a:pt x="204" y="165"/>
                  </a:cubicBezTo>
                  <a:cubicBezTo>
                    <a:pt x="200" y="166"/>
                    <a:pt x="196" y="166"/>
                    <a:pt x="192" y="166"/>
                  </a:cubicBezTo>
                  <a:cubicBezTo>
                    <a:pt x="174" y="166"/>
                    <a:pt x="155" y="167"/>
                    <a:pt x="137" y="167"/>
                  </a:cubicBezTo>
                  <a:cubicBezTo>
                    <a:pt x="99" y="282"/>
                    <a:pt x="54" y="380"/>
                    <a:pt x="0" y="445"/>
                  </a:cubicBezTo>
                  <a:cubicBezTo>
                    <a:pt x="12" y="445"/>
                    <a:pt x="24" y="445"/>
                    <a:pt x="36" y="444"/>
                  </a:cubicBezTo>
                  <a:cubicBezTo>
                    <a:pt x="74" y="443"/>
                    <a:pt x="106" y="442"/>
                    <a:pt x="131" y="442"/>
                  </a:cubicBezTo>
                  <a:cubicBezTo>
                    <a:pt x="153" y="424"/>
                    <a:pt x="174" y="403"/>
                    <a:pt x="194" y="38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ľiďé"/>
            <p:cNvSpPr/>
            <p:nvPr/>
          </p:nvSpPr>
          <p:spPr bwMode="auto">
            <a:xfrm>
              <a:off x="3572375" y="4929487"/>
              <a:ext cx="522669" cy="489567"/>
            </a:xfrm>
            <a:custGeom>
              <a:avLst/>
              <a:gdLst>
                <a:gd name="T0" fmla="*/ 27 w 302"/>
                <a:gd name="T1" fmla="*/ 281 h 283"/>
                <a:gd name="T2" fmla="*/ 54 w 302"/>
                <a:gd name="T3" fmla="*/ 280 h 283"/>
                <a:gd name="T4" fmla="*/ 52 w 302"/>
                <a:gd name="T5" fmla="*/ 280 h 283"/>
                <a:gd name="T6" fmla="*/ 64 w 302"/>
                <a:gd name="T7" fmla="*/ 280 h 283"/>
                <a:gd name="T8" fmla="*/ 302 w 302"/>
                <a:gd name="T9" fmla="*/ 0 h 283"/>
                <a:gd name="T10" fmla="*/ 287 w 302"/>
                <a:gd name="T11" fmla="*/ 1 h 283"/>
                <a:gd name="T12" fmla="*/ 266 w 302"/>
                <a:gd name="T13" fmla="*/ 20 h 283"/>
                <a:gd name="T14" fmla="*/ 261 w 302"/>
                <a:gd name="T15" fmla="*/ 28 h 283"/>
                <a:gd name="T16" fmla="*/ 260 w 302"/>
                <a:gd name="T17" fmla="*/ 30 h 283"/>
                <a:gd name="T18" fmla="*/ 253 w 302"/>
                <a:gd name="T19" fmla="*/ 41 h 283"/>
                <a:gd name="T20" fmla="*/ 243 w 302"/>
                <a:gd name="T21" fmla="*/ 60 h 283"/>
                <a:gd name="T22" fmla="*/ 239 w 302"/>
                <a:gd name="T23" fmla="*/ 68 h 283"/>
                <a:gd name="T24" fmla="*/ 234 w 302"/>
                <a:gd name="T25" fmla="*/ 79 h 283"/>
                <a:gd name="T26" fmla="*/ 231 w 302"/>
                <a:gd name="T27" fmla="*/ 84 h 283"/>
                <a:gd name="T28" fmla="*/ 228 w 302"/>
                <a:gd name="T29" fmla="*/ 89 h 283"/>
                <a:gd name="T30" fmla="*/ 172 w 302"/>
                <a:gd name="T31" fmla="*/ 148 h 283"/>
                <a:gd name="T32" fmla="*/ 170 w 302"/>
                <a:gd name="T33" fmla="*/ 147 h 283"/>
                <a:gd name="T34" fmla="*/ 213 w 302"/>
                <a:gd name="T35" fmla="*/ 70 h 283"/>
                <a:gd name="T36" fmla="*/ 214 w 302"/>
                <a:gd name="T37" fmla="*/ 69 h 283"/>
                <a:gd name="T38" fmla="*/ 235 w 302"/>
                <a:gd name="T39" fmla="*/ 41 h 283"/>
                <a:gd name="T40" fmla="*/ 236 w 302"/>
                <a:gd name="T41" fmla="*/ 40 h 283"/>
                <a:gd name="T42" fmla="*/ 244 w 302"/>
                <a:gd name="T43" fmla="*/ 2 h 283"/>
                <a:gd name="T44" fmla="*/ 206 w 302"/>
                <a:gd name="T45" fmla="*/ 4 h 283"/>
                <a:gd name="T46" fmla="*/ 148 w 302"/>
                <a:gd name="T47" fmla="*/ 108 h 283"/>
                <a:gd name="T48" fmla="*/ 114 w 302"/>
                <a:gd name="T49" fmla="*/ 139 h 283"/>
                <a:gd name="T50" fmla="*/ 113 w 302"/>
                <a:gd name="T51" fmla="*/ 139 h 283"/>
                <a:gd name="T52" fmla="*/ 108 w 302"/>
                <a:gd name="T53" fmla="*/ 134 h 283"/>
                <a:gd name="T54" fmla="*/ 107 w 302"/>
                <a:gd name="T55" fmla="*/ 132 h 283"/>
                <a:gd name="T56" fmla="*/ 107 w 302"/>
                <a:gd name="T57" fmla="*/ 130 h 283"/>
                <a:gd name="T58" fmla="*/ 107 w 302"/>
                <a:gd name="T59" fmla="*/ 119 h 283"/>
                <a:gd name="T60" fmla="*/ 106 w 302"/>
                <a:gd name="T61" fmla="*/ 118 h 283"/>
                <a:gd name="T62" fmla="*/ 99 w 302"/>
                <a:gd name="T63" fmla="*/ 115 h 283"/>
                <a:gd name="T64" fmla="*/ 98 w 302"/>
                <a:gd name="T65" fmla="*/ 115 h 283"/>
                <a:gd name="T66" fmla="*/ 95 w 302"/>
                <a:gd name="T67" fmla="*/ 116 h 283"/>
                <a:gd name="T68" fmla="*/ 94 w 302"/>
                <a:gd name="T69" fmla="*/ 116 h 283"/>
                <a:gd name="T70" fmla="*/ 92 w 302"/>
                <a:gd name="T71" fmla="*/ 117 h 283"/>
                <a:gd name="T72" fmla="*/ 89 w 302"/>
                <a:gd name="T73" fmla="*/ 119 h 283"/>
                <a:gd name="T74" fmla="*/ 80 w 302"/>
                <a:gd name="T75" fmla="*/ 125 h 283"/>
                <a:gd name="T76" fmla="*/ 42 w 302"/>
                <a:gd name="T77" fmla="*/ 169 h 283"/>
                <a:gd name="T78" fmla="*/ 37 w 302"/>
                <a:gd name="T79" fmla="*/ 177 h 283"/>
                <a:gd name="T80" fmla="*/ 26 w 302"/>
                <a:gd name="T81" fmla="*/ 202 h 283"/>
                <a:gd name="T82" fmla="*/ 55 w 302"/>
                <a:gd name="T83" fmla="*/ 203 h 283"/>
                <a:gd name="T84" fmla="*/ 63 w 302"/>
                <a:gd name="T85" fmla="*/ 198 h 283"/>
                <a:gd name="T86" fmla="*/ 74 w 302"/>
                <a:gd name="T87" fmla="*/ 193 h 283"/>
                <a:gd name="T88" fmla="*/ 76 w 302"/>
                <a:gd name="T89" fmla="*/ 193 h 283"/>
                <a:gd name="T90" fmla="*/ 76 w 302"/>
                <a:gd name="T91" fmla="*/ 194 h 283"/>
                <a:gd name="T92" fmla="*/ 78 w 302"/>
                <a:gd name="T93" fmla="*/ 194 h 283"/>
                <a:gd name="T94" fmla="*/ 78 w 302"/>
                <a:gd name="T95" fmla="*/ 195 h 283"/>
                <a:gd name="T96" fmla="*/ 78 w 302"/>
                <a:gd name="T97" fmla="*/ 199 h 283"/>
                <a:gd name="T98" fmla="*/ 77 w 302"/>
                <a:gd name="T99" fmla="*/ 200 h 283"/>
                <a:gd name="T100" fmla="*/ 77 w 302"/>
                <a:gd name="T101" fmla="*/ 201 h 283"/>
                <a:gd name="T102" fmla="*/ 76 w 302"/>
                <a:gd name="T103" fmla="*/ 202 h 283"/>
                <a:gd name="T104" fmla="*/ 75 w 302"/>
                <a:gd name="T105" fmla="*/ 204 h 283"/>
                <a:gd name="T106" fmla="*/ 75 w 302"/>
                <a:gd name="T107" fmla="*/ 206 h 283"/>
                <a:gd name="T108" fmla="*/ 73 w 302"/>
                <a:gd name="T109" fmla="*/ 208 h 283"/>
                <a:gd name="T110" fmla="*/ 72 w 302"/>
                <a:gd name="T111" fmla="*/ 210 h 283"/>
                <a:gd name="T112" fmla="*/ 69 w 302"/>
                <a:gd name="T113" fmla="*/ 214 h 283"/>
                <a:gd name="T114" fmla="*/ 68 w 302"/>
                <a:gd name="T115" fmla="*/ 215 h 283"/>
                <a:gd name="T116" fmla="*/ 63 w 302"/>
                <a:gd name="T117" fmla="*/ 222 h 283"/>
                <a:gd name="T118" fmla="*/ 0 w 302"/>
                <a:gd name="T119" fmla="*/ 283 h 283"/>
                <a:gd name="T120" fmla="*/ 1 w 302"/>
                <a:gd name="T121" fmla="*/ 282 h 283"/>
                <a:gd name="T122" fmla="*/ 27 w 302"/>
                <a:gd name="T123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" h="283">
                  <a:moveTo>
                    <a:pt x="27" y="281"/>
                  </a:moveTo>
                  <a:cubicBezTo>
                    <a:pt x="38" y="281"/>
                    <a:pt x="47" y="280"/>
                    <a:pt x="54" y="280"/>
                  </a:cubicBezTo>
                  <a:cubicBezTo>
                    <a:pt x="54" y="280"/>
                    <a:pt x="52" y="280"/>
                    <a:pt x="52" y="280"/>
                  </a:cubicBezTo>
                  <a:cubicBezTo>
                    <a:pt x="57" y="280"/>
                    <a:pt x="61" y="280"/>
                    <a:pt x="64" y="280"/>
                  </a:cubicBezTo>
                  <a:cubicBezTo>
                    <a:pt x="157" y="214"/>
                    <a:pt x="235" y="115"/>
                    <a:pt x="302" y="0"/>
                  </a:cubicBezTo>
                  <a:cubicBezTo>
                    <a:pt x="298" y="0"/>
                    <a:pt x="293" y="0"/>
                    <a:pt x="287" y="1"/>
                  </a:cubicBezTo>
                  <a:cubicBezTo>
                    <a:pt x="280" y="4"/>
                    <a:pt x="273" y="12"/>
                    <a:pt x="266" y="20"/>
                  </a:cubicBezTo>
                  <a:cubicBezTo>
                    <a:pt x="264" y="23"/>
                    <a:pt x="262" y="26"/>
                    <a:pt x="261" y="28"/>
                  </a:cubicBezTo>
                  <a:cubicBezTo>
                    <a:pt x="260" y="29"/>
                    <a:pt x="260" y="30"/>
                    <a:pt x="260" y="30"/>
                  </a:cubicBezTo>
                  <a:cubicBezTo>
                    <a:pt x="257" y="34"/>
                    <a:pt x="255" y="37"/>
                    <a:pt x="253" y="41"/>
                  </a:cubicBezTo>
                  <a:cubicBezTo>
                    <a:pt x="249" y="48"/>
                    <a:pt x="245" y="55"/>
                    <a:pt x="243" y="60"/>
                  </a:cubicBezTo>
                  <a:cubicBezTo>
                    <a:pt x="241" y="65"/>
                    <a:pt x="239" y="68"/>
                    <a:pt x="239" y="68"/>
                  </a:cubicBezTo>
                  <a:cubicBezTo>
                    <a:pt x="237" y="71"/>
                    <a:pt x="236" y="75"/>
                    <a:pt x="234" y="79"/>
                  </a:cubicBezTo>
                  <a:cubicBezTo>
                    <a:pt x="233" y="80"/>
                    <a:pt x="232" y="82"/>
                    <a:pt x="231" y="84"/>
                  </a:cubicBezTo>
                  <a:cubicBezTo>
                    <a:pt x="230" y="86"/>
                    <a:pt x="229" y="87"/>
                    <a:pt x="228" y="89"/>
                  </a:cubicBezTo>
                  <a:cubicBezTo>
                    <a:pt x="211" y="117"/>
                    <a:pt x="186" y="144"/>
                    <a:pt x="172" y="148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6" y="133"/>
                    <a:pt x="195" y="91"/>
                    <a:pt x="213" y="70"/>
                  </a:cubicBezTo>
                  <a:cubicBezTo>
                    <a:pt x="214" y="70"/>
                    <a:pt x="214" y="69"/>
                    <a:pt x="214" y="69"/>
                  </a:cubicBezTo>
                  <a:cubicBezTo>
                    <a:pt x="215" y="69"/>
                    <a:pt x="226" y="56"/>
                    <a:pt x="235" y="41"/>
                  </a:cubicBezTo>
                  <a:cubicBezTo>
                    <a:pt x="235" y="41"/>
                    <a:pt x="235" y="41"/>
                    <a:pt x="236" y="40"/>
                  </a:cubicBezTo>
                  <a:cubicBezTo>
                    <a:pt x="244" y="26"/>
                    <a:pt x="251" y="10"/>
                    <a:pt x="244" y="2"/>
                  </a:cubicBezTo>
                  <a:cubicBezTo>
                    <a:pt x="233" y="3"/>
                    <a:pt x="220" y="3"/>
                    <a:pt x="206" y="4"/>
                  </a:cubicBezTo>
                  <a:cubicBezTo>
                    <a:pt x="187" y="40"/>
                    <a:pt x="168" y="75"/>
                    <a:pt x="148" y="108"/>
                  </a:cubicBezTo>
                  <a:cubicBezTo>
                    <a:pt x="129" y="132"/>
                    <a:pt x="119" y="139"/>
                    <a:pt x="114" y="139"/>
                  </a:cubicBezTo>
                  <a:cubicBezTo>
                    <a:pt x="114" y="139"/>
                    <a:pt x="113" y="139"/>
                    <a:pt x="113" y="139"/>
                  </a:cubicBezTo>
                  <a:cubicBezTo>
                    <a:pt x="109" y="138"/>
                    <a:pt x="108" y="135"/>
                    <a:pt x="108" y="134"/>
                  </a:cubicBezTo>
                  <a:cubicBezTo>
                    <a:pt x="107" y="133"/>
                    <a:pt x="108" y="133"/>
                    <a:pt x="107" y="132"/>
                  </a:cubicBezTo>
                  <a:cubicBezTo>
                    <a:pt x="107" y="131"/>
                    <a:pt x="107" y="131"/>
                    <a:pt x="107" y="130"/>
                  </a:cubicBezTo>
                  <a:cubicBezTo>
                    <a:pt x="108" y="125"/>
                    <a:pt x="108" y="121"/>
                    <a:pt x="107" y="119"/>
                  </a:cubicBezTo>
                  <a:cubicBezTo>
                    <a:pt x="106" y="119"/>
                    <a:pt x="106" y="118"/>
                    <a:pt x="106" y="118"/>
                  </a:cubicBezTo>
                  <a:cubicBezTo>
                    <a:pt x="104" y="115"/>
                    <a:pt x="101" y="115"/>
                    <a:pt x="99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7" y="115"/>
                    <a:pt x="96" y="116"/>
                    <a:pt x="95" y="116"/>
                  </a:cubicBezTo>
                  <a:cubicBezTo>
                    <a:pt x="95" y="116"/>
                    <a:pt x="94" y="116"/>
                    <a:pt x="94" y="116"/>
                  </a:cubicBezTo>
                  <a:cubicBezTo>
                    <a:pt x="93" y="117"/>
                    <a:pt x="92" y="117"/>
                    <a:pt x="92" y="117"/>
                  </a:cubicBezTo>
                  <a:cubicBezTo>
                    <a:pt x="91" y="118"/>
                    <a:pt x="90" y="118"/>
                    <a:pt x="89" y="119"/>
                  </a:cubicBezTo>
                  <a:cubicBezTo>
                    <a:pt x="86" y="121"/>
                    <a:pt x="83" y="123"/>
                    <a:pt x="80" y="125"/>
                  </a:cubicBezTo>
                  <a:cubicBezTo>
                    <a:pt x="68" y="135"/>
                    <a:pt x="53" y="152"/>
                    <a:pt x="42" y="169"/>
                  </a:cubicBezTo>
                  <a:cubicBezTo>
                    <a:pt x="40" y="173"/>
                    <a:pt x="38" y="176"/>
                    <a:pt x="37" y="177"/>
                  </a:cubicBezTo>
                  <a:cubicBezTo>
                    <a:pt x="31" y="188"/>
                    <a:pt x="28" y="196"/>
                    <a:pt x="26" y="202"/>
                  </a:cubicBezTo>
                  <a:cubicBezTo>
                    <a:pt x="23" y="222"/>
                    <a:pt x="48" y="209"/>
                    <a:pt x="55" y="203"/>
                  </a:cubicBezTo>
                  <a:cubicBezTo>
                    <a:pt x="58" y="201"/>
                    <a:pt x="61" y="199"/>
                    <a:pt x="63" y="198"/>
                  </a:cubicBezTo>
                  <a:cubicBezTo>
                    <a:pt x="69" y="194"/>
                    <a:pt x="72" y="193"/>
                    <a:pt x="74" y="193"/>
                  </a:cubicBezTo>
                  <a:cubicBezTo>
                    <a:pt x="75" y="193"/>
                    <a:pt x="75" y="193"/>
                    <a:pt x="76" y="193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7" y="194"/>
                    <a:pt x="77" y="194"/>
                    <a:pt x="78" y="194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7"/>
                    <a:pt x="78" y="199"/>
                  </a:cubicBezTo>
                  <a:cubicBezTo>
                    <a:pt x="77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1"/>
                  </a:cubicBezTo>
                  <a:cubicBezTo>
                    <a:pt x="77" y="201"/>
                    <a:pt x="76" y="202"/>
                    <a:pt x="76" y="202"/>
                  </a:cubicBezTo>
                  <a:cubicBezTo>
                    <a:pt x="76" y="203"/>
                    <a:pt x="76" y="204"/>
                    <a:pt x="75" y="204"/>
                  </a:cubicBezTo>
                  <a:cubicBezTo>
                    <a:pt x="75" y="205"/>
                    <a:pt x="75" y="205"/>
                    <a:pt x="75" y="206"/>
                  </a:cubicBezTo>
                  <a:cubicBezTo>
                    <a:pt x="74" y="206"/>
                    <a:pt x="73" y="207"/>
                    <a:pt x="73" y="208"/>
                  </a:cubicBezTo>
                  <a:cubicBezTo>
                    <a:pt x="73" y="209"/>
                    <a:pt x="72" y="209"/>
                    <a:pt x="72" y="210"/>
                  </a:cubicBezTo>
                  <a:cubicBezTo>
                    <a:pt x="71" y="211"/>
                    <a:pt x="70" y="212"/>
                    <a:pt x="69" y="214"/>
                  </a:cubicBezTo>
                  <a:cubicBezTo>
                    <a:pt x="69" y="214"/>
                    <a:pt x="69" y="215"/>
                    <a:pt x="68" y="215"/>
                  </a:cubicBezTo>
                  <a:cubicBezTo>
                    <a:pt x="67" y="217"/>
                    <a:pt x="65" y="219"/>
                    <a:pt x="63" y="222"/>
                  </a:cubicBezTo>
                  <a:cubicBezTo>
                    <a:pt x="43" y="244"/>
                    <a:pt x="22" y="265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10" y="282"/>
                    <a:pt x="19" y="282"/>
                    <a:pt x="27" y="28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$lidè"/>
            <p:cNvSpPr/>
            <p:nvPr/>
          </p:nvSpPr>
          <p:spPr bwMode="auto">
            <a:xfrm>
              <a:off x="3129848" y="4291830"/>
              <a:ext cx="613265" cy="905960"/>
            </a:xfrm>
            <a:custGeom>
              <a:avLst/>
              <a:gdLst>
                <a:gd name="T0" fmla="*/ 355 w 355"/>
                <a:gd name="T1" fmla="*/ 0 h 524"/>
                <a:gd name="T2" fmla="*/ 28 w 355"/>
                <a:gd name="T3" fmla="*/ 8 h 524"/>
                <a:gd name="T4" fmla="*/ 83 w 355"/>
                <a:gd name="T5" fmla="*/ 148 h 524"/>
                <a:gd name="T6" fmla="*/ 133 w 355"/>
                <a:gd name="T7" fmla="*/ 136 h 524"/>
                <a:gd name="T8" fmla="*/ 135 w 355"/>
                <a:gd name="T9" fmla="*/ 137 h 524"/>
                <a:gd name="T10" fmla="*/ 140 w 355"/>
                <a:gd name="T11" fmla="*/ 141 h 524"/>
                <a:gd name="T12" fmla="*/ 147 w 355"/>
                <a:gd name="T13" fmla="*/ 225 h 524"/>
                <a:gd name="T14" fmla="*/ 131 w 355"/>
                <a:gd name="T15" fmla="*/ 250 h 524"/>
                <a:gd name="T16" fmla="*/ 122 w 355"/>
                <a:gd name="T17" fmla="*/ 257 h 524"/>
                <a:gd name="T18" fmla="*/ 112 w 355"/>
                <a:gd name="T19" fmla="*/ 263 h 524"/>
                <a:gd name="T20" fmla="*/ 100 w 355"/>
                <a:gd name="T21" fmla="*/ 267 h 524"/>
                <a:gd name="T22" fmla="*/ 100 w 355"/>
                <a:gd name="T23" fmla="*/ 267 h 524"/>
                <a:gd name="T24" fmla="*/ 99 w 355"/>
                <a:gd name="T25" fmla="*/ 267 h 524"/>
                <a:gd name="T26" fmla="*/ 99 w 355"/>
                <a:gd name="T27" fmla="*/ 267 h 524"/>
                <a:gd name="T28" fmla="*/ 39 w 355"/>
                <a:gd name="T29" fmla="*/ 238 h 524"/>
                <a:gd name="T30" fmla="*/ 0 w 355"/>
                <a:gd name="T31" fmla="*/ 383 h 524"/>
                <a:gd name="T32" fmla="*/ 90 w 355"/>
                <a:gd name="T33" fmla="*/ 386 h 524"/>
                <a:gd name="T34" fmla="*/ 94 w 355"/>
                <a:gd name="T35" fmla="*/ 389 h 524"/>
                <a:gd name="T36" fmla="*/ 89 w 355"/>
                <a:gd name="T37" fmla="*/ 441 h 524"/>
                <a:gd name="T38" fmla="*/ 85 w 355"/>
                <a:gd name="T39" fmla="*/ 447 h 524"/>
                <a:gd name="T40" fmla="*/ 65 w 355"/>
                <a:gd name="T41" fmla="*/ 487 h 524"/>
                <a:gd name="T42" fmla="*/ 66 w 355"/>
                <a:gd name="T43" fmla="*/ 500 h 524"/>
                <a:gd name="T44" fmla="*/ 69 w 355"/>
                <a:gd name="T45" fmla="*/ 509 h 524"/>
                <a:gd name="T46" fmla="*/ 76 w 355"/>
                <a:gd name="T47" fmla="*/ 516 h 524"/>
                <a:gd name="T48" fmla="*/ 86 w 355"/>
                <a:gd name="T49" fmla="*/ 522 h 524"/>
                <a:gd name="T50" fmla="*/ 96 w 355"/>
                <a:gd name="T51" fmla="*/ 524 h 524"/>
                <a:gd name="T52" fmla="*/ 150 w 355"/>
                <a:gd name="T53" fmla="*/ 445 h 524"/>
                <a:gd name="T54" fmla="*/ 149 w 355"/>
                <a:gd name="T55" fmla="*/ 438 h 524"/>
                <a:gd name="T56" fmla="*/ 148 w 355"/>
                <a:gd name="T57" fmla="*/ 429 h 524"/>
                <a:gd name="T58" fmla="*/ 149 w 355"/>
                <a:gd name="T59" fmla="*/ 419 h 524"/>
                <a:gd name="T60" fmla="*/ 152 w 355"/>
                <a:gd name="T61" fmla="*/ 410 h 524"/>
                <a:gd name="T62" fmla="*/ 156 w 355"/>
                <a:gd name="T63" fmla="*/ 401 h 524"/>
                <a:gd name="T64" fmla="*/ 163 w 355"/>
                <a:gd name="T65" fmla="*/ 393 h 524"/>
                <a:gd name="T66" fmla="*/ 174 w 355"/>
                <a:gd name="T67" fmla="*/ 385 h 524"/>
                <a:gd name="T68" fmla="*/ 185 w 355"/>
                <a:gd name="T69" fmla="*/ 379 h 524"/>
                <a:gd name="T70" fmla="*/ 191 w 355"/>
                <a:gd name="T71" fmla="*/ 379 h 524"/>
                <a:gd name="T72" fmla="*/ 192 w 355"/>
                <a:gd name="T73" fmla="*/ 378 h 524"/>
                <a:gd name="T74" fmla="*/ 262 w 355"/>
                <a:gd name="T75" fmla="*/ 37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5" h="524">
                  <a:moveTo>
                    <a:pt x="355" y="1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254" y="3"/>
                    <a:pt x="143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47"/>
                    <a:pt x="24" y="87"/>
                    <a:pt x="21" y="126"/>
                  </a:cubicBezTo>
                  <a:cubicBezTo>
                    <a:pt x="34" y="197"/>
                    <a:pt x="82" y="149"/>
                    <a:pt x="83" y="148"/>
                  </a:cubicBezTo>
                  <a:cubicBezTo>
                    <a:pt x="84" y="147"/>
                    <a:pt x="86" y="145"/>
                    <a:pt x="87" y="144"/>
                  </a:cubicBezTo>
                  <a:cubicBezTo>
                    <a:pt x="102" y="130"/>
                    <a:pt x="119" y="128"/>
                    <a:pt x="133" y="136"/>
                  </a:cubicBezTo>
                  <a:cubicBezTo>
                    <a:pt x="133" y="136"/>
                    <a:pt x="134" y="136"/>
                    <a:pt x="134" y="136"/>
                  </a:cubicBezTo>
                  <a:cubicBezTo>
                    <a:pt x="134" y="137"/>
                    <a:pt x="135" y="137"/>
                    <a:pt x="135" y="137"/>
                  </a:cubicBezTo>
                  <a:cubicBezTo>
                    <a:pt x="137" y="138"/>
                    <a:pt x="138" y="140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54" y="154"/>
                    <a:pt x="161" y="179"/>
                    <a:pt x="152" y="211"/>
                  </a:cubicBezTo>
                  <a:cubicBezTo>
                    <a:pt x="151" y="215"/>
                    <a:pt x="149" y="220"/>
                    <a:pt x="147" y="225"/>
                  </a:cubicBezTo>
                  <a:cubicBezTo>
                    <a:pt x="143" y="234"/>
                    <a:pt x="138" y="242"/>
                    <a:pt x="131" y="249"/>
                  </a:cubicBezTo>
                  <a:cubicBezTo>
                    <a:pt x="131" y="249"/>
                    <a:pt x="131" y="250"/>
                    <a:pt x="131" y="250"/>
                  </a:cubicBezTo>
                  <a:cubicBezTo>
                    <a:pt x="129" y="252"/>
                    <a:pt x="126" y="254"/>
                    <a:pt x="124" y="256"/>
                  </a:cubicBezTo>
                  <a:cubicBezTo>
                    <a:pt x="123" y="256"/>
                    <a:pt x="123" y="257"/>
                    <a:pt x="122" y="257"/>
                  </a:cubicBezTo>
                  <a:cubicBezTo>
                    <a:pt x="120" y="259"/>
                    <a:pt x="117" y="260"/>
                    <a:pt x="115" y="261"/>
                  </a:cubicBezTo>
                  <a:cubicBezTo>
                    <a:pt x="114" y="262"/>
                    <a:pt x="113" y="263"/>
                    <a:pt x="112" y="263"/>
                  </a:cubicBezTo>
                  <a:cubicBezTo>
                    <a:pt x="108" y="265"/>
                    <a:pt x="104" y="266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75" y="266"/>
                    <a:pt x="66" y="234"/>
                    <a:pt x="39" y="238"/>
                  </a:cubicBezTo>
                  <a:cubicBezTo>
                    <a:pt x="20" y="241"/>
                    <a:pt x="13" y="268"/>
                    <a:pt x="10" y="280"/>
                  </a:cubicBezTo>
                  <a:cubicBezTo>
                    <a:pt x="6" y="315"/>
                    <a:pt x="3" y="350"/>
                    <a:pt x="0" y="383"/>
                  </a:cubicBezTo>
                  <a:cubicBezTo>
                    <a:pt x="26" y="382"/>
                    <a:pt x="51" y="381"/>
                    <a:pt x="77" y="381"/>
                  </a:cubicBezTo>
                  <a:cubicBezTo>
                    <a:pt x="82" y="382"/>
                    <a:pt x="86" y="384"/>
                    <a:pt x="90" y="386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2" y="387"/>
                    <a:pt x="93" y="388"/>
                    <a:pt x="94" y="389"/>
                  </a:cubicBezTo>
                  <a:cubicBezTo>
                    <a:pt x="104" y="398"/>
                    <a:pt x="103" y="412"/>
                    <a:pt x="98" y="425"/>
                  </a:cubicBezTo>
                  <a:cubicBezTo>
                    <a:pt x="96" y="430"/>
                    <a:pt x="93" y="436"/>
                    <a:pt x="89" y="441"/>
                  </a:cubicBezTo>
                  <a:cubicBezTo>
                    <a:pt x="88" y="443"/>
                    <a:pt x="86" y="445"/>
                    <a:pt x="85" y="447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75" y="458"/>
                    <a:pt x="68" y="470"/>
                    <a:pt x="66" y="482"/>
                  </a:cubicBezTo>
                  <a:cubicBezTo>
                    <a:pt x="66" y="484"/>
                    <a:pt x="66" y="486"/>
                    <a:pt x="65" y="487"/>
                  </a:cubicBezTo>
                  <a:cubicBezTo>
                    <a:pt x="65" y="489"/>
                    <a:pt x="65" y="492"/>
                    <a:pt x="65" y="494"/>
                  </a:cubicBezTo>
                  <a:cubicBezTo>
                    <a:pt x="65" y="496"/>
                    <a:pt x="66" y="498"/>
                    <a:pt x="66" y="500"/>
                  </a:cubicBezTo>
                  <a:cubicBezTo>
                    <a:pt x="66" y="501"/>
                    <a:pt x="67" y="503"/>
                    <a:pt x="67" y="505"/>
                  </a:cubicBezTo>
                  <a:cubicBezTo>
                    <a:pt x="68" y="506"/>
                    <a:pt x="69" y="508"/>
                    <a:pt x="69" y="509"/>
                  </a:cubicBezTo>
                  <a:cubicBezTo>
                    <a:pt x="71" y="511"/>
                    <a:pt x="72" y="513"/>
                    <a:pt x="73" y="515"/>
                  </a:cubicBezTo>
                  <a:cubicBezTo>
                    <a:pt x="74" y="515"/>
                    <a:pt x="75" y="516"/>
                    <a:pt x="76" y="516"/>
                  </a:cubicBezTo>
                  <a:cubicBezTo>
                    <a:pt x="78" y="518"/>
                    <a:pt x="80" y="520"/>
                    <a:pt x="83" y="521"/>
                  </a:cubicBezTo>
                  <a:cubicBezTo>
                    <a:pt x="84" y="522"/>
                    <a:pt x="85" y="522"/>
                    <a:pt x="86" y="522"/>
                  </a:cubicBezTo>
                  <a:cubicBezTo>
                    <a:pt x="89" y="523"/>
                    <a:pt x="92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137" y="519"/>
                    <a:pt x="162" y="474"/>
                    <a:pt x="150" y="445"/>
                  </a:cubicBezTo>
                  <a:cubicBezTo>
                    <a:pt x="151" y="445"/>
                    <a:pt x="151" y="445"/>
                    <a:pt x="151" y="445"/>
                  </a:cubicBezTo>
                  <a:cubicBezTo>
                    <a:pt x="150" y="443"/>
                    <a:pt x="149" y="441"/>
                    <a:pt x="149" y="438"/>
                  </a:cubicBezTo>
                  <a:cubicBezTo>
                    <a:pt x="149" y="437"/>
                    <a:pt x="149" y="437"/>
                    <a:pt x="149" y="436"/>
                  </a:cubicBezTo>
                  <a:cubicBezTo>
                    <a:pt x="148" y="434"/>
                    <a:pt x="148" y="431"/>
                    <a:pt x="148" y="429"/>
                  </a:cubicBezTo>
                  <a:cubicBezTo>
                    <a:pt x="148" y="428"/>
                    <a:pt x="148" y="428"/>
                    <a:pt x="148" y="427"/>
                  </a:cubicBezTo>
                  <a:cubicBezTo>
                    <a:pt x="148" y="425"/>
                    <a:pt x="149" y="422"/>
                    <a:pt x="149" y="419"/>
                  </a:cubicBezTo>
                  <a:cubicBezTo>
                    <a:pt x="149" y="418"/>
                    <a:pt x="149" y="418"/>
                    <a:pt x="150" y="417"/>
                  </a:cubicBezTo>
                  <a:cubicBezTo>
                    <a:pt x="150" y="415"/>
                    <a:pt x="151" y="412"/>
                    <a:pt x="152" y="410"/>
                  </a:cubicBezTo>
                  <a:cubicBezTo>
                    <a:pt x="152" y="408"/>
                    <a:pt x="153" y="407"/>
                    <a:pt x="153" y="406"/>
                  </a:cubicBezTo>
                  <a:cubicBezTo>
                    <a:pt x="154" y="404"/>
                    <a:pt x="155" y="403"/>
                    <a:pt x="156" y="401"/>
                  </a:cubicBezTo>
                  <a:cubicBezTo>
                    <a:pt x="157" y="399"/>
                    <a:pt x="159" y="397"/>
                    <a:pt x="160" y="395"/>
                  </a:cubicBezTo>
                  <a:cubicBezTo>
                    <a:pt x="161" y="394"/>
                    <a:pt x="162" y="394"/>
                    <a:pt x="163" y="393"/>
                  </a:cubicBezTo>
                  <a:cubicBezTo>
                    <a:pt x="165" y="391"/>
                    <a:pt x="167" y="389"/>
                    <a:pt x="170" y="387"/>
                  </a:cubicBezTo>
                  <a:cubicBezTo>
                    <a:pt x="171" y="386"/>
                    <a:pt x="172" y="385"/>
                    <a:pt x="174" y="385"/>
                  </a:cubicBezTo>
                  <a:cubicBezTo>
                    <a:pt x="175" y="384"/>
                    <a:pt x="177" y="383"/>
                    <a:pt x="180" y="382"/>
                  </a:cubicBezTo>
                  <a:cubicBezTo>
                    <a:pt x="181" y="381"/>
                    <a:pt x="183" y="380"/>
                    <a:pt x="185" y="379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91" y="379"/>
                    <a:pt x="191" y="379"/>
                    <a:pt x="191" y="379"/>
                  </a:cubicBezTo>
                  <a:cubicBezTo>
                    <a:pt x="191" y="379"/>
                    <a:pt x="191" y="378"/>
                    <a:pt x="191" y="378"/>
                  </a:cubicBezTo>
                  <a:cubicBezTo>
                    <a:pt x="191" y="378"/>
                    <a:pt x="192" y="378"/>
                    <a:pt x="192" y="378"/>
                  </a:cubicBezTo>
                  <a:cubicBezTo>
                    <a:pt x="193" y="378"/>
                    <a:pt x="193" y="378"/>
                    <a:pt x="193" y="378"/>
                  </a:cubicBezTo>
                  <a:cubicBezTo>
                    <a:pt x="216" y="378"/>
                    <a:pt x="239" y="377"/>
                    <a:pt x="262" y="376"/>
                  </a:cubicBezTo>
                  <a:cubicBezTo>
                    <a:pt x="300" y="262"/>
                    <a:pt x="330" y="131"/>
                    <a:pt x="355" y="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ṡḻïdê"/>
            <p:cNvSpPr/>
            <p:nvPr/>
          </p:nvSpPr>
          <p:spPr bwMode="auto">
            <a:xfrm>
              <a:off x="2579303" y="4305768"/>
              <a:ext cx="825817" cy="658563"/>
            </a:xfrm>
            <a:custGeom>
              <a:avLst/>
              <a:gdLst>
                <a:gd name="T0" fmla="*/ 417 w 477"/>
                <a:gd name="T1" fmla="*/ 259 h 381"/>
                <a:gd name="T2" fmla="*/ 417 w 477"/>
                <a:gd name="T3" fmla="*/ 259 h 381"/>
                <a:gd name="T4" fmla="*/ 418 w 477"/>
                <a:gd name="T5" fmla="*/ 259 h 381"/>
                <a:gd name="T6" fmla="*/ 418 w 477"/>
                <a:gd name="T7" fmla="*/ 259 h 381"/>
                <a:gd name="T8" fmla="*/ 418 w 477"/>
                <a:gd name="T9" fmla="*/ 259 h 381"/>
                <a:gd name="T10" fmla="*/ 433 w 477"/>
                <a:gd name="T11" fmla="*/ 253 h 381"/>
                <a:gd name="T12" fmla="*/ 442 w 477"/>
                <a:gd name="T13" fmla="*/ 248 h 381"/>
                <a:gd name="T14" fmla="*/ 449 w 477"/>
                <a:gd name="T15" fmla="*/ 241 h 381"/>
                <a:gd name="T16" fmla="*/ 458 w 477"/>
                <a:gd name="T17" fmla="*/ 133 h 381"/>
                <a:gd name="T18" fmla="*/ 453 w 477"/>
                <a:gd name="T19" fmla="*/ 129 h 381"/>
                <a:gd name="T20" fmla="*/ 405 w 477"/>
                <a:gd name="T21" fmla="*/ 136 h 381"/>
                <a:gd name="T22" fmla="*/ 339 w 477"/>
                <a:gd name="T23" fmla="*/ 118 h 381"/>
                <a:gd name="T24" fmla="*/ 258 w 477"/>
                <a:gd name="T25" fmla="*/ 2 h 381"/>
                <a:gd name="T26" fmla="*/ 219 w 477"/>
                <a:gd name="T27" fmla="*/ 81 h 381"/>
                <a:gd name="T28" fmla="*/ 176 w 477"/>
                <a:gd name="T29" fmla="*/ 180 h 381"/>
                <a:gd name="T30" fmla="*/ 175 w 477"/>
                <a:gd name="T31" fmla="*/ 180 h 381"/>
                <a:gd name="T32" fmla="*/ 126 w 477"/>
                <a:gd name="T33" fmla="*/ 153 h 381"/>
                <a:gd name="T34" fmla="*/ 122 w 477"/>
                <a:gd name="T35" fmla="*/ 145 h 381"/>
                <a:gd name="T36" fmla="*/ 128 w 477"/>
                <a:gd name="T37" fmla="*/ 83 h 381"/>
                <a:gd name="T38" fmla="*/ 0 w 477"/>
                <a:gd name="T39" fmla="*/ 7 h 381"/>
                <a:gd name="T40" fmla="*/ 40 w 477"/>
                <a:gd name="T41" fmla="*/ 381 h 381"/>
                <a:gd name="T42" fmla="*/ 138 w 477"/>
                <a:gd name="T43" fmla="*/ 313 h 381"/>
                <a:gd name="T44" fmla="*/ 137 w 477"/>
                <a:gd name="T45" fmla="*/ 310 h 381"/>
                <a:gd name="T46" fmla="*/ 130 w 477"/>
                <a:gd name="T47" fmla="*/ 240 h 381"/>
                <a:gd name="T48" fmla="*/ 174 w 477"/>
                <a:gd name="T49" fmla="*/ 215 h 381"/>
                <a:gd name="T50" fmla="*/ 175 w 477"/>
                <a:gd name="T51" fmla="*/ 215 h 381"/>
                <a:gd name="T52" fmla="*/ 216 w 477"/>
                <a:gd name="T53" fmla="*/ 234 h 381"/>
                <a:gd name="T54" fmla="*/ 223 w 477"/>
                <a:gd name="T55" fmla="*/ 245 h 381"/>
                <a:gd name="T56" fmla="*/ 229 w 477"/>
                <a:gd name="T57" fmla="*/ 262 h 381"/>
                <a:gd name="T58" fmla="*/ 222 w 477"/>
                <a:gd name="T59" fmla="*/ 299 h 381"/>
                <a:gd name="T60" fmla="*/ 232 w 477"/>
                <a:gd name="T61" fmla="*/ 377 h 381"/>
                <a:gd name="T62" fmla="*/ 317 w 477"/>
                <a:gd name="T63" fmla="*/ 375 h 381"/>
                <a:gd name="T64" fmla="*/ 328 w 477"/>
                <a:gd name="T65" fmla="*/ 27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7" h="381">
                  <a:moveTo>
                    <a:pt x="357" y="230"/>
                  </a:moveTo>
                  <a:cubicBezTo>
                    <a:pt x="384" y="226"/>
                    <a:pt x="393" y="258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22" y="258"/>
                    <a:pt x="426" y="257"/>
                    <a:pt x="430" y="255"/>
                  </a:cubicBezTo>
                  <a:cubicBezTo>
                    <a:pt x="431" y="255"/>
                    <a:pt x="432" y="254"/>
                    <a:pt x="433" y="253"/>
                  </a:cubicBezTo>
                  <a:cubicBezTo>
                    <a:pt x="435" y="252"/>
                    <a:pt x="438" y="251"/>
                    <a:pt x="440" y="249"/>
                  </a:cubicBezTo>
                  <a:cubicBezTo>
                    <a:pt x="441" y="249"/>
                    <a:pt x="441" y="248"/>
                    <a:pt x="442" y="248"/>
                  </a:cubicBezTo>
                  <a:cubicBezTo>
                    <a:pt x="444" y="246"/>
                    <a:pt x="447" y="244"/>
                    <a:pt x="449" y="242"/>
                  </a:cubicBezTo>
                  <a:cubicBezTo>
                    <a:pt x="449" y="242"/>
                    <a:pt x="449" y="241"/>
                    <a:pt x="449" y="241"/>
                  </a:cubicBezTo>
                  <a:cubicBezTo>
                    <a:pt x="457" y="234"/>
                    <a:pt x="462" y="225"/>
                    <a:pt x="465" y="217"/>
                  </a:cubicBezTo>
                  <a:cubicBezTo>
                    <a:pt x="477" y="187"/>
                    <a:pt x="475" y="150"/>
                    <a:pt x="458" y="133"/>
                  </a:cubicBezTo>
                  <a:cubicBezTo>
                    <a:pt x="458" y="133"/>
                    <a:pt x="458" y="133"/>
                    <a:pt x="458" y="133"/>
                  </a:cubicBezTo>
                  <a:cubicBezTo>
                    <a:pt x="456" y="132"/>
                    <a:pt x="455" y="130"/>
                    <a:pt x="453" y="129"/>
                  </a:cubicBezTo>
                  <a:cubicBezTo>
                    <a:pt x="452" y="129"/>
                    <a:pt x="452" y="128"/>
                    <a:pt x="451" y="128"/>
                  </a:cubicBezTo>
                  <a:cubicBezTo>
                    <a:pt x="434" y="118"/>
                    <a:pt x="416" y="126"/>
                    <a:pt x="405" y="136"/>
                  </a:cubicBezTo>
                  <a:cubicBezTo>
                    <a:pt x="404" y="137"/>
                    <a:pt x="402" y="139"/>
                    <a:pt x="401" y="140"/>
                  </a:cubicBezTo>
                  <a:cubicBezTo>
                    <a:pt x="400" y="141"/>
                    <a:pt x="352" y="189"/>
                    <a:pt x="339" y="118"/>
                  </a:cubicBezTo>
                  <a:cubicBezTo>
                    <a:pt x="342" y="79"/>
                    <a:pt x="344" y="39"/>
                    <a:pt x="346" y="0"/>
                  </a:cubicBezTo>
                  <a:cubicBezTo>
                    <a:pt x="317" y="1"/>
                    <a:pt x="288" y="1"/>
                    <a:pt x="258" y="2"/>
                  </a:cubicBezTo>
                  <a:cubicBezTo>
                    <a:pt x="187" y="16"/>
                    <a:pt x="203" y="57"/>
                    <a:pt x="219" y="81"/>
                  </a:cubicBezTo>
                  <a:cubicBezTo>
                    <a:pt x="219" y="81"/>
                    <a:pt x="219" y="81"/>
                    <a:pt x="219" y="81"/>
                  </a:cubicBezTo>
                  <a:cubicBezTo>
                    <a:pt x="249" y="116"/>
                    <a:pt x="233" y="173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51" y="178"/>
                    <a:pt x="136" y="167"/>
                    <a:pt x="127" y="154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25" y="152"/>
                    <a:pt x="125" y="150"/>
                    <a:pt x="124" y="149"/>
                  </a:cubicBezTo>
                  <a:cubicBezTo>
                    <a:pt x="123" y="148"/>
                    <a:pt x="123" y="147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12" y="123"/>
                    <a:pt x="117" y="97"/>
                    <a:pt x="128" y="83"/>
                  </a:cubicBezTo>
                  <a:cubicBezTo>
                    <a:pt x="129" y="83"/>
                    <a:pt x="172" y="25"/>
                    <a:pt x="97" y="5"/>
                  </a:cubicBezTo>
                  <a:cubicBezTo>
                    <a:pt x="64" y="6"/>
                    <a:pt x="32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37"/>
                    <a:pt x="25" y="267"/>
                    <a:pt x="40" y="381"/>
                  </a:cubicBezTo>
                  <a:cubicBezTo>
                    <a:pt x="66" y="380"/>
                    <a:pt x="92" y="380"/>
                    <a:pt x="119" y="379"/>
                  </a:cubicBezTo>
                  <a:cubicBezTo>
                    <a:pt x="165" y="363"/>
                    <a:pt x="148" y="327"/>
                    <a:pt x="138" y="313"/>
                  </a:cubicBezTo>
                  <a:cubicBezTo>
                    <a:pt x="138" y="312"/>
                    <a:pt x="137" y="311"/>
                    <a:pt x="137" y="31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3" y="306"/>
                    <a:pt x="129" y="301"/>
                    <a:pt x="126" y="293"/>
                  </a:cubicBezTo>
                  <a:cubicBezTo>
                    <a:pt x="118" y="274"/>
                    <a:pt x="121" y="254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40" y="225"/>
                    <a:pt x="156" y="215"/>
                    <a:pt x="174" y="215"/>
                  </a:cubicBezTo>
                  <a:cubicBezTo>
                    <a:pt x="174" y="215"/>
                    <a:pt x="174" y="215"/>
                    <a:pt x="175" y="215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9" y="215"/>
                    <a:pt x="183" y="215"/>
                    <a:pt x="187" y="216"/>
                  </a:cubicBezTo>
                  <a:cubicBezTo>
                    <a:pt x="200" y="219"/>
                    <a:pt x="209" y="226"/>
                    <a:pt x="216" y="234"/>
                  </a:cubicBezTo>
                  <a:cubicBezTo>
                    <a:pt x="218" y="236"/>
                    <a:pt x="219" y="238"/>
                    <a:pt x="220" y="240"/>
                  </a:cubicBezTo>
                  <a:cubicBezTo>
                    <a:pt x="221" y="241"/>
                    <a:pt x="222" y="243"/>
                    <a:pt x="223" y="245"/>
                  </a:cubicBezTo>
                  <a:cubicBezTo>
                    <a:pt x="224" y="247"/>
                    <a:pt x="225" y="249"/>
                    <a:pt x="226" y="251"/>
                  </a:cubicBezTo>
                  <a:cubicBezTo>
                    <a:pt x="227" y="255"/>
                    <a:pt x="228" y="259"/>
                    <a:pt x="229" y="262"/>
                  </a:cubicBezTo>
                  <a:cubicBezTo>
                    <a:pt x="229" y="262"/>
                    <a:pt x="229" y="263"/>
                    <a:pt x="229" y="263"/>
                  </a:cubicBezTo>
                  <a:cubicBezTo>
                    <a:pt x="230" y="275"/>
                    <a:pt x="229" y="288"/>
                    <a:pt x="222" y="299"/>
                  </a:cubicBezTo>
                  <a:cubicBezTo>
                    <a:pt x="221" y="302"/>
                    <a:pt x="219" y="305"/>
                    <a:pt x="216" y="308"/>
                  </a:cubicBezTo>
                  <a:cubicBezTo>
                    <a:pt x="216" y="309"/>
                    <a:pt x="181" y="356"/>
                    <a:pt x="232" y="377"/>
                  </a:cubicBezTo>
                  <a:cubicBezTo>
                    <a:pt x="261" y="377"/>
                    <a:pt x="289" y="376"/>
                    <a:pt x="317" y="375"/>
                  </a:cubicBezTo>
                  <a:cubicBezTo>
                    <a:pt x="317" y="375"/>
                    <a:pt x="317" y="375"/>
                    <a:pt x="317" y="375"/>
                  </a:cubicBezTo>
                  <a:cubicBezTo>
                    <a:pt x="318" y="375"/>
                    <a:pt x="318" y="375"/>
                    <a:pt x="318" y="375"/>
                  </a:cubicBezTo>
                  <a:cubicBezTo>
                    <a:pt x="321" y="342"/>
                    <a:pt x="324" y="307"/>
                    <a:pt x="328" y="272"/>
                  </a:cubicBezTo>
                  <a:cubicBezTo>
                    <a:pt x="331" y="260"/>
                    <a:pt x="338" y="233"/>
                    <a:pt x="357" y="23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ṥlîḑê"/>
            <p:cNvSpPr/>
            <p:nvPr/>
          </p:nvSpPr>
          <p:spPr bwMode="auto">
            <a:xfrm>
              <a:off x="2647251" y="4676863"/>
              <a:ext cx="480856" cy="761355"/>
            </a:xfrm>
            <a:custGeom>
              <a:avLst/>
              <a:gdLst>
                <a:gd name="T0" fmla="*/ 183 w 278"/>
                <a:gd name="T1" fmla="*/ 84 h 440"/>
                <a:gd name="T2" fmla="*/ 190 w 278"/>
                <a:gd name="T3" fmla="*/ 47 h 440"/>
                <a:gd name="T4" fmla="*/ 184 w 278"/>
                <a:gd name="T5" fmla="*/ 30 h 440"/>
                <a:gd name="T6" fmla="*/ 177 w 278"/>
                <a:gd name="T7" fmla="*/ 19 h 440"/>
                <a:gd name="T8" fmla="*/ 135 w 278"/>
                <a:gd name="T9" fmla="*/ 0 h 440"/>
                <a:gd name="T10" fmla="*/ 91 w 278"/>
                <a:gd name="T11" fmla="*/ 25 h 440"/>
                <a:gd name="T12" fmla="*/ 98 w 278"/>
                <a:gd name="T13" fmla="*/ 95 h 440"/>
                <a:gd name="T14" fmla="*/ 80 w 278"/>
                <a:gd name="T15" fmla="*/ 164 h 440"/>
                <a:gd name="T16" fmla="*/ 15 w 278"/>
                <a:gd name="T17" fmla="*/ 272 h 440"/>
                <a:gd name="T18" fmla="*/ 65 w 278"/>
                <a:gd name="T19" fmla="*/ 285 h 440"/>
                <a:gd name="T20" fmla="*/ 110 w 278"/>
                <a:gd name="T21" fmla="*/ 281 h 440"/>
                <a:gd name="T22" fmla="*/ 128 w 278"/>
                <a:gd name="T23" fmla="*/ 332 h 440"/>
                <a:gd name="T24" fmla="*/ 113 w 278"/>
                <a:gd name="T25" fmla="*/ 364 h 440"/>
                <a:gd name="T26" fmla="*/ 108 w 278"/>
                <a:gd name="T27" fmla="*/ 367 h 440"/>
                <a:gd name="T28" fmla="*/ 102 w 278"/>
                <a:gd name="T29" fmla="*/ 370 h 440"/>
                <a:gd name="T30" fmla="*/ 97 w 278"/>
                <a:gd name="T31" fmla="*/ 371 h 440"/>
                <a:gd name="T32" fmla="*/ 97 w 278"/>
                <a:gd name="T33" fmla="*/ 371 h 440"/>
                <a:gd name="T34" fmla="*/ 73 w 278"/>
                <a:gd name="T35" fmla="*/ 360 h 440"/>
                <a:gd name="T36" fmla="*/ 56 w 278"/>
                <a:gd name="T37" fmla="*/ 352 h 440"/>
                <a:gd name="T38" fmla="*/ 53 w 278"/>
                <a:gd name="T39" fmla="*/ 351 h 440"/>
                <a:gd name="T40" fmla="*/ 42 w 278"/>
                <a:gd name="T41" fmla="*/ 355 h 440"/>
                <a:gd name="T42" fmla="*/ 35 w 278"/>
                <a:gd name="T43" fmla="*/ 371 h 440"/>
                <a:gd name="T44" fmla="*/ 51 w 278"/>
                <a:gd name="T45" fmla="*/ 440 h 440"/>
                <a:gd name="T46" fmla="*/ 247 w 278"/>
                <a:gd name="T47" fmla="*/ 377 h 440"/>
                <a:gd name="T48" fmla="*/ 246 w 278"/>
                <a:gd name="T49" fmla="*/ 362 h 440"/>
                <a:gd name="T50" fmla="*/ 244 w 278"/>
                <a:gd name="T51" fmla="*/ 358 h 440"/>
                <a:gd name="T52" fmla="*/ 208 w 278"/>
                <a:gd name="T53" fmla="*/ 358 h 440"/>
                <a:gd name="T54" fmla="*/ 184 w 278"/>
                <a:gd name="T55" fmla="*/ 370 h 440"/>
                <a:gd name="T56" fmla="*/ 153 w 278"/>
                <a:gd name="T57" fmla="*/ 332 h 440"/>
                <a:gd name="T58" fmla="*/ 152 w 278"/>
                <a:gd name="T59" fmla="*/ 321 h 440"/>
                <a:gd name="T60" fmla="*/ 153 w 278"/>
                <a:gd name="T61" fmla="*/ 313 h 440"/>
                <a:gd name="T62" fmla="*/ 158 w 278"/>
                <a:gd name="T63" fmla="*/ 296 h 440"/>
                <a:gd name="T64" fmla="*/ 164 w 278"/>
                <a:gd name="T65" fmla="*/ 287 h 440"/>
                <a:gd name="T66" fmla="*/ 170 w 278"/>
                <a:gd name="T67" fmla="*/ 279 h 440"/>
                <a:gd name="T68" fmla="*/ 174 w 278"/>
                <a:gd name="T69" fmla="*/ 276 h 440"/>
                <a:gd name="T70" fmla="*/ 184 w 278"/>
                <a:gd name="T71" fmla="*/ 271 h 440"/>
                <a:gd name="T72" fmla="*/ 191 w 278"/>
                <a:gd name="T73" fmla="*/ 270 h 440"/>
                <a:gd name="T74" fmla="*/ 215 w 278"/>
                <a:gd name="T75" fmla="*/ 282 h 440"/>
                <a:gd name="T76" fmla="*/ 278 w 278"/>
                <a:gd name="T77" fmla="*/ 160 h 440"/>
                <a:gd name="T78" fmla="*/ 177 w 278"/>
                <a:gd name="T79" fmla="*/ 9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440">
                  <a:moveTo>
                    <a:pt x="177" y="93"/>
                  </a:moveTo>
                  <a:cubicBezTo>
                    <a:pt x="180" y="90"/>
                    <a:pt x="182" y="87"/>
                    <a:pt x="183" y="84"/>
                  </a:cubicBezTo>
                  <a:cubicBezTo>
                    <a:pt x="189" y="74"/>
                    <a:pt x="191" y="60"/>
                    <a:pt x="190" y="48"/>
                  </a:cubicBezTo>
                  <a:cubicBezTo>
                    <a:pt x="190" y="48"/>
                    <a:pt x="190" y="47"/>
                    <a:pt x="190" y="47"/>
                  </a:cubicBezTo>
                  <a:cubicBezTo>
                    <a:pt x="189" y="44"/>
                    <a:pt x="188" y="40"/>
                    <a:pt x="187" y="36"/>
                  </a:cubicBezTo>
                  <a:cubicBezTo>
                    <a:pt x="186" y="34"/>
                    <a:pt x="185" y="32"/>
                    <a:pt x="184" y="30"/>
                  </a:cubicBezTo>
                  <a:cubicBezTo>
                    <a:pt x="183" y="28"/>
                    <a:pt x="182" y="26"/>
                    <a:pt x="181" y="25"/>
                  </a:cubicBezTo>
                  <a:cubicBezTo>
                    <a:pt x="180" y="23"/>
                    <a:pt x="179" y="21"/>
                    <a:pt x="177" y="19"/>
                  </a:cubicBezTo>
                  <a:cubicBezTo>
                    <a:pt x="168" y="9"/>
                    <a:pt x="155" y="2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14" y="3"/>
                    <a:pt x="100" y="12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78" y="46"/>
                    <a:pt x="81" y="7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6"/>
                    <a:pt x="99" y="97"/>
                    <a:pt x="99" y="98"/>
                  </a:cubicBezTo>
                  <a:cubicBezTo>
                    <a:pt x="110" y="114"/>
                    <a:pt x="125" y="148"/>
                    <a:pt x="80" y="164"/>
                  </a:cubicBezTo>
                  <a:cubicBezTo>
                    <a:pt x="53" y="165"/>
                    <a:pt x="26" y="166"/>
                    <a:pt x="0" y="166"/>
                  </a:cubicBezTo>
                  <a:cubicBezTo>
                    <a:pt x="5" y="203"/>
                    <a:pt x="10" y="239"/>
                    <a:pt x="15" y="272"/>
                  </a:cubicBezTo>
                  <a:cubicBezTo>
                    <a:pt x="15" y="272"/>
                    <a:pt x="15" y="273"/>
                    <a:pt x="16" y="273"/>
                  </a:cubicBezTo>
                  <a:cubicBezTo>
                    <a:pt x="38" y="319"/>
                    <a:pt x="65" y="286"/>
                    <a:pt x="65" y="285"/>
                  </a:cubicBezTo>
                  <a:cubicBezTo>
                    <a:pt x="71" y="276"/>
                    <a:pt x="80" y="272"/>
                    <a:pt x="90" y="273"/>
                  </a:cubicBezTo>
                  <a:cubicBezTo>
                    <a:pt x="96" y="273"/>
                    <a:pt x="103" y="275"/>
                    <a:pt x="110" y="281"/>
                  </a:cubicBezTo>
                  <a:cubicBezTo>
                    <a:pt x="112" y="283"/>
                    <a:pt x="114" y="285"/>
                    <a:pt x="115" y="287"/>
                  </a:cubicBezTo>
                  <a:cubicBezTo>
                    <a:pt x="124" y="297"/>
                    <a:pt x="130" y="313"/>
                    <a:pt x="128" y="332"/>
                  </a:cubicBezTo>
                  <a:cubicBezTo>
                    <a:pt x="128" y="335"/>
                    <a:pt x="127" y="339"/>
                    <a:pt x="126" y="343"/>
                  </a:cubicBezTo>
                  <a:cubicBezTo>
                    <a:pt x="124" y="351"/>
                    <a:pt x="120" y="358"/>
                    <a:pt x="113" y="364"/>
                  </a:cubicBezTo>
                  <a:cubicBezTo>
                    <a:pt x="113" y="364"/>
                    <a:pt x="112" y="364"/>
                    <a:pt x="112" y="365"/>
                  </a:cubicBezTo>
                  <a:cubicBezTo>
                    <a:pt x="111" y="366"/>
                    <a:pt x="109" y="366"/>
                    <a:pt x="108" y="367"/>
                  </a:cubicBezTo>
                  <a:cubicBezTo>
                    <a:pt x="107" y="368"/>
                    <a:pt x="106" y="368"/>
                    <a:pt x="105" y="369"/>
                  </a:cubicBezTo>
                  <a:cubicBezTo>
                    <a:pt x="104" y="369"/>
                    <a:pt x="103" y="369"/>
                    <a:pt x="102" y="370"/>
                  </a:cubicBezTo>
                  <a:cubicBezTo>
                    <a:pt x="100" y="370"/>
                    <a:pt x="99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87" y="371"/>
                    <a:pt x="81" y="368"/>
                    <a:pt x="73" y="360"/>
                  </a:cubicBezTo>
                  <a:cubicBezTo>
                    <a:pt x="73" y="360"/>
                    <a:pt x="73" y="360"/>
                    <a:pt x="73" y="360"/>
                  </a:cubicBezTo>
                  <a:cubicBezTo>
                    <a:pt x="72" y="359"/>
                    <a:pt x="71" y="358"/>
                    <a:pt x="69" y="358"/>
                  </a:cubicBezTo>
                  <a:cubicBezTo>
                    <a:pt x="66" y="355"/>
                    <a:pt x="61" y="353"/>
                    <a:pt x="56" y="352"/>
                  </a:cubicBezTo>
                  <a:cubicBezTo>
                    <a:pt x="56" y="352"/>
                    <a:pt x="56" y="352"/>
                    <a:pt x="55" y="352"/>
                  </a:cubicBezTo>
                  <a:cubicBezTo>
                    <a:pt x="55" y="351"/>
                    <a:pt x="54" y="351"/>
                    <a:pt x="53" y="351"/>
                  </a:cubicBezTo>
                  <a:cubicBezTo>
                    <a:pt x="49" y="351"/>
                    <a:pt x="46" y="352"/>
                    <a:pt x="43" y="354"/>
                  </a:cubicBezTo>
                  <a:cubicBezTo>
                    <a:pt x="42" y="354"/>
                    <a:pt x="42" y="354"/>
                    <a:pt x="42" y="355"/>
                  </a:cubicBezTo>
                  <a:cubicBezTo>
                    <a:pt x="41" y="355"/>
                    <a:pt x="40" y="356"/>
                    <a:pt x="39" y="357"/>
                  </a:cubicBezTo>
                  <a:cubicBezTo>
                    <a:pt x="37" y="360"/>
                    <a:pt x="36" y="365"/>
                    <a:pt x="35" y="371"/>
                  </a:cubicBezTo>
                  <a:cubicBezTo>
                    <a:pt x="35" y="373"/>
                    <a:pt x="35" y="374"/>
                    <a:pt x="35" y="376"/>
                  </a:cubicBezTo>
                  <a:cubicBezTo>
                    <a:pt x="40" y="400"/>
                    <a:pt x="45" y="421"/>
                    <a:pt x="51" y="440"/>
                  </a:cubicBezTo>
                  <a:cubicBezTo>
                    <a:pt x="111" y="439"/>
                    <a:pt x="172" y="437"/>
                    <a:pt x="232" y="436"/>
                  </a:cubicBezTo>
                  <a:cubicBezTo>
                    <a:pt x="237" y="419"/>
                    <a:pt x="242" y="399"/>
                    <a:pt x="247" y="377"/>
                  </a:cubicBezTo>
                  <a:cubicBezTo>
                    <a:pt x="247" y="374"/>
                    <a:pt x="247" y="372"/>
                    <a:pt x="247" y="370"/>
                  </a:cubicBezTo>
                  <a:cubicBezTo>
                    <a:pt x="247" y="367"/>
                    <a:pt x="246" y="365"/>
                    <a:pt x="246" y="362"/>
                  </a:cubicBezTo>
                  <a:cubicBezTo>
                    <a:pt x="246" y="361"/>
                    <a:pt x="245" y="360"/>
                    <a:pt x="245" y="359"/>
                  </a:cubicBezTo>
                  <a:cubicBezTo>
                    <a:pt x="245" y="359"/>
                    <a:pt x="245" y="358"/>
                    <a:pt x="244" y="358"/>
                  </a:cubicBezTo>
                  <a:cubicBezTo>
                    <a:pt x="238" y="344"/>
                    <a:pt x="221" y="346"/>
                    <a:pt x="208" y="359"/>
                  </a:cubicBezTo>
                  <a:cubicBezTo>
                    <a:pt x="208" y="358"/>
                    <a:pt x="208" y="358"/>
                    <a:pt x="208" y="358"/>
                  </a:cubicBezTo>
                  <a:cubicBezTo>
                    <a:pt x="200" y="367"/>
                    <a:pt x="194" y="370"/>
                    <a:pt x="185" y="370"/>
                  </a:cubicBezTo>
                  <a:cubicBezTo>
                    <a:pt x="184" y="370"/>
                    <a:pt x="184" y="370"/>
                    <a:pt x="184" y="370"/>
                  </a:cubicBezTo>
                  <a:cubicBezTo>
                    <a:pt x="166" y="368"/>
                    <a:pt x="157" y="354"/>
                    <a:pt x="154" y="338"/>
                  </a:cubicBezTo>
                  <a:cubicBezTo>
                    <a:pt x="153" y="336"/>
                    <a:pt x="153" y="334"/>
                    <a:pt x="153" y="332"/>
                  </a:cubicBezTo>
                  <a:cubicBezTo>
                    <a:pt x="153" y="331"/>
                    <a:pt x="152" y="330"/>
                    <a:pt x="152" y="330"/>
                  </a:cubicBezTo>
                  <a:cubicBezTo>
                    <a:pt x="152" y="327"/>
                    <a:pt x="152" y="324"/>
                    <a:pt x="152" y="321"/>
                  </a:cubicBezTo>
                  <a:cubicBezTo>
                    <a:pt x="152" y="320"/>
                    <a:pt x="152" y="318"/>
                    <a:pt x="153" y="317"/>
                  </a:cubicBezTo>
                  <a:cubicBezTo>
                    <a:pt x="153" y="316"/>
                    <a:pt x="153" y="315"/>
                    <a:pt x="153" y="313"/>
                  </a:cubicBezTo>
                  <a:cubicBezTo>
                    <a:pt x="154" y="308"/>
                    <a:pt x="155" y="304"/>
                    <a:pt x="156" y="300"/>
                  </a:cubicBezTo>
                  <a:cubicBezTo>
                    <a:pt x="157" y="298"/>
                    <a:pt x="158" y="297"/>
                    <a:pt x="158" y="296"/>
                  </a:cubicBezTo>
                  <a:cubicBezTo>
                    <a:pt x="159" y="295"/>
                    <a:pt x="160" y="293"/>
                    <a:pt x="160" y="292"/>
                  </a:cubicBezTo>
                  <a:cubicBezTo>
                    <a:pt x="161" y="290"/>
                    <a:pt x="162" y="288"/>
                    <a:pt x="164" y="287"/>
                  </a:cubicBezTo>
                  <a:cubicBezTo>
                    <a:pt x="165" y="285"/>
                    <a:pt x="166" y="283"/>
                    <a:pt x="168" y="282"/>
                  </a:cubicBezTo>
                  <a:cubicBezTo>
                    <a:pt x="168" y="281"/>
                    <a:pt x="169" y="280"/>
                    <a:pt x="170" y="279"/>
                  </a:cubicBezTo>
                  <a:cubicBezTo>
                    <a:pt x="170" y="279"/>
                    <a:pt x="170" y="279"/>
                    <a:pt x="171" y="279"/>
                  </a:cubicBezTo>
                  <a:cubicBezTo>
                    <a:pt x="172" y="278"/>
                    <a:pt x="173" y="277"/>
                    <a:pt x="174" y="276"/>
                  </a:cubicBezTo>
                  <a:cubicBezTo>
                    <a:pt x="175" y="276"/>
                    <a:pt x="176" y="275"/>
                    <a:pt x="177" y="274"/>
                  </a:cubicBezTo>
                  <a:cubicBezTo>
                    <a:pt x="180" y="273"/>
                    <a:pt x="182" y="272"/>
                    <a:pt x="184" y="271"/>
                  </a:cubicBezTo>
                  <a:cubicBezTo>
                    <a:pt x="186" y="271"/>
                    <a:pt x="188" y="271"/>
                    <a:pt x="189" y="271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8" y="270"/>
                    <a:pt x="205" y="273"/>
                    <a:pt x="210" y="278"/>
                  </a:cubicBezTo>
                  <a:cubicBezTo>
                    <a:pt x="212" y="279"/>
                    <a:pt x="214" y="281"/>
                    <a:pt x="215" y="282"/>
                  </a:cubicBezTo>
                  <a:cubicBezTo>
                    <a:pt x="215" y="283"/>
                    <a:pt x="245" y="318"/>
                    <a:pt x="266" y="263"/>
                  </a:cubicBezTo>
                  <a:cubicBezTo>
                    <a:pt x="270" y="230"/>
                    <a:pt x="274" y="196"/>
                    <a:pt x="278" y="160"/>
                  </a:cubicBezTo>
                  <a:cubicBezTo>
                    <a:pt x="250" y="161"/>
                    <a:pt x="222" y="162"/>
                    <a:pt x="193" y="162"/>
                  </a:cubicBezTo>
                  <a:cubicBezTo>
                    <a:pt x="142" y="141"/>
                    <a:pt x="177" y="94"/>
                    <a:pt x="177" y="93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šḷïdé"/>
            <p:cNvSpPr/>
            <p:nvPr/>
          </p:nvSpPr>
          <p:spPr bwMode="auto">
            <a:xfrm>
              <a:off x="3100231" y="5419053"/>
              <a:ext cx="472145" cy="148089"/>
            </a:xfrm>
            <a:custGeom>
              <a:avLst/>
              <a:gdLst>
                <a:gd name="T0" fmla="*/ 88 w 273"/>
                <a:gd name="T1" fmla="*/ 82 h 86"/>
                <a:gd name="T2" fmla="*/ 109 w 273"/>
                <a:gd name="T3" fmla="*/ 80 h 86"/>
                <a:gd name="T4" fmla="*/ 136 w 273"/>
                <a:gd name="T5" fmla="*/ 69 h 86"/>
                <a:gd name="T6" fmla="*/ 155 w 273"/>
                <a:gd name="T7" fmla="*/ 63 h 86"/>
                <a:gd name="T8" fmla="*/ 205 w 273"/>
                <a:gd name="T9" fmla="*/ 45 h 86"/>
                <a:gd name="T10" fmla="*/ 273 w 273"/>
                <a:gd name="T11" fmla="*/ 0 h 86"/>
                <a:gd name="T12" fmla="*/ 178 w 273"/>
                <a:gd name="T13" fmla="*/ 2 h 86"/>
                <a:gd name="T14" fmla="*/ 142 w 273"/>
                <a:gd name="T15" fmla="*/ 4 h 86"/>
                <a:gd name="T16" fmla="*/ 0 w 273"/>
                <a:gd name="T17" fmla="*/ 85 h 86"/>
                <a:gd name="T18" fmla="*/ 1 w 273"/>
                <a:gd name="T19" fmla="*/ 86 h 86"/>
                <a:gd name="T20" fmla="*/ 14 w 273"/>
                <a:gd name="T21" fmla="*/ 85 h 86"/>
                <a:gd name="T22" fmla="*/ 88 w 273"/>
                <a:gd name="T23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86">
                  <a:moveTo>
                    <a:pt x="88" y="82"/>
                  </a:moveTo>
                  <a:cubicBezTo>
                    <a:pt x="89" y="82"/>
                    <a:pt x="108" y="80"/>
                    <a:pt x="109" y="80"/>
                  </a:cubicBezTo>
                  <a:cubicBezTo>
                    <a:pt x="125" y="77"/>
                    <a:pt x="121" y="75"/>
                    <a:pt x="136" y="69"/>
                  </a:cubicBezTo>
                  <a:cubicBezTo>
                    <a:pt x="142" y="66"/>
                    <a:pt x="148" y="64"/>
                    <a:pt x="155" y="63"/>
                  </a:cubicBezTo>
                  <a:cubicBezTo>
                    <a:pt x="173" y="60"/>
                    <a:pt x="189" y="54"/>
                    <a:pt x="205" y="45"/>
                  </a:cubicBezTo>
                  <a:cubicBezTo>
                    <a:pt x="229" y="33"/>
                    <a:pt x="251" y="17"/>
                    <a:pt x="273" y="0"/>
                  </a:cubicBezTo>
                  <a:cubicBezTo>
                    <a:pt x="248" y="0"/>
                    <a:pt x="216" y="1"/>
                    <a:pt x="178" y="2"/>
                  </a:cubicBezTo>
                  <a:cubicBezTo>
                    <a:pt x="166" y="3"/>
                    <a:pt x="154" y="3"/>
                    <a:pt x="142" y="4"/>
                  </a:cubicBezTo>
                  <a:cubicBezTo>
                    <a:pt x="100" y="54"/>
                    <a:pt x="53" y="84"/>
                    <a:pt x="0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6" y="85"/>
                    <a:pt x="10" y="85"/>
                    <a:pt x="14" y="85"/>
                  </a:cubicBezTo>
                  <a:cubicBezTo>
                    <a:pt x="47" y="84"/>
                    <a:pt x="57" y="84"/>
                    <a:pt x="88" y="8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ṣḻïďé"/>
            <p:cNvSpPr/>
            <p:nvPr/>
          </p:nvSpPr>
          <p:spPr bwMode="auto">
            <a:xfrm>
              <a:off x="3230898" y="5413827"/>
              <a:ext cx="451239" cy="146347"/>
            </a:xfrm>
            <a:custGeom>
              <a:avLst/>
              <a:gdLst>
                <a:gd name="T0" fmla="*/ 261 w 261"/>
                <a:gd name="T1" fmla="*/ 0 h 85"/>
                <a:gd name="T2" fmla="*/ 261 w 261"/>
                <a:gd name="T3" fmla="*/ 0 h 85"/>
                <a:gd name="T4" fmla="*/ 249 w 261"/>
                <a:gd name="T5" fmla="*/ 1 h 85"/>
                <a:gd name="T6" fmla="*/ 237 w 261"/>
                <a:gd name="T7" fmla="*/ 7 h 85"/>
                <a:gd name="T8" fmla="*/ 231 w 261"/>
                <a:gd name="T9" fmla="*/ 10 h 85"/>
                <a:gd name="T10" fmla="*/ 191 w 261"/>
                <a:gd name="T11" fmla="*/ 35 h 85"/>
                <a:gd name="T12" fmla="*/ 177 w 261"/>
                <a:gd name="T13" fmla="*/ 44 h 85"/>
                <a:gd name="T14" fmla="*/ 164 w 261"/>
                <a:gd name="T15" fmla="*/ 50 h 85"/>
                <a:gd name="T16" fmla="*/ 151 w 261"/>
                <a:gd name="T17" fmla="*/ 55 h 85"/>
                <a:gd name="T18" fmla="*/ 135 w 261"/>
                <a:gd name="T19" fmla="*/ 61 h 85"/>
                <a:gd name="T20" fmla="*/ 108 w 261"/>
                <a:gd name="T21" fmla="*/ 68 h 85"/>
                <a:gd name="T22" fmla="*/ 178 w 261"/>
                <a:gd name="T23" fmla="*/ 35 h 85"/>
                <a:gd name="T24" fmla="*/ 208 w 261"/>
                <a:gd name="T25" fmla="*/ 18 h 85"/>
                <a:gd name="T26" fmla="*/ 198 w 261"/>
                <a:gd name="T27" fmla="*/ 2 h 85"/>
                <a:gd name="T28" fmla="*/ 129 w 261"/>
                <a:gd name="T29" fmla="*/ 48 h 85"/>
                <a:gd name="T30" fmla="*/ 90 w 261"/>
                <a:gd name="T31" fmla="*/ 63 h 85"/>
                <a:gd name="T32" fmla="*/ 90 w 261"/>
                <a:gd name="T33" fmla="*/ 63 h 85"/>
                <a:gd name="T34" fmla="*/ 87 w 261"/>
                <a:gd name="T35" fmla="*/ 63 h 85"/>
                <a:gd name="T36" fmla="*/ 88 w 261"/>
                <a:gd name="T37" fmla="*/ 62 h 85"/>
                <a:gd name="T38" fmla="*/ 90 w 261"/>
                <a:gd name="T39" fmla="*/ 60 h 85"/>
                <a:gd name="T40" fmla="*/ 93 w 261"/>
                <a:gd name="T41" fmla="*/ 58 h 85"/>
                <a:gd name="T42" fmla="*/ 94 w 261"/>
                <a:gd name="T43" fmla="*/ 55 h 85"/>
                <a:gd name="T44" fmla="*/ 92 w 261"/>
                <a:gd name="T45" fmla="*/ 55 h 85"/>
                <a:gd name="T46" fmla="*/ 2 w 261"/>
                <a:gd name="T47" fmla="*/ 84 h 85"/>
                <a:gd name="T48" fmla="*/ 3 w 261"/>
                <a:gd name="T49" fmla="*/ 84 h 85"/>
                <a:gd name="T50" fmla="*/ 35 w 261"/>
                <a:gd name="T51" fmla="*/ 80 h 85"/>
                <a:gd name="T52" fmla="*/ 36 w 261"/>
                <a:gd name="T53" fmla="*/ 81 h 85"/>
                <a:gd name="T54" fmla="*/ 14 w 261"/>
                <a:gd name="T55" fmla="*/ 85 h 85"/>
                <a:gd name="T56" fmla="*/ 42 w 261"/>
                <a:gd name="T57" fmla="*/ 83 h 85"/>
                <a:gd name="T58" fmla="*/ 77 w 261"/>
                <a:gd name="T59" fmla="*/ 77 h 85"/>
                <a:gd name="T60" fmla="*/ 79 w 261"/>
                <a:gd name="T61" fmla="*/ 77 h 85"/>
                <a:gd name="T62" fmla="*/ 90 w 261"/>
                <a:gd name="T63" fmla="*/ 77 h 85"/>
                <a:gd name="T64" fmla="*/ 260 w 261"/>
                <a:gd name="T6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1" h="85">
                  <a:moveTo>
                    <a:pt x="260" y="1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58" y="0"/>
                    <a:pt x="254" y="0"/>
                    <a:pt x="249" y="0"/>
                  </a:cubicBezTo>
                  <a:cubicBezTo>
                    <a:pt x="249" y="0"/>
                    <a:pt x="249" y="1"/>
                    <a:pt x="249" y="1"/>
                  </a:cubicBezTo>
                  <a:cubicBezTo>
                    <a:pt x="245" y="2"/>
                    <a:pt x="242" y="4"/>
                    <a:pt x="238" y="6"/>
                  </a:cubicBezTo>
                  <a:cubicBezTo>
                    <a:pt x="238" y="6"/>
                    <a:pt x="237" y="6"/>
                    <a:pt x="237" y="7"/>
                  </a:cubicBezTo>
                  <a:cubicBezTo>
                    <a:pt x="236" y="7"/>
                    <a:pt x="235" y="8"/>
                    <a:pt x="234" y="8"/>
                  </a:cubicBezTo>
                  <a:cubicBezTo>
                    <a:pt x="233" y="9"/>
                    <a:pt x="232" y="10"/>
                    <a:pt x="231" y="10"/>
                  </a:cubicBezTo>
                  <a:cubicBezTo>
                    <a:pt x="223" y="15"/>
                    <a:pt x="212" y="22"/>
                    <a:pt x="191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7" y="38"/>
                    <a:pt x="183" y="40"/>
                    <a:pt x="178" y="43"/>
                  </a:cubicBezTo>
                  <a:cubicBezTo>
                    <a:pt x="178" y="43"/>
                    <a:pt x="177" y="43"/>
                    <a:pt x="177" y="44"/>
                  </a:cubicBezTo>
                  <a:cubicBezTo>
                    <a:pt x="173" y="46"/>
                    <a:pt x="169" y="48"/>
                    <a:pt x="165" y="49"/>
                  </a:cubicBezTo>
                  <a:cubicBezTo>
                    <a:pt x="165" y="49"/>
                    <a:pt x="164" y="50"/>
                    <a:pt x="164" y="50"/>
                  </a:cubicBezTo>
                  <a:cubicBezTo>
                    <a:pt x="160" y="52"/>
                    <a:pt x="156" y="53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47" y="57"/>
                    <a:pt x="143" y="58"/>
                    <a:pt x="139" y="60"/>
                  </a:cubicBezTo>
                  <a:cubicBezTo>
                    <a:pt x="138" y="60"/>
                    <a:pt x="136" y="61"/>
                    <a:pt x="135" y="61"/>
                  </a:cubicBezTo>
                  <a:cubicBezTo>
                    <a:pt x="133" y="62"/>
                    <a:pt x="131" y="63"/>
                    <a:pt x="130" y="63"/>
                  </a:cubicBezTo>
                  <a:cubicBezTo>
                    <a:pt x="118" y="67"/>
                    <a:pt x="110" y="69"/>
                    <a:pt x="108" y="68"/>
                  </a:cubicBezTo>
                  <a:cubicBezTo>
                    <a:pt x="110" y="67"/>
                    <a:pt x="112" y="66"/>
                    <a:pt x="176" y="36"/>
                  </a:cubicBezTo>
                  <a:cubicBezTo>
                    <a:pt x="176" y="36"/>
                    <a:pt x="177" y="35"/>
                    <a:pt x="178" y="35"/>
                  </a:cubicBezTo>
                  <a:cubicBezTo>
                    <a:pt x="183" y="33"/>
                    <a:pt x="196" y="26"/>
                    <a:pt x="207" y="18"/>
                  </a:cubicBezTo>
                  <a:cubicBezTo>
                    <a:pt x="207" y="18"/>
                    <a:pt x="207" y="18"/>
                    <a:pt x="208" y="18"/>
                  </a:cubicBezTo>
                  <a:cubicBezTo>
                    <a:pt x="216" y="12"/>
                    <a:pt x="223" y="6"/>
                    <a:pt x="224" y="1"/>
                  </a:cubicBezTo>
                  <a:cubicBezTo>
                    <a:pt x="216" y="2"/>
                    <a:pt x="207" y="2"/>
                    <a:pt x="198" y="2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75" y="20"/>
                    <a:pt x="153" y="36"/>
                    <a:pt x="129" y="48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05" y="60"/>
                    <a:pt x="95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8" y="63"/>
                    <a:pt x="88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8" y="62"/>
                    <a:pt x="88" y="62"/>
                  </a:cubicBezTo>
                  <a:cubicBezTo>
                    <a:pt x="88" y="61"/>
                    <a:pt x="89" y="61"/>
                    <a:pt x="91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59"/>
                    <a:pt x="92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7"/>
                    <a:pt x="94" y="56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0" y="55"/>
                    <a:pt x="80" y="58"/>
                    <a:pt x="31" y="75"/>
                  </a:cubicBezTo>
                  <a:cubicBezTo>
                    <a:pt x="22" y="78"/>
                    <a:pt x="12" y="81"/>
                    <a:pt x="2" y="84"/>
                  </a:cubicBezTo>
                  <a:cubicBezTo>
                    <a:pt x="1" y="84"/>
                    <a:pt x="1" y="84"/>
                    <a:pt x="0" y="85"/>
                  </a:cubicBezTo>
                  <a:cubicBezTo>
                    <a:pt x="1" y="85"/>
                    <a:pt x="2" y="84"/>
                    <a:pt x="3" y="84"/>
                  </a:cubicBezTo>
                  <a:cubicBezTo>
                    <a:pt x="13" y="84"/>
                    <a:pt x="23" y="80"/>
                    <a:pt x="34" y="81"/>
                  </a:cubicBezTo>
                  <a:cubicBezTo>
                    <a:pt x="34" y="81"/>
                    <a:pt x="35" y="80"/>
                    <a:pt x="35" y="80"/>
                  </a:cubicBezTo>
                  <a:cubicBezTo>
                    <a:pt x="35" y="80"/>
                    <a:pt x="35" y="81"/>
                    <a:pt x="35" y="81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5" y="81"/>
                    <a:pt x="33" y="82"/>
                    <a:pt x="30" y="82"/>
                  </a:cubicBezTo>
                  <a:cubicBezTo>
                    <a:pt x="27" y="83"/>
                    <a:pt x="22" y="84"/>
                    <a:pt x="14" y="85"/>
                  </a:cubicBezTo>
                  <a:cubicBezTo>
                    <a:pt x="13" y="85"/>
                    <a:pt x="13" y="85"/>
                    <a:pt x="12" y="85"/>
                  </a:cubicBezTo>
                  <a:cubicBezTo>
                    <a:pt x="21" y="84"/>
                    <a:pt x="33" y="83"/>
                    <a:pt x="42" y="83"/>
                  </a:cubicBezTo>
                  <a:cubicBezTo>
                    <a:pt x="51" y="81"/>
                    <a:pt x="61" y="79"/>
                    <a:pt x="70" y="78"/>
                  </a:cubicBezTo>
                  <a:cubicBezTo>
                    <a:pt x="73" y="78"/>
                    <a:pt x="75" y="77"/>
                    <a:pt x="77" y="77"/>
                  </a:cubicBezTo>
                  <a:cubicBezTo>
                    <a:pt x="77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8"/>
                    <a:pt x="75" y="78"/>
                    <a:pt x="66" y="80"/>
                  </a:cubicBezTo>
                  <a:cubicBezTo>
                    <a:pt x="73" y="79"/>
                    <a:pt x="83" y="78"/>
                    <a:pt x="90" y="77"/>
                  </a:cubicBezTo>
                  <a:cubicBezTo>
                    <a:pt x="151" y="64"/>
                    <a:pt x="208" y="37"/>
                    <a:pt x="259" y="1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ṥlíḍé"/>
            <p:cNvSpPr/>
            <p:nvPr/>
          </p:nvSpPr>
          <p:spPr bwMode="auto">
            <a:xfrm>
              <a:off x="2725650" y="5431249"/>
              <a:ext cx="324055" cy="101049"/>
            </a:xfrm>
            <a:custGeom>
              <a:avLst/>
              <a:gdLst>
                <a:gd name="T0" fmla="*/ 139 w 188"/>
                <a:gd name="T1" fmla="*/ 56 h 59"/>
                <a:gd name="T2" fmla="*/ 141 w 188"/>
                <a:gd name="T3" fmla="*/ 57 h 59"/>
                <a:gd name="T4" fmla="*/ 143 w 188"/>
                <a:gd name="T5" fmla="*/ 58 h 59"/>
                <a:gd name="T6" fmla="*/ 148 w 188"/>
                <a:gd name="T7" fmla="*/ 59 h 59"/>
                <a:gd name="T8" fmla="*/ 149 w 188"/>
                <a:gd name="T9" fmla="*/ 59 h 59"/>
                <a:gd name="T10" fmla="*/ 171 w 188"/>
                <a:gd name="T11" fmla="*/ 46 h 59"/>
                <a:gd name="T12" fmla="*/ 187 w 188"/>
                <a:gd name="T13" fmla="*/ 1 h 59"/>
                <a:gd name="T14" fmla="*/ 188 w 188"/>
                <a:gd name="T15" fmla="*/ 1 h 59"/>
                <a:gd name="T16" fmla="*/ 188 w 188"/>
                <a:gd name="T17" fmla="*/ 0 h 59"/>
                <a:gd name="T18" fmla="*/ 187 w 188"/>
                <a:gd name="T19" fmla="*/ 0 h 59"/>
                <a:gd name="T20" fmla="*/ 0 w 188"/>
                <a:gd name="T21" fmla="*/ 4 h 59"/>
                <a:gd name="T22" fmla="*/ 1 w 188"/>
                <a:gd name="T23" fmla="*/ 9 h 59"/>
                <a:gd name="T24" fmla="*/ 23 w 188"/>
                <a:gd name="T25" fmla="*/ 51 h 59"/>
                <a:gd name="T26" fmla="*/ 26 w 188"/>
                <a:gd name="T27" fmla="*/ 55 h 59"/>
                <a:gd name="T28" fmla="*/ 28 w 188"/>
                <a:gd name="T29" fmla="*/ 57 h 59"/>
                <a:gd name="T30" fmla="*/ 29 w 188"/>
                <a:gd name="T31" fmla="*/ 57 h 59"/>
                <a:gd name="T32" fmla="*/ 66 w 188"/>
                <a:gd name="T33" fmla="*/ 53 h 59"/>
                <a:gd name="T34" fmla="*/ 66 w 188"/>
                <a:gd name="T35" fmla="*/ 52 h 59"/>
                <a:gd name="T36" fmla="*/ 67 w 188"/>
                <a:gd name="T37" fmla="*/ 52 h 59"/>
                <a:gd name="T38" fmla="*/ 67 w 188"/>
                <a:gd name="T39" fmla="*/ 52 h 59"/>
                <a:gd name="T40" fmla="*/ 68 w 188"/>
                <a:gd name="T41" fmla="*/ 52 h 59"/>
                <a:gd name="T42" fmla="*/ 113 w 188"/>
                <a:gd name="T43" fmla="*/ 54 h 59"/>
                <a:gd name="T44" fmla="*/ 139 w 188"/>
                <a:gd name="T4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59">
                  <a:moveTo>
                    <a:pt x="139" y="56"/>
                  </a:moveTo>
                  <a:cubicBezTo>
                    <a:pt x="139" y="56"/>
                    <a:pt x="140" y="56"/>
                    <a:pt x="141" y="57"/>
                  </a:cubicBezTo>
                  <a:cubicBezTo>
                    <a:pt x="142" y="57"/>
                    <a:pt x="143" y="58"/>
                    <a:pt x="143" y="58"/>
                  </a:cubicBezTo>
                  <a:cubicBezTo>
                    <a:pt x="144" y="58"/>
                    <a:pt x="146" y="59"/>
                    <a:pt x="148" y="59"/>
                  </a:cubicBezTo>
                  <a:cubicBezTo>
                    <a:pt x="148" y="59"/>
                    <a:pt x="149" y="59"/>
                    <a:pt x="149" y="59"/>
                  </a:cubicBezTo>
                  <a:cubicBezTo>
                    <a:pt x="155" y="59"/>
                    <a:pt x="163" y="57"/>
                    <a:pt x="171" y="46"/>
                  </a:cubicBezTo>
                  <a:cubicBezTo>
                    <a:pt x="177" y="33"/>
                    <a:pt x="182" y="18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27" y="1"/>
                    <a:pt x="6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27"/>
                    <a:pt x="17" y="39"/>
                    <a:pt x="23" y="51"/>
                  </a:cubicBezTo>
                  <a:cubicBezTo>
                    <a:pt x="24" y="52"/>
                    <a:pt x="25" y="54"/>
                    <a:pt x="26" y="55"/>
                  </a:cubicBezTo>
                  <a:cubicBezTo>
                    <a:pt x="27" y="55"/>
                    <a:pt x="28" y="56"/>
                    <a:pt x="28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40" y="55"/>
                    <a:pt x="53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8" y="52"/>
                    <a:pt x="68" y="52"/>
                  </a:cubicBezTo>
                  <a:cubicBezTo>
                    <a:pt x="83" y="52"/>
                    <a:pt x="99" y="52"/>
                    <a:pt x="113" y="54"/>
                  </a:cubicBezTo>
                  <a:cubicBezTo>
                    <a:pt x="120" y="51"/>
                    <a:pt x="131" y="48"/>
                    <a:pt x="139" y="56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ṥļiḋè"/>
            <p:cNvSpPr/>
            <p:nvPr/>
          </p:nvSpPr>
          <p:spPr bwMode="auto">
            <a:xfrm>
              <a:off x="1568809" y="4328416"/>
              <a:ext cx="801426" cy="893764"/>
            </a:xfrm>
            <a:custGeom>
              <a:avLst/>
              <a:gdLst>
                <a:gd name="T0" fmla="*/ 335 w 464"/>
                <a:gd name="T1" fmla="*/ 289 h 517"/>
                <a:gd name="T2" fmla="*/ 330 w 464"/>
                <a:gd name="T3" fmla="*/ 272 h 517"/>
                <a:gd name="T4" fmla="*/ 345 w 464"/>
                <a:gd name="T5" fmla="*/ 240 h 517"/>
                <a:gd name="T6" fmla="*/ 402 w 464"/>
                <a:gd name="T7" fmla="*/ 269 h 517"/>
                <a:gd name="T8" fmla="*/ 367 w 464"/>
                <a:gd name="T9" fmla="*/ 114 h 517"/>
                <a:gd name="T10" fmla="*/ 307 w 464"/>
                <a:gd name="T11" fmla="*/ 147 h 517"/>
                <a:gd name="T12" fmla="*/ 303 w 464"/>
                <a:gd name="T13" fmla="*/ 144 h 517"/>
                <a:gd name="T14" fmla="*/ 299 w 464"/>
                <a:gd name="T15" fmla="*/ 138 h 517"/>
                <a:gd name="T16" fmla="*/ 293 w 464"/>
                <a:gd name="T17" fmla="*/ 128 h 517"/>
                <a:gd name="T18" fmla="*/ 284 w 464"/>
                <a:gd name="T19" fmla="*/ 107 h 517"/>
                <a:gd name="T20" fmla="*/ 67 w 464"/>
                <a:gd name="T21" fmla="*/ 3 h 517"/>
                <a:gd name="T22" fmla="*/ 41 w 464"/>
                <a:gd name="T23" fmla="*/ 121 h 517"/>
                <a:gd name="T24" fmla="*/ 51 w 464"/>
                <a:gd name="T25" fmla="*/ 137 h 517"/>
                <a:gd name="T26" fmla="*/ 56 w 464"/>
                <a:gd name="T27" fmla="*/ 145 h 517"/>
                <a:gd name="T28" fmla="*/ 99 w 464"/>
                <a:gd name="T29" fmla="*/ 207 h 517"/>
                <a:gd name="T30" fmla="*/ 105 w 464"/>
                <a:gd name="T31" fmla="*/ 273 h 517"/>
                <a:gd name="T32" fmla="*/ 205 w 464"/>
                <a:gd name="T33" fmla="*/ 374 h 517"/>
                <a:gd name="T34" fmla="*/ 226 w 464"/>
                <a:gd name="T35" fmla="*/ 385 h 517"/>
                <a:gd name="T36" fmla="*/ 252 w 464"/>
                <a:gd name="T37" fmla="*/ 425 h 517"/>
                <a:gd name="T38" fmla="*/ 255 w 464"/>
                <a:gd name="T39" fmla="*/ 440 h 517"/>
                <a:gd name="T40" fmla="*/ 315 w 464"/>
                <a:gd name="T41" fmla="*/ 514 h 517"/>
                <a:gd name="T42" fmla="*/ 339 w 464"/>
                <a:gd name="T43" fmla="*/ 507 h 517"/>
                <a:gd name="T44" fmla="*/ 340 w 464"/>
                <a:gd name="T45" fmla="*/ 498 h 517"/>
                <a:gd name="T46" fmla="*/ 339 w 464"/>
                <a:gd name="T47" fmla="*/ 487 h 517"/>
                <a:gd name="T48" fmla="*/ 318 w 464"/>
                <a:gd name="T49" fmla="*/ 450 h 517"/>
                <a:gd name="T50" fmla="*/ 304 w 464"/>
                <a:gd name="T51" fmla="*/ 436 h 517"/>
                <a:gd name="T52" fmla="*/ 301 w 464"/>
                <a:gd name="T53" fmla="*/ 432 h 517"/>
                <a:gd name="T54" fmla="*/ 296 w 464"/>
                <a:gd name="T55" fmla="*/ 426 h 517"/>
                <a:gd name="T56" fmla="*/ 282 w 464"/>
                <a:gd name="T57" fmla="*/ 386 h 517"/>
                <a:gd name="T58" fmla="*/ 284 w 464"/>
                <a:gd name="T59" fmla="*/ 381 h 517"/>
                <a:gd name="T60" fmla="*/ 286 w 464"/>
                <a:gd name="T61" fmla="*/ 379 h 517"/>
                <a:gd name="T62" fmla="*/ 296 w 464"/>
                <a:gd name="T63" fmla="*/ 374 h 517"/>
                <a:gd name="T64" fmla="*/ 361 w 464"/>
                <a:gd name="T65" fmla="*/ 372 h 517"/>
                <a:gd name="T66" fmla="*/ 361 w 464"/>
                <a:gd name="T67" fmla="*/ 37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517">
                  <a:moveTo>
                    <a:pt x="363" y="372"/>
                  </a:moveTo>
                  <a:cubicBezTo>
                    <a:pt x="353" y="346"/>
                    <a:pt x="344" y="318"/>
                    <a:pt x="335" y="289"/>
                  </a:cubicBezTo>
                  <a:cubicBezTo>
                    <a:pt x="334" y="286"/>
                    <a:pt x="333" y="283"/>
                    <a:pt x="332" y="280"/>
                  </a:cubicBezTo>
                  <a:cubicBezTo>
                    <a:pt x="332" y="278"/>
                    <a:pt x="331" y="275"/>
                    <a:pt x="330" y="272"/>
                  </a:cubicBezTo>
                  <a:cubicBezTo>
                    <a:pt x="329" y="268"/>
                    <a:pt x="328" y="263"/>
                    <a:pt x="328" y="260"/>
                  </a:cubicBezTo>
                  <a:cubicBezTo>
                    <a:pt x="327" y="250"/>
                    <a:pt x="333" y="241"/>
                    <a:pt x="345" y="240"/>
                  </a:cubicBezTo>
                  <a:cubicBezTo>
                    <a:pt x="352" y="240"/>
                    <a:pt x="359" y="245"/>
                    <a:pt x="364" y="249"/>
                  </a:cubicBezTo>
                  <a:cubicBezTo>
                    <a:pt x="377" y="256"/>
                    <a:pt x="388" y="264"/>
                    <a:pt x="402" y="269"/>
                  </a:cubicBezTo>
                  <a:cubicBezTo>
                    <a:pt x="448" y="286"/>
                    <a:pt x="464" y="240"/>
                    <a:pt x="458" y="202"/>
                  </a:cubicBezTo>
                  <a:cubicBezTo>
                    <a:pt x="452" y="160"/>
                    <a:pt x="419" y="100"/>
                    <a:pt x="367" y="114"/>
                  </a:cubicBezTo>
                  <a:cubicBezTo>
                    <a:pt x="355" y="118"/>
                    <a:pt x="345" y="125"/>
                    <a:pt x="336" y="133"/>
                  </a:cubicBezTo>
                  <a:cubicBezTo>
                    <a:pt x="329" y="139"/>
                    <a:pt x="314" y="155"/>
                    <a:pt x="307" y="147"/>
                  </a:cubicBezTo>
                  <a:cubicBezTo>
                    <a:pt x="306" y="147"/>
                    <a:pt x="306" y="147"/>
                    <a:pt x="305" y="146"/>
                  </a:cubicBezTo>
                  <a:cubicBezTo>
                    <a:pt x="305" y="146"/>
                    <a:pt x="304" y="145"/>
                    <a:pt x="303" y="144"/>
                  </a:cubicBezTo>
                  <a:cubicBezTo>
                    <a:pt x="302" y="143"/>
                    <a:pt x="301" y="141"/>
                    <a:pt x="300" y="140"/>
                  </a:cubicBezTo>
                  <a:cubicBezTo>
                    <a:pt x="299" y="139"/>
                    <a:pt x="299" y="139"/>
                    <a:pt x="299" y="138"/>
                  </a:cubicBezTo>
                  <a:cubicBezTo>
                    <a:pt x="298" y="136"/>
                    <a:pt x="296" y="134"/>
                    <a:pt x="295" y="132"/>
                  </a:cubicBezTo>
                  <a:cubicBezTo>
                    <a:pt x="294" y="131"/>
                    <a:pt x="294" y="130"/>
                    <a:pt x="293" y="128"/>
                  </a:cubicBezTo>
                  <a:cubicBezTo>
                    <a:pt x="292" y="127"/>
                    <a:pt x="292" y="126"/>
                    <a:pt x="291" y="124"/>
                  </a:cubicBezTo>
                  <a:cubicBezTo>
                    <a:pt x="289" y="119"/>
                    <a:pt x="286" y="114"/>
                    <a:pt x="284" y="107"/>
                  </a:cubicBezTo>
                  <a:cubicBezTo>
                    <a:pt x="275" y="72"/>
                    <a:pt x="267" y="36"/>
                    <a:pt x="259" y="0"/>
                  </a:cubicBezTo>
                  <a:cubicBezTo>
                    <a:pt x="189" y="1"/>
                    <a:pt x="124" y="2"/>
                    <a:pt x="67" y="3"/>
                  </a:cubicBezTo>
                  <a:cubicBezTo>
                    <a:pt x="43" y="3"/>
                    <a:pt x="20" y="4"/>
                    <a:pt x="0" y="4"/>
                  </a:cubicBezTo>
                  <a:cubicBezTo>
                    <a:pt x="13" y="43"/>
                    <a:pt x="27" y="82"/>
                    <a:pt x="41" y="121"/>
                  </a:cubicBezTo>
                  <a:cubicBezTo>
                    <a:pt x="43" y="125"/>
                    <a:pt x="46" y="129"/>
                    <a:pt x="48" y="132"/>
                  </a:cubicBezTo>
                  <a:cubicBezTo>
                    <a:pt x="49" y="134"/>
                    <a:pt x="50" y="135"/>
                    <a:pt x="51" y="137"/>
                  </a:cubicBezTo>
                  <a:cubicBezTo>
                    <a:pt x="52" y="138"/>
                    <a:pt x="53" y="140"/>
                    <a:pt x="54" y="141"/>
                  </a:cubicBezTo>
                  <a:cubicBezTo>
                    <a:pt x="54" y="143"/>
                    <a:pt x="55" y="144"/>
                    <a:pt x="56" y="145"/>
                  </a:cubicBezTo>
                  <a:cubicBezTo>
                    <a:pt x="57" y="146"/>
                    <a:pt x="58" y="148"/>
                    <a:pt x="59" y="149"/>
                  </a:cubicBezTo>
                  <a:cubicBezTo>
                    <a:pt x="75" y="167"/>
                    <a:pt x="89" y="183"/>
                    <a:pt x="99" y="207"/>
                  </a:cubicBezTo>
                  <a:cubicBezTo>
                    <a:pt x="104" y="220"/>
                    <a:pt x="100" y="227"/>
                    <a:pt x="98" y="240"/>
                  </a:cubicBezTo>
                  <a:cubicBezTo>
                    <a:pt x="96" y="250"/>
                    <a:pt x="100" y="264"/>
                    <a:pt x="105" y="273"/>
                  </a:cubicBezTo>
                  <a:cubicBezTo>
                    <a:pt x="121" y="308"/>
                    <a:pt x="138" y="342"/>
                    <a:pt x="155" y="375"/>
                  </a:cubicBezTo>
                  <a:cubicBezTo>
                    <a:pt x="170" y="375"/>
                    <a:pt x="187" y="375"/>
                    <a:pt x="205" y="374"/>
                  </a:cubicBezTo>
                  <a:cubicBezTo>
                    <a:pt x="211" y="376"/>
                    <a:pt x="215" y="378"/>
                    <a:pt x="220" y="381"/>
                  </a:cubicBezTo>
                  <a:cubicBezTo>
                    <a:pt x="222" y="382"/>
                    <a:pt x="224" y="383"/>
                    <a:pt x="226" y="385"/>
                  </a:cubicBezTo>
                  <a:cubicBezTo>
                    <a:pt x="227" y="386"/>
                    <a:pt x="228" y="387"/>
                    <a:pt x="230" y="388"/>
                  </a:cubicBezTo>
                  <a:cubicBezTo>
                    <a:pt x="243" y="400"/>
                    <a:pt x="249" y="414"/>
                    <a:pt x="252" y="425"/>
                  </a:cubicBezTo>
                  <a:cubicBezTo>
                    <a:pt x="252" y="426"/>
                    <a:pt x="253" y="427"/>
                    <a:pt x="253" y="428"/>
                  </a:cubicBezTo>
                  <a:cubicBezTo>
                    <a:pt x="254" y="435"/>
                    <a:pt x="255" y="439"/>
                    <a:pt x="255" y="440"/>
                  </a:cubicBezTo>
                  <a:cubicBezTo>
                    <a:pt x="255" y="467"/>
                    <a:pt x="284" y="503"/>
                    <a:pt x="312" y="513"/>
                  </a:cubicBezTo>
                  <a:cubicBezTo>
                    <a:pt x="313" y="514"/>
                    <a:pt x="314" y="514"/>
                    <a:pt x="315" y="514"/>
                  </a:cubicBezTo>
                  <a:cubicBezTo>
                    <a:pt x="318" y="515"/>
                    <a:pt x="322" y="516"/>
                    <a:pt x="325" y="517"/>
                  </a:cubicBezTo>
                  <a:cubicBezTo>
                    <a:pt x="332" y="515"/>
                    <a:pt x="336" y="512"/>
                    <a:pt x="339" y="507"/>
                  </a:cubicBezTo>
                  <a:cubicBezTo>
                    <a:pt x="339" y="506"/>
                    <a:pt x="339" y="505"/>
                    <a:pt x="339" y="504"/>
                  </a:cubicBezTo>
                  <a:cubicBezTo>
                    <a:pt x="340" y="502"/>
                    <a:pt x="340" y="501"/>
                    <a:pt x="340" y="498"/>
                  </a:cubicBezTo>
                  <a:cubicBezTo>
                    <a:pt x="340" y="497"/>
                    <a:pt x="340" y="495"/>
                    <a:pt x="340" y="494"/>
                  </a:cubicBezTo>
                  <a:cubicBezTo>
                    <a:pt x="340" y="492"/>
                    <a:pt x="340" y="490"/>
                    <a:pt x="339" y="487"/>
                  </a:cubicBezTo>
                  <a:cubicBezTo>
                    <a:pt x="339" y="487"/>
                    <a:pt x="338" y="486"/>
                    <a:pt x="338" y="485"/>
                  </a:cubicBezTo>
                  <a:cubicBezTo>
                    <a:pt x="335" y="474"/>
                    <a:pt x="328" y="462"/>
                    <a:pt x="318" y="450"/>
                  </a:cubicBezTo>
                  <a:cubicBezTo>
                    <a:pt x="315" y="446"/>
                    <a:pt x="311" y="443"/>
                    <a:pt x="307" y="439"/>
                  </a:cubicBezTo>
                  <a:cubicBezTo>
                    <a:pt x="306" y="438"/>
                    <a:pt x="305" y="437"/>
                    <a:pt x="304" y="436"/>
                  </a:cubicBezTo>
                  <a:cubicBezTo>
                    <a:pt x="304" y="435"/>
                    <a:pt x="303" y="434"/>
                    <a:pt x="303" y="434"/>
                  </a:cubicBezTo>
                  <a:cubicBezTo>
                    <a:pt x="302" y="433"/>
                    <a:pt x="301" y="432"/>
                    <a:pt x="301" y="432"/>
                  </a:cubicBezTo>
                  <a:cubicBezTo>
                    <a:pt x="300" y="431"/>
                    <a:pt x="300" y="430"/>
                    <a:pt x="299" y="430"/>
                  </a:cubicBezTo>
                  <a:cubicBezTo>
                    <a:pt x="298" y="429"/>
                    <a:pt x="297" y="427"/>
                    <a:pt x="296" y="426"/>
                  </a:cubicBezTo>
                  <a:cubicBezTo>
                    <a:pt x="287" y="414"/>
                    <a:pt x="279" y="399"/>
                    <a:pt x="281" y="387"/>
                  </a:cubicBezTo>
                  <a:cubicBezTo>
                    <a:pt x="281" y="387"/>
                    <a:pt x="281" y="386"/>
                    <a:pt x="282" y="386"/>
                  </a:cubicBezTo>
                  <a:cubicBezTo>
                    <a:pt x="282" y="385"/>
                    <a:pt x="282" y="384"/>
                    <a:pt x="282" y="384"/>
                  </a:cubicBezTo>
                  <a:cubicBezTo>
                    <a:pt x="283" y="383"/>
                    <a:pt x="283" y="382"/>
                    <a:pt x="284" y="381"/>
                  </a:cubicBezTo>
                  <a:cubicBezTo>
                    <a:pt x="284" y="381"/>
                    <a:pt x="284" y="380"/>
                    <a:pt x="284" y="380"/>
                  </a:cubicBezTo>
                  <a:cubicBezTo>
                    <a:pt x="285" y="380"/>
                    <a:pt x="285" y="379"/>
                    <a:pt x="286" y="379"/>
                  </a:cubicBezTo>
                  <a:cubicBezTo>
                    <a:pt x="287" y="377"/>
                    <a:pt x="289" y="376"/>
                    <a:pt x="292" y="374"/>
                  </a:cubicBezTo>
                  <a:cubicBezTo>
                    <a:pt x="293" y="374"/>
                    <a:pt x="293" y="374"/>
                    <a:pt x="296" y="374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318" y="373"/>
                    <a:pt x="339" y="372"/>
                    <a:pt x="361" y="372"/>
                  </a:cubicBezTo>
                  <a:cubicBezTo>
                    <a:pt x="361" y="372"/>
                    <a:pt x="361" y="373"/>
                    <a:pt x="361" y="373"/>
                  </a:cubicBezTo>
                  <a:cubicBezTo>
                    <a:pt x="361" y="372"/>
                    <a:pt x="361" y="372"/>
                    <a:pt x="361" y="372"/>
                  </a:cubicBezTo>
                  <a:lnTo>
                    <a:pt x="363" y="372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ľíḍé"/>
            <p:cNvSpPr/>
            <p:nvPr/>
          </p:nvSpPr>
          <p:spPr bwMode="auto">
            <a:xfrm>
              <a:off x="1338834" y="4335385"/>
              <a:ext cx="538350" cy="642883"/>
            </a:xfrm>
            <a:custGeom>
              <a:avLst/>
              <a:gdLst>
                <a:gd name="T0" fmla="*/ 168 w 311"/>
                <a:gd name="T1" fmla="*/ 304 h 372"/>
                <a:gd name="T2" fmla="*/ 142 w 311"/>
                <a:gd name="T3" fmla="*/ 262 h 372"/>
                <a:gd name="T4" fmla="*/ 135 w 311"/>
                <a:gd name="T5" fmla="*/ 249 h 372"/>
                <a:gd name="T6" fmla="*/ 131 w 311"/>
                <a:gd name="T7" fmla="*/ 235 h 372"/>
                <a:gd name="T8" fmla="*/ 130 w 311"/>
                <a:gd name="T9" fmla="*/ 233 h 372"/>
                <a:gd name="T10" fmla="*/ 135 w 311"/>
                <a:gd name="T11" fmla="*/ 210 h 372"/>
                <a:gd name="T12" fmla="*/ 152 w 311"/>
                <a:gd name="T13" fmla="*/ 221 h 372"/>
                <a:gd name="T14" fmla="*/ 177 w 311"/>
                <a:gd name="T15" fmla="*/ 254 h 372"/>
                <a:gd name="T16" fmla="*/ 193 w 311"/>
                <a:gd name="T17" fmla="*/ 288 h 372"/>
                <a:gd name="T18" fmla="*/ 196 w 311"/>
                <a:gd name="T19" fmla="*/ 296 h 372"/>
                <a:gd name="T20" fmla="*/ 198 w 311"/>
                <a:gd name="T21" fmla="*/ 304 h 372"/>
                <a:gd name="T22" fmla="*/ 287 w 311"/>
                <a:gd name="T23" fmla="*/ 372 h 372"/>
                <a:gd name="T24" fmla="*/ 287 w 311"/>
                <a:gd name="T25" fmla="*/ 371 h 372"/>
                <a:gd name="T26" fmla="*/ 232 w 311"/>
                <a:gd name="T27" fmla="*/ 230 h 372"/>
                <a:gd name="T28" fmla="*/ 290 w 311"/>
                <a:gd name="T29" fmla="*/ 258 h 372"/>
                <a:gd name="T30" fmla="*/ 290 w 311"/>
                <a:gd name="T31" fmla="*/ 258 h 372"/>
                <a:gd name="T32" fmla="*/ 290 w 311"/>
                <a:gd name="T33" fmla="*/ 258 h 372"/>
                <a:gd name="T34" fmla="*/ 290 w 311"/>
                <a:gd name="T35" fmla="*/ 258 h 372"/>
                <a:gd name="T36" fmla="*/ 290 w 311"/>
                <a:gd name="T37" fmla="*/ 258 h 372"/>
                <a:gd name="T38" fmla="*/ 298 w 311"/>
                <a:gd name="T39" fmla="*/ 254 h 372"/>
                <a:gd name="T40" fmla="*/ 300 w 311"/>
                <a:gd name="T41" fmla="*/ 195 h 372"/>
                <a:gd name="T42" fmla="*/ 296 w 311"/>
                <a:gd name="T43" fmla="*/ 186 h 372"/>
                <a:gd name="T44" fmla="*/ 252 w 311"/>
                <a:gd name="T45" fmla="*/ 128 h 372"/>
                <a:gd name="T46" fmla="*/ 221 w 311"/>
                <a:gd name="T47" fmla="*/ 144 h 372"/>
                <a:gd name="T48" fmla="*/ 196 w 311"/>
                <a:gd name="T49" fmla="*/ 150 h 372"/>
                <a:gd name="T50" fmla="*/ 191 w 311"/>
                <a:gd name="T51" fmla="*/ 145 h 372"/>
                <a:gd name="T52" fmla="*/ 186 w 311"/>
                <a:gd name="T53" fmla="*/ 137 h 372"/>
                <a:gd name="T54" fmla="*/ 180 w 311"/>
                <a:gd name="T55" fmla="*/ 128 h 372"/>
                <a:gd name="T56" fmla="*/ 132 w 311"/>
                <a:gd name="T57" fmla="*/ 0 h 372"/>
                <a:gd name="T58" fmla="*/ 78 w 311"/>
                <a:gd name="T59" fmla="*/ 5 h 372"/>
                <a:gd name="T60" fmla="*/ 74 w 311"/>
                <a:gd name="T61" fmla="*/ 11 h 372"/>
                <a:gd name="T62" fmla="*/ 96 w 311"/>
                <a:gd name="T63" fmla="*/ 78 h 372"/>
                <a:gd name="T64" fmla="*/ 120 w 311"/>
                <a:gd name="T65" fmla="*/ 176 h 372"/>
                <a:gd name="T66" fmla="*/ 120 w 311"/>
                <a:gd name="T67" fmla="*/ 176 h 372"/>
                <a:gd name="T68" fmla="*/ 77 w 311"/>
                <a:gd name="T69" fmla="*/ 125 h 372"/>
                <a:gd name="T70" fmla="*/ 75 w 311"/>
                <a:gd name="T71" fmla="*/ 119 h 372"/>
                <a:gd name="T72" fmla="*/ 73 w 311"/>
                <a:gd name="T73" fmla="*/ 114 h 372"/>
                <a:gd name="T74" fmla="*/ 70 w 311"/>
                <a:gd name="T75" fmla="*/ 108 h 372"/>
                <a:gd name="T76" fmla="*/ 66 w 311"/>
                <a:gd name="T77" fmla="*/ 94 h 372"/>
                <a:gd name="T78" fmla="*/ 64 w 311"/>
                <a:gd name="T79" fmla="*/ 88 h 372"/>
                <a:gd name="T80" fmla="*/ 62 w 311"/>
                <a:gd name="T81" fmla="*/ 79 h 372"/>
                <a:gd name="T82" fmla="*/ 0 w 311"/>
                <a:gd name="T83" fmla="*/ 1 h 372"/>
                <a:gd name="T84" fmla="*/ 182 w 311"/>
                <a:gd name="T8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372">
                  <a:moveTo>
                    <a:pt x="201" y="372"/>
                  </a:moveTo>
                  <a:cubicBezTo>
                    <a:pt x="205" y="356"/>
                    <a:pt x="179" y="319"/>
                    <a:pt x="168" y="304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56" y="289"/>
                    <a:pt x="147" y="274"/>
                    <a:pt x="142" y="262"/>
                  </a:cubicBezTo>
                  <a:cubicBezTo>
                    <a:pt x="141" y="262"/>
                    <a:pt x="141" y="262"/>
                    <a:pt x="141" y="261"/>
                  </a:cubicBezTo>
                  <a:cubicBezTo>
                    <a:pt x="139" y="257"/>
                    <a:pt x="137" y="252"/>
                    <a:pt x="135" y="249"/>
                  </a:cubicBezTo>
                  <a:cubicBezTo>
                    <a:pt x="135" y="248"/>
                    <a:pt x="135" y="247"/>
                    <a:pt x="134" y="245"/>
                  </a:cubicBezTo>
                  <a:cubicBezTo>
                    <a:pt x="132" y="240"/>
                    <a:pt x="131" y="236"/>
                    <a:pt x="131" y="235"/>
                  </a:cubicBezTo>
                  <a:cubicBezTo>
                    <a:pt x="131" y="235"/>
                    <a:pt x="131" y="235"/>
                    <a:pt x="130" y="234"/>
                  </a:cubicBezTo>
                  <a:cubicBezTo>
                    <a:pt x="130" y="234"/>
                    <a:pt x="130" y="234"/>
                    <a:pt x="130" y="233"/>
                  </a:cubicBezTo>
                  <a:cubicBezTo>
                    <a:pt x="126" y="217"/>
                    <a:pt x="129" y="211"/>
                    <a:pt x="134" y="211"/>
                  </a:cubicBezTo>
                  <a:cubicBezTo>
                    <a:pt x="134" y="211"/>
                    <a:pt x="135" y="211"/>
                    <a:pt x="135" y="210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40" y="211"/>
                    <a:pt x="146" y="215"/>
                    <a:pt x="152" y="221"/>
                  </a:cubicBezTo>
                  <a:cubicBezTo>
                    <a:pt x="153" y="222"/>
                    <a:pt x="154" y="223"/>
                    <a:pt x="154" y="223"/>
                  </a:cubicBezTo>
                  <a:cubicBezTo>
                    <a:pt x="163" y="231"/>
                    <a:pt x="171" y="242"/>
                    <a:pt x="177" y="254"/>
                  </a:cubicBezTo>
                  <a:cubicBezTo>
                    <a:pt x="184" y="266"/>
                    <a:pt x="189" y="277"/>
                    <a:pt x="193" y="286"/>
                  </a:cubicBezTo>
                  <a:cubicBezTo>
                    <a:pt x="193" y="286"/>
                    <a:pt x="193" y="287"/>
                    <a:pt x="193" y="288"/>
                  </a:cubicBezTo>
                  <a:cubicBezTo>
                    <a:pt x="194" y="289"/>
                    <a:pt x="194" y="290"/>
                    <a:pt x="194" y="291"/>
                  </a:cubicBezTo>
                  <a:cubicBezTo>
                    <a:pt x="195" y="293"/>
                    <a:pt x="196" y="295"/>
                    <a:pt x="196" y="296"/>
                  </a:cubicBezTo>
                  <a:cubicBezTo>
                    <a:pt x="196" y="297"/>
                    <a:pt x="196" y="297"/>
                    <a:pt x="196" y="298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4"/>
                    <a:pt x="208" y="351"/>
                    <a:pt x="243" y="372"/>
                  </a:cubicBezTo>
                  <a:cubicBezTo>
                    <a:pt x="256" y="372"/>
                    <a:pt x="271" y="372"/>
                    <a:pt x="287" y="372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70" y="338"/>
                    <a:pt x="253" y="304"/>
                    <a:pt x="237" y="269"/>
                  </a:cubicBezTo>
                  <a:cubicBezTo>
                    <a:pt x="233" y="260"/>
                    <a:pt x="225" y="237"/>
                    <a:pt x="232" y="230"/>
                  </a:cubicBezTo>
                  <a:cubicBezTo>
                    <a:pt x="234" y="228"/>
                    <a:pt x="236" y="227"/>
                    <a:pt x="240" y="228"/>
                  </a:cubicBezTo>
                  <a:cubicBezTo>
                    <a:pt x="262" y="228"/>
                    <a:pt x="269" y="256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3" y="257"/>
                    <a:pt x="295" y="256"/>
                    <a:pt x="297" y="254"/>
                  </a:cubicBezTo>
                  <a:cubicBezTo>
                    <a:pt x="297" y="254"/>
                    <a:pt x="298" y="254"/>
                    <a:pt x="298" y="254"/>
                  </a:cubicBezTo>
                  <a:cubicBezTo>
                    <a:pt x="311" y="242"/>
                    <a:pt x="306" y="215"/>
                    <a:pt x="302" y="203"/>
                  </a:cubicBezTo>
                  <a:cubicBezTo>
                    <a:pt x="302" y="201"/>
                    <a:pt x="301" y="198"/>
                    <a:pt x="300" y="195"/>
                  </a:cubicBezTo>
                  <a:cubicBezTo>
                    <a:pt x="300" y="194"/>
                    <a:pt x="299" y="194"/>
                    <a:pt x="299" y="194"/>
                  </a:cubicBezTo>
                  <a:cubicBezTo>
                    <a:pt x="298" y="191"/>
                    <a:pt x="297" y="189"/>
                    <a:pt x="296" y="186"/>
                  </a:cubicBezTo>
                  <a:cubicBezTo>
                    <a:pt x="291" y="173"/>
                    <a:pt x="284" y="161"/>
                    <a:pt x="276" y="151"/>
                  </a:cubicBezTo>
                  <a:cubicBezTo>
                    <a:pt x="270" y="143"/>
                    <a:pt x="261" y="133"/>
                    <a:pt x="252" y="128"/>
                  </a:cubicBezTo>
                  <a:cubicBezTo>
                    <a:pt x="247" y="125"/>
                    <a:pt x="243" y="124"/>
                    <a:pt x="239" y="124"/>
                  </a:cubicBezTo>
                  <a:cubicBezTo>
                    <a:pt x="232" y="124"/>
                    <a:pt x="225" y="130"/>
                    <a:pt x="221" y="144"/>
                  </a:cubicBezTo>
                  <a:cubicBezTo>
                    <a:pt x="221" y="145"/>
                    <a:pt x="214" y="165"/>
                    <a:pt x="197" y="150"/>
                  </a:cubicBezTo>
                  <a:cubicBezTo>
                    <a:pt x="197" y="150"/>
                    <a:pt x="196" y="150"/>
                    <a:pt x="196" y="150"/>
                  </a:cubicBezTo>
                  <a:cubicBezTo>
                    <a:pt x="195" y="149"/>
                    <a:pt x="194" y="148"/>
                    <a:pt x="193" y="147"/>
                  </a:cubicBezTo>
                  <a:cubicBezTo>
                    <a:pt x="192" y="146"/>
                    <a:pt x="192" y="145"/>
                    <a:pt x="191" y="145"/>
                  </a:cubicBezTo>
                  <a:cubicBezTo>
                    <a:pt x="190" y="144"/>
                    <a:pt x="189" y="142"/>
                    <a:pt x="188" y="141"/>
                  </a:cubicBezTo>
                  <a:cubicBezTo>
                    <a:pt x="187" y="140"/>
                    <a:pt x="186" y="139"/>
                    <a:pt x="186" y="137"/>
                  </a:cubicBezTo>
                  <a:cubicBezTo>
                    <a:pt x="185" y="136"/>
                    <a:pt x="184" y="134"/>
                    <a:pt x="183" y="133"/>
                  </a:cubicBezTo>
                  <a:cubicBezTo>
                    <a:pt x="182" y="131"/>
                    <a:pt x="181" y="130"/>
                    <a:pt x="180" y="128"/>
                  </a:cubicBezTo>
                  <a:cubicBezTo>
                    <a:pt x="178" y="125"/>
                    <a:pt x="175" y="121"/>
                    <a:pt x="173" y="117"/>
                  </a:cubicBezTo>
                  <a:cubicBezTo>
                    <a:pt x="159" y="78"/>
                    <a:pt x="145" y="39"/>
                    <a:pt x="132" y="0"/>
                  </a:cubicBezTo>
                  <a:cubicBezTo>
                    <a:pt x="115" y="0"/>
                    <a:pt x="99" y="0"/>
                    <a:pt x="85" y="1"/>
                  </a:cubicBezTo>
                  <a:cubicBezTo>
                    <a:pt x="82" y="2"/>
                    <a:pt x="80" y="3"/>
                    <a:pt x="78" y="5"/>
                  </a:cubicBezTo>
                  <a:cubicBezTo>
                    <a:pt x="78" y="6"/>
                    <a:pt x="77" y="6"/>
                    <a:pt x="77" y="7"/>
                  </a:cubicBezTo>
                  <a:cubicBezTo>
                    <a:pt x="76" y="8"/>
                    <a:pt x="75" y="10"/>
                    <a:pt x="74" y="11"/>
                  </a:cubicBezTo>
                  <a:cubicBezTo>
                    <a:pt x="68" y="27"/>
                    <a:pt x="80" y="52"/>
                    <a:pt x="90" y="69"/>
                  </a:cubicBezTo>
                  <a:cubicBezTo>
                    <a:pt x="92" y="72"/>
                    <a:pt x="94" y="75"/>
                    <a:pt x="96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23" y="113"/>
                    <a:pt x="139" y="170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03" y="171"/>
                    <a:pt x="88" y="148"/>
                    <a:pt x="77" y="125"/>
                  </a:cubicBezTo>
                  <a:cubicBezTo>
                    <a:pt x="77" y="125"/>
                    <a:pt x="77" y="124"/>
                    <a:pt x="77" y="124"/>
                  </a:cubicBezTo>
                  <a:cubicBezTo>
                    <a:pt x="76" y="122"/>
                    <a:pt x="76" y="121"/>
                    <a:pt x="75" y="119"/>
                  </a:cubicBezTo>
                  <a:cubicBezTo>
                    <a:pt x="75" y="118"/>
                    <a:pt x="74" y="117"/>
                    <a:pt x="74" y="116"/>
                  </a:cubicBezTo>
                  <a:cubicBezTo>
                    <a:pt x="73" y="115"/>
                    <a:pt x="73" y="114"/>
                    <a:pt x="73" y="114"/>
                  </a:cubicBezTo>
                  <a:cubicBezTo>
                    <a:pt x="72" y="112"/>
                    <a:pt x="71" y="110"/>
                    <a:pt x="71" y="108"/>
                  </a:cubicBezTo>
                  <a:cubicBezTo>
                    <a:pt x="71" y="108"/>
                    <a:pt x="70" y="108"/>
                    <a:pt x="70" y="108"/>
                  </a:cubicBezTo>
                  <a:cubicBezTo>
                    <a:pt x="69" y="103"/>
                    <a:pt x="67" y="99"/>
                    <a:pt x="66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5" y="92"/>
                    <a:pt x="65" y="90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6"/>
                    <a:pt x="63" y="85"/>
                    <a:pt x="63" y="83"/>
                  </a:cubicBezTo>
                  <a:cubicBezTo>
                    <a:pt x="63" y="81"/>
                    <a:pt x="62" y="80"/>
                    <a:pt x="62" y="79"/>
                  </a:cubicBezTo>
                  <a:cubicBezTo>
                    <a:pt x="62" y="78"/>
                    <a:pt x="54" y="22"/>
                    <a:pt x="23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49" y="129"/>
                    <a:pt x="110" y="259"/>
                    <a:pt x="181" y="372"/>
                  </a:cubicBezTo>
                  <a:cubicBezTo>
                    <a:pt x="182" y="372"/>
                    <a:pt x="182" y="372"/>
                    <a:pt x="182" y="372"/>
                  </a:cubicBezTo>
                  <a:cubicBezTo>
                    <a:pt x="186" y="372"/>
                    <a:pt x="193" y="372"/>
                    <a:pt x="201" y="37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sľîde"/>
            <p:cNvSpPr/>
            <p:nvPr/>
          </p:nvSpPr>
          <p:spPr bwMode="auto">
            <a:xfrm>
              <a:off x="2016563" y="4319706"/>
              <a:ext cx="632431" cy="895507"/>
            </a:xfrm>
            <a:custGeom>
              <a:avLst/>
              <a:gdLst>
                <a:gd name="T0" fmla="*/ 326 w 366"/>
                <a:gd name="T1" fmla="*/ 0 h 518"/>
                <a:gd name="T2" fmla="*/ 25 w 366"/>
                <a:gd name="T3" fmla="*/ 111 h 518"/>
                <a:gd name="T4" fmla="*/ 34 w 366"/>
                <a:gd name="T5" fmla="*/ 133 h 518"/>
                <a:gd name="T6" fmla="*/ 40 w 366"/>
                <a:gd name="T7" fmla="*/ 143 h 518"/>
                <a:gd name="T8" fmla="*/ 44 w 366"/>
                <a:gd name="T9" fmla="*/ 149 h 518"/>
                <a:gd name="T10" fmla="*/ 48 w 366"/>
                <a:gd name="T11" fmla="*/ 152 h 518"/>
                <a:gd name="T12" fmla="*/ 64 w 366"/>
                <a:gd name="T13" fmla="*/ 161 h 518"/>
                <a:gd name="T14" fmla="*/ 91 w 366"/>
                <a:gd name="T15" fmla="*/ 147 h 518"/>
                <a:gd name="T16" fmla="*/ 117 w 366"/>
                <a:gd name="T17" fmla="*/ 129 h 518"/>
                <a:gd name="T18" fmla="*/ 117 w 366"/>
                <a:gd name="T19" fmla="*/ 129 h 518"/>
                <a:gd name="T20" fmla="*/ 117 w 366"/>
                <a:gd name="T21" fmla="*/ 129 h 518"/>
                <a:gd name="T22" fmla="*/ 117 w 366"/>
                <a:gd name="T23" fmla="*/ 129 h 518"/>
                <a:gd name="T24" fmla="*/ 117 w 366"/>
                <a:gd name="T25" fmla="*/ 129 h 518"/>
                <a:gd name="T26" fmla="*/ 118 w 366"/>
                <a:gd name="T27" fmla="*/ 129 h 518"/>
                <a:gd name="T28" fmla="*/ 118 w 366"/>
                <a:gd name="T29" fmla="*/ 129 h 518"/>
                <a:gd name="T30" fmla="*/ 118 w 366"/>
                <a:gd name="T31" fmla="*/ 129 h 518"/>
                <a:gd name="T32" fmla="*/ 118 w 366"/>
                <a:gd name="T33" fmla="*/ 129 h 518"/>
                <a:gd name="T34" fmla="*/ 121 w 366"/>
                <a:gd name="T35" fmla="*/ 129 h 518"/>
                <a:gd name="T36" fmla="*/ 164 w 366"/>
                <a:gd name="T37" fmla="*/ 162 h 518"/>
                <a:gd name="T38" fmla="*/ 178 w 366"/>
                <a:gd name="T39" fmla="*/ 202 h 518"/>
                <a:gd name="T40" fmla="*/ 149 w 366"/>
                <a:gd name="T41" fmla="*/ 263 h 518"/>
                <a:gd name="T42" fmla="*/ 148 w 366"/>
                <a:gd name="T43" fmla="*/ 263 h 518"/>
                <a:gd name="T44" fmla="*/ 148 w 366"/>
                <a:gd name="T45" fmla="*/ 263 h 518"/>
                <a:gd name="T46" fmla="*/ 148 w 366"/>
                <a:gd name="T47" fmla="*/ 263 h 518"/>
                <a:gd name="T48" fmla="*/ 148 w 366"/>
                <a:gd name="T49" fmla="*/ 263 h 518"/>
                <a:gd name="T50" fmla="*/ 147 w 366"/>
                <a:gd name="T51" fmla="*/ 263 h 518"/>
                <a:gd name="T52" fmla="*/ 147 w 366"/>
                <a:gd name="T53" fmla="*/ 263 h 518"/>
                <a:gd name="T54" fmla="*/ 147 w 366"/>
                <a:gd name="T55" fmla="*/ 263 h 518"/>
                <a:gd name="T56" fmla="*/ 147 w 366"/>
                <a:gd name="T57" fmla="*/ 263 h 518"/>
                <a:gd name="T58" fmla="*/ 131 w 366"/>
                <a:gd name="T59" fmla="*/ 258 h 518"/>
                <a:gd name="T60" fmla="*/ 116 w 366"/>
                <a:gd name="T61" fmla="*/ 247 h 518"/>
                <a:gd name="T62" fmla="*/ 109 w 366"/>
                <a:gd name="T63" fmla="*/ 241 h 518"/>
                <a:gd name="T64" fmla="*/ 75 w 366"/>
                <a:gd name="T65" fmla="*/ 239 h 518"/>
                <a:gd name="T66" fmla="*/ 69 w 366"/>
                <a:gd name="T67" fmla="*/ 257 h 518"/>
                <a:gd name="T68" fmla="*/ 73 w 366"/>
                <a:gd name="T69" fmla="*/ 285 h 518"/>
                <a:gd name="T70" fmla="*/ 170 w 366"/>
                <a:gd name="T71" fmla="*/ 376 h 518"/>
                <a:gd name="T72" fmla="*/ 172 w 366"/>
                <a:gd name="T73" fmla="*/ 376 h 518"/>
                <a:gd name="T74" fmla="*/ 179 w 366"/>
                <a:gd name="T75" fmla="*/ 376 h 518"/>
                <a:gd name="T76" fmla="*/ 206 w 366"/>
                <a:gd name="T77" fmla="*/ 394 h 518"/>
                <a:gd name="T78" fmla="*/ 210 w 366"/>
                <a:gd name="T79" fmla="*/ 399 h 518"/>
                <a:gd name="T80" fmla="*/ 215 w 366"/>
                <a:gd name="T81" fmla="*/ 440 h 518"/>
                <a:gd name="T82" fmla="*/ 212 w 366"/>
                <a:gd name="T83" fmla="*/ 448 h 518"/>
                <a:gd name="T84" fmla="*/ 212 w 366"/>
                <a:gd name="T85" fmla="*/ 455 h 518"/>
                <a:gd name="T86" fmla="*/ 282 w 366"/>
                <a:gd name="T87" fmla="*/ 516 h 518"/>
                <a:gd name="T88" fmla="*/ 290 w 366"/>
                <a:gd name="T89" fmla="*/ 510 h 518"/>
                <a:gd name="T90" fmla="*/ 297 w 366"/>
                <a:gd name="T91" fmla="*/ 501 h 518"/>
                <a:gd name="T92" fmla="*/ 300 w 366"/>
                <a:gd name="T93" fmla="*/ 490 h 518"/>
                <a:gd name="T94" fmla="*/ 300 w 366"/>
                <a:gd name="T95" fmla="*/ 479 h 518"/>
                <a:gd name="T96" fmla="*/ 298 w 366"/>
                <a:gd name="T97" fmla="*/ 468 h 518"/>
                <a:gd name="T98" fmla="*/ 293 w 366"/>
                <a:gd name="T99" fmla="*/ 457 h 518"/>
                <a:gd name="T100" fmla="*/ 281 w 366"/>
                <a:gd name="T101" fmla="*/ 440 h 518"/>
                <a:gd name="T102" fmla="*/ 363 w 366"/>
                <a:gd name="T103" fmla="*/ 372 h 518"/>
                <a:gd name="T104" fmla="*/ 365 w 366"/>
                <a:gd name="T105" fmla="*/ 37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6" h="518">
                  <a:moveTo>
                    <a:pt x="366" y="373"/>
                  </a:moveTo>
                  <a:cubicBezTo>
                    <a:pt x="351" y="259"/>
                    <a:pt x="337" y="129"/>
                    <a:pt x="326" y="0"/>
                  </a:cubicBezTo>
                  <a:cubicBezTo>
                    <a:pt x="211" y="2"/>
                    <a:pt x="100" y="4"/>
                    <a:pt x="0" y="6"/>
                  </a:cubicBezTo>
                  <a:cubicBezTo>
                    <a:pt x="8" y="41"/>
                    <a:pt x="16" y="76"/>
                    <a:pt x="25" y="111"/>
                  </a:cubicBezTo>
                  <a:cubicBezTo>
                    <a:pt x="27" y="118"/>
                    <a:pt x="30" y="124"/>
                    <a:pt x="32" y="129"/>
                  </a:cubicBezTo>
                  <a:cubicBezTo>
                    <a:pt x="33" y="131"/>
                    <a:pt x="33" y="132"/>
                    <a:pt x="34" y="133"/>
                  </a:cubicBezTo>
                  <a:cubicBezTo>
                    <a:pt x="35" y="135"/>
                    <a:pt x="35" y="136"/>
                    <a:pt x="36" y="137"/>
                  </a:cubicBezTo>
                  <a:cubicBezTo>
                    <a:pt x="37" y="139"/>
                    <a:pt x="39" y="141"/>
                    <a:pt x="40" y="143"/>
                  </a:cubicBezTo>
                  <a:cubicBezTo>
                    <a:pt x="40" y="144"/>
                    <a:pt x="40" y="144"/>
                    <a:pt x="41" y="145"/>
                  </a:cubicBezTo>
                  <a:cubicBezTo>
                    <a:pt x="42" y="146"/>
                    <a:pt x="43" y="148"/>
                    <a:pt x="44" y="149"/>
                  </a:cubicBezTo>
                  <a:cubicBezTo>
                    <a:pt x="45" y="150"/>
                    <a:pt x="46" y="151"/>
                    <a:pt x="46" y="151"/>
                  </a:cubicBezTo>
                  <a:cubicBezTo>
                    <a:pt x="47" y="152"/>
                    <a:pt x="47" y="152"/>
                    <a:pt x="48" y="152"/>
                  </a:cubicBezTo>
                  <a:cubicBezTo>
                    <a:pt x="52" y="157"/>
                    <a:pt x="58" y="160"/>
                    <a:pt x="63" y="161"/>
                  </a:cubicBezTo>
                  <a:cubicBezTo>
                    <a:pt x="63" y="161"/>
                    <a:pt x="63" y="161"/>
                    <a:pt x="64" y="161"/>
                  </a:cubicBezTo>
                  <a:cubicBezTo>
                    <a:pt x="65" y="161"/>
                    <a:pt x="67" y="161"/>
                    <a:pt x="69" y="161"/>
                  </a:cubicBezTo>
                  <a:cubicBezTo>
                    <a:pt x="80" y="160"/>
                    <a:pt x="88" y="151"/>
                    <a:pt x="91" y="147"/>
                  </a:cubicBezTo>
                  <a:cubicBezTo>
                    <a:pt x="98" y="135"/>
                    <a:pt x="107" y="130"/>
                    <a:pt x="116" y="129"/>
                  </a:cubicBezTo>
                  <a:cubicBezTo>
                    <a:pt x="116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9" y="129"/>
                    <a:pt x="120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7" y="130"/>
                    <a:pt x="134" y="132"/>
                    <a:pt x="143" y="138"/>
                  </a:cubicBezTo>
                  <a:cubicBezTo>
                    <a:pt x="151" y="143"/>
                    <a:pt x="158" y="152"/>
                    <a:pt x="164" y="162"/>
                  </a:cubicBezTo>
                  <a:cubicBezTo>
                    <a:pt x="170" y="172"/>
                    <a:pt x="175" y="185"/>
                    <a:pt x="177" y="197"/>
                  </a:cubicBezTo>
                  <a:cubicBezTo>
                    <a:pt x="178" y="199"/>
                    <a:pt x="178" y="201"/>
                    <a:pt x="178" y="202"/>
                  </a:cubicBezTo>
                  <a:cubicBezTo>
                    <a:pt x="181" y="221"/>
                    <a:pt x="179" y="239"/>
                    <a:pt x="169" y="251"/>
                  </a:cubicBezTo>
                  <a:cubicBezTo>
                    <a:pt x="164" y="258"/>
                    <a:pt x="157" y="262"/>
                    <a:pt x="149" y="263"/>
                  </a:cubicBezTo>
                  <a:cubicBezTo>
                    <a:pt x="149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0" y="262"/>
                    <a:pt x="137" y="262"/>
                    <a:pt x="131" y="258"/>
                  </a:cubicBezTo>
                  <a:cubicBezTo>
                    <a:pt x="129" y="257"/>
                    <a:pt x="126" y="256"/>
                    <a:pt x="123" y="254"/>
                  </a:cubicBezTo>
                  <a:cubicBezTo>
                    <a:pt x="121" y="252"/>
                    <a:pt x="118" y="249"/>
                    <a:pt x="116" y="247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14" y="245"/>
                    <a:pt x="111" y="243"/>
                    <a:pt x="109" y="241"/>
                  </a:cubicBezTo>
                  <a:cubicBezTo>
                    <a:pt x="103" y="238"/>
                    <a:pt x="85" y="229"/>
                    <a:pt x="76" y="238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2" y="243"/>
                    <a:pt x="70" y="248"/>
                    <a:pt x="69" y="256"/>
                  </a:cubicBezTo>
                  <a:cubicBezTo>
                    <a:pt x="69" y="256"/>
                    <a:pt x="69" y="257"/>
                    <a:pt x="69" y="257"/>
                  </a:cubicBezTo>
                  <a:cubicBezTo>
                    <a:pt x="69" y="263"/>
                    <a:pt x="70" y="269"/>
                    <a:pt x="71" y="277"/>
                  </a:cubicBezTo>
                  <a:cubicBezTo>
                    <a:pt x="72" y="280"/>
                    <a:pt x="73" y="283"/>
                    <a:pt x="73" y="285"/>
                  </a:cubicBezTo>
                  <a:cubicBezTo>
                    <a:pt x="83" y="317"/>
                    <a:pt x="93" y="348"/>
                    <a:pt x="104" y="377"/>
                  </a:cubicBezTo>
                  <a:cubicBezTo>
                    <a:pt x="126" y="377"/>
                    <a:pt x="148" y="376"/>
                    <a:pt x="170" y="376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2" y="376"/>
                    <a:pt x="172" y="376"/>
                    <a:pt x="172" y="376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3" y="378"/>
                    <a:pt x="187" y="380"/>
                    <a:pt x="190" y="382"/>
                  </a:cubicBezTo>
                  <a:cubicBezTo>
                    <a:pt x="197" y="385"/>
                    <a:pt x="202" y="389"/>
                    <a:pt x="206" y="394"/>
                  </a:cubicBezTo>
                  <a:cubicBezTo>
                    <a:pt x="207" y="395"/>
                    <a:pt x="208" y="396"/>
                    <a:pt x="208" y="398"/>
                  </a:cubicBezTo>
                  <a:cubicBezTo>
                    <a:pt x="209" y="398"/>
                    <a:pt x="209" y="399"/>
                    <a:pt x="210" y="399"/>
                  </a:cubicBezTo>
                  <a:cubicBezTo>
                    <a:pt x="221" y="417"/>
                    <a:pt x="216" y="435"/>
                    <a:pt x="215" y="440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4" y="443"/>
                    <a:pt x="213" y="446"/>
                    <a:pt x="212" y="448"/>
                  </a:cubicBezTo>
                  <a:cubicBezTo>
                    <a:pt x="212" y="449"/>
                    <a:pt x="212" y="451"/>
                    <a:pt x="212" y="452"/>
                  </a:cubicBezTo>
                  <a:cubicBezTo>
                    <a:pt x="212" y="453"/>
                    <a:pt x="212" y="454"/>
                    <a:pt x="212" y="455"/>
                  </a:cubicBezTo>
                  <a:cubicBezTo>
                    <a:pt x="211" y="487"/>
                    <a:pt x="246" y="518"/>
                    <a:pt x="272" y="518"/>
                  </a:cubicBezTo>
                  <a:cubicBezTo>
                    <a:pt x="275" y="518"/>
                    <a:pt x="279" y="517"/>
                    <a:pt x="282" y="516"/>
                  </a:cubicBezTo>
                  <a:cubicBezTo>
                    <a:pt x="285" y="514"/>
                    <a:pt x="288" y="513"/>
                    <a:pt x="290" y="511"/>
                  </a:cubicBezTo>
                  <a:cubicBezTo>
                    <a:pt x="290" y="511"/>
                    <a:pt x="290" y="511"/>
                    <a:pt x="290" y="510"/>
                  </a:cubicBezTo>
                  <a:cubicBezTo>
                    <a:pt x="293" y="508"/>
                    <a:pt x="294" y="506"/>
                    <a:pt x="296" y="503"/>
                  </a:cubicBezTo>
                  <a:cubicBezTo>
                    <a:pt x="296" y="503"/>
                    <a:pt x="297" y="502"/>
                    <a:pt x="297" y="501"/>
                  </a:cubicBezTo>
                  <a:cubicBezTo>
                    <a:pt x="298" y="500"/>
                    <a:pt x="298" y="497"/>
                    <a:pt x="299" y="495"/>
                  </a:cubicBezTo>
                  <a:cubicBezTo>
                    <a:pt x="299" y="494"/>
                    <a:pt x="300" y="492"/>
                    <a:pt x="300" y="490"/>
                  </a:cubicBezTo>
                  <a:cubicBezTo>
                    <a:pt x="300" y="489"/>
                    <a:pt x="300" y="487"/>
                    <a:pt x="300" y="485"/>
                  </a:cubicBezTo>
                  <a:cubicBezTo>
                    <a:pt x="300" y="483"/>
                    <a:pt x="300" y="481"/>
                    <a:pt x="300" y="479"/>
                  </a:cubicBezTo>
                  <a:cubicBezTo>
                    <a:pt x="300" y="477"/>
                    <a:pt x="299" y="474"/>
                    <a:pt x="299" y="472"/>
                  </a:cubicBezTo>
                  <a:cubicBezTo>
                    <a:pt x="299" y="471"/>
                    <a:pt x="298" y="469"/>
                    <a:pt x="298" y="468"/>
                  </a:cubicBezTo>
                  <a:cubicBezTo>
                    <a:pt x="297" y="465"/>
                    <a:pt x="296" y="463"/>
                    <a:pt x="295" y="460"/>
                  </a:cubicBezTo>
                  <a:cubicBezTo>
                    <a:pt x="294" y="459"/>
                    <a:pt x="294" y="458"/>
                    <a:pt x="293" y="457"/>
                  </a:cubicBezTo>
                  <a:cubicBezTo>
                    <a:pt x="292" y="454"/>
                    <a:pt x="291" y="452"/>
                    <a:pt x="289" y="450"/>
                  </a:cubicBezTo>
                  <a:cubicBezTo>
                    <a:pt x="287" y="446"/>
                    <a:pt x="284" y="443"/>
                    <a:pt x="281" y="440"/>
                  </a:cubicBezTo>
                  <a:cubicBezTo>
                    <a:pt x="281" y="440"/>
                    <a:pt x="235" y="394"/>
                    <a:pt x="286" y="374"/>
                  </a:cubicBezTo>
                  <a:cubicBezTo>
                    <a:pt x="312" y="373"/>
                    <a:pt x="337" y="373"/>
                    <a:pt x="363" y="372"/>
                  </a:cubicBezTo>
                  <a:cubicBezTo>
                    <a:pt x="364" y="373"/>
                    <a:pt x="364" y="373"/>
                    <a:pt x="364" y="373"/>
                  </a:cubicBezTo>
                  <a:cubicBezTo>
                    <a:pt x="365" y="373"/>
                    <a:pt x="365" y="373"/>
                    <a:pt x="365" y="373"/>
                  </a:cubicBezTo>
                  <a:lnTo>
                    <a:pt x="366" y="373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şlîḋè"/>
            <p:cNvSpPr/>
            <p:nvPr/>
          </p:nvSpPr>
          <p:spPr bwMode="auto">
            <a:xfrm>
              <a:off x="2086252" y="5446929"/>
              <a:ext cx="440785" cy="128925"/>
            </a:xfrm>
            <a:custGeom>
              <a:avLst/>
              <a:gdLst>
                <a:gd name="T0" fmla="*/ 220 w 255"/>
                <a:gd name="T1" fmla="*/ 74 h 75"/>
                <a:gd name="T2" fmla="*/ 244 w 255"/>
                <a:gd name="T3" fmla="*/ 75 h 75"/>
                <a:gd name="T4" fmla="*/ 255 w 255"/>
                <a:gd name="T5" fmla="*/ 74 h 75"/>
                <a:gd name="T6" fmla="*/ 234 w 255"/>
                <a:gd name="T7" fmla="*/ 64 h 75"/>
                <a:gd name="T8" fmla="*/ 210 w 255"/>
                <a:gd name="T9" fmla="*/ 65 h 75"/>
                <a:gd name="T10" fmla="*/ 175 w 255"/>
                <a:gd name="T11" fmla="*/ 61 h 75"/>
                <a:gd name="T12" fmla="*/ 142 w 255"/>
                <a:gd name="T13" fmla="*/ 45 h 75"/>
                <a:gd name="T14" fmla="*/ 141 w 255"/>
                <a:gd name="T15" fmla="*/ 44 h 75"/>
                <a:gd name="T16" fmla="*/ 140 w 255"/>
                <a:gd name="T17" fmla="*/ 44 h 75"/>
                <a:gd name="T18" fmla="*/ 70 w 255"/>
                <a:gd name="T19" fmla="*/ 0 h 75"/>
                <a:gd name="T20" fmla="*/ 69 w 255"/>
                <a:gd name="T21" fmla="*/ 0 h 75"/>
                <a:gd name="T22" fmla="*/ 0 w 255"/>
                <a:gd name="T23" fmla="*/ 0 h 75"/>
                <a:gd name="T24" fmla="*/ 0 w 255"/>
                <a:gd name="T25" fmla="*/ 1 h 75"/>
                <a:gd name="T26" fmla="*/ 178 w 255"/>
                <a:gd name="T27" fmla="*/ 71 h 75"/>
                <a:gd name="T28" fmla="*/ 220 w 255"/>
                <a:gd name="T2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75">
                  <a:moveTo>
                    <a:pt x="220" y="74"/>
                  </a:moveTo>
                  <a:cubicBezTo>
                    <a:pt x="228" y="75"/>
                    <a:pt x="237" y="75"/>
                    <a:pt x="244" y="75"/>
                  </a:cubicBezTo>
                  <a:cubicBezTo>
                    <a:pt x="245" y="75"/>
                    <a:pt x="255" y="74"/>
                    <a:pt x="255" y="74"/>
                  </a:cubicBezTo>
                  <a:cubicBezTo>
                    <a:pt x="249" y="69"/>
                    <a:pt x="241" y="66"/>
                    <a:pt x="234" y="64"/>
                  </a:cubicBezTo>
                  <a:cubicBezTo>
                    <a:pt x="225" y="63"/>
                    <a:pt x="217" y="63"/>
                    <a:pt x="210" y="65"/>
                  </a:cubicBezTo>
                  <a:cubicBezTo>
                    <a:pt x="195" y="69"/>
                    <a:pt x="188" y="70"/>
                    <a:pt x="175" y="61"/>
                  </a:cubicBezTo>
                  <a:cubicBezTo>
                    <a:pt x="165" y="54"/>
                    <a:pt x="153" y="50"/>
                    <a:pt x="142" y="45"/>
                  </a:cubicBezTo>
                  <a:cubicBezTo>
                    <a:pt x="142" y="45"/>
                    <a:pt x="142" y="45"/>
                    <a:pt x="141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16" y="32"/>
                    <a:pt x="92" y="18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34" y="0"/>
                    <a:pt x="1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55" y="36"/>
                    <a:pt x="115" y="61"/>
                    <a:pt x="178" y="71"/>
                  </a:cubicBezTo>
                  <a:cubicBezTo>
                    <a:pt x="193" y="72"/>
                    <a:pt x="207" y="73"/>
                    <a:pt x="220" y="74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ṣļíḑé"/>
            <p:cNvSpPr/>
            <p:nvPr/>
          </p:nvSpPr>
          <p:spPr bwMode="auto">
            <a:xfrm>
              <a:off x="2206466" y="5443445"/>
              <a:ext cx="409425" cy="132410"/>
            </a:xfrm>
            <a:custGeom>
              <a:avLst/>
              <a:gdLst>
                <a:gd name="T0" fmla="*/ 86 w 237"/>
                <a:gd name="T1" fmla="*/ 1 h 77"/>
                <a:gd name="T2" fmla="*/ 84 w 237"/>
                <a:gd name="T3" fmla="*/ 3 h 77"/>
                <a:gd name="T4" fmla="*/ 88 w 237"/>
                <a:gd name="T5" fmla="*/ 14 h 77"/>
                <a:gd name="T6" fmla="*/ 117 w 237"/>
                <a:gd name="T7" fmla="*/ 33 h 77"/>
                <a:gd name="T8" fmla="*/ 123 w 237"/>
                <a:gd name="T9" fmla="*/ 36 h 77"/>
                <a:gd name="T10" fmla="*/ 132 w 237"/>
                <a:gd name="T11" fmla="*/ 41 h 77"/>
                <a:gd name="T12" fmla="*/ 141 w 237"/>
                <a:gd name="T13" fmla="*/ 46 h 77"/>
                <a:gd name="T14" fmla="*/ 148 w 237"/>
                <a:gd name="T15" fmla="*/ 49 h 77"/>
                <a:gd name="T16" fmla="*/ 163 w 237"/>
                <a:gd name="T17" fmla="*/ 62 h 77"/>
                <a:gd name="T18" fmla="*/ 161 w 237"/>
                <a:gd name="T19" fmla="*/ 63 h 77"/>
                <a:gd name="T20" fmla="*/ 157 w 237"/>
                <a:gd name="T21" fmla="*/ 63 h 77"/>
                <a:gd name="T22" fmla="*/ 147 w 237"/>
                <a:gd name="T23" fmla="*/ 62 h 77"/>
                <a:gd name="T24" fmla="*/ 136 w 237"/>
                <a:gd name="T25" fmla="*/ 60 h 77"/>
                <a:gd name="T26" fmla="*/ 124 w 237"/>
                <a:gd name="T27" fmla="*/ 56 h 77"/>
                <a:gd name="T28" fmla="*/ 63 w 237"/>
                <a:gd name="T29" fmla="*/ 15 h 77"/>
                <a:gd name="T30" fmla="*/ 36 w 237"/>
                <a:gd name="T31" fmla="*/ 2 h 77"/>
                <a:gd name="T32" fmla="*/ 0 w 237"/>
                <a:gd name="T33" fmla="*/ 2 h 77"/>
                <a:gd name="T34" fmla="*/ 73 w 237"/>
                <a:gd name="T35" fmla="*/ 47 h 77"/>
                <a:gd name="T36" fmla="*/ 58 w 237"/>
                <a:gd name="T37" fmla="*/ 50 h 77"/>
                <a:gd name="T38" fmla="*/ 57 w 237"/>
                <a:gd name="T39" fmla="*/ 51 h 77"/>
                <a:gd name="T40" fmla="*/ 99 w 237"/>
                <a:gd name="T41" fmla="*/ 67 h 77"/>
                <a:gd name="T42" fmla="*/ 117 w 237"/>
                <a:gd name="T43" fmla="*/ 71 h 77"/>
                <a:gd name="T44" fmla="*/ 133 w 237"/>
                <a:gd name="T45" fmla="*/ 74 h 77"/>
                <a:gd name="T46" fmla="*/ 149 w 237"/>
                <a:gd name="T47" fmla="*/ 75 h 77"/>
                <a:gd name="T48" fmla="*/ 164 w 237"/>
                <a:gd name="T49" fmla="*/ 76 h 77"/>
                <a:gd name="T50" fmla="*/ 151 w 237"/>
                <a:gd name="T51" fmla="*/ 74 h 77"/>
                <a:gd name="T52" fmla="*/ 150 w 237"/>
                <a:gd name="T53" fmla="*/ 74 h 77"/>
                <a:gd name="T54" fmla="*/ 151 w 237"/>
                <a:gd name="T55" fmla="*/ 73 h 77"/>
                <a:gd name="T56" fmla="*/ 200 w 237"/>
                <a:gd name="T57" fmla="*/ 76 h 77"/>
                <a:gd name="T58" fmla="*/ 198 w 237"/>
                <a:gd name="T59" fmla="*/ 76 h 77"/>
                <a:gd name="T60" fmla="*/ 183 w 237"/>
                <a:gd name="T61" fmla="*/ 71 h 77"/>
                <a:gd name="T62" fmla="*/ 183 w 237"/>
                <a:gd name="T63" fmla="*/ 71 h 77"/>
                <a:gd name="T64" fmla="*/ 184 w 237"/>
                <a:gd name="T65" fmla="*/ 71 h 77"/>
                <a:gd name="T66" fmla="*/ 185 w 237"/>
                <a:gd name="T67" fmla="*/ 71 h 77"/>
                <a:gd name="T68" fmla="*/ 217 w 237"/>
                <a:gd name="T69" fmla="*/ 74 h 77"/>
                <a:gd name="T70" fmla="*/ 134 w 237"/>
                <a:gd name="T7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77">
                  <a:moveTo>
                    <a:pt x="134" y="0"/>
                  </a:moveTo>
                  <a:cubicBezTo>
                    <a:pt x="118" y="1"/>
                    <a:pt x="102" y="1"/>
                    <a:pt x="86" y="1"/>
                  </a:cubicBezTo>
                  <a:cubicBezTo>
                    <a:pt x="86" y="1"/>
                    <a:pt x="85" y="2"/>
                    <a:pt x="85" y="2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4" y="7"/>
                    <a:pt x="85" y="10"/>
                    <a:pt x="88" y="14"/>
                  </a:cubicBezTo>
                  <a:cubicBezTo>
                    <a:pt x="92" y="18"/>
                    <a:pt x="96" y="21"/>
                    <a:pt x="101" y="24"/>
                  </a:cubicBezTo>
                  <a:cubicBezTo>
                    <a:pt x="105" y="27"/>
                    <a:pt x="110" y="30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9" y="34"/>
                    <a:pt x="123" y="36"/>
                  </a:cubicBezTo>
                  <a:cubicBezTo>
                    <a:pt x="124" y="37"/>
                    <a:pt x="126" y="38"/>
                    <a:pt x="128" y="38"/>
                  </a:cubicBezTo>
                  <a:cubicBezTo>
                    <a:pt x="129" y="39"/>
                    <a:pt x="130" y="40"/>
                    <a:pt x="132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7" y="43"/>
                    <a:pt x="139" y="44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7"/>
                    <a:pt x="146" y="48"/>
                    <a:pt x="148" y="49"/>
                  </a:cubicBezTo>
                  <a:cubicBezTo>
                    <a:pt x="156" y="55"/>
                    <a:pt x="162" y="59"/>
                    <a:pt x="162" y="62"/>
                  </a:cubicBezTo>
                  <a:cubicBezTo>
                    <a:pt x="162" y="62"/>
                    <a:pt x="163" y="62"/>
                    <a:pt x="163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2" y="63"/>
                    <a:pt x="162" y="63"/>
                    <a:pt x="161" y="63"/>
                  </a:cubicBezTo>
                  <a:cubicBezTo>
                    <a:pt x="160" y="63"/>
                    <a:pt x="159" y="63"/>
                    <a:pt x="158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5" y="63"/>
                    <a:pt x="152" y="63"/>
                    <a:pt x="150" y="63"/>
                  </a:cubicBezTo>
                  <a:cubicBezTo>
                    <a:pt x="149" y="62"/>
                    <a:pt x="148" y="62"/>
                    <a:pt x="147" y="62"/>
                  </a:cubicBezTo>
                  <a:cubicBezTo>
                    <a:pt x="145" y="62"/>
                    <a:pt x="143" y="61"/>
                    <a:pt x="140" y="61"/>
                  </a:cubicBezTo>
                  <a:cubicBezTo>
                    <a:pt x="139" y="60"/>
                    <a:pt x="137" y="60"/>
                    <a:pt x="136" y="60"/>
                  </a:cubicBezTo>
                  <a:cubicBezTo>
                    <a:pt x="133" y="59"/>
                    <a:pt x="130" y="58"/>
                    <a:pt x="126" y="57"/>
                  </a:cubicBezTo>
                  <a:cubicBezTo>
                    <a:pt x="126" y="56"/>
                    <a:pt x="125" y="56"/>
                    <a:pt x="124" y="56"/>
                  </a:cubicBezTo>
                  <a:cubicBezTo>
                    <a:pt x="108" y="50"/>
                    <a:pt x="91" y="42"/>
                    <a:pt x="85" y="34"/>
                  </a:cubicBezTo>
                  <a:cubicBezTo>
                    <a:pt x="84" y="32"/>
                    <a:pt x="75" y="24"/>
                    <a:pt x="63" y="15"/>
                  </a:cubicBezTo>
                  <a:cubicBezTo>
                    <a:pt x="56" y="11"/>
                    <a:pt x="48" y="6"/>
                    <a:pt x="38" y="3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23" y="2"/>
                    <a:pt x="1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0"/>
                    <a:pt x="47" y="34"/>
                    <a:pt x="71" y="46"/>
                  </a:cubicBezTo>
                  <a:cubicBezTo>
                    <a:pt x="72" y="46"/>
                    <a:pt x="72" y="47"/>
                    <a:pt x="73" y="47"/>
                  </a:cubicBezTo>
                  <a:cubicBezTo>
                    <a:pt x="94" y="57"/>
                    <a:pt x="94" y="57"/>
                    <a:pt x="95" y="59"/>
                  </a:cubicBezTo>
                  <a:cubicBezTo>
                    <a:pt x="82" y="59"/>
                    <a:pt x="70" y="52"/>
                    <a:pt x="58" y="50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2" y="55"/>
                    <a:pt x="77" y="61"/>
                    <a:pt x="96" y="66"/>
                  </a:cubicBezTo>
                  <a:cubicBezTo>
                    <a:pt x="97" y="66"/>
                    <a:pt x="98" y="67"/>
                    <a:pt x="99" y="67"/>
                  </a:cubicBezTo>
                  <a:cubicBezTo>
                    <a:pt x="102" y="68"/>
                    <a:pt x="106" y="69"/>
                    <a:pt x="110" y="70"/>
                  </a:cubicBezTo>
                  <a:cubicBezTo>
                    <a:pt x="112" y="70"/>
                    <a:pt x="114" y="70"/>
                    <a:pt x="117" y="71"/>
                  </a:cubicBezTo>
                  <a:cubicBezTo>
                    <a:pt x="119" y="71"/>
                    <a:pt x="122" y="72"/>
                    <a:pt x="125" y="72"/>
                  </a:cubicBezTo>
                  <a:cubicBezTo>
                    <a:pt x="128" y="73"/>
                    <a:pt x="130" y="73"/>
                    <a:pt x="133" y="74"/>
                  </a:cubicBezTo>
                  <a:cubicBezTo>
                    <a:pt x="137" y="74"/>
                    <a:pt x="141" y="75"/>
                    <a:pt x="145" y="75"/>
                  </a:cubicBezTo>
                  <a:cubicBezTo>
                    <a:pt x="146" y="75"/>
                    <a:pt x="147" y="75"/>
                    <a:pt x="149" y="75"/>
                  </a:cubicBezTo>
                  <a:cubicBezTo>
                    <a:pt x="154" y="76"/>
                    <a:pt x="159" y="76"/>
                    <a:pt x="164" y="76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1" y="76"/>
                    <a:pt x="158" y="75"/>
                    <a:pt x="155" y="75"/>
                  </a:cubicBezTo>
                  <a:cubicBezTo>
                    <a:pt x="153" y="75"/>
                    <a:pt x="152" y="74"/>
                    <a:pt x="151" y="74"/>
                  </a:cubicBezTo>
                  <a:cubicBezTo>
                    <a:pt x="151" y="74"/>
                    <a:pt x="150" y="74"/>
                    <a:pt x="149" y="74"/>
                  </a:cubicBezTo>
                  <a:cubicBezTo>
                    <a:pt x="149" y="74"/>
                    <a:pt x="149" y="74"/>
                    <a:pt x="150" y="74"/>
                  </a:cubicBezTo>
                  <a:cubicBezTo>
                    <a:pt x="149" y="74"/>
                    <a:pt x="149" y="73"/>
                    <a:pt x="149" y="73"/>
                  </a:cubicBezTo>
                  <a:cubicBezTo>
                    <a:pt x="149" y="73"/>
                    <a:pt x="150" y="73"/>
                    <a:pt x="151" y="73"/>
                  </a:cubicBezTo>
                  <a:cubicBezTo>
                    <a:pt x="162" y="71"/>
                    <a:pt x="173" y="76"/>
                    <a:pt x="184" y="77"/>
                  </a:cubicBezTo>
                  <a:cubicBezTo>
                    <a:pt x="189" y="76"/>
                    <a:pt x="195" y="76"/>
                    <a:pt x="20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198" y="76"/>
                    <a:pt x="198" y="76"/>
                  </a:cubicBezTo>
                  <a:cubicBezTo>
                    <a:pt x="188" y="75"/>
                    <a:pt x="182" y="73"/>
                    <a:pt x="181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96" y="71"/>
                    <a:pt x="206" y="73"/>
                    <a:pt x="217" y="74"/>
                  </a:cubicBezTo>
                  <a:cubicBezTo>
                    <a:pt x="224" y="73"/>
                    <a:pt x="230" y="73"/>
                    <a:pt x="237" y="72"/>
                  </a:cubicBezTo>
                  <a:cubicBezTo>
                    <a:pt x="200" y="62"/>
                    <a:pt x="166" y="37"/>
                    <a:pt x="134" y="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şlîďe"/>
            <p:cNvSpPr/>
            <p:nvPr/>
          </p:nvSpPr>
          <p:spPr bwMode="auto">
            <a:xfrm>
              <a:off x="2439924" y="5438219"/>
              <a:ext cx="334508" cy="128925"/>
            </a:xfrm>
            <a:custGeom>
              <a:avLst/>
              <a:gdLst>
                <a:gd name="T0" fmla="*/ 194 w 194"/>
                <a:gd name="T1" fmla="*/ 53 h 75"/>
                <a:gd name="T2" fmla="*/ 193 w 194"/>
                <a:gd name="T3" fmla="*/ 53 h 75"/>
                <a:gd name="T4" fmla="*/ 191 w 194"/>
                <a:gd name="T5" fmla="*/ 51 h 75"/>
                <a:gd name="T6" fmla="*/ 188 w 194"/>
                <a:gd name="T7" fmla="*/ 48 h 75"/>
                <a:gd name="T8" fmla="*/ 188 w 194"/>
                <a:gd name="T9" fmla="*/ 47 h 75"/>
                <a:gd name="T10" fmla="*/ 187 w 194"/>
                <a:gd name="T11" fmla="*/ 45 h 75"/>
                <a:gd name="T12" fmla="*/ 170 w 194"/>
                <a:gd name="T13" fmla="*/ 0 h 75"/>
                <a:gd name="T14" fmla="*/ 113 w 194"/>
                <a:gd name="T15" fmla="*/ 1 h 75"/>
                <a:gd name="T16" fmla="*/ 105 w 194"/>
                <a:gd name="T17" fmla="*/ 10 h 75"/>
                <a:gd name="T18" fmla="*/ 105 w 194"/>
                <a:gd name="T19" fmla="*/ 11 h 75"/>
                <a:gd name="T20" fmla="*/ 105 w 194"/>
                <a:gd name="T21" fmla="*/ 15 h 75"/>
                <a:gd name="T22" fmla="*/ 105 w 194"/>
                <a:gd name="T23" fmla="*/ 15 h 75"/>
                <a:gd name="T24" fmla="*/ 111 w 194"/>
                <a:gd name="T25" fmla="*/ 24 h 75"/>
                <a:gd name="T26" fmla="*/ 123 w 194"/>
                <a:gd name="T27" fmla="*/ 34 h 75"/>
                <a:gd name="T28" fmla="*/ 123 w 194"/>
                <a:gd name="T29" fmla="*/ 34 h 75"/>
                <a:gd name="T30" fmla="*/ 134 w 194"/>
                <a:gd name="T31" fmla="*/ 42 h 75"/>
                <a:gd name="T32" fmla="*/ 136 w 194"/>
                <a:gd name="T33" fmla="*/ 43 h 75"/>
                <a:gd name="T34" fmla="*/ 142 w 194"/>
                <a:gd name="T35" fmla="*/ 51 h 75"/>
                <a:gd name="T36" fmla="*/ 142 w 194"/>
                <a:gd name="T37" fmla="*/ 52 h 75"/>
                <a:gd name="T38" fmla="*/ 143 w 194"/>
                <a:gd name="T39" fmla="*/ 53 h 75"/>
                <a:gd name="T40" fmla="*/ 144 w 194"/>
                <a:gd name="T41" fmla="*/ 56 h 75"/>
                <a:gd name="T42" fmla="*/ 144 w 194"/>
                <a:gd name="T43" fmla="*/ 59 h 75"/>
                <a:gd name="T44" fmla="*/ 144 w 194"/>
                <a:gd name="T45" fmla="*/ 59 h 75"/>
                <a:gd name="T46" fmla="*/ 143 w 194"/>
                <a:gd name="T47" fmla="*/ 62 h 75"/>
                <a:gd name="T48" fmla="*/ 142 w 194"/>
                <a:gd name="T49" fmla="*/ 62 h 75"/>
                <a:gd name="T50" fmla="*/ 140 w 194"/>
                <a:gd name="T51" fmla="*/ 63 h 75"/>
                <a:gd name="T52" fmla="*/ 139 w 194"/>
                <a:gd name="T53" fmla="*/ 64 h 75"/>
                <a:gd name="T54" fmla="*/ 139 w 194"/>
                <a:gd name="T55" fmla="*/ 64 h 75"/>
                <a:gd name="T56" fmla="*/ 133 w 194"/>
                <a:gd name="T57" fmla="*/ 64 h 75"/>
                <a:gd name="T58" fmla="*/ 130 w 194"/>
                <a:gd name="T59" fmla="*/ 64 h 75"/>
                <a:gd name="T60" fmla="*/ 124 w 194"/>
                <a:gd name="T61" fmla="*/ 64 h 75"/>
                <a:gd name="T62" fmla="*/ 121 w 194"/>
                <a:gd name="T63" fmla="*/ 63 h 75"/>
                <a:gd name="T64" fmla="*/ 117 w 194"/>
                <a:gd name="T65" fmla="*/ 62 h 75"/>
                <a:gd name="T66" fmla="*/ 116 w 194"/>
                <a:gd name="T67" fmla="*/ 62 h 75"/>
                <a:gd name="T68" fmla="*/ 103 w 194"/>
                <a:gd name="T69" fmla="*/ 56 h 75"/>
                <a:gd name="T70" fmla="*/ 99 w 194"/>
                <a:gd name="T71" fmla="*/ 54 h 75"/>
                <a:gd name="T72" fmla="*/ 92 w 194"/>
                <a:gd name="T73" fmla="*/ 49 h 75"/>
                <a:gd name="T74" fmla="*/ 90 w 194"/>
                <a:gd name="T75" fmla="*/ 48 h 75"/>
                <a:gd name="T76" fmla="*/ 82 w 194"/>
                <a:gd name="T77" fmla="*/ 35 h 75"/>
                <a:gd name="T78" fmla="*/ 82 w 194"/>
                <a:gd name="T79" fmla="*/ 33 h 75"/>
                <a:gd name="T80" fmla="*/ 82 w 194"/>
                <a:gd name="T81" fmla="*/ 30 h 75"/>
                <a:gd name="T82" fmla="*/ 73 w 194"/>
                <a:gd name="T83" fmla="*/ 16 h 75"/>
                <a:gd name="T84" fmla="*/ 52 w 194"/>
                <a:gd name="T85" fmla="*/ 3 h 75"/>
                <a:gd name="T86" fmla="*/ 50 w 194"/>
                <a:gd name="T87" fmla="*/ 3 h 75"/>
                <a:gd name="T88" fmla="*/ 0 w 194"/>
                <a:gd name="T89" fmla="*/ 3 h 75"/>
                <a:gd name="T90" fmla="*/ 0 w 194"/>
                <a:gd name="T91" fmla="*/ 4 h 75"/>
                <a:gd name="T92" fmla="*/ 102 w 194"/>
                <a:gd name="T93" fmla="*/ 75 h 75"/>
                <a:gd name="T94" fmla="*/ 183 w 194"/>
                <a:gd name="T95" fmla="*/ 56 h 75"/>
                <a:gd name="T96" fmla="*/ 194 w 194"/>
                <a:gd name="T9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75">
                  <a:moveTo>
                    <a:pt x="194" y="53"/>
                  </a:moveTo>
                  <a:cubicBezTo>
                    <a:pt x="194" y="53"/>
                    <a:pt x="194" y="53"/>
                    <a:pt x="193" y="53"/>
                  </a:cubicBezTo>
                  <a:cubicBezTo>
                    <a:pt x="193" y="52"/>
                    <a:pt x="192" y="52"/>
                    <a:pt x="191" y="51"/>
                  </a:cubicBezTo>
                  <a:cubicBezTo>
                    <a:pt x="190" y="50"/>
                    <a:pt x="189" y="49"/>
                    <a:pt x="188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7" y="46"/>
                    <a:pt x="187" y="46"/>
                    <a:pt x="187" y="45"/>
                  </a:cubicBezTo>
                  <a:cubicBezTo>
                    <a:pt x="181" y="33"/>
                    <a:pt x="175" y="18"/>
                    <a:pt x="170" y="0"/>
                  </a:cubicBezTo>
                  <a:cubicBezTo>
                    <a:pt x="151" y="1"/>
                    <a:pt x="132" y="1"/>
                    <a:pt x="113" y="1"/>
                  </a:cubicBezTo>
                  <a:cubicBezTo>
                    <a:pt x="107" y="3"/>
                    <a:pt x="105" y="6"/>
                    <a:pt x="105" y="10"/>
                  </a:cubicBezTo>
                  <a:cubicBezTo>
                    <a:pt x="105" y="10"/>
                    <a:pt x="105" y="11"/>
                    <a:pt x="105" y="11"/>
                  </a:cubicBezTo>
                  <a:cubicBezTo>
                    <a:pt x="105" y="12"/>
                    <a:pt x="105" y="14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8"/>
                    <a:pt x="109" y="21"/>
                    <a:pt x="111" y="24"/>
                  </a:cubicBezTo>
                  <a:cubicBezTo>
                    <a:pt x="114" y="27"/>
                    <a:pt x="118" y="30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7" y="36"/>
                    <a:pt x="130" y="39"/>
                    <a:pt x="134" y="42"/>
                  </a:cubicBezTo>
                  <a:cubicBezTo>
                    <a:pt x="134" y="42"/>
                    <a:pt x="135" y="43"/>
                    <a:pt x="136" y="43"/>
                  </a:cubicBezTo>
                  <a:cubicBezTo>
                    <a:pt x="138" y="46"/>
                    <a:pt x="141" y="49"/>
                    <a:pt x="142" y="51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2"/>
                    <a:pt x="143" y="52"/>
                    <a:pt x="143" y="53"/>
                  </a:cubicBezTo>
                  <a:cubicBezTo>
                    <a:pt x="143" y="54"/>
                    <a:pt x="144" y="55"/>
                    <a:pt x="144" y="56"/>
                  </a:cubicBezTo>
                  <a:cubicBezTo>
                    <a:pt x="144" y="57"/>
                    <a:pt x="144" y="58"/>
                    <a:pt x="144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60"/>
                    <a:pt x="143" y="61"/>
                    <a:pt x="143" y="62"/>
                  </a:cubicBezTo>
                  <a:cubicBezTo>
                    <a:pt x="143" y="62"/>
                    <a:pt x="142" y="62"/>
                    <a:pt x="142" y="62"/>
                  </a:cubicBezTo>
                  <a:cubicBezTo>
                    <a:pt x="142" y="63"/>
                    <a:pt x="141" y="63"/>
                    <a:pt x="140" y="63"/>
                  </a:cubicBezTo>
                  <a:cubicBezTo>
                    <a:pt x="140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4"/>
                    <a:pt x="135" y="64"/>
                    <a:pt x="133" y="64"/>
                  </a:cubicBezTo>
                  <a:cubicBezTo>
                    <a:pt x="132" y="64"/>
                    <a:pt x="131" y="64"/>
                    <a:pt x="130" y="64"/>
                  </a:cubicBezTo>
                  <a:cubicBezTo>
                    <a:pt x="128" y="64"/>
                    <a:pt x="126" y="64"/>
                    <a:pt x="124" y="64"/>
                  </a:cubicBezTo>
                  <a:cubicBezTo>
                    <a:pt x="123" y="63"/>
                    <a:pt x="122" y="63"/>
                    <a:pt x="121" y="63"/>
                  </a:cubicBezTo>
                  <a:cubicBezTo>
                    <a:pt x="120" y="63"/>
                    <a:pt x="119" y="62"/>
                    <a:pt x="117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12" y="60"/>
                    <a:pt x="107" y="58"/>
                    <a:pt x="103" y="56"/>
                  </a:cubicBezTo>
                  <a:cubicBezTo>
                    <a:pt x="101" y="56"/>
                    <a:pt x="100" y="55"/>
                    <a:pt x="99" y="54"/>
                  </a:cubicBezTo>
                  <a:cubicBezTo>
                    <a:pt x="96" y="53"/>
                    <a:pt x="94" y="51"/>
                    <a:pt x="92" y="49"/>
                  </a:cubicBezTo>
                  <a:cubicBezTo>
                    <a:pt x="91" y="49"/>
                    <a:pt x="90" y="48"/>
                    <a:pt x="90" y="48"/>
                  </a:cubicBezTo>
                  <a:cubicBezTo>
                    <a:pt x="85" y="44"/>
                    <a:pt x="82" y="39"/>
                    <a:pt x="82" y="35"/>
                  </a:cubicBezTo>
                  <a:cubicBezTo>
                    <a:pt x="83" y="34"/>
                    <a:pt x="82" y="34"/>
                    <a:pt x="82" y="33"/>
                  </a:cubicBezTo>
                  <a:cubicBezTo>
                    <a:pt x="82" y="32"/>
                    <a:pt x="82" y="31"/>
                    <a:pt x="82" y="30"/>
                  </a:cubicBezTo>
                  <a:cubicBezTo>
                    <a:pt x="81" y="26"/>
                    <a:pt x="78" y="21"/>
                    <a:pt x="73" y="16"/>
                  </a:cubicBezTo>
                  <a:cubicBezTo>
                    <a:pt x="68" y="11"/>
                    <a:pt x="62" y="7"/>
                    <a:pt x="52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3"/>
                    <a:pt x="16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2" y="40"/>
                    <a:pt x="66" y="65"/>
                    <a:pt x="102" y="75"/>
                  </a:cubicBezTo>
                  <a:cubicBezTo>
                    <a:pt x="128" y="71"/>
                    <a:pt x="155" y="65"/>
                    <a:pt x="183" y="56"/>
                  </a:cubicBezTo>
                  <a:cubicBezTo>
                    <a:pt x="186" y="55"/>
                    <a:pt x="190" y="54"/>
                    <a:pt x="194" y="53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šļíḓê"/>
            <p:cNvSpPr/>
            <p:nvPr/>
          </p:nvSpPr>
          <p:spPr bwMode="auto">
            <a:xfrm>
              <a:off x="3419059" y="5413827"/>
              <a:ext cx="245655" cy="116729"/>
            </a:xfrm>
            <a:custGeom>
              <a:avLst/>
              <a:gdLst>
                <a:gd name="T0" fmla="*/ 141 w 143"/>
                <a:gd name="T1" fmla="*/ 0 h 68"/>
                <a:gd name="T2" fmla="*/ 142 w 143"/>
                <a:gd name="T3" fmla="*/ 0 h 68"/>
                <a:gd name="T4" fmla="*/ 143 w 143"/>
                <a:gd name="T5" fmla="*/ 0 h 68"/>
                <a:gd name="T6" fmla="*/ 143 w 143"/>
                <a:gd name="T7" fmla="*/ 0 h 68"/>
                <a:gd name="T8" fmla="*/ 116 w 143"/>
                <a:gd name="T9" fmla="*/ 1 h 68"/>
                <a:gd name="T10" fmla="*/ 116 w 143"/>
                <a:gd name="T11" fmla="*/ 1 h 68"/>
                <a:gd name="T12" fmla="*/ 116 w 143"/>
                <a:gd name="T13" fmla="*/ 1 h 68"/>
                <a:gd name="T14" fmla="*/ 116 w 143"/>
                <a:gd name="T15" fmla="*/ 1 h 68"/>
                <a:gd name="T16" fmla="*/ 116 w 143"/>
                <a:gd name="T17" fmla="*/ 1 h 68"/>
                <a:gd name="T18" fmla="*/ 100 w 143"/>
                <a:gd name="T19" fmla="*/ 18 h 68"/>
                <a:gd name="T20" fmla="*/ 99 w 143"/>
                <a:gd name="T21" fmla="*/ 18 h 68"/>
                <a:gd name="T22" fmla="*/ 70 w 143"/>
                <a:gd name="T23" fmla="*/ 35 h 68"/>
                <a:gd name="T24" fmla="*/ 68 w 143"/>
                <a:gd name="T25" fmla="*/ 36 h 68"/>
                <a:gd name="T26" fmla="*/ 0 w 143"/>
                <a:gd name="T27" fmla="*/ 68 h 68"/>
                <a:gd name="T28" fmla="*/ 22 w 143"/>
                <a:gd name="T29" fmla="*/ 63 h 68"/>
                <a:gd name="T30" fmla="*/ 27 w 143"/>
                <a:gd name="T31" fmla="*/ 61 h 68"/>
                <a:gd name="T32" fmla="*/ 31 w 143"/>
                <a:gd name="T33" fmla="*/ 60 h 68"/>
                <a:gd name="T34" fmla="*/ 43 w 143"/>
                <a:gd name="T35" fmla="*/ 55 h 68"/>
                <a:gd name="T36" fmla="*/ 43 w 143"/>
                <a:gd name="T37" fmla="*/ 55 h 68"/>
                <a:gd name="T38" fmla="*/ 56 w 143"/>
                <a:gd name="T39" fmla="*/ 50 h 68"/>
                <a:gd name="T40" fmla="*/ 57 w 143"/>
                <a:gd name="T41" fmla="*/ 49 h 68"/>
                <a:gd name="T42" fmla="*/ 69 w 143"/>
                <a:gd name="T43" fmla="*/ 44 h 68"/>
                <a:gd name="T44" fmla="*/ 70 w 143"/>
                <a:gd name="T45" fmla="*/ 43 h 68"/>
                <a:gd name="T46" fmla="*/ 83 w 143"/>
                <a:gd name="T47" fmla="*/ 35 h 68"/>
                <a:gd name="T48" fmla="*/ 83 w 143"/>
                <a:gd name="T49" fmla="*/ 35 h 68"/>
                <a:gd name="T50" fmla="*/ 123 w 143"/>
                <a:gd name="T51" fmla="*/ 10 h 68"/>
                <a:gd name="T52" fmla="*/ 126 w 143"/>
                <a:gd name="T53" fmla="*/ 8 h 68"/>
                <a:gd name="T54" fmla="*/ 129 w 143"/>
                <a:gd name="T55" fmla="*/ 7 h 68"/>
                <a:gd name="T56" fmla="*/ 130 w 143"/>
                <a:gd name="T57" fmla="*/ 6 h 68"/>
                <a:gd name="T58" fmla="*/ 141 w 143"/>
                <a:gd name="T59" fmla="*/ 1 h 68"/>
                <a:gd name="T60" fmla="*/ 141 w 143"/>
                <a:gd name="T6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68">
                  <a:moveTo>
                    <a:pt x="141" y="0"/>
                  </a:moveTo>
                  <a:cubicBezTo>
                    <a:pt x="141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6" y="0"/>
                    <a:pt x="127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5"/>
                    <a:pt x="109" y="12"/>
                    <a:pt x="100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0" y="25"/>
                    <a:pt x="78" y="31"/>
                    <a:pt x="70" y="35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2" y="66"/>
                    <a:pt x="22" y="63"/>
                  </a:cubicBezTo>
                  <a:cubicBezTo>
                    <a:pt x="23" y="63"/>
                    <a:pt x="25" y="62"/>
                    <a:pt x="27" y="61"/>
                  </a:cubicBezTo>
                  <a:cubicBezTo>
                    <a:pt x="28" y="61"/>
                    <a:pt x="30" y="60"/>
                    <a:pt x="31" y="60"/>
                  </a:cubicBezTo>
                  <a:cubicBezTo>
                    <a:pt x="35" y="58"/>
                    <a:pt x="39" y="57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8" y="53"/>
                    <a:pt x="52" y="52"/>
                    <a:pt x="56" y="50"/>
                  </a:cubicBezTo>
                  <a:cubicBezTo>
                    <a:pt x="56" y="50"/>
                    <a:pt x="57" y="49"/>
                    <a:pt x="57" y="49"/>
                  </a:cubicBezTo>
                  <a:cubicBezTo>
                    <a:pt x="61" y="48"/>
                    <a:pt x="65" y="46"/>
                    <a:pt x="69" y="44"/>
                  </a:cubicBezTo>
                  <a:cubicBezTo>
                    <a:pt x="69" y="43"/>
                    <a:pt x="70" y="43"/>
                    <a:pt x="70" y="43"/>
                  </a:cubicBezTo>
                  <a:cubicBezTo>
                    <a:pt x="75" y="40"/>
                    <a:pt x="79" y="38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103" y="23"/>
                    <a:pt x="115" y="15"/>
                    <a:pt x="123" y="10"/>
                  </a:cubicBezTo>
                  <a:cubicBezTo>
                    <a:pt x="124" y="10"/>
                    <a:pt x="125" y="9"/>
                    <a:pt x="126" y="8"/>
                  </a:cubicBezTo>
                  <a:cubicBezTo>
                    <a:pt x="127" y="8"/>
                    <a:pt x="128" y="7"/>
                    <a:pt x="129" y="7"/>
                  </a:cubicBezTo>
                  <a:cubicBezTo>
                    <a:pt x="129" y="6"/>
                    <a:pt x="130" y="6"/>
                    <a:pt x="130" y="6"/>
                  </a:cubicBezTo>
                  <a:cubicBezTo>
                    <a:pt x="135" y="3"/>
                    <a:pt x="138" y="2"/>
                    <a:pt x="141" y="1"/>
                  </a:cubicBezTo>
                  <a:cubicBezTo>
                    <a:pt x="141" y="1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ṥlidé"/>
            <p:cNvSpPr/>
            <p:nvPr/>
          </p:nvSpPr>
          <p:spPr bwMode="auto">
            <a:xfrm>
              <a:off x="3318009" y="2779573"/>
              <a:ext cx="637657" cy="224747"/>
            </a:xfrm>
            <a:custGeom>
              <a:avLst/>
              <a:gdLst>
                <a:gd name="T0" fmla="*/ 156 w 369"/>
                <a:gd name="T1" fmla="*/ 130 h 130"/>
                <a:gd name="T2" fmla="*/ 214 w 369"/>
                <a:gd name="T3" fmla="*/ 128 h 130"/>
                <a:gd name="T4" fmla="*/ 369 w 369"/>
                <a:gd name="T5" fmla="*/ 124 h 130"/>
                <a:gd name="T6" fmla="*/ 303 w 369"/>
                <a:gd name="T7" fmla="*/ 73 h 130"/>
                <a:gd name="T8" fmla="*/ 302 w 369"/>
                <a:gd name="T9" fmla="*/ 72 h 130"/>
                <a:gd name="T10" fmla="*/ 293 w 369"/>
                <a:gd name="T11" fmla="*/ 67 h 130"/>
                <a:gd name="T12" fmla="*/ 292 w 369"/>
                <a:gd name="T13" fmla="*/ 66 h 130"/>
                <a:gd name="T14" fmla="*/ 274 w 369"/>
                <a:gd name="T15" fmla="*/ 59 h 130"/>
                <a:gd name="T16" fmla="*/ 273 w 369"/>
                <a:gd name="T17" fmla="*/ 58 h 130"/>
                <a:gd name="T18" fmla="*/ 267 w 369"/>
                <a:gd name="T19" fmla="*/ 57 h 130"/>
                <a:gd name="T20" fmla="*/ 266 w 369"/>
                <a:gd name="T21" fmla="*/ 56 h 130"/>
                <a:gd name="T22" fmla="*/ 262 w 369"/>
                <a:gd name="T23" fmla="*/ 56 h 130"/>
                <a:gd name="T24" fmla="*/ 261 w 369"/>
                <a:gd name="T25" fmla="*/ 56 h 130"/>
                <a:gd name="T26" fmla="*/ 258 w 369"/>
                <a:gd name="T27" fmla="*/ 56 h 130"/>
                <a:gd name="T28" fmla="*/ 257 w 369"/>
                <a:gd name="T29" fmla="*/ 56 h 130"/>
                <a:gd name="T30" fmla="*/ 256 w 369"/>
                <a:gd name="T31" fmla="*/ 57 h 130"/>
                <a:gd name="T32" fmla="*/ 255 w 369"/>
                <a:gd name="T33" fmla="*/ 62 h 130"/>
                <a:gd name="T34" fmla="*/ 256 w 369"/>
                <a:gd name="T35" fmla="*/ 63 h 130"/>
                <a:gd name="T36" fmla="*/ 255 w 369"/>
                <a:gd name="T37" fmla="*/ 66 h 130"/>
                <a:gd name="T38" fmla="*/ 255 w 369"/>
                <a:gd name="T39" fmla="*/ 67 h 130"/>
                <a:gd name="T40" fmla="*/ 249 w 369"/>
                <a:gd name="T41" fmla="*/ 69 h 130"/>
                <a:gd name="T42" fmla="*/ 249 w 369"/>
                <a:gd name="T43" fmla="*/ 69 h 130"/>
                <a:gd name="T44" fmla="*/ 249 w 369"/>
                <a:gd name="T45" fmla="*/ 69 h 130"/>
                <a:gd name="T46" fmla="*/ 249 w 369"/>
                <a:gd name="T47" fmla="*/ 69 h 130"/>
                <a:gd name="T48" fmla="*/ 249 w 369"/>
                <a:gd name="T49" fmla="*/ 69 h 130"/>
                <a:gd name="T50" fmla="*/ 249 w 369"/>
                <a:gd name="T51" fmla="*/ 69 h 130"/>
                <a:gd name="T52" fmla="*/ 248 w 369"/>
                <a:gd name="T53" fmla="*/ 69 h 130"/>
                <a:gd name="T54" fmla="*/ 248 w 369"/>
                <a:gd name="T55" fmla="*/ 69 h 130"/>
                <a:gd name="T56" fmla="*/ 248 w 369"/>
                <a:gd name="T57" fmla="*/ 69 h 130"/>
                <a:gd name="T58" fmla="*/ 245 w 369"/>
                <a:gd name="T59" fmla="*/ 69 h 130"/>
                <a:gd name="T60" fmla="*/ 239 w 369"/>
                <a:gd name="T61" fmla="*/ 67 h 130"/>
                <a:gd name="T62" fmla="*/ 230 w 369"/>
                <a:gd name="T63" fmla="*/ 65 h 130"/>
                <a:gd name="T64" fmla="*/ 227 w 369"/>
                <a:gd name="T65" fmla="*/ 64 h 130"/>
                <a:gd name="T66" fmla="*/ 214 w 369"/>
                <a:gd name="T67" fmla="*/ 60 h 130"/>
                <a:gd name="T68" fmla="*/ 212 w 369"/>
                <a:gd name="T69" fmla="*/ 59 h 130"/>
                <a:gd name="T70" fmla="*/ 200 w 369"/>
                <a:gd name="T71" fmla="*/ 54 h 130"/>
                <a:gd name="T72" fmla="*/ 197 w 369"/>
                <a:gd name="T73" fmla="*/ 52 h 130"/>
                <a:gd name="T74" fmla="*/ 187 w 369"/>
                <a:gd name="T75" fmla="*/ 47 h 130"/>
                <a:gd name="T76" fmla="*/ 182 w 369"/>
                <a:gd name="T77" fmla="*/ 45 h 130"/>
                <a:gd name="T78" fmla="*/ 156 w 369"/>
                <a:gd name="T79" fmla="*/ 26 h 130"/>
                <a:gd name="T80" fmla="*/ 156 w 369"/>
                <a:gd name="T81" fmla="*/ 25 h 130"/>
                <a:gd name="T82" fmla="*/ 156 w 369"/>
                <a:gd name="T83" fmla="*/ 25 h 130"/>
                <a:gd name="T84" fmla="*/ 157 w 369"/>
                <a:gd name="T85" fmla="*/ 24 h 130"/>
                <a:gd name="T86" fmla="*/ 157 w 369"/>
                <a:gd name="T87" fmla="*/ 24 h 130"/>
                <a:gd name="T88" fmla="*/ 158 w 369"/>
                <a:gd name="T89" fmla="*/ 24 h 130"/>
                <a:gd name="T90" fmla="*/ 210 w 369"/>
                <a:gd name="T91" fmla="*/ 31 h 130"/>
                <a:gd name="T92" fmla="*/ 212 w 369"/>
                <a:gd name="T93" fmla="*/ 30 h 130"/>
                <a:gd name="T94" fmla="*/ 210 w 369"/>
                <a:gd name="T95" fmla="*/ 28 h 130"/>
                <a:gd name="T96" fmla="*/ 210 w 369"/>
                <a:gd name="T97" fmla="*/ 27 h 130"/>
                <a:gd name="T98" fmla="*/ 210 w 369"/>
                <a:gd name="T99" fmla="*/ 27 h 130"/>
                <a:gd name="T100" fmla="*/ 194 w 369"/>
                <a:gd name="T101" fmla="*/ 20 h 130"/>
                <a:gd name="T102" fmla="*/ 103 w 369"/>
                <a:gd name="T103" fmla="*/ 0 h 130"/>
                <a:gd name="T104" fmla="*/ 103 w 369"/>
                <a:gd name="T105" fmla="*/ 0 h 130"/>
                <a:gd name="T106" fmla="*/ 103 w 369"/>
                <a:gd name="T107" fmla="*/ 0 h 130"/>
                <a:gd name="T108" fmla="*/ 102 w 369"/>
                <a:gd name="T109" fmla="*/ 0 h 130"/>
                <a:gd name="T110" fmla="*/ 70 w 369"/>
                <a:gd name="T111" fmla="*/ 1 h 130"/>
                <a:gd name="T112" fmla="*/ 65 w 369"/>
                <a:gd name="T113" fmla="*/ 1 h 130"/>
                <a:gd name="T114" fmla="*/ 0 w 369"/>
                <a:gd name="T115" fmla="*/ 9 h 130"/>
                <a:gd name="T116" fmla="*/ 156 w 369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130">
                  <a:moveTo>
                    <a:pt x="156" y="130"/>
                  </a:moveTo>
                  <a:cubicBezTo>
                    <a:pt x="176" y="129"/>
                    <a:pt x="195" y="129"/>
                    <a:pt x="214" y="128"/>
                  </a:cubicBezTo>
                  <a:cubicBezTo>
                    <a:pt x="277" y="127"/>
                    <a:pt x="328" y="125"/>
                    <a:pt x="369" y="124"/>
                  </a:cubicBezTo>
                  <a:cubicBezTo>
                    <a:pt x="348" y="105"/>
                    <a:pt x="326" y="88"/>
                    <a:pt x="303" y="73"/>
                  </a:cubicBezTo>
                  <a:cubicBezTo>
                    <a:pt x="303" y="72"/>
                    <a:pt x="302" y="72"/>
                    <a:pt x="302" y="72"/>
                  </a:cubicBezTo>
                  <a:cubicBezTo>
                    <a:pt x="299" y="70"/>
                    <a:pt x="296" y="68"/>
                    <a:pt x="293" y="67"/>
                  </a:cubicBezTo>
                  <a:cubicBezTo>
                    <a:pt x="292" y="67"/>
                    <a:pt x="292" y="66"/>
                    <a:pt x="292" y="66"/>
                  </a:cubicBezTo>
                  <a:cubicBezTo>
                    <a:pt x="285" y="63"/>
                    <a:pt x="279" y="60"/>
                    <a:pt x="274" y="59"/>
                  </a:cubicBezTo>
                  <a:cubicBezTo>
                    <a:pt x="274" y="58"/>
                    <a:pt x="273" y="58"/>
                    <a:pt x="273" y="58"/>
                  </a:cubicBezTo>
                  <a:cubicBezTo>
                    <a:pt x="271" y="58"/>
                    <a:pt x="269" y="57"/>
                    <a:pt x="267" y="57"/>
                  </a:cubicBezTo>
                  <a:cubicBezTo>
                    <a:pt x="267" y="57"/>
                    <a:pt x="266" y="57"/>
                    <a:pt x="266" y="56"/>
                  </a:cubicBezTo>
                  <a:cubicBezTo>
                    <a:pt x="264" y="56"/>
                    <a:pt x="263" y="56"/>
                    <a:pt x="262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0" y="56"/>
                    <a:pt x="259" y="56"/>
                    <a:pt x="258" y="56"/>
                  </a:cubicBezTo>
                  <a:cubicBezTo>
                    <a:pt x="258" y="56"/>
                    <a:pt x="257" y="56"/>
                    <a:pt x="257" y="56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5" y="58"/>
                    <a:pt x="254" y="59"/>
                    <a:pt x="255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5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8"/>
                    <a:pt x="253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7" y="69"/>
                    <a:pt x="246" y="69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36" y="67"/>
                    <a:pt x="233" y="66"/>
                    <a:pt x="230" y="65"/>
                  </a:cubicBezTo>
                  <a:cubicBezTo>
                    <a:pt x="229" y="65"/>
                    <a:pt x="228" y="65"/>
                    <a:pt x="227" y="64"/>
                  </a:cubicBezTo>
                  <a:cubicBezTo>
                    <a:pt x="223" y="63"/>
                    <a:pt x="218" y="61"/>
                    <a:pt x="214" y="60"/>
                  </a:cubicBezTo>
                  <a:cubicBezTo>
                    <a:pt x="214" y="59"/>
                    <a:pt x="213" y="59"/>
                    <a:pt x="212" y="59"/>
                  </a:cubicBezTo>
                  <a:cubicBezTo>
                    <a:pt x="208" y="57"/>
                    <a:pt x="204" y="56"/>
                    <a:pt x="200" y="54"/>
                  </a:cubicBezTo>
                  <a:cubicBezTo>
                    <a:pt x="199" y="53"/>
                    <a:pt x="198" y="53"/>
                    <a:pt x="197" y="52"/>
                  </a:cubicBezTo>
                  <a:cubicBezTo>
                    <a:pt x="193" y="51"/>
                    <a:pt x="190" y="49"/>
                    <a:pt x="187" y="47"/>
                  </a:cubicBezTo>
                  <a:cubicBezTo>
                    <a:pt x="185" y="46"/>
                    <a:pt x="184" y="46"/>
                    <a:pt x="182" y="45"/>
                  </a:cubicBezTo>
                  <a:cubicBezTo>
                    <a:pt x="168" y="37"/>
                    <a:pt x="158" y="30"/>
                    <a:pt x="156" y="26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4"/>
                    <a:pt x="156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58" y="24"/>
                    <a:pt x="158" y="24"/>
                  </a:cubicBezTo>
                  <a:cubicBezTo>
                    <a:pt x="176" y="17"/>
                    <a:pt x="192" y="34"/>
                    <a:pt x="210" y="31"/>
                  </a:cubicBezTo>
                  <a:cubicBezTo>
                    <a:pt x="210" y="30"/>
                    <a:pt x="211" y="30"/>
                    <a:pt x="212" y="30"/>
                  </a:cubicBezTo>
                  <a:cubicBezTo>
                    <a:pt x="211" y="29"/>
                    <a:pt x="211" y="29"/>
                    <a:pt x="210" y="28"/>
                  </a:cubicBezTo>
                  <a:cubicBezTo>
                    <a:pt x="210" y="28"/>
                    <a:pt x="210" y="28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07" y="26"/>
                    <a:pt x="203" y="24"/>
                    <a:pt x="194" y="20"/>
                  </a:cubicBezTo>
                  <a:cubicBezTo>
                    <a:pt x="164" y="10"/>
                    <a:pt x="134" y="4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1"/>
                    <a:pt x="82" y="1"/>
                    <a:pt x="70" y="1"/>
                  </a:cubicBezTo>
                  <a:cubicBezTo>
                    <a:pt x="69" y="1"/>
                    <a:pt x="67" y="1"/>
                    <a:pt x="65" y="1"/>
                  </a:cubicBezTo>
                  <a:cubicBezTo>
                    <a:pt x="43" y="3"/>
                    <a:pt x="22" y="5"/>
                    <a:pt x="0" y="9"/>
                  </a:cubicBezTo>
                  <a:cubicBezTo>
                    <a:pt x="57" y="27"/>
                    <a:pt x="111" y="67"/>
                    <a:pt x="156" y="1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iṧľiḓè"/>
            <p:cNvSpPr/>
            <p:nvPr/>
          </p:nvSpPr>
          <p:spPr bwMode="auto">
            <a:xfrm>
              <a:off x="3014861" y="2795254"/>
              <a:ext cx="573195" cy="233459"/>
            </a:xfrm>
            <a:custGeom>
              <a:avLst/>
              <a:gdLst>
                <a:gd name="T0" fmla="*/ 220 w 331"/>
                <a:gd name="T1" fmla="*/ 125 h 135"/>
                <a:gd name="T2" fmla="*/ 235 w 331"/>
                <a:gd name="T3" fmla="*/ 133 h 135"/>
                <a:gd name="T4" fmla="*/ 331 w 331"/>
                <a:gd name="T5" fmla="*/ 121 h 135"/>
                <a:gd name="T6" fmla="*/ 330 w 331"/>
                <a:gd name="T7" fmla="*/ 121 h 135"/>
                <a:gd name="T8" fmla="*/ 331 w 331"/>
                <a:gd name="T9" fmla="*/ 121 h 135"/>
                <a:gd name="T10" fmla="*/ 175 w 331"/>
                <a:gd name="T11" fmla="*/ 0 h 135"/>
                <a:gd name="T12" fmla="*/ 132 w 331"/>
                <a:gd name="T13" fmla="*/ 10 h 135"/>
                <a:gd name="T14" fmla="*/ 144 w 331"/>
                <a:gd name="T15" fmla="*/ 15 h 135"/>
                <a:gd name="T16" fmla="*/ 147 w 331"/>
                <a:gd name="T17" fmla="*/ 16 h 135"/>
                <a:gd name="T18" fmla="*/ 148 w 331"/>
                <a:gd name="T19" fmla="*/ 17 h 135"/>
                <a:gd name="T20" fmla="*/ 150 w 331"/>
                <a:gd name="T21" fmla="*/ 19 h 135"/>
                <a:gd name="T22" fmla="*/ 150 w 331"/>
                <a:gd name="T23" fmla="*/ 19 h 135"/>
                <a:gd name="T24" fmla="*/ 152 w 331"/>
                <a:gd name="T25" fmla="*/ 22 h 135"/>
                <a:gd name="T26" fmla="*/ 152 w 331"/>
                <a:gd name="T27" fmla="*/ 22 h 135"/>
                <a:gd name="T28" fmla="*/ 149 w 331"/>
                <a:gd name="T29" fmla="*/ 28 h 135"/>
                <a:gd name="T30" fmla="*/ 148 w 331"/>
                <a:gd name="T31" fmla="*/ 29 h 135"/>
                <a:gd name="T32" fmla="*/ 148 w 331"/>
                <a:gd name="T33" fmla="*/ 29 h 135"/>
                <a:gd name="T34" fmla="*/ 141 w 331"/>
                <a:gd name="T35" fmla="*/ 31 h 135"/>
                <a:gd name="T36" fmla="*/ 131 w 331"/>
                <a:gd name="T37" fmla="*/ 32 h 135"/>
                <a:gd name="T38" fmla="*/ 131 w 331"/>
                <a:gd name="T39" fmla="*/ 32 h 135"/>
                <a:gd name="T40" fmla="*/ 131 w 331"/>
                <a:gd name="T41" fmla="*/ 32 h 135"/>
                <a:gd name="T42" fmla="*/ 130 w 331"/>
                <a:gd name="T43" fmla="*/ 32 h 135"/>
                <a:gd name="T44" fmla="*/ 130 w 331"/>
                <a:gd name="T45" fmla="*/ 32 h 135"/>
                <a:gd name="T46" fmla="*/ 130 w 331"/>
                <a:gd name="T47" fmla="*/ 32 h 135"/>
                <a:gd name="T48" fmla="*/ 130 w 331"/>
                <a:gd name="T49" fmla="*/ 32 h 135"/>
                <a:gd name="T50" fmla="*/ 129 w 331"/>
                <a:gd name="T51" fmla="*/ 32 h 135"/>
                <a:gd name="T52" fmla="*/ 129 w 331"/>
                <a:gd name="T53" fmla="*/ 32 h 135"/>
                <a:gd name="T54" fmla="*/ 129 w 331"/>
                <a:gd name="T55" fmla="*/ 32 h 135"/>
                <a:gd name="T56" fmla="*/ 85 w 331"/>
                <a:gd name="T57" fmla="*/ 24 h 135"/>
                <a:gd name="T58" fmla="*/ 0 w 331"/>
                <a:gd name="T59" fmla="*/ 59 h 135"/>
                <a:gd name="T60" fmla="*/ 34 w 331"/>
                <a:gd name="T61" fmla="*/ 74 h 135"/>
                <a:gd name="T62" fmla="*/ 35 w 331"/>
                <a:gd name="T63" fmla="*/ 75 h 135"/>
                <a:gd name="T64" fmla="*/ 51 w 331"/>
                <a:gd name="T65" fmla="*/ 127 h 135"/>
                <a:gd name="T66" fmla="*/ 52 w 331"/>
                <a:gd name="T67" fmla="*/ 127 h 135"/>
                <a:gd name="T68" fmla="*/ 52 w 331"/>
                <a:gd name="T69" fmla="*/ 128 h 135"/>
                <a:gd name="T70" fmla="*/ 171 w 331"/>
                <a:gd name="T71" fmla="*/ 135 h 135"/>
                <a:gd name="T72" fmla="*/ 184 w 331"/>
                <a:gd name="T73" fmla="*/ 114 h 135"/>
                <a:gd name="T74" fmla="*/ 220 w 331"/>
                <a:gd name="T7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" h="135">
                  <a:moveTo>
                    <a:pt x="220" y="125"/>
                  </a:moveTo>
                  <a:cubicBezTo>
                    <a:pt x="221" y="125"/>
                    <a:pt x="234" y="132"/>
                    <a:pt x="235" y="133"/>
                  </a:cubicBezTo>
                  <a:cubicBezTo>
                    <a:pt x="265" y="132"/>
                    <a:pt x="302" y="122"/>
                    <a:pt x="331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286" y="58"/>
                    <a:pt x="232" y="18"/>
                    <a:pt x="175" y="0"/>
                  </a:cubicBezTo>
                  <a:cubicBezTo>
                    <a:pt x="161" y="3"/>
                    <a:pt x="146" y="6"/>
                    <a:pt x="132" y="10"/>
                  </a:cubicBezTo>
                  <a:cubicBezTo>
                    <a:pt x="137" y="11"/>
                    <a:pt x="141" y="13"/>
                    <a:pt x="144" y="15"/>
                  </a:cubicBezTo>
                  <a:cubicBezTo>
                    <a:pt x="145" y="15"/>
                    <a:pt x="146" y="16"/>
                    <a:pt x="147" y="16"/>
                  </a:cubicBezTo>
                  <a:cubicBezTo>
                    <a:pt x="147" y="16"/>
                    <a:pt x="148" y="17"/>
                    <a:pt x="148" y="17"/>
                  </a:cubicBezTo>
                  <a:cubicBezTo>
                    <a:pt x="148" y="17"/>
                    <a:pt x="149" y="18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20"/>
                    <a:pt x="151" y="21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3" y="24"/>
                    <a:pt x="152" y="26"/>
                    <a:pt x="149" y="28"/>
                  </a:cubicBezTo>
                  <a:cubicBezTo>
                    <a:pt x="149" y="28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4" y="30"/>
                    <a:pt x="141" y="31"/>
                  </a:cubicBezTo>
                  <a:cubicBezTo>
                    <a:pt x="138" y="32"/>
                    <a:pt x="134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11" y="32"/>
                    <a:pt x="96" y="28"/>
                    <a:pt x="85" y="24"/>
                  </a:cubicBezTo>
                  <a:cubicBezTo>
                    <a:pt x="58" y="33"/>
                    <a:pt x="26" y="46"/>
                    <a:pt x="0" y="59"/>
                  </a:cubicBezTo>
                  <a:cubicBezTo>
                    <a:pt x="9" y="60"/>
                    <a:pt x="25" y="61"/>
                    <a:pt x="34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0" y="90"/>
                    <a:pt x="46" y="108"/>
                    <a:pt x="51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85" y="127"/>
                    <a:pt x="139" y="135"/>
                    <a:pt x="171" y="135"/>
                  </a:cubicBezTo>
                  <a:cubicBezTo>
                    <a:pt x="182" y="131"/>
                    <a:pt x="185" y="120"/>
                    <a:pt x="184" y="114"/>
                  </a:cubicBezTo>
                  <a:lnTo>
                    <a:pt x="220" y="1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şliḓé"/>
            <p:cNvSpPr/>
            <p:nvPr/>
          </p:nvSpPr>
          <p:spPr bwMode="auto">
            <a:xfrm>
              <a:off x="2544458" y="3532218"/>
              <a:ext cx="926867" cy="1085410"/>
            </a:xfrm>
            <a:custGeom>
              <a:avLst/>
              <a:gdLst>
                <a:gd name="T0" fmla="*/ 444 w 536"/>
                <a:gd name="T1" fmla="*/ 267 h 628"/>
                <a:gd name="T2" fmla="*/ 535 w 536"/>
                <a:gd name="T3" fmla="*/ 211 h 628"/>
                <a:gd name="T4" fmla="*/ 502 w 536"/>
                <a:gd name="T5" fmla="*/ 131 h 628"/>
                <a:gd name="T6" fmla="*/ 495 w 536"/>
                <a:gd name="T7" fmla="*/ 128 h 628"/>
                <a:gd name="T8" fmla="*/ 488 w 536"/>
                <a:gd name="T9" fmla="*/ 127 h 628"/>
                <a:gd name="T10" fmla="*/ 445 w 536"/>
                <a:gd name="T11" fmla="*/ 146 h 628"/>
                <a:gd name="T12" fmla="*/ 441 w 536"/>
                <a:gd name="T13" fmla="*/ 149 h 628"/>
                <a:gd name="T14" fmla="*/ 415 w 536"/>
                <a:gd name="T15" fmla="*/ 162 h 628"/>
                <a:gd name="T16" fmla="*/ 393 w 536"/>
                <a:gd name="T17" fmla="*/ 157 h 628"/>
                <a:gd name="T18" fmla="*/ 367 w 536"/>
                <a:gd name="T19" fmla="*/ 1 h 628"/>
                <a:gd name="T20" fmla="*/ 366 w 536"/>
                <a:gd name="T21" fmla="*/ 0 h 628"/>
                <a:gd name="T22" fmla="*/ 235 w 536"/>
                <a:gd name="T23" fmla="*/ 80 h 628"/>
                <a:gd name="T24" fmla="*/ 244 w 536"/>
                <a:gd name="T25" fmla="*/ 92 h 628"/>
                <a:gd name="T26" fmla="*/ 248 w 536"/>
                <a:gd name="T27" fmla="*/ 100 h 628"/>
                <a:gd name="T28" fmla="*/ 250 w 536"/>
                <a:gd name="T29" fmla="*/ 107 h 628"/>
                <a:gd name="T30" fmla="*/ 251 w 536"/>
                <a:gd name="T31" fmla="*/ 114 h 628"/>
                <a:gd name="T32" fmla="*/ 230 w 536"/>
                <a:gd name="T33" fmla="*/ 170 h 628"/>
                <a:gd name="T34" fmla="*/ 189 w 536"/>
                <a:gd name="T35" fmla="*/ 189 h 628"/>
                <a:gd name="T36" fmla="*/ 187 w 536"/>
                <a:gd name="T37" fmla="*/ 189 h 628"/>
                <a:gd name="T38" fmla="*/ 185 w 536"/>
                <a:gd name="T39" fmla="*/ 189 h 628"/>
                <a:gd name="T40" fmla="*/ 119 w 536"/>
                <a:gd name="T41" fmla="*/ 125 h 628"/>
                <a:gd name="T42" fmla="*/ 119 w 536"/>
                <a:gd name="T43" fmla="*/ 118 h 628"/>
                <a:gd name="T44" fmla="*/ 120 w 536"/>
                <a:gd name="T45" fmla="*/ 110 h 628"/>
                <a:gd name="T46" fmla="*/ 135 w 536"/>
                <a:gd name="T47" fmla="*/ 82 h 628"/>
                <a:gd name="T48" fmla="*/ 137 w 536"/>
                <a:gd name="T49" fmla="*/ 78 h 628"/>
                <a:gd name="T50" fmla="*/ 117 w 536"/>
                <a:gd name="T51" fmla="*/ 9 h 628"/>
                <a:gd name="T52" fmla="*/ 2 w 536"/>
                <a:gd name="T53" fmla="*/ 8 h 628"/>
                <a:gd name="T54" fmla="*/ 20 w 536"/>
                <a:gd name="T55" fmla="*/ 455 h 628"/>
                <a:gd name="T56" fmla="*/ 148 w 536"/>
                <a:gd name="T57" fmla="*/ 531 h 628"/>
                <a:gd name="T58" fmla="*/ 142 w 536"/>
                <a:gd name="T59" fmla="*/ 593 h 628"/>
                <a:gd name="T60" fmla="*/ 146 w 536"/>
                <a:gd name="T61" fmla="*/ 601 h 628"/>
                <a:gd name="T62" fmla="*/ 196 w 536"/>
                <a:gd name="T63" fmla="*/ 628 h 628"/>
                <a:gd name="T64" fmla="*/ 239 w 536"/>
                <a:gd name="T65" fmla="*/ 529 h 628"/>
                <a:gd name="T66" fmla="*/ 278 w 536"/>
                <a:gd name="T67" fmla="*/ 450 h 628"/>
                <a:gd name="T68" fmla="*/ 366 w 536"/>
                <a:gd name="T69" fmla="*/ 448 h 628"/>
                <a:gd name="T70" fmla="*/ 372 w 536"/>
                <a:gd name="T71" fmla="*/ 29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628">
                  <a:moveTo>
                    <a:pt x="372" y="298"/>
                  </a:moveTo>
                  <a:cubicBezTo>
                    <a:pt x="393" y="211"/>
                    <a:pt x="444" y="267"/>
                    <a:pt x="444" y="267"/>
                  </a:cubicBezTo>
                  <a:cubicBezTo>
                    <a:pt x="472" y="307"/>
                    <a:pt x="524" y="281"/>
                    <a:pt x="534" y="220"/>
                  </a:cubicBezTo>
                  <a:cubicBezTo>
                    <a:pt x="535" y="217"/>
                    <a:pt x="535" y="214"/>
                    <a:pt x="535" y="211"/>
                  </a:cubicBezTo>
                  <a:cubicBezTo>
                    <a:pt x="536" y="204"/>
                    <a:pt x="536" y="195"/>
                    <a:pt x="535" y="188"/>
                  </a:cubicBezTo>
                  <a:cubicBezTo>
                    <a:pt x="532" y="161"/>
                    <a:pt x="519" y="140"/>
                    <a:pt x="502" y="131"/>
                  </a:cubicBezTo>
                  <a:cubicBezTo>
                    <a:pt x="502" y="131"/>
                    <a:pt x="502" y="131"/>
                    <a:pt x="501" y="131"/>
                  </a:cubicBezTo>
                  <a:cubicBezTo>
                    <a:pt x="499" y="130"/>
                    <a:pt x="497" y="129"/>
                    <a:pt x="495" y="128"/>
                  </a:cubicBezTo>
                  <a:cubicBezTo>
                    <a:pt x="495" y="128"/>
                    <a:pt x="495" y="128"/>
                    <a:pt x="494" y="128"/>
                  </a:cubicBezTo>
                  <a:cubicBezTo>
                    <a:pt x="492" y="128"/>
                    <a:pt x="490" y="127"/>
                    <a:pt x="488" y="127"/>
                  </a:cubicBezTo>
                  <a:cubicBezTo>
                    <a:pt x="488" y="127"/>
                    <a:pt x="488" y="127"/>
                    <a:pt x="488" y="127"/>
                  </a:cubicBezTo>
                  <a:cubicBezTo>
                    <a:pt x="474" y="125"/>
                    <a:pt x="458" y="130"/>
                    <a:pt x="445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4" y="146"/>
                    <a:pt x="443" y="147"/>
                    <a:pt x="441" y="149"/>
                  </a:cubicBezTo>
                  <a:cubicBezTo>
                    <a:pt x="433" y="157"/>
                    <a:pt x="424" y="161"/>
                    <a:pt x="416" y="162"/>
                  </a:cubicBezTo>
                  <a:cubicBezTo>
                    <a:pt x="415" y="162"/>
                    <a:pt x="415" y="162"/>
                    <a:pt x="415" y="162"/>
                  </a:cubicBezTo>
                  <a:cubicBezTo>
                    <a:pt x="413" y="163"/>
                    <a:pt x="412" y="163"/>
                    <a:pt x="411" y="163"/>
                  </a:cubicBezTo>
                  <a:cubicBezTo>
                    <a:pt x="404" y="163"/>
                    <a:pt x="398" y="161"/>
                    <a:pt x="393" y="157"/>
                  </a:cubicBezTo>
                  <a:cubicBezTo>
                    <a:pt x="383" y="149"/>
                    <a:pt x="375" y="136"/>
                    <a:pt x="372" y="116"/>
                  </a:cubicBezTo>
                  <a:cubicBezTo>
                    <a:pt x="371" y="76"/>
                    <a:pt x="370" y="37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30" y="1"/>
                    <a:pt x="293" y="2"/>
                    <a:pt x="255" y="3"/>
                  </a:cubicBezTo>
                  <a:cubicBezTo>
                    <a:pt x="189" y="28"/>
                    <a:pt x="235" y="80"/>
                    <a:pt x="235" y="80"/>
                  </a:cubicBezTo>
                  <a:cubicBezTo>
                    <a:pt x="237" y="82"/>
                    <a:pt x="239" y="84"/>
                    <a:pt x="241" y="87"/>
                  </a:cubicBezTo>
                  <a:cubicBezTo>
                    <a:pt x="242" y="89"/>
                    <a:pt x="243" y="90"/>
                    <a:pt x="244" y="92"/>
                  </a:cubicBezTo>
                  <a:cubicBezTo>
                    <a:pt x="244" y="93"/>
                    <a:pt x="245" y="93"/>
                    <a:pt x="245" y="94"/>
                  </a:cubicBezTo>
                  <a:cubicBezTo>
                    <a:pt x="246" y="96"/>
                    <a:pt x="247" y="98"/>
                    <a:pt x="248" y="100"/>
                  </a:cubicBezTo>
                  <a:cubicBezTo>
                    <a:pt x="248" y="101"/>
                    <a:pt x="248" y="101"/>
                    <a:pt x="248" y="102"/>
                  </a:cubicBezTo>
                  <a:cubicBezTo>
                    <a:pt x="249" y="103"/>
                    <a:pt x="249" y="105"/>
                    <a:pt x="250" y="107"/>
                  </a:cubicBezTo>
                  <a:cubicBezTo>
                    <a:pt x="250" y="108"/>
                    <a:pt x="250" y="109"/>
                    <a:pt x="250" y="110"/>
                  </a:cubicBezTo>
                  <a:cubicBezTo>
                    <a:pt x="251" y="112"/>
                    <a:pt x="251" y="113"/>
                    <a:pt x="251" y="114"/>
                  </a:cubicBezTo>
                  <a:cubicBezTo>
                    <a:pt x="253" y="133"/>
                    <a:pt x="247" y="155"/>
                    <a:pt x="231" y="170"/>
                  </a:cubicBezTo>
                  <a:cubicBezTo>
                    <a:pt x="231" y="170"/>
                    <a:pt x="231" y="170"/>
                    <a:pt x="230" y="170"/>
                  </a:cubicBezTo>
                  <a:cubicBezTo>
                    <a:pt x="229" y="172"/>
                    <a:pt x="227" y="173"/>
                    <a:pt x="226" y="175"/>
                  </a:cubicBezTo>
                  <a:cubicBezTo>
                    <a:pt x="216" y="183"/>
                    <a:pt x="204" y="188"/>
                    <a:pt x="189" y="189"/>
                  </a:cubicBezTo>
                  <a:cubicBezTo>
                    <a:pt x="189" y="189"/>
                    <a:pt x="189" y="189"/>
                    <a:pt x="188" y="189"/>
                  </a:cubicBezTo>
                  <a:cubicBezTo>
                    <a:pt x="188" y="189"/>
                    <a:pt x="187" y="189"/>
                    <a:pt x="187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9"/>
                    <a:pt x="185" y="189"/>
                    <a:pt x="185" y="189"/>
                  </a:cubicBezTo>
                  <a:cubicBezTo>
                    <a:pt x="163" y="190"/>
                    <a:pt x="142" y="177"/>
                    <a:pt x="129" y="158"/>
                  </a:cubicBezTo>
                  <a:cubicBezTo>
                    <a:pt x="123" y="148"/>
                    <a:pt x="119" y="137"/>
                    <a:pt x="119" y="125"/>
                  </a:cubicBezTo>
                  <a:cubicBezTo>
                    <a:pt x="119" y="124"/>
                    <a:pt x="119" y="122"/>
                    <a:pt x="119" y="121"/>
                  </a:cubicBezTo>
                  <a:cubicBezTo>
                    <a:pt x="119" y="120"/>
                    <a:pt x="119" y="119"/>
                    <a:pt x="119" y="118"/>
                  </a:cubicBezTo>
                  <a:cubicBezTo>
                    <a:pt x="119" y="115"/>
                    <a:pt x="120" y="113"/>
                    <a:pt x="120" y="111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1" y="105"/>
                    <a:pt x="123" y="101"/>
                    <a:pt x="125" y="96"/>
                  </a:cubicBezTo>
                  <a:cubicBezTo>
                    <a:pt x="128" y="90"/>
                    <a:pt x="132" y="85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0"/>
                    <a:pt x="136" y="79"/>
                    <a:pt x="137" y="78"/>
                  </a:cubicBezTo>
                  <a:cubicBezTo>
                    <a:pt x="148" y="60"/>
                    <a:pt x="162" y="26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4" y="8"/>
                    <a:pt x="110" y="7"/>
                    <a:pt x="106" y="6"/>
                  </a:cubicBezTo>
                  <a:cubicBezTo>
                    <a:pt x="71" y="6"/>
                    <a:pt x="37" y="7"/>
                    <a:pt x="2" y="8"/>
                  </a:cubicBezTo>
                  <a:cubicBezTo>
                    <a:pt x="0" y="132"/>
                    <a:pt x="5" y="279"/>
                    <a:pt x="19" y="448"/>
                  </a:cubicBezTo>
                  <a:cubicBezTo>
                    <a:pt x="20" y="451"/>
                    <a:pt x="20" y="453"/>
                    <a:pt x="20" y="455"/>
                  </a:cubicBezTo>
                  <a:cubicBezTo>
                    <a:pt x="52" y="455"/>
                    <a:pt x="84" y="454"/>
                    <a:pt x="117" y="453"/>
                  </a:cubicBezTo>
                  <a:cubicBezTo>
                    <a:pt x="194" y="474"/>
                    <a:pt x="149" y="531"/>
                    <a:pt x="148" y="531"/>
                  </a:cubicBezTo>
                  <a:cubicBezTo>
                    <a:pt x="137" y="544"/>
                    <a:pt x="132" y="571"/>
                    <a:pt x="142" y="593"/>
                  </a:cubicBezTo>
                  <a:cubicBezTo>
                    <a:pt x="142" y="593"/>
                    <a:pt x="142" y="593"/>
                    <a:pt x="142" y="593"/>
                  </a:cubicBezTo>
                  <a:cubicBezTo>
                    <a:pt x="142" y="595"/>
                    <a:pt x="143" y="596"/>
                    <a:pt x="144" y="597"/>
                  </a:cubicBezTo>
                  <a:cubicBezTo>
                    <a:pt x="145" y="598"/>
                    <a:pt x="145" y="600"/>
                    <a:pt x="146" y="601"/>
                  </a:cubicBezTo>
                  <a:cubicBezTo>
                    <a:pt x="146" y="601"/>
                    <a:pt x="146" y="601"/>
                    <a:pt x="147" y="602"/>
                  </a:cubicBezTo>
                  <a:cubicBezTo>
                    <a:pt x="156" y="615"/>
                    <a:pt x="171" y="626"/>
                    <a:pt x="196" y="628"/>
                  </a:cubicBezTo>
                  <a:cubicBezTo>
                    <a:pt x="196" y="628"/>
                    <a:pt x="196" y="628"/>
                    <a:pt x="196" y="628"/>
                  </a:cubicBezTo>
                  <a:cubicBezTo>
                    <a:pt x="253" y="621"/>
                    <a:pt x="269" y="564"/>
                    <a:pt x="239" y="529"/>
                  </a:cubicBezTo>
                  <a:cubicBezTo>
                    <a:pt x="239" y="529"/>
                    <a:pt x="239" y="529"/>
                    <a:pt x="239" y="529"/>
                  </a:cubicBezTo>
                  <a:cubicBezTo>
                    <a:pt x="223" y="505"/>
                    <a:pt x="207" y="464"/>
                    <a:pt x="278" y="450"/>
                  </a:cubicBezTo>
                  <a:cubicBezTo>
                    <a:pt x="308" y="449"/>
                    <a:pt x="337" y="449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7" y="446"/>
                    <a:pt x="367" y="443"/>
                    <a:pt x="367" y="441"/>
                  </a:cubicBezTo>
                  <a:cubicBezTo>
                    <a:pt x="370" y="392"/>
                    <a:pt x="371" y="344"/>
                    <a:pt x="372" y="2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ṧļïḓè"/>
            <p:cNvSpPr/>
            <p:nvPr/>
          </p:nvSpPr>
          <p:spPr bwMode="auto">
            <a:xfrm>
              <a:off x="2884643" y="2875396"/>
              <a:ext cx="891573" cy="658563"/>
            </a:xfrm>
            <a:custGeom>
              <a:avLst/>
              <a:gdLst>
                <a:gd name="connsiteX0" fmla="*/ 745895 w 1723902"/>
                <a:gd name="connsiteY0" fmla="*/ 264253 h 1273366"/>
                <a:gd name="connsiteX1" fmla="*/ 719104 w 1723902"/>
                <a:gd name="connsiteY1" fmla="*/ 272300 h 1273366"/>
                <a:gd name="connsiteX2" fmla="*/ 694341 w 1723902"/>
                <a:gd name="connsiteY2" fmla="*/ 272710 h 1273366"/>
                <a:gd name="connsiteX3" fmla="*/ 701943 w 1723902"/>
                <a:gd name="connsiteY3" fmla="*/ 272710 h 1273366"/>
                <a:gd name="connsiteX4" fmla="*/ 718655 w 1723902"/>
                <a:gd name="connsiteY4" fmla="*/ 272435 h 1273366"/>
                <a:gd name="connsiteX5" fmla="*/ 719104 w 1723902"/>
                <a:gd name="connsiteY5" fmla="*/ 272300 h 1273366"/>
                <a:gd name="connsiteX6" fmla="*/ 721609 w 1723902"/>
                <a:gd name="connsiteY6" fmla="*/ 272259 h 1273366"/>
                <a:gd name="connsiteX7" fmla="*/ 733178 w 1723902"/>
                <a:gd name="connsiteY7" fmla="*/ 269120 h 1273366"/>
                <a:gd name="connsiteX8" fmla="*/ 732760 w 1723902"/>
                <a:gd name="connsiteY8" fmla="*/ 0 h 1273366"/>
                <a:gd name="connsiteX9" fmla="*/ 742794 w 1723902"/>
                <a:gd name="connsiteY9" fmla="*/ 0 h 1273366"/>
                <a:gd name="connsiteX10" fmla="*/ 846478 w 1723902"/>
                <a:gd name="connsiteY10" fmla="*/ 16638 h 1273366"/>
                <a:gd name="connsiteX11" fmla="*/ 859856 w 1723902"/>
                <a:gd name="connsiteY11" fmla="*/ 23293 h 1273366"/>
                <a:gd name="connsiteX12" fmla="*/ 883269 w 1723902"/>
                <a:gd name="connsiteY12" fmla="*/ 33276 h 1273366"/>
                <a:gd name="connsiteX13" fmla="*/ 903336 w 1723902"/>
                <a:gd name="connsiteY13" fmla="*/ 43259 h 1273366"/>
                <a:gd name="connsiteX14" fmla="*/ 916715 w 1723902"/>
                <a:gd name="connsiteY14" fmla="*/ 49914 h 1273366"/>
                <a:gd name="connsiteX15" fmla="*/ 930093 w 1723902"/>
                <a:gd name="connsiteY15" fmla="*/ 63224 h 1273366"/>
                <a:gd name="connsiteX16" fmla="*/ 946817 w 1723902"/>
                <a:gd name="connsiteY16" fmla="*/ 76535 h 1273366"/>
                <a:gd name="connsiteX17" fmla="*/ 946817 w 1723902"/>
                <a:gd name="connsiteY17" fmla="*/ 79862 h 1273366"/>
                <a:gd name="connsiteX18" fmla="*/ 960195 w 1723902"/>
                <a:gd name="connsiteY18" fmla="*/ 116466 h 1273366"/>
                <a:gd name="connsiteX19" fmla="*/ 956851 w 1723902"/>
                <a:gd name="connsiteY19" fmla="*/ 133104 h 1273366"/>
                <a:gd name="connsiteX20" fmla="*/ 953506 w 1723902"/>
                <a:gd name="connsiteY20" fmla="*/ 139759 h 1273366"/>
                <a:gd name="connsiteX21" fmla="*/ 950161 w 1723902"/>
                <a:gd name="connsiteY21" fmla="*/ 166380 h 1273366"/>
                <a:gd name="connsiteX22" fmla="*/ 953506 w 1723902"/>
                <a:gd name="connsiteY22" fmla="*/ 179690 h 1273366"/>
                <a:gd name="connsiteX23" fmla="*/ 953506 w 1723902"/>
                <a:gd name="connsiteY23" fmla="*/ 183018 h 1273366"/>
                <a:gd name="connsiteX24" fmla="*/ 963540 w 1723902"/>
                <a:gd name="connsiteY24" fmla="*/ 199656 h 1273366"/>
                <a:gd name="connsiteX25" fmla="*/ 1053845 w 1723902"/>
                <a:gd name="connsiteY25" fmla="*/ 256225 h 1273366"/>
                <a:gd name="connsiteX26" fmla="*/ 1057190 w 1723902"/>
                <a:gd name="connsiteY26" fmla="*/ 256225 h 1273366"/>
                <a:gd name="connsiteX27" fmla="*/ 1063879 w 1723902"/>
                <a:gd name="connsiteY27" fmla="*/ 256225 h 1273366"/>
                <a:gd name="connsiteX28" fmla="*/ 1070568 w 1723902"/>
                <a:gd name="connsiteY28" fmla="*/ 259553 h 1273366"/>
                <a:gd name="connsiteX29" fmla="*/ 1067224 w 1723902"/>
                <a:gd name="connsiteY29" fmla="*/ 259553 h 1273366"/>
                <a:gd name="connsiteX30" fmla="*/ 1093981 w 1723902"/>
                <a:gd name="connsiteY30" fmla="*/ 262880 h 1273366"/>
                <a:gd name="connsiteX31" fmla="*/ 1097160 w 1723902"/>
                <a:gd name="connsiteY31" fmla="*/ 266044 h 1273366"/>
                <a:gd name="connsiteX32" fmla="*/ 1098811 w 1723902"/>
                <a:gd name="connsiteY32" fmla="*/ 266017 h 1273366"/>
                <a:gd name="connsiteX33" fmla="*/ 1095469 w 1723902"/>
                <a:gd name="connsiteY33" fmla="*/ 262670 h 1273366"/>
                <a:gd name="connsiteX34" fmla="*/ 1072069 w 1723902"/>
                <a:gd name="connsiteY34" fmla="*/ 259323 h 1273366"/>
                <a:gd name="connsiteX35" fmla="*/ 1359544 w 1723902"/>
                <a:gd name="connsiteY35" fmla="*/ 249283 h 1273366"/>
                <a:gd name="connsiteX36" fmla="*/ 1723902 w 1723902"/>
                <a:gd name="connsiteY36" fmla="*/ 1243246 h 1273366"/>
                <a:gd name="connsiteX37" fmla="*/ 1723902 w 1723902"/>
                <a:gd name="connsiteY37" fmla="*/ 1246593 h 1273366"/>
                <a:gd name="connsiteX38" fmla="*/ 1419714 w 1723902"/>
                <a:gd name="connsiteY38" fmla="*/ 1253286 h 1273366"/>
                <a:gd name="connsiteX39" fmla="*/ 1366230 w 1723902"/>
                <a:gd name="connsiteY39" fmla="*/ 1243246 h 1273366"/>
                <a:gd name="connsiteX40" fmla="*/ 1339488 w 1723902"/>
                <a:gd name="connsiteY40" fmla="*/ 1233206 h 1273366"/>
                <a:gd name="connsiteX41" fmla="*/ 1332803 w 1723902"/>
                <a:gd name="connsiteY41" fmla="*/ 1233206 h 1273366"/>
                <a:gd name="connsiteX42" fmla="*/ 1275976 w 1723902"/>
                <a:gd name="connsiteY42" fmla="*/ 1183006 h 1273366"/>
                <a:gd name="connsiteX43" fmla="*/ 1269291 w 1723902"/>
                <a:gd name="connsiteY43" fmla="*/ 1176313 h 1273366"/>
                <a:gd name="connsiteX44" fmla="*/ 1259262 w 1723902"/>
                <a:gd name="connsiteY44" fmla="*/ 1152886 h 1273366"/>
                <a:gd name="connsiteX45" fmla="*/ 1259262 w 1723902"/>
                <a:gd name="connsiteY45" fmla="*/ 1065872 h 1273366"/>
                <a:gd name="connsiteX46" fmla="*/ 1262605 w 1723902"/>
                <a:gd name="connsiteY46" fmla="*/ 1052486 h 1273366"/>
                <a:gd name="connsiteX47" fmla="*/ 1265948 w 1723902"/>
                <a:gd name="connsiteY47" fmla="*/ 1039099 h 1273366"/>
                <a:gd name="connsiteX48" fmla="*/ 1279319 w 1723902"/>
                <a:gd name="connsiteY48" fmla="*/ 1015672 h 1273366"/>
                <a:gd name="connsiteX49" fmla="*/ 1275976 w 1723902"/>
                <a:gd name="connsiteY49" fmla="*/ 1015672 h 1273366"/>
                <a:gd name="connsiteX50" fmla="*/ 1078755 w 1723902"/>
                <a:gd name="connsiteY50" fmla="*/ 741245 h 1273366"/>
                <a:gd name="connsiteX51" fmla="*/ 1075412 w 1723902"/>
                <a:gd name="connsiteY51" fmla="*/ 741245 h 1273366"/>
                <a:gd name="connsiteX52" fmla="*/ 1072069 w 1723902"/>
                <a:gd name="connsiteY52" fmla="*/ 741245 h 1273366"/>
                <a:gd name="connsiteX53" fmla="*/ 1065384 w 1723902"/>
                <a:gd name="connsiteY53" fmla="*/ 741245 h 1273366"/>
                <a:gd name="connsiteX54" fmla="*/ 1058698 w 1723902"/>
                <a:gd name="connsiteY54" fmla="*/ 741245 h 1273366"/>
                <a:gd name="connsiteX55" fmla="*/ 935017 w 1723902"/>
                <a:gd name="connsiteY55" fmla="*/ 801485 h 1273366"/>
                <a:gd name="connsiteX56" fmla="*/ 928332 w 1723902"/>
                <a:gd name="connsiteY56" fmla="*/ 811525 h 1273366"/>
                <a:gd name="connsiteX57" fmla="*/ 924989 w 1723902"/>
                <a:gd name="connsiteY57" fmla="*/ 818218 h 1273366"/>
                <a:gd name="connsiteX58" fmla="*/ 918304 w 1723902"/>
                <a:gd name="connsiteY58" fmla="*/ 831605 h 1273366"/>
                <a:gd name="connsiteX59" fmla="*/ 914961 w 1723902"/>
                <a:gd name="connsiteY59" fmla="*/ 838298 h 1273366"/>
                <a:gd name="connsiteX60" fmla="*/ 911618 w 1723902"/>
                <a:gd name="connsiteY60" fmla="*/ 851685 h 1273366"/>
                <a:gd name="connsiteX61" fmla="*/ 908276 w 1723902"/>
                <a:gd name="connsiteY61" fmla="*/ 858378 h 1273366"/>
                <a:gd name="connsiteX62" fmla="*/ 908276 w 1723902"/>
                <a:gd name="connsiteY62" fmla="*/ 871765 h 1273366"/>
                <a:gd name="connsiteX63" fmla="*/ 904933 w 1723902"/>
                <a:gd name="connsiteY63" fmla="*/ 881805 h 1273366"/>
                <a:gd name="connsiteX64" fmla="*/ 908276 w 1723902"/>
                <a:gd name="connsiteY64" fmla="*/ 901885 h 1273366"/>
                <a:gd name="connsiteX65" fmla="*/ 971787 w 1723902"/>
                <a:gd name="connsiteY65" fmla="*/ 1022365 h 1273366"/>
                <a:gd name="connsiteX66" fmla="*/ 968445 w 1723902"/>
                <a:gd name="connsiteY66" fmla="*/ 1243246 h 1273366"/>
                <a:gd name="connsiteX67" fmla="*/ 968445 w 1723902"/>
                <a:gd name="connsiteY67" fmla="*/ 1246593 h 1273366"/>
                <a:gd name="connsiteX68" fmla="*/ 945046 w 1723902"/>
                <a:gd name="connsiteY68" fmla="*/ 1256633 h 1273366"/>
                <a:gd name="connsiteX69" fmla="*/ 941703 w 1723902"/>
                <a:gd name="connsiteY69" fmla="*/ 1256633 h 1273366"/>
                <a:gd name="connsiteX70" fmla="*/ 908276 w 1723902"/>
                <a:gd name="connsiteY70" fmla="*/ 1266673 h 1273366"/>
                <a:gd name="connsiteX71" fmla="*/ 570660 w 1723902"/>
                <a:gd name="connsiteY71" fmla="*/ 1273366 h 1273366"/>
                <a:gd name="connsiteX72" fmla="*/ 567317 w 1723902"/>
                <a:gd name="connsiteY72" fmla="*/ 1270019 h 1273366"/>
                <a:gd name="connsiteX73" fmla="*/ 537232 w 1723902"/>
                <a:gd name="connsiteY73" fmla="*/ 901885 h 1273366"/>
                <a:gd name="connsiteX74" fmla="*/ 403523 w 1723902"/>
                <a:gd name="connsiteY74" fmla="*/ 794791 h 1273366"/>
                <a:gd name="connsiteX75" fmla="*/ 192931 w 1723902"/>
                <a:gd name="connsiteY75" fmla="*/ 885152 h 1273366"/>
                <a:gd name="connsiteX76" fmla="*/ 189588 w 1723902"/>
                <a:gd name="connsiteY76" fmla="*/ 885152 h 1273366"/>
                <a:gd name="connsiteX77" fmla="*/ 186245 w 1723902"/>
                <a:gd name="connsiteY77" fmla="*/ 885152 h 1273366"/>
                <a:gd name="connsiteX78" fmla="*/ 32480 w 1723902"/>
                <a:gd name="connsiteY78" fmla="*/ 801485 h 1273366"/>
                <a:gd name="connsiteX79" fmla="*/ 25794 w 1723902"/>
                <a:gd name="connsiteY79" fmla="*/ 791445 h 1273366"/>
                <a:gd name="connsiteX80" fmla="*/ 19109 w 1723902"/>
                <a:gd name="connsiteY80" fmla="*/ 781405 h 1273366"/>
                <a:gd name="connsiteX81" fmla="*/ 12423 w 1723902"/>
                <a:gd name="connsiteY81" fmla="*/ 764671 h 1273366"/>
                <a:gd name="connsiteX82" fmla="*/ 9081 w 1723902"/>
                <a:gd name="connsiteY82" fmla="*/ 757978 h 1273366"/>
                <a:gd name="connsiteX83" fmla="*/ 5738 w 1723902"/>
                <a:gd name="connsiteY83" fmla="*/ 744591 h 1273366"/>
                <a:gd name="connsiteX84" fmla="*/ 62564 w 1723902"/>
                <a:gd name="connsiteY84" fmla="*/ 563871 h 1273366"/>
                <a:gd name="connsiteX85" fmla="*/ 156161 w 1723902"/>
                <a:gd name="connsiteY85" fmla="*/ 533751 h 1273366"/>
                <a:gd name="connsiteX86" fmla="*/ 159504 w 1723902"/>
                <a:gd name="connsiteY86" fmla="*/ 533751 h 1273366"/>
                <a:gd name="connsiteX87" fmla="*/ 400180 w 1723902"/>
                <a:gd name="connsiteY87" fmla="*/ 600684 h 1273366"/>
                <a:gd name="connsiteX88" fmla="*/ 477063 w 1723902"/>
                <a:gd name="connsiteY88" fmla="*/ 496937 h 1273366"/>
                <a:gd name="connsiteX89" fmla="*/ 477063 w 1723902"/>
                <a:gd name="connsiteY89" fmla="*/ 493591 h 1273366"/>
                <a:gd name="connsiteX90" fmla="*/ 423579 w 1723902"/>
                <a:gd name="connsiteY90" fmla="*/ 272710 h 1273366"/>
                <a:gd name="connsiteX91" fmla="*/ 426922 w 1723902"/>
                <a:gd name="connsiteY91" fmla="*/ 272710 h 1273366"/>
                <a:gd name="connsiteX92" fmla="*/ 750145 w 1723902"/>
                <a:gd name="connsiteY92" fmla="*/ 262702 h 1273366"/>
                <a:gd name="connsiteX93" fmla="*/ 778331 w 1723902"/>
                <a:gd name="connsiteY93" fmla="*/ 255081 h 1273366"/>
                <a:gd name="connsiteX94" fmla="*/ 789619 w 1723902"/>
                <a:gd name="connsiteY94" fmla="*/ 212966 h 1273366"/>
                <a:gd name="connsiteX95" fmla="*/ 746138 w 1723902"/>
                <a:gd name="connsiteY95" fmla="*/ 156397 h 1273366"/>
                <a:gd name="connsiteX96" fmla="*/ 675901 w 1723902"/>
                <a:gd name="connsiteY96" fmla="*/ 113138 h 1273366"/>
                <a:gd name="connsiteX97" fmla="*/ 669212 w 1723902"/>
                <a:gd name="connsiteY97" fmla="*/ 106483 h 1273366"/>
                <a:gd name="connsiteX98" fmla="*/ 642455 w 1723902"/>
                <a:gd name="connsiteY98" fmla="*/ 36604 h 1273366"/>
                <a:gd name="connsiteX99" fmla="*/ 645799 w 1723902"/>
                <a:gd name="connsiteY99" fmla="*/ 33276 h 1273366"/>
                <a:gd name="connsiteX100" fmla="*/ 732760 w 1723902"/>
                <a:gd name="connsiteY100" fmla="*/ 0 h 127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23902" h="1273366">
                  <a:moveTo>
                    <a:pt x="745895" y="264253"/>
                  </a:moveTo>
                  <a:lnTo>
                    <a:pt x="719104" y="272300"/>
                  </a:lnTo>
                  <a:lnTo>
                    <a:pt x="694341" y="272710"/>
                  </a:lnTo>
                  <a:lnTo>
                    <a:pt x="701943" y="272710"/>
                  </a:lnTo>
                  <a:lnTo>
                    <a:pt x="718655" y="272435"/>
                  </a:lnTo>
                  <a:lnTo>
                    <a:pt x="719104" y="272300"/>
                  </a:lnTo>
                  <a:lnTo>
                    <a:pt x="721609" y="272259"/>
                  </a:lnTo>
                  <a:lnTo>
                    <a:pt x="733178" y="269120"/>
                  </a:lnTo>
                  <a:close/>
                  <a:moveTo>
                    <a:pt x="732760" y="0"/>
                  </a:moveTo>
                  <a:cubicBezTo>
                    <a:pt x="736105" y="0"/>
                    <a:pt x="739449" y="0"/>
                    <a:pt x="742794" y="0"/>
                  </a:cubicBezTo>
                  <a:cubicBezTo>
                    <a:pt x="782929" y="3328"/>
                    <a:pt x="816376" y="9983"/>
                    <a:pt x="846478" y="16638"/>
                  </a:cubicBezTo>
                  <a:cubicBezTo>
                    <a:pt x="849822" y="19966"/>
                    <a:pt x="856511" y="19966"/>
                    <a:pt x="859856" y="23293"/>
                  </a:cubicBezTo>
                  <a:cubicBezTo>
                    <a:pt x="869890" y="26621"/>
                    <a:pt x="876579" y="29948"/>
                    <a:pt x="883269" y="33276"/>
                  </a:cubicBezTo>
                  <a:cubicBezTo>
                    <a:pt x="889958" y="36604"/>
                    <a:pt x="896647" y="39931"/>
                    <a:pt x="903336" y="43259"/>
                  </a:cubicBezTo>
                  <a:cubicBezTo>
                    <a:pt x="910026" y="46586"/>
                    <a:pt x="913370" y="49914"/>
                    <a:pt x="916715" y="49914"/>
                  </a:cubicBezTo>
                  <a:cubicBezTo>
                    <a:pt x="920060" y="53241"/>
                    <a:pt x="926749" y="56569"/>
                    <a:pt x="930093" y="63224"/>
                  </a:cubicBezTo>
                  <a:cubicBezTo>
                    <a:pt x="936783" y="66552"/>
                    <a:pt x="940127" y="73207"/>
                    <a:pt x="946817" y="76535"/>
                  </a:cubicBezTo>
                  <a:cubicBezTo>
                    <a:pt x="946817" y="76535"/>
                    <a:pt x="946817" y="76535"/>
                    <a:pt x="946817" y="79862"/>
                  </a:cubicBezTo>
                  <a:cubicBezTo>
                    <a:pt x="956851" y="93173"/>
                    <a:pt x="963540" y="106483"/>
                    <a:pt x="960195" y="116466"/>
                  </a:cubicBezTo>
                  <a:cubicBezTo>
                    <a:pt x="960195" y="123121"/>
                    <a:pt x="960195" y="129776"/>
                    <a:pt x="956851" y="133104"/>
                  </a:cubicBezTo>
                  <a:cubicBezTo>
                    <a:pt x="956851" y="133104"/>
                    <a:pt x="953506" y="136431"/>
                    <a:pt x="953506" y="139759"/>
                  </a:cubicBezTo>
                  <a:cubicBezTo>
                    <a:pt x="950161" y="149742"/>
                    <a:pt x="946817" y="156397"/>
                    <a:pt x="950161" y="166380"/>
                  </a:cubicBezTo>
                  <a:cubicBezTo>
                    <a:pt x="950161" y="173035"/>
                    <a:pt x="950161" y="176363"/>
                    <a:pt x="953506" y="179690"/>
                  </a:cubicBezTo>
                  <a:cubicBezTo>
                    <a:pt x="953506" y="183018"/>
                    <a:pt x="953506" y="183018"/>
                    <a:pt x="953506" y="183018"/>
                  </a:cubicBezTo>
                  <a:cubicBezTo>
                    <a:pt x="956851" y="189673"/>
                    <a:pt x="960195" y="193001"/>
                    <a:pt x="963540" y="199656"/>
                  </a:cubicBezTo>
                  <a:cubicBezTo>
                    <a:pt x="976918" y="219621"/>
                    <a:pt x="1007020" y="242914"/>
                    <a:pt x="1053845" y="256225"/>
                  </a:cubicBezTo>
                  <a:cubicBezTo>
                    <a:pt x="1053845" y="256225"/>
                    <a:pt x="1057190" y="256225"/>
                    <a:pt x="1057190" y="256225"/>
                  </a:cubicBezTo>
                  <a:cubicBezTo>
                    <a:pt x="1060534" y="256225"/>
                    <a:pt x="1060534" y="256225"/>
                    <a:pt x="1063879" y="256225"/>
                  </a:cubicBezTo>
                  <a:cubicBezTo>
                    <a:pt x="1063879" y="259553"/>
                    <a:pt x="1067224" y="259553"/>
                    <a:pt x="1070568" y="259553"/>
                  </a:cubicBezTo>
                  <a:cubicBezTo>
                    <a:pt x="1070568" y="259553"/>
                    <a:pt x="1067224" y="259553"/>
                    <a:pt x="1067224" y="259553"/>
                  </a:cubicBezTo>
                  <a:cubicBezTo>
                    <a:pt x="1077257" y="262880"/>
                    <a:pt x="1083947" y="262880"/>
                    <a:pt x="1093981" y="262880"/>
                  </a:cubicBezTo>
                  <a:lnTo>
                    <a:pt x="1097160" y="266044"/>
                  </a:lnTo>
                  <a:lnTo>
                    <a:pt x="1098811" y="266017"/>
                  </a:lnTo>
                  <a:cubicBezTo>
                    <a:pt x="1098811" y="266017"/>
                    <a:pt x="1098811" y="266017"/>
                    <a:pt x="1095469" y="262670"/>
                  </a:cubicBezTo>
                  <a:cubicBezTo>
                    <a:pt x="1088783" y="262670"/>
                    <a:pt x="1082098" y="259323"/>
                    <a:pt x="1072069" y="259323"/>
                  </a:cubicBezTo>
                  <a:cubicBezTo>
                    <a:pt x="1165666" y="255976"/>
                    <a:pt x="1262605" y="252630"/>
                    <a:pt x="1359544" y="249283"/>
                  </a:cubicBezTo>
                  <a:cubicBezTo>
                    <a:pt x="1530024" y="490244"/>
                    <a:pt x="1663733" y="824912"/>
                    <a:pt x="1723902" y="1243246"/>
                  </a:cubicBezTo>
                  <a:cubicBezTo>
                    <a:pt x="1723902" y="1243246"/>
                    <a:pt x="1723902" y="1243246"/>
                    <a:pt x="1723902" y="1246593"/>
                  </a:cubicBezTo>
                  <a:cubicBezTo>
                    <a:pt x="1626963" y="1249939"/>
                    <a:pt x="1523338" y="1253286"/>
                    <a:pt x="1419714" y="1253286"/>
                  </a:cubicBezTo>
                  <a:cubicBezTo>
                    <a:pt x="1399657" y="1253286"/>
                    <a:pt x="1382944" y="1249939"/>
                    <a:pt x="1366230" y="1243246"/>
                  </a:cubicBezTo>
                  <a:cubicBezTo>
                    <a:pt x="1359544" y="1239899"/>
                    <a:pt x="1349516" y="1239899"/>
                    <a:pt x="1339488" y="1233206"/>
                  </a:cubicBezTo>
                  <a:cubicBezTo>
                    <a:pt x="1339488" y="1233206"/>
                    <a:pt x="1336145" y="1233206"/>
                    <a:pt x="1332803" y="1233206"/>
                  </a:cubicBezTo>
                  <a:cubicBezTo>
                    <a:pt x="1306061" y="1219819"/>
                    <a:pt x="1289347" y="1199739"/>
                    <a:pt x="1275976" y="1183006"/>
                  </a:cubicBezTo>
                  <a:cubicBezTo>
                    <a:pt x="1272633" y="1179659"/>
                    <a:pt x="1272633" y="1176313"/>
                    <a:pt x="1269291" y="1176313"/>
                  </a:cubicBezTo>
                  <a:cubicBezTo>
                    <a:pt x="1265948" y="1169619"/>
                    <a:pt x="1262605" y="1159579"/>
                    <a:pt x="1259262" y="1152886"/>
                  </a:cubicBezTo>
                  <a:cubicBezTo>
                    <a:pt x="1252577" y="1126112"/>
                    <a:pt x="1252577" y="1095992"/>
                    <a:pt x="1259262" y="1065872"/>
                  </a:cubicBezTo>
                  <a:cubicBezTo>
                    <a:pt x="1259262" y="1062526"/>
                    <a:pt x="1259262" y="1059179"/>
                    <a:pt x="1262605" y="1052486"/>
                  </a:cubicBezTo>
                  <a:cubicBezTo>
                    <a:pt x="1262605" y="1049139"/>
                    <a:pt x="1265948" y="1045792"/>
                    <a:pt x="1265948" y="1039099"/>
                  </a:cubicBezTo>
                  <a:cubicBezTo>
                    <a:pt x="1269291" y="1032405"/>
                    <a:pt x="1272633" y="1025712"/>
                    <a:pt x="1279319" y="1015672"/>
                  </a:cubicBezTo>
                  <a:cubicBezTo>
                    <a:pt x="1279319" y="1015672"/>
                    <a:pt x="1279319" y="1015672"/>
                    <a:pt x="1275976" y="1015672"/>
                  </a:cubicBezTo>
                  <a:cubicBezTo>
                    <a:pt x="1359544" y="895192"/>
                    <a:pt x="1255920" y="751285"/>
                    <a:pt x="1078755" y="741245"/>
                  </a:cubicBezTo>
                  <a:cubicBezTo>
                    <a:pt x="1078755" y="741245"/>
                    <a:pt x="1078755" y="741245"/>
                    <a:pt x="1075412" y="741245"/>
                  </a:cubicBezTo>
                  <a:cubicBezTo>
                    <a:pt x="1075412" y="741245"/>
                    <a:pt x="1075412" y="741245"/>
                    <a:pt x="1072069" y="741245"/>
                  </a:cubicBezTo>
                  <a:cubicBezTo>
                    <a:pt x="1072069" y="741245"/>
                    <a:pt x="1072069" y="741245"/>
                    <a:pt x="1065384" y="741245"/>
                  </a:cubicBezTo>
                  <a:cubicBezTo>
                    <a:pt x="1065384" y="741245"/>
                    <a:pt x="1065384" y="741245"/>
                    <a:pt x="1058698" y="741245"/>
                  </a:cubicBezTo>
                  <a:cubicBezTo>
                    <a:pt x="1008558" y="744591"/>
                    <a:pt x="961759" y="768018"/>
                    <a:pt x="935017" y="801485"/>
                  </a:cubicBezTo>
                  <a:cubicBezTo>
                    <a:pt x="931675" y="804831"/>
                    <a:pt x="931675" y="808178"/>
                    <a:pt x="928332" y="811525"/>
                  </a:cubicBezTo>
                  <a:cubicBezTo>
                    <a:pt x="924989" y="814871"/>
                    <a:pt x="924989" y="814871"/>
                    <a:pt x="924989" y="818218"/>
                  </a:cubicBezTo>
                  <a:cubicBezTo>
                    <a:pt x="921646" y="821565"/>
                    <a:pt x="918304" y="828258"/>
                    <a:pt x="918304" y="831605"/>
                  </a:cubicBezTo>
                  <a:cubicBezTo>
                    <a:pt x="914961" y="834952"/>
                    <a:pt x="914961" y="834952"/>
                    <a:pt x="914961" y="838298"/>
                  </a:cubicBezTo>
                  <a:cubicBezTo>
                    <a:pt x="911618" y="841645"/>
                    <a:pt x="911618" y="848338"/>
                    <a:pt x="911618" y="851685"/>
                  </a:cubicBezTo>
                  <a:cubicBezTo>
                    <a:pt x="908276" y="855032"/>
                    <a:pt x="908276" y="858378"/>
                    <a:pt x="908276" y="858378"/>
                  </a:cubicBezTo>
                  <a:cubicBezTo>
                    <a:pt x="908276" y="865072"/>
                    <a:pt x="908276" y="868418"/>
                    <a:pt x="908276" y="871765"/>
                  </a:cubicBezTo>
                  <a:cubicBezTo>
                    <a:pt x="904933" y="875112"/>
                    <a:pt x="904933" y="878458"/>
                    <a:pt x="904933" y="881805"/>
                  </a:cubicBezTo>
                  <a:cubicBezTo>
                    <a:pt x="904933" y="888498"/>
                    <a:pt x="904933" y="895192"/>
                    <a:pt x="908276" y="901885"/>
                  </a:cubicBezTo>
                  <a:cubicBezTo>
                    <a:pt x="911618" y="948739"/>
                    <a:pt x="935017" y="992245"/>
                    <a:pt x="971787" y="1022365"/>
                  </a:cubicBezTo>
                  <a:cubicBezTo>
                    <a:pt x="1028614" y="1065872"/>
                    <a:pt x="1078755" y="1186353"/>
                    <a:pt x="968445" y="1243246"/>
                  </a:cubicBezTo>
                  <a:cubicBezTo>
                    <a:pt x="968445" y="1246593"/>
                    <a:pt x="968445" y="1246593"/>
                    <a:pt x="968445" y="1246593"/>
                  </a:cubicBezTo>
                  <a:cubicBezTo>
                    <a:pt x="961759" y="1249939"/>
                    <a:pt x="955074" y="1253286"/>
                    <a:pt x="945046" y="1256633"/>
                  </a:cubicBezTo>
                  <a:cubicBezTo>
                    <a:pt x="945046" y="1256633"/>
                    <a:pt x="941703" y="1256633"/>
                    <a:pt x="941703" y="1256633"/>
                  </a:cubicBezTo>
                  <a:cubicBezTo>
                    <a:pt x="931675" y="1259979"/>
                    <a:pt x="921646" y="1263326"/>
                    <a:pt x="908276" y="1266673"/>
                  </a:cubicBezTo>
                  <a:cubicBezTo>
                    <a:pt x="797965" y="1270019"/>
                    <a:pt x="684313" y="1270019"/>
                    <a:pt x="570660" y="1273366"/>
                  </a:cubicBezTo>
                  <a:cubicBezTo>
                    <a:pt x="570660" y="1273366"/>
                    <a:pt x="570660" y="1273366"/>
                    <a:pt x="567317" y="1270019"/>
                  </a:cubicBezTo>
                  <a:cubicBezTo>
                    <a:pt x="560631" y="1139499"/>
                    <a:pt x="550603" y="1015672"/>
                    <a:pt x="537232" y="901885"/>
                  </a:cubicBezTo>
                  <a:cubicBezTo>
                    <a:pt x="503805" y="824912"/>
                    <a:pt x="470378" y="798138"/>
                    <a:pt x="403523" y="794791"/>
                  </a:cubicBezTo>
                  <a:cubicBezTo>
                    <a:pt x="319955" y="791445"/>
                    <a:pt x="273156" y="878458"/>
                    <a:pt x="192931" y="885152"/>
                  </a:cubicBezTo>
                  <a:cubicBezTo>
                    <a:pt x="192931" y="885152"/>
                    <a:pt x="192931" y="885152"/>
                    <a:pt x="189588" y="885152"/>
                  </a:cubicBezTo>
                  <a:cubicBezTo>
                    <a:pt x="189588" y="885152"/>
                    <a:pt x="189588" y="885152"/>
                    <a:pt x="186245" y="885152"/>
                  </a:cubicBezTo>
                  <a:cubicBezTo>
                    <a:pt x="112705" y="881805"/>
                    <a:pt x="62564" y="844992"/>
                    <a:pt x="32480" y="801485"/>
                  </a:cubicBezTo>
                  <a:cubicBezTo>
                    <a:pt x="29137" y="798138"/>
                    <a:pt x="25794" y="794791"/>
                    <a:pt x="25794" y="791445"/>
                  </a:cubicBezTo>
                  <a:cubicBezTo>
                    <a:pt x="22452" y="788098"/>
                    <a:pt x="22452" y="784751"/>
                    <a:pt x="19109" y="781405"/>
                  </a:cubicBezTo>
                  <a:cubicBezTo>
                    <a:pt x="19109" y="774711"/>
                    <a:pt x="15766" y="771365"/>
                    <a:pt x="12423" y="764671"/>
                  </a:cubicBezTo>
                  <a:cubicBezTo>
                    <a:pt x="12423" y="761325"/>
                    <a:pt x="12423" y="757978"/>
                    <a:pt x="9081" y="757978"/>
                  </a:cubicBezTo>
                  <a:cubicBezTo>
                    <a:pt x="9081" y="751285"/>
                    <a:pt x="9081" y="747938"/>
                    <a:pt x="5738" y="744591"/>
                  </a:cubicBezTo>
                  <a:cubicBezTo>
                    <a:pt x="-10976" y="677658"/>
                    <a:pt x="9081" y="604031"/>
                    <a:pt x="62564" y="563871"/>
                  </a:cubicBezTo>
                  <a:cubicBezTo>
                    <a:pt x="95992" y="540444"/>
                    <a:pt x="129419" y="537097"/>
                    <a:pt x="156161" y="533751"/>
                  </a:cubicBezTo>
                  <a:cubicBezTo>
                    <a:pt x="156161" y="533751"/>
                    <a:pt x="156161" y="533751"/>
                    <a:pt x="159504" y="533751"/>
                  </a:cubicBezTo>
                  <a:cubicBezTo>
                    <a:pt x="243072" y="533751"/>
                    <a:pt x="309927" y="610724"/>
                    <a:pt x="400180" y="600684"/>
                  </a:cubicBezTo>
                  <a:cubicBezTo>
                    <a:pt x="470378" y="593991"/>
                    <a:pt x="473720" y="523711"/>
                    <a:pt x="477063" y="496937"/>
                  </a:cubicBezTo>
                  <a:cubicBezTo>
                    <a:pt x="477063" y="496937"/>
                    <a:pt x="477063" y="496937"/>
                    <a:pt x="477063" y="493591"/>
                  </a:cubicBezTo>
                  <a:cubicBezTo>
                    <a:pt x="460349" y="413270"/>
                    <a:pt x="443636" y="339643"/>
                    <a:pt x="423579" y="272710"/>
                  </a:cubicBezTo>
                  <a:cubicBezTo>
                    <a:pt x="423579" y="272710"/>
                    <a:pt x="423579" y="272710"/>
                    <a:pt x="426922" y="272710"/>
                  </a:cubicBezTo>
                  <a:lnTo>
                    <a:pt x="750145" y="262702"/>
                  </a:lnTo>
                  <a:lnTo>
                    <a:pt x="778331" y="255081"/>
                  </a:lnTo>
                  <a:cubicBezTo>
                    <a:pt x="800907" y="246658"/>
                    <a:pt x="804670" y="235427"/>
                    <a:pt x="789619" y="212966"/>
                  </a:cubicBezTo>
                  <a:cubicBezTo>
                    <a:pt x="786274" y="193001"/>
                    <a:pt x="762862" y="169707"/>
                    <a:pt x="746138" y="156397"/>
                  </a:cubicBezTo>
                  <a:cubicBezTo>
                    <a:pt x="722726" y="139759"/>
                    <a:pt x="695969" y="129776"/>
                    <a:pt x="675901" y="113138"/>
                  </a:cubicBezTo>
                  <a:cubicBezTo>
                    <a:pt x="672557" y="109811"/>
                    <a:pt x="669212" y="109811"/>
                    <a:pt x="669212" y="106483"/>
                  </a:cubicBezTo>
                  <a:cubicBezTo>
                    <a:pt x="652489" y="89845"/>
                    <a:pt x="629076" y="59897"/>
                    <a:pt x="642455" y="36604"/>
                  </a:cubicBezTo>
                  <a:cubicBezTo>
                    <a:pt x="642455" y="33276"/>
                    <a:pt x="642455" y="33276"/>
                    <a:pt x="645799" y="33276"/>
                  </a:cubicBezTo>
                  <a:cubicBezTo>
                    <a:pt x="655833" y="16638"/>
                    <a:pt x="679246" y="3328"/>
                    <a:pt x="73276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$líḋe"/>
            <p:cNvSpPr/>
            <p:nvPr/>
          </p:nvSpPr>
          <p:spPr bwMode="auto">
            <a:xfrm>
              <a:off x="2074056" y="2796996"/>
              <a:ext cx="372837" cy="76658"/>
            </a:xfrm>
            <a:custGeom>
              <a:avLst/>
              <a:gdLst>
                <a:gd name="T0" fmla="*/ 58 w 215"/>
                <a:gd name="T1" fmla="*/ 6 h 44"/>
                <a:gd name="T2" fmla="*/ 92 w 215"/>
                <a:gd name="T3" fmla="*/ 6 h 44"/>
                <a:gd name="T4" fmla="*/ 92 w 215"/>
                <a:gd name="T5" fmla="*/ 6 h 44"/>
                <a:gd name="T6" fmla="*/ 55 w 215"/>
                <a:gd name="T7" fmla="*/ 17 h 44"/>
                <a:gd name="T8" fmla="*/ 50 w 215"/>
                <a:gd name="T9" fmla="*/ 18 h 44"/>
                <a:gd name="T10" fmla="*/ 19 w 215"/>
                <a:gd name="T11" fmla="*/ 27 h 44"/>
                <a:gd name="T12" fmla="*/ 0 w 215"/>
                <a:gd name="T13" fmla="*/ 42 h 44"/>
                <a:gd name="T14" fmla="*/ 4 w 215"/>
                <a:gd name="T15" fmla="*/ 44 h 44"/>
                <a:gd name="T16" fmla="*/ 10 w 215"/>
                <a:gd name="T17" fmla="*/ 44 h 44"/>
                <a:gd name="T18" fmla="*/ 10 w 215"/>
                <a:gd name="T19" fmla="*/ 44 h 44"/>
                <a:gd name="T20" fmla="*/ 11 w 215"/>
                <a:gd name="T21" fmla="*/ 44 h 44"/>
                <a:gd name="T22" fmla="*/ 12 w 215"/>
                <a:gd name="T23" fmla="*/ 44 h 44"/>
                <a:gd name="T24" fmla="*/ 24 w 215"/>
                <a:gd name="T25" fmla="*/ 43 h 44"/>
                <a:gd name="T26" fmla="*/ 36 w 215"/>
                <a:gd name="T27" fmla="*/ 40 h 44"/>
                <a:gd name="T28" fmla="*/ 49 w 215"/>
                <a:gd name="T29" fmla="*/ 37 h 44"/>
                <a:gd name="T30" fmla="*/ 61 w 215"/>
                <a:gd name="T31" fmla="*/ 33 h 44"/>
                <a:gd name="T32" fmla="*/ 71 w 215"/>
                <a:gd name="T33" fmla="*/ 28 h 44"/>
                <a:gd name="T34" fmla="*/ 79 w 215"/>
                <a:gd name="T35" fmla="*/ 25 h 44"/>
                <a:gd name="T36" fmla="*/ 85 w 215"/>
                <a:gd name="T37" fmla="*/ 21 h 44"/>
                <a:gd name="T38" fmla="*/ 90 w 215"/>
                <a:gd name="T39" fmla="*/ 17 h 44"/>
                <a:gd name="T40" fmla="*/ 93 w 215"/>
                <a:gd name="T41" fmla="*/ 15 h 44"/>
                <a:gd name="T42" fmla="*/ 97 w 215"/>
                <a:gd name="T43" fmla="*/ 13 h 44"/>
                <a:gd name="T44" fmla="*/ 103 w 215"/>
                <a:gd name="T45" fmla="*/ 12 h 44"/>
                <a:gd name="T46" fmla="*/ 109 w 215"/>
                <a:gd name="T47" fmla="*/ 10 h 44"/>
                <a:gd name="T48" fmla="*/ 116 w 215"/>
                <a:gd name="T49" fmla="*/ 8 h 44"/>
                <a:gd name="T50" fmla="*/ 124 w 215"/>
                <a:gd name="T51" fmla="*/ 7 h 44"/>
                <a:gd name="T52" fmla="*/ 135 w 215"/>
                <a:gd name="T53" fmla="*/ 6 h 44"/>
                <a:gd name="T54" fmla="*/ 144 w 215"/>
                <a:gd name="T55" fmla="*/ 5 h 44"/>
                <a:gd name="T56" fmla="*/ 146 w 215"/>
                <a:gd name="T57" fmla="*/ 5 h 44"/>
                <a:gd name="T58" fmla="*/ 154 w 215"/>
                <a:gd name="T59" fmla="*/ 5 h 44"/>
                <a:gd name="T60" fmla="*/ 187 w 215"/>
                <a:gd name="T61" fmla="*/ 4 h 44"/>
                <a:gd name="T62" fmla="*/ 188 w 215"/>
                <a:gd name="T63" fmla="*/ 4 h 44"/>
                <a:gd name="T64" fmla="*/ 215 w 215"/>
                <a:gd name="T65" fmla="*/ 4 h 44"/>
                <a:gd name="T66" fmla="*/ 117 w 215"/>
                <a:gd name="T6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5" h="44">
                  <a:moveTo>
                    <a:pt x="117" y="1"/>
                  </a:moveTo>
                  <a:cubicBezTo>
                    <a:pt x="97" y="1"/>
                    <a:pt x="77" y="3"/>
                    <a:pt x="58" y="6"/>
                  </a:cubicBezTo>
                  <a:cubicBezTo>
                    <a:pt x="68" y="6"/>
                    <a:pt x="78" y="6"/>
                    <a:pt x="90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1" y="7"/>
                    <a:pt x="86" y="9"/>
                    <a:pt x="79" y="11"/>
                  </a:cubicBezTo>
                  <a:cubicBezTo>
                    <a:pt x="74" y="12"/>
                    <a:pt x="66" y="14"/>
                    <a:pt x="55" y="17"/>
                  </a:cubicBezTo>
                  <a:cubicBezTo>
                    <a:pt x="53" y="17"/>
                    <a:pt x="51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37" y="21"/>
                    <a:pt x="28" y="23"/>
                    <a:pt x="21" y="26"/>
                  </a:cubicBezTo>
                  <a:cubicBezTo>
                    <a:pt x="20" y="26"/>
                    <a:pt x="20" y="26"/>
                    <a:pt x="19" y="27"/>
                  </a:cubicBezTo>
                  <a:cubicBezTo>
                    <a:pt x="17" y="27"/>
                    <a:pt x="15" y="28"/>
                    <a:pt x="13" y="29"/>
                  </a:cubicBezTo>
                  <a:cubicBezTo>
                    <a:pt x="6" y="33"/>
                    <a:pt x="0" y="37"/>
                    <a:pt x="0" y="42"/>
                  </a:cubicBezTo>
                  <a:cubicBezTo>
                    <a:pt x="1" y="42"/>
                    <a:pt x="2" y="43"/>
                    <a:pt x="3" y="43"/>
                  </a:cubicBezTo>
                  <a:cubicBezTo>
                    <a:pt x="3" y="43"/>
                    <a:pt x="4" y="43"/>
                    <a:pt x="4" y="44"/>
                  </a:cubicBezTo>
                  <a:cubicBezTo>
                    <a:pt x="5" y="44"/>
                    <a:pt x="8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6" y="44"/>
                    <a:pt x="20" y="43"/>
                    <a:pt x="24" y="43"/>
                  </a:cubicBezTo>
                  <a:cubicBezTo>
                    <a:pt x="25" y="43"/>
                    <a:pt x="25" y="42"/>
                    <a:pt x="26" y="42"/>
                  </a:cubicBezTo>
                  <a:cubicBezTo>
                    <a:pt x="29" y="42"/>
                    <a:pt x="33" y="41"/>
                    <a:pt x="36" y="40"/>
                  </a:cubicBezTo>
                  <a:cubicBezTo>
                    <a:pt x="37" y="40"/>
                    <a:pt x="38" y="40"/>
                    <a:pt x="38" y="40"/>
                  </a:cubicBezTo>
                  <a:cubicBezTo>
                    <a:pt x="42" y="39"/>
                    <a:pt x="45" y="38"/>
                    <a:pt x="49" y="37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4" y="35"/>
                    <a:pt x="57" y="34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1"/>
                    <a:pt x="68" y="30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7"/>
                    <a:pt x="77" y="26"/>
                    <a:pt x="79" y="25"/>
                  </a:cubicBezTo>
                  <a:cubicBezTo>
                    <a:pt x="80" y="24"/>
                    <a:pt x="81" y="24"/>
                    <a:pt x="81" y="23"/>
                  </a:cubicBezTo>
                  <a:cubicBezTo>
                    <a:pt x="83" y="22"/>
                    <a:pt x="84" y="22"/>
                    <a:pt x="85" y="21"/>
                  </a:cubicBezTo>
                  <a:cubicBezTo>
                    <a:pt x="86" y="21"/>
                    <a:pt x="87" y="20"/>
                    <a:pt x="87" y="20"/>
                  </a:cubicBezTo>
                  <a:cubicBezTo>
                    <a:pt x="88" y="19"/>
                    <a:pt x="90" y="18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2" y="16"/>
                    <a:pt x="93" y="15"/>
                  </a:cubicBezTo>
                  <a:cubicBezTo>
                    <a:pt x="93" y="15"/>
                    <a:pt x="94" y="15"/>
                    <a:pt x="94" y="15"/>
                  </a:cubicBezTo>
                  <a:cubicBezTo>
                    <a:pt x="95" y="14"/>
                    <a:pt x="96" y="14"/>
                    <a:pt x="97" y="13"/>
                  </a:cubicBezTo>
                  <a:cubicBezTo>
                    <a:pt x="98" y="13"/>
                    <a:pt x="98" y="13"/>
                    <a:pt x="99" y="13"/>
                  </a:cubicBezTo>
                  <a:cubicBezTo>
                    <a:pt x="100" y="12"/>
                    <a:pt x="101" y="12"/>
                    <a:pt x="103" y="12"/>
                  </a:cubicBezTo>
                  <a:cubicBezTo>
                    <a:pt x="103" y="11"/>
                    <a:pt x="104" y="11"/>
                    <a:pt x="105" y="11"/>
                  </a:cubicBezTo>
                  <a:cubicBezTo>
                    <a:pt x="106" y="11"/>
                    <a:pt x="107" y="10"/>
                    <a:pt x="109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3" y="9"/>
                    <a:pt x="115" y="9"/>
                    <a:pt x="116" y="8"/>
                  </a:cubicBezTo>
                  <a:cubicBezTo>
                    <a:pt x="118" y="8"/>
                    <a:pt x="119" y="8"/>
                    <a:pt x="121" y="7"/>
                  </a:cubicBezTo>
                  <a:cubicBezTo>
                    <a:pt x="122" y="7"/>
                    <a:pt x="123" y="7"/>
                    <a:pt x="124" y="7"/>
                  </a:cubicBezTo>
                  <a:cubicBezTo>
                    <a:pt x="126" y="7"/>
                    <a:pt x="128" y="6"/>
                    <a:pt x="130" y="6"/>
                  </a:cubicBezTo>
                  <a:cubicBezTo>
                    <a:pt x="131" y="6"/>
                    <a:pt x="133" y="6"/>
                    <a:pt x="135" y="6"/>
                  </a:cubicBezTo>
                  <a:cubicBezTo>
                    <a:pt x="136" y="5"/>
                    <a:pt x="137" y="5"/>
                    <a:pt x="138" y="5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9" y="5"/>
                    <a:pt x="152" y="5"/>
                    <a:pt x="154" y="5"/>
                  </a:cubicBezTo>
                  <a:cubicBezTo>
                    <a:pt x="165" y="4"/>
                    <a:pt x="176" y="4"/>
                    <a:pt x="188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3" y="3"/>
                    <a:pt x="210" y="5"/>
                    <a:pt x="215" y="4"/>
                  </a:cubicBezTo>
                  <a:cubicBezTo>
                    <a:pt x="211" y="4"/>
                    <a:pt x="160" y="0"/>
                    <a:pt x="145" y="0"/>
                  </a:cubicBezTo>
                  <a:cubicBezTo>
                    <a:pt x="135" y="0"/>
                    <a:pt x="125" y="1"/>
                    <a:pt x="11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$1iḑé"/>
            <p:cNvSpPr/>
            <p:nvPr/>
          </p:nvSpPr>
          <p:spPr bwMode="auto">
            <a:xfrm>
              <a:off x="1537449" y="2798739"/>
              <a:ext cx="691666" cy="242169"/>
            </a:xfrm>
            <a:custGeom>
              <a:avLst/>
              <a:gdLst>
                <a:gd name="T0" fmla="*/ 382 w 400"/>
                <a:gd name="T1" fmla="*/ 0 h 140"/>
                <a:gd name="T2" fmla="*/ 378 w 400"/>
                <a:gd name="T3" fmla="*/ 0 h 140"/>
                <a:gd name="T4" fmla="*/ 314 w 400"/>
                <a:gd name="T5" fmla="*/ 5 h 140"/>
                <a:gd name="T6" fmla="*/ 302 w 400"/>
                <a:gd name="T7" fmla="*/ 5 h 140"/>
                <a:gd name="T8" fmla="*/ 0 w 400"/>
                <a:gd name="T9" fmla="*/ 140 h 140"/>
                <a:gd name="T10" fmla="*/ 112 w 400"/>
                <a:gd name="T11" fmla="*/ 140 h 140"/>
                <a:gd name="T12" fmla="*/ 174 w 400"/>
                <a:gd name="T13" fmla="*/ 86 h 140"/>
                <a:gd name="T14" fmla="*/ 190 w 400"/>
                <a:gd name="T15" fmla="*/ 68 h 140"/>
                <a:gd name="T16" fmla="*/ 165 w 400"/>
                <a:gd name="T17" fmla="*/ 73 h 140"/>
                <a:gd name="T18" fmla="*/ 165 w 400"/>
                <a:gd name="T19" fmla="*/ 73 h 140"/>
                <a:gd name="T20" fmla="*/ 141 w 400"/>
                <a:gd name="T21" fmla="*/ 81 h 140"/>
                <a:gd name="T22" fmla="*/ 141 w 400"/>
                <a:gd name="T23" fmla="*/ 81 h 140"/>
                <a:gd name="T24" fmla="*/ 141 w 400"/>
                <a:gd name="T25" fmla="*/ 81 h 140"/>
                <a:gd name="T26" fmla="*/ 140 w 400"/>
                <a:gd name="T27" fmla="*/ 81 h 140"/>
                <a:gd name="T28" fmla="*/ 140 w 400"/>
                <a:gd name="T29" fmla="*/ 81 h 140"/>
                <a:gd name="T30" fmla="*/ 140 w 400"/>
                <a:gd name="T31" fmla="*/ 81 h 140"/>
                <a:gd name="T32" fmla="*/ 140 w 400"/>
                <a:gd name="T33" fmla="*/ 81 h 140"/>
                <a:gd name="T34" fmla="*/ 140 w 400"/>
                <a:gd name="T35" fmla="*/ 81 h 140"/>
                <a:gd name="T36" fmla="*/ 140 w 400"/>
                <a:gd name="T37" fmla="*/ 81 h 140"/>
                <a:gd name="T38" fmla="*/ 137 w 400"/>
                <a:gd name="T39" fmla="*/ 78 h 140"/>
                <a:gd name="T40" fmla="*/ 158 w 400"/>
                <a:gd name="T41" fmla="*/ 61 h 140"/>
                <a:gd name="T42" fmla="*/ 183 w 400"/>
                <a:gd name="T43" fmla="*/ 49 h 140"/>
                <a:gd name="T44" fmla="*/ 183 w 400"/>
                <a:gd name="T45" fmla="*/ 49 h 140"/>
                <a:gd name="T46" fmla="*/ 184 w 400"/>
                <a:gd name="T47" fmla="*/ 48 h 140"/>
                <a:gd name="T48" fmla="*/ 241 w 400"/>
                <a:gd name="T49" fmla="*/ 31 h 140"/>
                <a:gd name="T50" fmla="*/ 241 w 400"/>
                <a:gd name="T51" fmla="*/ 31 h 140"/>
                <a:gd name="T52" fmla="*/ 241 w 400"/>
                <a:gd name="T53" fmla="*/ 31 h 140"/>
                <a:gd name="T54" fmla="*/ 241 w 400"/>
                <a:gd name="T55" fmla="*/ 31 h 140"/>
                <a:gd name="T56" fmla="*/ 241 w 400"/>
                <a:gd name="T57" fmla="*/ 31 h 140"/>
                <a:gd name="T58" fmla="*/ 241 w 400"/>
                <a:gd name="T59" fmla="*/ 31 h 140"/>
                <a:gd name="T60" fmla="*/ 241 w 400"/>
                <a:gd name="T61" fmla="*/ 31 h 140"/>
                <a:gd name="T62" fmla="*/ 241 w 400"/>
                <a:gd name="T63" fmla="*/ 31 h 140"/>
                <a:gd name="T64" fmla="*/ 241 w 400"/>
                <a:gd name="T65" fmla="*/ 31 h 140"/>
                <a:gd name="T66" fmla="*/ 243 w 400"/>
                <a:gd name="T67" fmla="*/ 31 h 140"/>
                <a:gd name="T68" fmla="*/ 240 w 400"/>
                <a:gd name="T69" fmla="*/ 35 h 140"/>
                <a:gd name="T70" fmla="*/ 237 w 400"/>
                <a:gd name="T71" fmla="*/ 38 h 140"/>
                <a:gd name="T72" fmla="*/ 237 w 400"/>
                <a:gd name="T73" fmla="*/ 39 h 140"/>
                <a:gd name="T74" fmla="*/ 243 w 400"/>
                <a:gd name="T75" fmla="*/ 39 h 140"/>
                <a:gd name="T76" fmla="*/ 245 w 400"/>
                <a:gd name="T77" fmla="*/ 39 h 140"/>
                <a:gd name="T78" fmla="*/ 247 w 400"/>
                <a:gd name="T79" fmla="*/ 39 h 140"/>
                <a:gd name="T80" fmla="*/ 249 w 400"/>
                <a:gd name="T81" fmla="*/ 38 h 140"/>
                <a:gd name="T82" fmla="*/ 252 w 400"/>
                <a:gd name="T83" fmla="*/ 37 h 140"/>
                <a:gd name="T84" fmla="*/ 254 w 400"/>
                <a:gd name="T85" fmla="*/ 37 h 140"/>
                <a:gd name="T86" fmla="*/ 260 w 400"/>
                <a:gd name="T87" fmla="*/ 35 h 140"/>
                <a:gd name="T88" fmla="*/ 260 w 400"/>
                <a:gd name="T89" fmla="*/ 35 h 140"/>
                <a:gd name="T90" fmla="*/ 269 w 400"/>
                <a:gd name="T91" fmla="*/ 32 h 140"/>
                <a:gd name="T92" fmla="*/ 269 w 400"/>
                <a:gd name="T93" fmla="*/ 32 h 140"/>
                <a:gd name="T94" fmla="*/ 280 w 400"/>
                <a:gd name="T95" fmla="*/ 28 h 140"/>
                <a:gd name="T96" fmla="*/ 368 w 400"/>
                <a:gd name="T97" fmla="*/ 5 h 140"/>
                <a:gd name="T98" fmla="*/ 341 w 400"/>
                <a:gd name="T99" fmla="*/ 5 h 140"/>
                <a:gd name="T100" fmla="*/ 342 w 400"/>
                <a:gd name="T101" fmla="*/ 5 h 140"/>
                <a:gd name="T102" fmla="*/ 342 w 400"/>
                <a:gd name="T103" fmla="*/ 5 h 140"/>
                <a:gd name="T104" fmla="*/ 344 w 400"/>
                <a:gd name="T105" fmla="*/ 4 h 140"/>
                <a:gd name="T106" fmla="*/ 380 w 400"/>
                <a:gd name="T107" fmla="*/ 1 h 140"/>
                <a:gd name="T108" fmla="*/ 385 w 400"/>
                <a:gd name="T109" fmla="*/ 0 h 140"/>
                <a:gd name="T110" fmla="*/ 400 w 400"/>
                <a:gd name="T111" fmla="*/ 0 h 140"/>
                <a:gd name="T112" fmla="*/ 384 w 400"/>
                <a:gd name="T113" fmla="*/ 0 h 140"/>
                <a:gd name="T114" fmla="*/ 382 w 400"/>
                <a:gd name="T1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40">
                  <a:moveTo>
                    <a:pt x="382" y="0"/>
                  </a:moveTo>
                  <a:cubicBezTo>
                    <a:pt x="381" y="0"/>
                    <a:pt x="379" y="0"/>
                    <a:pt x="378" y="0"/>
                  </a:cubicBezTo>
                  <a:cubicBezTo>
                    <a:pt x="370" y="1"/>
                    <a:pt x="362" y="1"/>
                    <a:pt x="314" y="5"/>
                  </a:cubicBezTo>
                  <a:cubicBezTo>
                    <a:pt x="309" y="5"/>
                    <a:pt x="305" y="5"/>
                    <a:pt x="302" y="5"/>
                  </a:cubicBezTo>
                  <a:cubicBezTo>
                    <a:pt x="189" y="21"/>
                    <a:pt x="83" y="67"/>
                    <a:pt x="0" y="140"/>
                  </a:cubicBezTo>
                  <a:cubicBezTo>
                    <a:pt x="17" y="140"/>
                    <a:pt x="55" y="140"/>
                    <a:pt x="112" y="140"/>
                  </a:cubicBezTo>
                  <a:cubicBezTo>
                    <a:pt x="131" y="120"/>
                    <a:pt x="152" y="101"/>
                    <a:pt x="174" y="86"/>
                  </a:cubicBezTo>
                  <a:cubicBezTo>
                    <a:pt x="190" y="73"/>
                    <a:pt x="190" y="72"/>
                    <a:pt x="190" y="68"/>
                  </a:cubicBezTo>
                  <a:cubicBezTo>
                    <a:pt x="187" y="67"/>
                    <a:pt x="183" y="66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52" y="78"/>
                    <a:pt x="146" y="80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40" y="73"/>
                    <a:pt x="148" y="67"/>
                    <a:pt x="158" y="61"/>
                  </a:cubicBezTo>
                  <a:cubicBezTo>
                    <a:pt x="165" y="57"/>
                    <a:pt x="174" y="53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4" y="48"/>
                  </a:cubicBezTo>
                  <a:cubicBezTo>
                    <a:pt x="205" y="39"/>
                    <a:pt x="228" y="32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3"/>
                    <a:pt x="242" y="33"/>
                    <a:pt x="240" y="35"/>
                  </a:cubicBezTo>
                  <a:cubicBezTo>
                    <a:pt x="239" y="36"/>
                    <a:pt x="238" y="37"/>
                    <a:pt x="237" y="38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9" y="39"/>
                    <a:pt x="240" y="40"/>
                    <a:pt x="243" y="39"/>
                  </a:cubicBezTo>
                  <a:cubicBezTo>
                    <a:pt x="244" y="39"/>
                    <a:pt x="244" y="39"/>
                    <a:pt x="245" y="39"/>
                  </a:cubicBezTo>
                  <a:cubicBezTo>
                    <a:pt x="246" y="39"/>
                    <a:pt x="246" y="39"/>
                    <a:pt x="247" y="39"/>
                  </a:cubicBezTo>
                  <a:cubicBezTo>
                    <a:pt x="247" y="39"/>
                    <a:pt x="248" y="38"/>
                    <a:pt x="249" y="38"/>
                  </a:cubicBezTo>
                  <a:cubicBezTo>
                    <a:pt x="250" y="38"/>
                    <a:pt x="251" y="38"/>
                    <a:pt x="252" y="37"/>
                  </a:cubicBezTo>
                  <a:cubicBezTo>
                    <a:pt x="253" y="37"/>
                    <a:pt x="253" y="37"/>
                    <a:pt x="254" y="37"/>
                  </a:cubicBezTo>
                  <a:cubicBezTo>
                    <a:pt x="256" y="36"/>
                    <a:pt x="257" y="36"/>
                    <a:pt x="260" y="35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63" y="34"/>
                    <a:pt x="266" y="33"/>
                    <a:pt x="269" y="32"/>
                  </a:cubicBezTo>
                  <a:cubicBezTo>
                    <a:pt x="269" y="32"/>
                    <a:pt x="269" y="32"/>
                    <a:pt x="269" y="32"/>
                  </a:cubicBezTo>
                  <a:cubicBezTo>
                    <a:pt x="272" y="31"/>
                    <a:pt x="276" y="30"/>
                    <a:pt x="280" y="28"/>
                  </a:cubicBezTo>
                  <a:cubicBezTo>
                    <a:pt x="309" y="18"/>
                    <a:pt x="338" y="10"/>
                    <a:pt x="368" y="5"/>
                  </a:cubicBezTo>
                  <a:cubicBezTo>
                    <a:pt x="358" y="5"/>
                    <a:pt x="349" y="5"/>
                    <a:pt x="341" y="5"/>
                  </a:cubicBezTo>
                  <a:cubicBezTo>
                    <a:pt x="341" y="5"/>
                    <a:pt x="342" y="5"/>
                    <a:pt x="342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3" y="5"/>
                    <a:pt x="343" y="4"/>
                    <a:pt x="344" y="4"/>
                  </a:cubicBezTo>
                  <a:cubicBezTo>
                    <a:pt x="350" y="3"/>
                    <a:pt x="362" y="2"/>
                    <a:pt x="380" y="1"/>
                  </a:cubicBezTo>
                  <a:cubicBezTo>
                    <a:pt x="382" y="1"/>
                    <a:pt x="383" y="1"/>
                    <a:pt x="385" y="0"/>
                  </a:cubicBezTo>
                  <a:cubicBezTo>
                    <a:pt x="390" y="0"/>
                    <a:pt x="395" y="0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ubicBezTo>
                    <a:pt x="382" y="0"/>
                    <a:pt x="382" y="0"/>
                    <a:pt x="38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śļïḋê"/>
            <p:cNvSpPr/>
            <p:nvPr/>
          </p:nvSpPr>
          <p:spPr bwMode="auto">
            <a:xfrm>
              <a:off x="2394626" y="2812677"/>
              <a:ext cx="144606" cy="55751"/>
            </a:xfrm>
            <a:custGeom>
              <a:avLst/>
              <a:gdLst>
                <a:gd name="T0" fmla="*/ 34 w 84"/>
                <a:gd name="T1" fmla="*/ 6 h 32"/>
                <a:gd name="T2" fmla="*/ 33 w 84"/>
                <a:gd name="T3" fmla="*/ 6 h 32"/>
                <a:gd name="T4" fmla="*/ 23 w 84"/>
                <a:gd name="T5" fmla="*/ 9 h 32"/>
                <a:gd name="T6" fmla="*/ 20 w 84"/>
                <a:gd name="T7" fmla="*/ 11 h 32"/>
                <a:gd name="T8" fmla="*/ 8 w 84"/>
                <a:gd name="T9" fmla="*/ 18 h 32"/>
                <a:gd name="T10" fmla="*/ 29 w 84"/>
                <a:gd name="T11" fmla="*/ 32 h 32"/>
                <a:gd name="T12" fmla="*/ 29 w 84"/>
                <a:gd name="T13" fmla="*/ 32 h 32"/>
                <a:gd name="T14" fmla="*/ 84 w 84"/>
                <a:gd name="T15" fmla="*/ 10 h 32"/>
                <a:gd name="T16" fmla="*/ 51 w 84"/>
                <a:gd name="T17" fmla="*/ 0 h 32"/>
                <a:gd name="T18" fmla="*/ 34 w 84"/>
                <a:gd name="T19" fmla="*/ 6 h 32"/>
                <a:gd name="T20" fmla="*/ 34 w 84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2">
                  <a:moveTo>
                    <a:pt x="34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9" y="7"/>
                    <a:pt x="26" y="8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3" y="14"/>
                    <a:pt x="9" y="17"/>
                    <a:pt x="8" y="18"/>
                  </a:cubicBezTo>
                  <a:cubicBezTo>
                    <a:pt x="0" y="26"/>
                    <a:pt x="1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45" y="31"/>
                    <a:pt x="82" y="23"/>
                    <a:pt x="84" y="10"/>
                  </a:cubicBezTo>
                  <a:cubicBezTo>
                    <a:pt x="73" y="6"/>
                    <a:pt x="62" y="3"/>
                    <a:pt x="51" y="0"/>
                  </a:cubicBezTo>
                  <a:cubicBezTo>
                    <a:pt x="45" y="3"/>
                    <a:pt x="38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ṡlîḋê"/>
            <p:cNvSpPr/>
            <p:nvPr/>
          </p:nvSpPr>
          <p:spPr bwMode="auto">
            <a:xfrm>
              <a:off x="1199456" y="3563577"/>
              <a:ext cx="470402" cy="1074956"/>
            </a:xfrm>
            <a:custGeom>
              <a:avLst/>
              <a:gdLst>
                <a:gd name="T0" fmla="*/ 144 w 272"/>
                <a:gd name="T1" fmla="*/ 530 h 623"/>
                <a:gd name="T2" fmla="*/ 145 w 272"/>
                <a:gd name="T3" fmla="*/ 535 h 623"/>
                <a:gd name="T4" fmla="*/ 147 w 272"/>
                <a:gd name="T5" fmla="*/ 541 h 623"/>
                <a:gd name="T6" fmla="*/ 152 w 272"/>
                <a:gd name="T7" fmla="*/ 555 h 623"/>
                <a:gd name="T8" fmla="*/ 155 w 272"/>
                <a:gd name="T9" fmla="*/ 563 h 623"/>
                <a:gd name="T10" fmla="*/ 158 w 272"/>
                <a:gd name="T11" fmla="*/ 571 h 623"/>
                <a:gd name="T12" fmla="*/ 201 w 272"/>
                <a:gd name="T13" fmla="*/ 623 h 623"/>
                <a:gd name="T14" fmla="*/ 177 w 272"/>
                <a:gd name="T15" fmla="*/ 525 h 623"/>
                <a:gd name="T16" fmla="*/ 171 w 272"/>
                <a:gd name="T17" fmla="*/ 516 h 623"/>
                <a:gd name="T18" fmla="*/ 158 w 272"/>
                <a:gd name="T19" fmla="*/ 454 h 623"/>
                <a:gd name="T20" fmla="*/ 166 w 272"/>
                <a:gd name="T21" fmla="*/ 448 h 623"/>
                <a:gd name="T22" fmla="*/ 213 w 272"/>
                <a:gd name="T23" fmla="*/ 447 h 623"/>
                <a:gd name="T24" fmla="*/ 173 w 272"/>
                <a:gd name="T25" fmla="*/ 298 h 623"/>
                <a:gd name="T26" fmla="*/ 183 w 272"/>
                <a:gd name="T27" fmla="*/ 251 h 623"/>
                <a:gd name="T28" fmla="*/ 242 w 272"/>
                <a:gd name="T29" fmla="*/ 287 h 623"/>
                <a:gd name="T30" fmla="*/ 250 w 272"/>
                <a:gd name="T31" fmla="*/ 284 h 623"/>
                <a:gd name="T32" fmla="*/ 255 w 272"/>
                <a:gd name="T33" fmla="*/ 281 h 623"/>
                <a:gd name="T34" fmla="*/ 261 w 272"/>
                <a:gd name="T35" fmla="*/ 272 h 623"/>
                <a:gd name="T36" fmla="*/ 266 w 272"/>
                <a:gd name="T37" fmla="*/ 261 h 623"/>
                <a:gd name="T38" fmla="*/ 270 w 272"/>
                <a:gd name="T39" fmla="*/ 244 h 623"/>
                <a:gd name="T40" fmla="*/ 272 w 272"/>
                <a:gd name="T41" fmla="*/ 222 h 623"/>
                <a:gd name="T42" fmla="*/ 271 w 272"/>
                <a:gd name="T43" fmla="*/ 211 h 623"/>
                <a:gd name="T44" fmla="*/ 266 w 272"/>
                <a:gd name="T45" fmla="*/ 175 h 623"/>
                <a:gd name="T46" fmla="*/ 263 w 272"/>
                <a:gd name="T47" fmla="*/ 167 h 623"/>
                <a:gd name="T48" fmla="*/ 245 w 272"/>
                <a:gd name="T49" fmla="*/ 137 h 623"/>
                <a:gd name="T50" fmla="*/ 240 w 272"/>
                <a:gd name="T51" fmla="*/ 133 h 623"/>
                <a:gd name="T52" fmla="*/ 225 w 272"/>
                <a:gd name="T53" fmla="*/ 128 h 623"/>
                <a:gd name="T54" fmla="*/ 221 w 272"/>
                <a:gd name="T55" fmla="*/ 128 h 623"/>
                <a:gd name="T56" fmla="*/ 217 w 272"/>
                <a:gd name="T57" fmla="*/ 130 h 623"/>
                <a:gd name="T58" fmla="*/ 200 w 272"/>
                <a:gd name="T59" fmla="*/ 147 h 623"/>
                <a:gd name="T60" fmla="*/ 191 w 272"/>
                <a:gd name="T61" fmla="*/ 158 h 623"/>
                <a:gd name="T62" fmla="*/ 181 w 272"/>
                <a:gd name="T63" fmla="*/ 163 h 623"/>
                <a:gd name="T64" fmla="*/ 174 w 272"/>
                <a:gd name="T65" fmla="*/ 162 h 623"/>
                <a:gd name="T66" fmla="*/ 168 w 272"/>
                <a:gd name="T67" fmla="*/ 158 h 623"/>
                <a:gd name="T68" fmla="*/ 164 w 272"/>
                <a:gd name="T69" fmla="*/ 153 h 623"/>
                <a:gd name="T70" fmla="*/ 154 w 272"/>
                <a:gd name="T71" fmla="*/ 116 h 623"/>
                <a:gd name="T72" fmla="*/ 163 w 272"/>
                <a:gd name="T73" fmla="*/ 1 h 623"/>
                <a:gd name="T74" fmla="*/ 105 w 272"/>
                <a:gd name="T75" fmla="*/ 1 h 623"/>
                <a:gd name="T76" fmla="*/ 90 w 272"/>
                <a:gd name="T77" fmla="*/ 91 h 623"/>
                <a:gd name="T78" fmla="*/ 92 w 272"/>
                <a:gd name="T79" fmla="*/ 106 h 623"/>
                <a:gd name="T80" fmla="*/ 92 w 272"/>
                <a:gd name="T81" fmla="*/ 121 h 623"/>
                <a:gd name="T82" fmla="*/ 91 w 272"/>
                <a:gd name="T83" fmla="*/ 135 h 623"/>
                <a:gd name="T84" fmla="*/ 89 w 272"/>
                <a:gd name="T85" fmla="*/ 151 h 623"/>
                <a:gd name="T86" fmla="*/ 85 w 272"/>
                <a:gd name="T87" fmla="*/ 166 h 623"/>
                <a:gd name="T88" fmla="*/ 73 w 272"/>
                <a:gd name="T89" fmla="*/ 184 h 623"/>
                <a:gd name="T90" fmla="*/ 43 w 272"/>
                <a:gd name="T91" fmla="*/ 139 h 623"/>
                <a:gd name="T92" fmla="*/ 42 w 272"/>
                <a:gd name="T93" fmla="*/ 129 h 623"/>
                <a:gd name="T94" fmla="*/ 42 w 272"/>
                <a:gd name="T95" fmla="*/ 118 h 623"/>
                <a:gd name="T96" fmla="*/ 44 w 272"/>
                <a:gd name="T97" fmla="*/ 97 h 623"/>
                <a:gd name="T98" fmla="*/ 48 w 272"/>
                <a:gd name="T99" fmla="*/ 77 h 623"/>
                <a:gd name="T100" fmla="*/ 24 w 272"/>
                <a:gd name="T101" fmla="*/ 1 h 623"/>
                <a:gd name="T102" fmla="*/ 78 w 272"/>
                <a:gd name="T103" fmla="*/ 441 h 623"/>
                <a:gd name="T104" fmla="*/ 80 w 272"/>
                <a:gd name="T105" fmla="*/ 448 h 623"/>
                <a:gd name="T106" fmla="*/ 81 w 272"/>
                <a:gd name="T107" fmla="*/ 448 h 623"/>
                <a:gd name="T108" fmla="*/ 143 w 272"/>
                <a:gd name="T109" fmla="*/ 52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623">
                  <a:moveTo>
                    <a:pt x="143" y="526"/>
                  </a:moveTo>
                  <a:cubicBezTo>
                    <a:pt x="143" y="527"/>
                    <a:pt x="144" y="528"/>
                    <a:pt x="144" y="530"/>
                  </a:cubicBezTo>
                  <a:cubicBezTo>
                    <a:pt x="144" y="532"/>
                    <a:pt x="145" y="533"/>
                    <a:pt x="145" y="535"/>
                  </a:cubicBezTo>
                  <a:cubicBezTo>
                    <a:pt x="145" y="535"/>
                    <a:pt x="145" y="535"/>
                    <a:pt x="145" y="535"/>
                  </a:cubicBezTo>
                  <a:cubicBezTo>
                    <a:pt x="146" y="537"/>
                    <a:pt x="146" y="539"/>
                    <a:pt x="147" y="541"/>
                  </a:cubicBezTo>
                  <a:cubicBezTo>
                    <a:pt x="147" y="541"/>
                    <a:pt x="147" y="541"/>
                    <a:pt x="147" y="541"/>
                  </a:cubicBezTo>
                  <a:cubicBezTo>
                    <a:pt x="148" y="546"/>
                    <a:pt x="150" y="550"/>
                    <a:pt x="151" y="555"/>
                  </a:cubicBezTo>
                  <a:cubicBezTo>
                    <a:pt x="151" y="555"/>
                    <a:pt x="152" y="555"/>
                    <a:pt x="152" y="555"/>
                  </a:cubicBezTo>
                  <a:cubicBezTo>
                    <a:pt x="152" y="557"/>
                    <a:pt x="153" y="559"/>
                    <a:pt x="154" y="561"/>
                  </a:cubicBezTo>
                  <a:cubicBezTo>
                    <a:pt x="154" y="561"/>
                    <a:pt x="154" y="562"/>
                    <a:pt x="155" y="563"/>
                  </a:cubicBezTo>
                  <a:cubicBezTo>
                    <a:pt x="155" y="564"/>
                    <a:pt x="156" y="565"/>
                    <a:pt x="156" y="566"/>
                  </a:cubicBezTo>
                  <a:cubicBezTo>
                    <a:pt x="157" y="568"/>
                    <a:pt x="157" y="569"/>
                    <a:pt x="158" y="571"/>
                  </a:cubicBezTo>
                  <a:cubicBezTo>
                    <a:pt x="158" y="571"/>
                    <a:pt x="158" y="572"/>
                    <a:pt x="158" y="572"/>
                  </a:cubicBezTo>
                  <a:cubicBezTo>
                    <a:pt x="169" y="595"/>
                    <a:pt x="185" y="619"/>
                    <a:pt x="201" y="623"/>
                  </a:cubicBezTo>
                  <a:cubicBezTo>
                    <a:pt x="201" y="623"/>
                    <a:pt x="201" y="623"/>
                    <a:pt x="201" y="623"/>
                  </a:cubicBezTo>
                  <a:cubicBezTo>
                    <a:pt x="220" y="617"/>
                    <a:pt x="204" y="560"/>
                    <a:pt x="177" y="525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6" y="522"/>
                    <a:pt x="174" y="519"/>
                    <a:pt x="171" y="516"/>
                  </a:cubicBezTo>
                  <a:cubicBezTo>
                    <a:pt x="159" y="495"/>
                    <a:pt x="149" y="472"/>
                    <a:pt x="155" y="458"/>
                  </a:cubicBezTo>
                  <a:cubicBezTo>
                    <a:pt x="156" y="457"/>
                    <a:pt x="157" y="455"/>
                    <a:pt x="158" y="454"/>
                  </a:cubicBezTo>
                  <a:cubicBezTo>
                    <a:pt x="158" y="453"/>
                    <a:pt x="159" y="453"/>
                    <a:pt x="159" y="452"/>
                  </a:cubicBezTo>
                  <a:cubicBezTo>
                    <a:pt x="161" y="450"/>
                    <a:pt x="163" y="449"/>
                    <a:pt x="166" y="448"/>
                  </a:cubicBezTo>
                  <a:cubicBezTo>
                    <a:pt x="180" y="447"/>
                    <a:pt x="196" y="447"/>
                    <a:pt x="213" y="447"/>
                  </a:cubicBezTo>
                  <a:cubicBezTo>
                    <a:pt x="213" y="447"/>
                    <a:pt x="213" y="447"/>
                    <a:pt x="213" y="447"/>
                  </a:cubicBezTo>
                  <a:cubicBezTo>
                    <a:pt x="212" y="445"/>
                    <a:pt x="211" y="442"/>
                    <a:pt x="211" y="440"/>
                  </a:cubicBezTo>
                  <a:cubicBezTo>
                    <a:pt x="194" y="391"/>
                    <a:pt x="182" y="343"/>
                    <a:pt x="173" y="298"/>
                  </a:cubicBezTo>
                  <a:cubicBezTo>
                    <a:pt x="173" y="294"/>
                    <a:pt x="172" y="289"/>
                    <a:pt x="172" y="285"/>
                  </a:cubicBezTo>
                  <a:cubicBezTo>
                    <a:pt x="172" y="261"/>
                    <a:pt x="176" y="252"/>
                    <a:pt x="183" y="251"/>
                  </a:cubicBezTo>
                  <a:cubicBezTo>
                    <a:pt x="191" y="247"/>
                    <a:pt x="201" y="255"/>
                    <a:pt x="204" y="258"/>
                  </a:cubicBezTo>
                  <a:cubicBezTo>
                    <a:pt x="227" y="278"/>
                    <a:pt x="235" y="286"/>
                    <a:pt x="242" y="287"/>
                  </a:cubicBezTo>
                  <a:cubicBezTo>
                    <a:pt x="243" y="287"/>
                    <a:pt x="245" y="287"/>
                    <a:pt x="247" y="286"/>
                  </a:cubicBezTo>
                  <a:cubicBezTo>
                    <a:pt x="248" y="286"/>
                    <a:pt x="249" y="285"/>
                    <a:pt x="250" y="284"/>
                  </a:cubicBezTo>
                  <a:cubicBezTo>
                    <a:pt x="250" y="284"/>
                    <a:pt x="251" y="284"/>
                    <a:pt x="251" y="283"/>
                  </a:cubicBezTo>
                  <a:cubicBezTo>
                    <a:pt x="252" y="282"/>
                    <a:pt x="253" y="282"/>
                    <a:pt x="255" y="281"/>
                  </a:cubicBezTo>
                  <a:cubicBezTo>
                    <a:pt x="255" y="280"/>
                    <a:pt x="256" y="280"/>
                    <a:pt x="256" y="279"/>
                  </a:cubicBezTo>
                  <a:cubicBezTo>
                    <a:pt x="258" y="277"/>
                    <a:pt x="260" y="275"/>
                    <a:pt x="261" y="272"/>
                  </a:cubicBezTo>
                  <a:cubicBezTo>
                    <a:pt x="262" y="271"/>
                    <a:pt x="262" y="270"/>
                    <a:pt x="263" y="269"/>
                  </a:cubicBezTo>
                  <a:cubicBezTo>
                    <a:pt x="264" y="266"/>
                    <a:pt x="265" y="264"/>
                    <a:pt x="266" y="261"/>
                  </a:cubicBezTo>
                  <a:cubicBezTo>
                    <a:pt x="266" y="259"/>
                    <a:pt x="267" y="256"/>
                    <a:pt x="268" y="254"/>
                  </a:cubicBezTo>
                  <a:cubicBezTo>
                    <a:pt x="268" y="251"/>
                    <a:pt x="269" y="248"/>
                    <a:pt x="270" y="244"/>
                  </a:cubicBezTo>
                  <a:cubicBezTo>
                    <a:pt x="270" y="243"/>
                    <a:pt x="270" y="241"/>
                    <a:pt x="270" y="239"/>
                  </a:cubicBezTo>
                  <a:cubicBezTo>
                    <a:pt x="271" y="234"/>
                    <a:pt x="271" y="228"/>
                    <a:pt x="272" y="222"/>
                  </a:cubicBezTo>
                  <a:cubicBezTo>
                    <a:pt x="272" y="221"/>
                    <a:pt x="271" y="218"/>
                    <a:pt x="271" y="216"/>
                  </a:cubicBezTo>
                  <a:cubicBezTo>
                    <a:pt x="271" y="215"/>
                    <a:pt x="271" y="213"/>
                    <a:pt x="271" y="211"/>
                  </a:cubicBezTo>
                  <a:cubicBezTo>
                    <a:pt x="270" y="200"/>
                    <a:pt x="269" y="187"/>
                    <a:pt x="266" y="176"/>
                  </a:cubicBezTo>
                  <a:cubicBezTo>
                    <a:pt x="266" y="176"/>
                    <a:pt x="266" y="175"/>
                    <a:pt x="266" y="175"/>
                  </a:cubicBezTo>
                  <a:cubicBezTo>
                    <a:pt x="265" y="173"/>
                    <a:pt x="264" y="170"/>
                    <a:pt x="263" y="168"/>
                  </a:cubicBezTo>
                  <a:cubicBezTo>
                    <a:pt x="263" y="168"/>
                    <a:pt x="263" y="167"/>
                    <a:pt x="263" y="167"/>
                  </a:cubicBezTo>
                  <a:cubicBezTo>
                    <a:pt x="259" y="155"/>
                    <a:pt x="252" y="144"/>
                    <a:pt x="246" y="137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5" y="136"/>
                    <a:pt x="244" y="136"/>
                    <a:pt x="243" y="135"/>
                  </a:cubicBezTo>
                  <a:cubicBezTo>
                    <a:pt x="242" y="134"/>
                    <a:pt x="241" y="133"/>
                    <a:pt x="240" y="133"/>
                  </a:cubicBezTo>
                  <a:cubicBezTo>
                    <a:pt x="240" y="132"/>
                    <a:pt x="240" y="132"/>
                    <a:pt x="239" y="132"/>
                  </a:cubicBezTo>
                  <a:cubicBezTo>
                    <a:pt x="235" y="129"/>
                    <a:pt x="230" y="128"/>
                    <a:pt x="225" y="128"/>
                  </a:cubicBezTo>
                  <a:cubicBezTo>
                    <a:pt x="225" y="128"/>
                    <a:pt x="224" y="128"/>
                    <a:pt x="224" y="128"/>
                  </a:cubicBezTo>
                  <a:cubicBezTo>
                    <a:pt x="223" y="128"/>
                    <a:pt x="222" y="128"/>
                    <a:pt x="221" y="128"/>
                  </a:cubicBezTo>
                  <a:cubicBezTo>
                    <a:pt x="220" y="129"/>
                    <a:pt x="219" y="129"/>
                    <a:pt x="218" y="129"/>
                  </a:cubicBezTo>
                  <a:cubicBezTo>
                    <a:pt x="218" y="129"/>
                    <a:pt x="218" y="129"/>
                    <a:pt x="217" y="130"/>
                  </a:cubicBezTo>
                  <a:cubicBezTo>
                    <a:pt x="211" y="132"/>
                    <a:pt x="205" y="138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4" y="155"/>
                    <a:pt x="191" y="158"/>
                  </a:cubicBezTo>
                  <a:cubicBezTo>
                    <a:pt x="188" y="160"/>
                    <a:pt x="185" y="162"/>
                    <a:pt x="182" y="163"/>
                  </a:cubicBezTo>
                  <a:cubicBezTo>
                    <a:pt x="182" y="163"/>
                    <a:pt x="181" y="163"/>
                    <a:pt x="181" y="163"/>
                  </a:cubicBezTo>
                  <a:cubicBezTo>
                    <a:pt x="180" y="163"/>
                    <a:pt x="178" y="163"/>
                    <a:pt x="177" y="163"/>
                  </a:cubicBezTo>
                  <a:cubicBezTo>
                    <a:pt x="176" y="163"/>
                    <a:pt x="175" y="163"/>
                    <a:pt x="174" y="162"/>
                  </a:cubicBezTo>
                  <a:cubicBezTo>
                    <a:pt x="173" y="162"/>
                    <a:pt x="173" y="162"/>
                    <a:pt x="172" y="162"/>
                  </a:cubicBezTo>
                  <a:cubicBezTo>
                    <a:pt x="171" y="161"/>
                    <a:pt x="169" y="160"/>
                    <a:pt x="168" y="158"/>
                  </a:cubicBezTo>
                  <a:cubicBezTo>
                    <a:pt x="167" y="157"/>
                    <a:pt x="166" y="156"/>
                    <a:pt x="165" y="155"/>
                  </a:cubicBezTo>
                  <a:cubicBezTo>
                    <a:pt x="165" y="154"/>
                    <a:pt x="165" y="154"/>
                    <a:pt x="164" y="153"/>
                  </a:cubicBezTo>
                  <a:cubicBezTo>
                    <a:pt x="162" y="150"/>
                    <a:pt x="160" y="145"/>
                    <a:pt x="158" y="138"/>
                  </a:cubicBezTo>
                  <a:cubicBezTo>
                    <a:pt x="156" y="132"/>
                    <a:pt x="155" y="123"/>
                    <a:pt x="154" y="116"/>
                  </a:cubicBezTo>
                  <a:cubicBezTo>
                    <a:pt x="154" y="75"/>
                    <a:pt x="157" y="37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41" y="0"/>
                    <a:pt x="122" y="0"/>
                    <a:pt x="105" y="1"/>
                  </a:cubicBezTo>
                  <a:cubicBezTo>
                    <a:pt x="71" y="25"/>
                    <a:pt x="86" y="78"/>
                    <a:pt x="86" y="78"/>
                  </a:cubicBezTo>
                  <a:cubicBezTo>
                    <a:pt x="88" y="82"/>
                    <a:pt x="89" y="87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6"/>
                    <a:pt x="91" y="101"/>
                    <a:pt x="92" y="106"/>
                  </a:cubicBezTo>
                  <a:cubicBezTo>
                    <a:pt x="92" y="107"/>
                    <a:pt x="92" y="107"/>
                    <a:pt x="92" y="108"/>
                  </a:cubicBezTo>
                  <a:cubicBezTo>
                    <a:pt x="92" y="112"/>
                    <a:pt x="92" y="116"/>
                    <a:pt x="92" y="121"/>
                  </a:cubicBezTo>
                  <a:cubicBezTo>
                    <a:pt x="92" y="123"/>
                    <a:pt x="92" y="125"/>
                    <a:pt x="92" y="127"/>
                  </a:cubicBezTo>
                  <a:cubicBezTo>
                    <a:pt x="92" y="130"/>
                    <a:pt x="91" y="132"/>
                    <a:pt x="91" y="135"/>
                  </a:cubicBezTo>
                  <a:cubicBezTo>
                    <a:pt x="91" y="139"/>
                    <a:pt x="90" y="143"/>
                    <a:pt x="90" y="146"/>
                  </a:cubicBezTo>
                  <a:cubicBezTo>
                    <a:pt x="89" y="148"/>
                    <a:pt x="89" y="149"/>
                    <a:pt x="89" y="151"/>
                  </a:cubicBezTo>
                  <a:cubicBezTo>
                    <a:pt x="88" y="153"/>
                    <a:pt x="88" y="155"/>
                    <a:pt x="87" y="157"/>
                  </a:cubicBezTo>
                  <a:cubicBezTo>
                    <a:pt x="87" y="161"/>
                    <a:pt x="86" y="164"/>
                    <a:pt x="85" y="166"/>
                  </a:cubicBezTo>
                  <a:cubicBezTo>
                    <a:pt x="84" y="167"/>
                    <a:pt x="84" y="168"/>
                    <a:pt x="84" y="169"/>
                  </a:cubicBezTo>
                  <a:cubicBezTo>
                    <a:pt x="81" y="177"/>
                    <a:pt x="77" y="182"/>
                    <a:pt x="73" y="184"/>
                  </a:cubicBezTo>
                  <a:cubicBezTo>
                    <a:pt x="69" y="187"/>
                    <a:pt x="65" y="186"/>
                    <a:pt x="62" y="184"/>
                  </a:cubicBezTo>
                  <a:cubicBezTo>
                    <a:pt x="52" y="178"/>
                    <a:pt x="46" y="160"/>
                    <a:pt x="43" y="139"/>
                  </a:cubicBezTo>
                  <a:cubicBezTo>
                    <a:pt x="43" y="138"/>
                    <a:pt x="43" y="137"/>
                    <a:pt x="43" y="136"/>
                  </a:cubicBezTo>
                  <a:cubicBezTo>
                    <a:pt x="43" y="133"/>
                    <a:pt x="42" y="131"/>
                    <a:pt x="42" y="129"/>
                  </a:cubicBezTo>
                  <a:cubicBezTo>
                    <a:pt x="42" y="128"/>
                    <a:pt x="42" y="126"/>
                    <a:pt x="42" y="125"/>
                  </a:cubicBezTo>
                  <a:cubicBezTo>
                    <a:pt x="42" y="123"/>
                    <a:pt x="42" y="121"/>
                    <a:pt x="42" y="118"/>
                  </a:cubicBezTo>
                  <a:cubicBezTo>
                    <a:pt x="42" y="118"/>
                    <a:pt x="42" y="118"/>
                    <a:pt x="42" y="117"/>
                  </a:cubicBezTo>
                  <a:cubicBezTo>
                    <a:pt x="42" y="110"/>
                    <a:pt x="43" y="104"/>
                    <a:pt x="44" y="97"/>
                  </a:cubicBezTo>
                  <a:cubicBezTo>
                    <a:pt x="45" y="88"/>
                    <a:pt x="47" y="83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6" y="51"/>
                    <a:pt x="63" y="17"/>
                    <a:pt x="49" y="1"/>
                  </a:cubicBezTo>
                  <a:cubicBezTo>
                    <a:pt x="39" y="1"/>
                    <a:pt x="30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0" y="126"/>
                    <a:pt x="13" y="273"/>
                    <a:pt x="78" y="441"/>
                  </a:cubicBezTo>
                  <a:cubicBezTo>
                    <a:pt x="79" y="443"/>
                    <a:pt x="80" y="445"/>
                    <a:pt x="81" y="448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7" y="448"/>
                    <a:pt x="94" y="448"/>
                    <a:pt x="104" y="448"/>
                  </a:cubicBezTo>
                  <a:cubicBezTo>
                    <a:pt x="135" y="469"/>
                    <a:pt x="143" y="525"/>
                    <a:pt x="143" y="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$lïḓe"/>
            <p:cNvSpPr/>
            <p:nvPr/>
          </p:nvSpPr>
          <p:spPr bwMode="auto">
            <a:xfrm>
              <a:off x="1241270" y="3040908"/>
              <a:ext cx="489568" cy="843240"/>
            </a:xfrm>
            <a:custGeom>
              <a:avLst/>
              <a:gdLst>
                <a:gd name="T0" fmla="*/ 24 w 283"/>
                <a:gd name="T1" fmla="*/ 379 h 488"/>
                <a:gd name="T2" fmla="*/ 18 w 283"/>
                <a:gd name="T3" fmla="*/ 420 h 488"/>
                <a:gd name="T4" fmla="*/ 18 w 283"/>
                <a:gd name="T5" fmla="*/ 431 h 488"/>
                <a:gd name="T6" fmla="*/ 19 w 283"/>
                <a:gd name="T7" fmla="*/ 441 h 488"/>
                <a:gd name="T8" fmla="*/ 49 w 283"/>
                <a:gd name="T9" fmla="*/ 486 h 488"/>
                <a:gd name="T10" fmla="*/ 61 w 283"/>
                <a:gd name="T11" fmla="*/ 468 h 488"/>
                <a:gd name="T12" fmla="*/ 65 w 283"/>
                <a:gd name="T13" fmla="*/ 453 h 488"/>
                <a:gd name="T14" fmla="*/ 67 w 283"/>
                <a:gd name="T15" fmla="*/ 437 h 488"/>
                <a:gd name="T16" fmla="*/ 68 w 283"/>
                <a:gd name="T17" fmla="*/ 423 h 488"/>
                <a:gd name="T18" fmla="*/ 68 w 283"/>
                <a:gd name="T19" fmla="*/ 408 h 488"/>
                <a:gd name="T20" fmla="*/ 66 w 283"/>
                <a:gd name="T21" fmla="*/ 393 h 488"/>
                <a:gd name="T22" fmla="*/ 81 w 283"/>
                <a:gd name="T23" fmla="*/ 303 h 488"/>
                <a:gd name="T24" fmla="*/ 167 w 283"/>
                <a:gd name="T25" fmla="*/ 191 h 488"/>
                <a:gd name="T26" fmla="*/ 159 w 283"/>
                <a:gd name="T27" fmla="*/ 158 h 488"/>
                <a:gd name="T28" fmla="*/ 145 w 283"/>
                <a:gd name="T29" fmla="*/ 164 h 488"/>
                <a:gd name="T30" fmla="*/ 116 w 283"/>
                <a:gd name="T31" fmla="*/ 185 h 488"/>
                <a:gd name="T32" fmla="*/ 115 w 283"/>
                <a:gd name="T33" fmla="*/ 185 h 488"/>
                <a:gd name="T34" fmla="*/ 115 w 283"/>
                <a:gd name="T35" fmla="*/ 185 h 488"/>
                <a:gd name="T36" fmla="*/ 115 w 283"/>
                <a:gd name="T37" fmla="*/ 185 h 488"/>
                <a:gd name="T38" fmla="*/ 115 w 283"/>
                <a:gd name="T39" fmla="*/ 185 h 488"/>
                <a:gd name="T40" fmla="*/ 107 w 283"/>
                <a:gd name="T41" fmla="*/ 179 h 488"/>
                <a:gd name="T42" fmla="*/ 107 w 283"/>
                <a:gd name="T43" fmla="*/ 177 h 488"/>
                <a:gd name="T44" fmla="*/ 172 w 283"/>
                <a:gd name="T45" fmla="*/ 76 h 488"/>
                <a:gd name="T46" fmla="*/ 172 w 283"/>
                <a:gd name="T47" fmla="*/ 76 h 488"/>
                <a:gd name="T48" fmla="*/ 172 w 283"/>
                <a:gd name="T49" fmla="*/ 76 h 488"/>
                <a:gd name="T50" fmla="*/ 172 w 283"/>
                <a:gd name="T51" fmla="*/ 76 h 488"/>
                <a:gd name="T52" fmla="*/ 174 w 283"/>
                <a:gd name="T53" fmla="*/ 77 h 488"/>
                <a:gd name="T54" fmla="*/ 187 w 283"/>
                <a:gd name="T55" fmla="*/ 99 h 488"/>
                <a:gd name="T56" fmla="*/ 283 w 283"/>
                <a:gd name="T57" fmla="*/ 0 h 488"/>
                <a:gd name="T58" fmla="*/ 283 w 283"/>
                <a:gd name="T59" fmla="*/ 0 h 488"/>
                <a:gd name="T60" fmla="*/ 171 w 283"/>
                <a:gd name="T61" fmla="*/ 0 h 488"/>
                <a:gd name="T62" fmla="*/ 170 w 283"/>
                <a:gd name="T63" fmla="*/ 1 h 488"/>
                <a:gd name="T64" fmla="*/ 0 w 283"/>
                <a:gd name="T65" fmla="*/ 303 h 488"/>
                <a:gd name="T66" fmla="*/ 24 w 283"/>
                <a:gd name="T67" fmla="*/ 37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488">
                  <a:moveTo>
                    <a:pt x="24" y="379"/>
                  </a:moveTo>
                  <a:cubicBezTo>
                    <a:pt x="24" y="379"/>
                    <a:pt x="24" y="379"/>
                    <a:pt x="24" y="379"/>
                  </a:cubicBezTo>
                  <a:cubicBezTo>
                    <a:pt x="20" y="392"/>
                    <a:pt x="18" y="406"/>
                    <a:pt x="18" y="419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18" y="423"/>
                    <a:pt x="18" y="425"/>
                    <a:pt x="18" y="427"/>
                  </a:cubicBezTo>
                  <a:cubicBezTo>
                    <a:pt x="18" y="428"/>
                    <a:pt x="18" y="429"/>
                    <a:pt x="18" y="431"/>
                  </a:cubicBezTo>
                  <a:cubicBezTo>
                    <a:pt x="18" y="433"/>
                    <a:pt x="19" y="435"/>
                    <a:pt x="19" y="438"/>
                  </a:cubicBezTo>
                  <a:cubicBezTo>
                    <a:pt x="19" y="439"/>
                    <a:pt x="19" y="440"/>
                    <a:pt x="19" y="441"/>
                  </a:cubicBezTo>
                  <a:cubicBezTo>
                    <a:pt x="22" y="462"/>
                    <a:pt x="29" y="480"/>
                    <a:pt x="38" y="486"/>
                  </a:cubicBezTo>
                  <a:cubicBezTo>
                    <a:pt x="41" y="488"/>
                    <a:pt x="45" y="488"/>
                    <a:pt x="49" y="486"/>
                  </a:cubicBezTo>
                  <a:cubicBezTo>
                    <a:pt x="53" y="484"/>
                    <a:pt x="57" y="478"/>
                    <a:pt x="60" y="471"/>
                  </a:cubicBezTo>
                  <a:cubicBezTo>
                    <a:pt x="60" y="470"/>
                    <a:pt x="60" y="469"/>
                    <a:pt x="61" y="468"/>
                  </a:cubicBezTo>
                  <a:cubicBezTo>
                    <a:pt x="62" y="466"/>
                    <a:pt x="63" y="463"/>
                    <a:pt x="63" y="459"/>
                  </a:cubicBezTo>
                  <a:cubicBezTo>
                    <a:pt x="64" y="457"/>
                    <a:pt x="64" y="455"/>
                    <a:pt x="65" y="453"/>
                  </a:cubicBezTo>
                  <a:cubicBezTo>
                    <a:pt x="65" y="451"/>
                    <a:pt x="65" y="450"/>
                    <a:pt x="66" y="448"/>
                  </a:cubicBezTo>
                  <a:cubicBezTo>
                    <a:pt x="66" y="445"/>
                    <a:pt x="67" y="441"/>
                    <a:pt x="67" y="437"/>
                  </a:cubicBezTo>
                  <a:cubicBezTo>
                    <a:pt x="67" y="434"/>
                    <a:pt x="68" y="432"/>
                    <a:pt x="68" y="429"/>
                  </a:cubicBezTo>
                  <a:cubicBezTo>
                    <a:pt x="68" y="427"/>
                    <a:pt x="68" y="425"/>
                    <a:pt x="68" y="423"/>
                  </a:cubicBezTo>
                  <a:cubicBezTo>
                    <a:pt x="68" y="418"/>
                    <a:pt x="68" y="414"/>
                    <a:pt x="68" y="410"/>
                  </a:cubicBezTo>
                  <a:cubicBezTo>
                    <a:pt x="68" y="409"/>
                    <a:pt x="68" y="409"/>
                    <a:pt x="68" y="408"/>
                  </a:cubicBezTo>
                  <a:cubicBezTo>
                    <a:pt x="67" y="403"/>
                    <a:pt x="67" y="398"/>
                    <a:pt x="66" y="394"/>
                  </a:cubicBezTo>
                  <a:cubicBezTo>
                    <a:pt x="66" y="394"/>
                    <a:pt x="66" y="394"/>
                    <a:pt x="66" y="393"/>
                  </a:cubicBezTo>
                  <a:cubicBezTo>
                    <a:pt x="65" y="389"/>
                    <a:pt x="64" y="384"/>
                    <a:pt x="62" y="380"/>
                  </a:cubicBezTo>
                  <a:cubicBezTo>
                    <a:pt x="62" y="380"/>
                    <a:pt x="47" y="327"/>
                    <a:pt x="81" y="303"/>
                  </a:cubicBezTo>
                  <a:cubicBezTo>
                    <a:pt x="98" y="302"/>
                    <a:pt x="117" y="302"/>
                    <a:pt x="139" y="302"/>
                  </a:cubicBezTo>
                  <a:cubicBezTo>
                    <a:pt x="145" y="262"/>
                    <a:pt x="155" y="225"/>
                    <a:pt x="167" y="191"/>
                  </a:cubicBezTo>
                  <a:cubicBezTo>
                    <a:pt x="169" y="178"/>
                    <a:pt x="169" y="170"/>
                    <a:pt x="167" y="164"/>
                  </a:cubicBezTo>
                  <a:cubicBezTo>
                    <a:pt x="166" y="161"/>
                    <a:pt x="164" y="159"/>
                    <a:pt x="159" y="158"/>
                  </a:cubicBezTo>
                  <a:cubicBezTo>
                    <a:pt x="158" y="158"/>
                    <a:pt x="157" y="158"/>
                    <a:pt x="155" y="158"/>
                  </a:cubicBezTo>
                  <a:cubicBezTo>
                    <a:pt x="152" y="159"/>
                    <a:pt x="148" y="161"/>
                    <a:pt x="145" y="164"/>
                  </a:cubicBezTo>
                  <a:cubicBezTo>
                    <a:pt x="137" y="169"/>
                    <a:pt x="131" y="178"/>
                    <a:pt x="122" y="182"/>
                  </a:cubicBezTo>
                  <a:cubicBezTo>
                    <a:pt x="120" y="183"/>
                    <a:pt x="118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09" y="183"/>
                    <a:pt x="108" y="181"/>
                    <a:pt x="107" y="179"/>
                  </a:cubicBezTo>
                  <a:cubicBezTo>
                    <a:pt x="107" y="179"/>
                    <a:pt x="107" y="178"/>
                    <a:pt x="107" y="178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3" y="168"/>
                    <a:pt x="107" y="153"/>
                    <a:pt x="114" y="137"/>
                  </a:cubicBezTo>
                  <a:cubicBezTo>
                    <a:pt x="125" y="111"/>
                    <a:pt x="146" y="82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4" y="77"/>
                  </a:cubicBezTo>
                  <a:cubicBezTo>
                    <a:pt x="175" y="77"/>
                    <a:pt x="176" y="78"/>
                    <a:pt x="177" y="81"/>
                  </a:cubicBezTo>
                  <a:cubicBezTo>
                    <a:pt x="182" y="86"/>
                    <a:pt x="181" y="96"/>
                    <a:pt x="187" y="99"/>
                  </a:cubicBezTo>
                  <a:cubicBezTo>
                    <a:pt x="194" y="100"/>
                    <a:pt x="206" y="95"/>
                    <a:pt x="228" y="68"/>
                  </a:cubicBezTo>
                  <a:cubicBezTo>
                    <a:pt x="245" y="43"/>
                    <a:pt x="263" y="2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6" y="0"/>
                    <a:pt x="188" y="0"/>
                    <a:pt x="171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86" y="75"/>
                    <a:pt x="24" y="177"/>
                    <a:pt x="0" y="303"/>
                  </a:cubicBezTo>
                  <a:cubicBezTo>
                    <a:pt x="6" y="303"/>
                    <a:pt x="15" y="303"/>
                    <a:pt x="25" y="303"/>
                  </a:cubicBezTo>
                  <a:cubicBezTo>
                    <a:pt x="39" y="319"/>
                    <a:pt x="32" y="353"/>
                    <a:pt x="24" y="379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$ḷïḑê"/>
            <p:cNvSpPr/>
            <p:nvPr/>
          </p:nvSpPr>
          <p:spPr bwMode="auto">
            <a:xfrm>
              <a:off x="3586312" y="2992126"/>
              <a:ext cx="646368" cy="839755"/>
            </a:xfrm>
            <a:custGeom>
              <a:avLst/>
              <a:gdLst>
                <a:gd name="T0" fmla="*/ 269 w 374"/>
                <a:gd name="T1" fmla="*/ 486 h 486"/>
                <a:gd name="T2" fmla="*/ 230 w 374"/>
                <a:gd name="T3" fmla="*/ 458 h 486"/>
                <a:gd name="T4" fmla="*/ 229 w 374"/>
                <a:gd name="T5" fmla="*/ 377 h 486"/>
                <a:gd name="T6" fmla="*/ 233 w 374"/>
                <a:gd name="T7" fmla="*/ 330 h 486"/>
                <a:gd name="T8" fmla="*/ 198 w 374"/>
                <a:gd name="T9" fmla="*/ 303 h 486"/>
                <a:gd name="T10" fmla="*/ 182 w 374"/>
                <a:gd name="T11" fmla="*/ 303 h 486"/>
                <a:gd name="T12" fmla="*/ 110 w 374"/>
                <a:gd name="T13" fmla="*/ 305 h 486"/>
                <a:gd name="T14" fmla="*/ 0 w 374"/>
                <a:gd name="T15" fmla="*/ 8 h 486"/>
                <a:gd name="T16" fmla="*/ 59 w 374"/>
                <a:gd name="T17" fmla="*/ 5 h 486"/>
                <a:gd name="T18" fmla="*/ 214 w 374"/>
                <a:gd name="T19" fmla="*/ 0 h 486"/>
                <a:gd name="T20" fmla="*/ 271 w 374"/>
                <a:gd name="T21" fmla="*/ 64 h 486"/>
                <a:gd name="T22" fmla="*/ 282 w 374"/>
                <a:gd name="T23" fmla="*/ 95 h 486"/>
                <a:gd name="T24" fmla="*/ 274 w 374"/>
                <a:gd name="T25" fmla="*/ 98 h 486"/>
                <a:gd name="T26" fmla="*/ 268 w 374"/>
                <a:gd name="T27" fmla="*/ 97 h 486"/>
                <a:gd name="T28" fmla="*/ 258 w 374"/>
                <a:gd name="T29" fmla="*/ 94 h 486"/>
                <a:gd name="T30" fmla="*/ 250 w 374"/>
                <a:gd name="T31" fmla="*/ 89 h 486"/>
                <a:gd name="T32" fmla="*/ 228 w 374"/>
                <a:gd name="T33" fmla="*/ 78 h 486"/>
                <a:gd name="T34" fmla="*/ 221 w 374"/>
                <a:gd name="T35" fmla="*/ 77 h 486"/>
                <a:gd name="T36" fmla="*/ 217 w 374"/>
                <a:gd name="T37" fmla="*/ 78 h 486"/>
                <a:gd name="T38" fmla="*/ 213 w 374"/>
                <a:gd name="T39" fmla="*/ 80 h 486"/>
                <a:gd name="T40" fmla="*/ 211 w 374"/>
                <a:gd name="T41" fmla="*/ 82 h 486"/>
                <a:gd name="T42" fmla="*/ 208 w 374"/>
                <a:gd name="T43" fmla="*/ 86 h 486"/>
                <a:gd name="T44" fmla="*/ 216 w 374"/>
                <a:gd name="T45" fmla="*/ 128 h 486"/>
                <a:gd name="T46" fmla="*/ 218 w 374"/>
                <a:gd name="T47" fmla="*/ 131 h 486"/>
                <a:gd name="T48" fmla="*/ 248 w 374"/>
                <a:gd name="T49" fmla="*/ 169 h 486"/>
                <a:gd name="T50" fmla="*/ 256 w 374"/>
                <a:gd name="T51" fmla="*/ 175 h 486"/>
                <a:gd name="T52" fmla="*/ 276 w 374"/>
                <a:gd name="T53" fmla="*/ 181 h 486"/>
                <a:gd name="T54" fmla="*/ 289 w 374"/>
                <a:gd name="T55" fmla="*/ 166 h 486"/>
                <a:gd name="T56" fmla="*/ 291 w 374"/>
                <a:gd name="T57" fmla="*/ 160 h 486"/>
                <a:gd name="T58" fmla="*/ 306 w 374"/>
                <a:gd name="T59" fmla="*/ 152 h 486"/>
                <a:gd name="T60" fmla="*/ 314 w 374"/>
                <a:gd name="T61" fmla="*/ 155 h 486"/>
                <a:gd name="T62" fmla="*/ 317 w 374"/>
                <a:gd name="T63" fmla="*/ 158 h 486"/>
                <a:gd name="T64" fmla="*/ 320 w 374"/>
                <a:gd name="T65" fmla="*/ 160 h 486"/>
                <a:gd name="T66" fmla="*/ 322 w 374"/>
                <a:gd name="T67" fmla="*/ 162 h 486"/>
                <a:gd name="T68" fmla="*/ 327 w 374"/>
                <a:gd name="T69" fmla="*/ 166 h 486"/>
                <a:gd name="T70" fmla="*/ 342 w 374"/>
                <a:gd name="T71" fmla="*/ 188 h 486"/>
                <a:gd name="T72" fmla="*/ 374 w 374"/>
                <a:gd name="T73" fmla="*/ 297 h 486"/>
                <a:gd name="T74" fmla="*/ 307 w 374"/>
                <a:gd name="T75" fmla="*/ 300 h 486"/>
                <a:gd name="T76" fmla="*/ 288 w 374"/>
                <a:gd name="T77" fmla="*/ 326 h 486"/>
                <a:gd name="T78" fmla="*/ 303 w 374"/>
                <a:gd name="T79" fmla="*/ 376 h 486"/>
                <a:gd name="T80" fmla="*/ 292 w 374"/>
                <a:gd name="T81" fmla="*/ 477 h 486"/>
                <a:gd name="T82" fmla="*/ 280 w 374"/>
                <a:gd name="T83" fmla="*/ 484 h 486"/>
                <a:gd name="T84" fmla="*/ 269 w 374"/>
                <a:gd name="T8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4" h="486">
                  <a:moveTo>
                    <a:pt x="269" y="486"/>
                  </a:moveTo>
                  <a:cubicBezTo>
                    <a:pt x="254" y="486"/>
                    <a:pt x="239" y="476"/>
                    <a:pt x="230" y="458"/>
                  </a:cubicBezTo>
                  <a:cubicBezTo>
                    <a:pt x="218" y="439"/>
                    <a:pt x="212" y="407"/>
                    <a:pt x="229" y="377"/>
                  </a:cubicBezTo>
                  <a:cubicBezTo>
                    <a:pt x="234" y="367"/>
                    <a:pt x="241" y="347"/>
                    <a:pt x="233" y="330"/>
                  </a:cubicBezTo>
                  <a:cubicBezTo>
                    <a:pt x="228" y="317"/>
                    <a:pt x="216" y="308"/>
                    <a:pt x="198" y="303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92" y="185"/>
                    <a:pt x="54" y="83"/>
                    <a:pt x="0" y="8"/>
                  </a:cubicBezTo>
                  <a:cubicBezTo>
                    <a:pt x="21" y="6"/>
                    <a:pt x="40" y="5"/>
                    <a:pt x="59" y="5"/>
                  </a:cubicBezTo>
                  <a:cubicBezTo>
                    <a:pt x="122" y="3"/>
                    <a:pt x="173" y="2"/>
                    <a:pt x="214" y="0"/>
                  </a:cubicBezTo>
                  <a:cubicBezTo>
                    <a:pt x="235" y="20"/>
                    <a:pt x="254" y="41"/>
                    <a:pt x="271" y="64"/>
                  </a:cubicBezTo>
                  <a:cubicBezTo>
                    <a:pt x="281" y="79"/>
                    <a:pt x="284" y="90"/>
                    <a:pt x="282" y="95"/>
                  </a:cubicBezTo>
                  <a:cubicBezTo>
                    <a:pt x="280" y="97"/>
                    <a:pt x="278" y="98"/>
                    <a:pt x="274" y="98"/>
                  </a:cubicBezTo>
                  <a:cubicBezTo>
                    <a:pt x="273" y="98"/>
                    <a:pt x="271" y="98"/>
                    <a:pt x="268" y="97"/>
                  </a:cubicBezTo>
                  <a:cubicBezTo>
                    <a:pt x="265" y="96"/>
                    <a:pt x="261" y="95"/>
                    <a:pt x="258" y="94"/>
                  </a:cubicBezTo>
                  <a:cubicBezTo>
                    <a:pt x="256" y="92"/>
                    <a:pt x="253" y="90"/>
                    <a:pt x="250" y="89"/>
                  </a:cubicBezTo>
                  <a:cubicBezTo>
                    <a:pt x="241" y="82"/>
                    <a:pt x="234" y="79"/>
                    <a:pt x="228" y="78"/>
                  </a:cubicBezTo>
                  <a:cubicBezTo>
                    <a:pt x="226" y="78"/>
                    <a:pt x="223" y="77"/>
                    <a:pt x="221" y="77"/>
                  </a:cubicBezTo>
                  <a:cubicBezTo>
                    <a:pt x="219" y="77"/>
                    <a:pt x="218" y="78"/>
                    <a:pt x="217" y="78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2" y="81"/>
                    <a:pt x="211" y="81"/>
                    <a:pt x="211" y="82"/>
                  </a:cubicBezTo>
                  <a:cubicBezTo>
                    <a:pt x="210" y="83"/>
                    <a:pt x="209" y="84"/>
                    <a:pt x="208" y="86"/>
                  </a:cubicBezTo>
                  <a:cubicBezTo>
                    <a:pt x="204" y="95"/>
                    <a:pt x="207" y="110"/>
                    <a:pt x="216" y="128"/>
                  </a:cubicBezTo>
                  <a:cubicBezTo>
                    <a:pt x="218" y="131"/>
                    <a:pt x="218" y="131"/>
                    <a:pt x="218" y="131"/>
                  </a:cubicBezTo>
                  <a:cubicBezTo>
                    <a:pt x="225" y="146"/>
                    <a:pt x="236" y="160"/>
                    <a:pt x="248" y="169"/>
                  </a:cubicBezTo>
                  <a:cubicBezTo>
                    <a:pt x="251" y="171"/>
                    <a:pt x="253" y="173"/>
                    <a:pt x="256" y="175"/>
                  </a:cubicBezTo>
                  <a:cubicBezTo>
                    <a:pt x="265" y="180"/>
                    <a:pt x="270" y="181"/>
                    <a:pt x="276" y="181"/>
                  </a:cubicBezTo>
                  <a:cubicBezTo>
                    <a:pt x="285" y="180"/>
                    <a:pt x="287" y="175"/>
                    <a:pt x="289" y="166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56"/>
                    <a:pt x="298" y="152"/>
                    <a:pt x="306" y="152"/>
                  </a:cubicBezTo>
                  <a:cubicBezTo>
                    <a:pt x="310" y="152"/>
                    <a:pt x="312" y="154"/>
                    <a:pt x="314" y="155"/>
                  </a:cubicBezTo>
                  <a:cubicBezTo>
                    <a:pt x="315" y="156"/>
                    <a:pt x="316" y="157"/>
                    <a:pt x="317" y="158"/>
                  </a:cubicBezTo>
                  <a:cubicBezTo>
                    <a:pt x="319" y="159"/>
                    <a:pt x="319" y="159"/>
                    <a:pt x="320" y="160"/>
                  </a:cubicBezTo>
                  <a:cubicBezTo>
                    <a:pt x="321" y="161"/>
                    <a:pt x="322" y="161"/>
                    <a:pt x="322" y="162"/>
                  </a:cubicBezTo>
                  <a:cubicBezTo>
                    <a:pt x="325" y="164"/>
                    <a:pt x="326" y="165"/>
                    <a:pt x="327" y="166"/>
                  </a:cubicBezTo>
                  <a:cubicBezTo>
                    <a:pt x="332" y="171"/>
                    <a:pt x="336" y="179"/>
                    <a:pt x="342" y="188"/>
                  </a:cubicBezTo>
                  <a:cubicBezTo>
                    <a:pt x="355" y="223"/>
                    <a:pt x="366" y="259"/>
                    <a:pt x="374" y="297"/>
                  </a:cubicBezTo>
                  <a:cubicBezTo>
                    <a:pt x="353" y="298"/>
                    <a:pt x="331" y="299"/>
                    <a:pt x="307" y="300"/>
                  </a:cubicBezTo>
                  <a:cubicBezTo>
                    <a:pt x="297" y="306"/>
                    <a:pt x="290" y="315"/>
                    <a:pt x="288" y="326"/>
                  </a:cubicBezTo>
                  <a:cubicBezTo>
                    <a:pt x="284" y="350"/>
                    <a:pt x="303" y="376"/>
                    <a:pt x="303" y="376"/>
                  </a:cubicBezTo>
                  <a:cubicBezTo>
                    <a:pt x="324" y="404"/>
                    <a:pt x="318" y="456"/>
                    <a:pt x="292" y="477"/>
                  </a:cubicBezTo>
                  <a:cubicBezTo>
                    <a:pt x="288" y="480"/>
                    <a:pt x="284" y="482"/>
                    <a:pt x="280" y="484"/>
                  </a:cubicBezTo>
                  <a:cubicBezTo>
                    <a:pt x="277" y="485"/>
                    <a:pt x="273" y="486"/>
                    <a:pt x="269" y="48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ṧļiḓé"/>
            <p:cNvSpPr/>
            <p:nvPr/>
          </p:nvSpPr>
          <p:spPr bwMode="auto">
            <a:xfrm>
              <a:off x="3474810" y="2776089"/>
              <a:ext cx="336251" cy="60977"/>
            </a:xfrm>
            <a:custGeom>
              <a:avLst/>
              <a:gdLst>
                <a:gd name="T0" fmla="*/ 12 w 194"/>
                <a:gd name="T1" fmla="*/ 2 h 35"/>
                <a:gd name="T2" fmla="*/ 36 w 194"/>
                <a:gd name="T3" fmla="*/ 1 h 35"/>
                <a:gd name="T4" fmla="*/ 104 w 194"/>
                <a:gd name="T5" fmla="*/ 12 h 35"/>
                <a:gd name="T6" fmla="*/ 193 w 194"/>
                <a:gd name="T7" fmla="*/ 35 h 35"/>
                <a:gd name="T8" fmla="*/ 194 w 194"/>
                <a:gd name="T9" fmla="*/ 33 h 35"/>
                <a:gd name="T10" fmla="*/ 193 w 194"/>
                <a:gd name="T11" fmla="*/ 32 h 35"/>
                <a:gd name="T12" fmla="*/ 173 w 194"/>
                <a:gd name="T13" fmla="*/ 23 h 35"/>
                <a:gd name="T14" fmla="*/ 172 w 194"/>
                <a:gd name="T15" fmla="*/ 23 h 35"/>
                <a:gd name="T16" fmla="*/ 166 w 194"/>
                <a:gd name="T17" fmla="*/ 21 h 35"/>
                <a:gd name="T18" fmla="*/ 159 w 194"/>
                <a:gd name="T19" fmla="*/ 19 h 35"/>
                <a:gd name="T20" fmla="*/ 158 w 194"/>
                <a:gd name="T21" fmla="*/ 19 h 35"/>
                <a:gd name="T22" fmla="*/ 147 w 194"/>
                <a:gd name="T23" fmla="*/ 16 h 35"/>
                <a:gd name="T24" fmla="*/ 147 w 194"/>
                <a:gd name="T25" fmla="*/ 16 h 35"/>
                <a:gd name="T26" fmla="*/ 136 w 194"/>
                <a:gd name="T27" fmla="*/ 13 h 35"/>
                <a:gd name="T28" fmla="*/ 123 w 194"/>
                <a:gd name="T29" fmla="*/ 11 h 35"/>
                <a:gd name="T30" fmla="*/ 123 w 194"/>
                <a:gd name="T31" fmla="*/ 11 h 35"/>
                <a:gd name="T32" fmla="*/ 107 w 194"/>
                <a:gd name="T33" fmla="*/ 8 h 35"/>
                <a:gd name="T34" fmla="*/ 70 w 194"/>
                <a:gd name="T35" fmla="*/ 2 h 35"/>
                <a:gd name="T36" fmla="*/ 0 w 194"/>
                <a:gd name="T37" fmla="*/ 1 h 35"/>
                <a:gd name="T38" fmla="*/ 11 w 194"/>
                <a:gd name="T39" fmla="*/ 2 h 35"/>
                <a:gd name="T40" fmla="*/ 12 w 194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35">
                  <a:moveTo>
                    <a:pt x="12" y="2"/>
                  </a:moveTo>
                  <a:cubicBezTo>
                    <a:pt x="21" y="2"/>
                    <a:pt x="29" y="2"/>
                    <a:pt x="36" y="1"/>
                  </a:cubicBezTo>
                  <a:cubicBezTo>
                    <a:pt x="76" y="3"/>
                    <a:pt x="104" y="12"/>
                    <a:pt x="104" y="12"/>
                  </a:cubicBezTo>
                  <a:cubicBezTo>
                    <a:pt x="105" y="12"/>
                    <a:pt x="173" y="34"/>
                    <a:pt x="193" y="35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3" y="33"/>
                    <a:pt x="193" y="32"/>
                  </a:cubicBezTo>
                  <a:cubicBezTo>
                    <a:pt x="190" y="30"/>
                    <a:pt x="183" y="27"/>
                    <a:pt x="173" y="23"/>
                  </a:cubicBezTo>
                  <a:cubicBezTo>
                    <a:pt x="173" y="23"/>
                    <a:pt x="172" y="23"/>
                    <a:pt x="172" y="23"/>
                  </a:cubicBezTo>
                  <a:cubicBezTo>
                    <a:pt x="170" y="22"/>
                    <a:pt x="168" y="22"/>
                    <a:pt x="166" y="21"/>
                  </a:cubicBezTo>
                  <a:cubicBezTo>
                    <a:pt x="164" y="20"/>
                    <a:pt x="162" y="20"/>
                    <a:pt x="159" y="19"/>
                  </a:cubicBezTo>
                  <a:cubicBezTo>
                    <a:pt x="159" y="19"/>
                    <a:pt x="158" y="19"/>
                    <a:pt x="158" y="19"/>
                  </a:cubicBezTo>
                  <a:cubicBezTo>
                    <a:pt x="154" y="18"/>
                    <a:pt x="151" y="17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3" y="15"/>
                    <a:pt x="139" y="14"/>
                    <a:pt x="136" y="13"/>
                  </a:cubicBezTo>
                  <a:cubicBezTo>
                    <a:pt x="132" y="13"/>
                    <a:pt x="128" y="12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18" y="10"/>
                    <a:pt x="112" y="9"/>
                    <a:pt x="107" y="8"/>
                  </a:cubicBezTo>
                  <a:cubicBezTo>
                    <a:pt x="95" y="7"/>
                    <a:pt x="82" y="5"/>
                    <a:pt x="70" y="2"/>
                  </a:cubicBezTo>
                  <a:cubicBezTo>
                    <a:pt x="47" y="1"/>
                    <a:pt x="23" y="0"/>
                    <a:pt x="0" y="1"/>
                  </a:cubicBezTo>
                  <a:cubicBezTo>
                    <a:pt x="4" y="2"/>
                    <a:pt x="8" y="2"/>
                    <a:pt x="11" y="2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$ľîdè"/>
            <p:cNvSpPr/>
            <p:nvPr/>
          </p:nvSpPr>
          <p:spPr bwMode="auto">
            <a:xfrm>
              <a:off x="3164693" y="2812677"/>
              <a:ext cx="113246" cy="38329"/>
            </a:xfrm>
            <a:custGeom>
              <a:avLst/>
              <a:gdLst>
                <a:gd name="T0" fmla="*/ 43 w 66"/>
                <a:gd name="T1" fmla="*/ 22 h 22"/>
                <a:gd name="T2" fmla="*/ 43 w 66"/>
                <a:gd name="T3" fmla="*/ 22 h 22"/>
                <a:gd name="T4" fmla="*/ 44 w 66"/>
                <a:gd name="T5" fmla="*/ 22 h 22"/>
                <a:gd name="T6" fmla="*/ 44 w 66"/>
                <a:gd name="T7" fmla="*/ 22 h 22"/>
                <a:gd name="T8" fmla="*/ 45 w 66"/>
                <a:gd name="T9" fmla="*/ 22 h 22"/>
                <a:gd name="T10" fmla="*/ 45 w 66"/>
                <a:gd name="T11" fmla="*/ 22 h 22"/>
                <a:gd name="T12" fmla="*/ 45 w 66"/>
                <a:gd name="T13" fmla="*/ 22 h 22"/>
                <a:gd name="T14" fmla="*/ 55 w 66"/>
                <a:gd name="T15" fmla="*/ 21 h 22"/>
                <a:gd name="T16" fmla="*/ 62 w 66"/>
                <a:gd name="T17" fmla="*/ 19 h 22"/>
                <a:gd name="T18" fmla="*/ 63 w 66"/>
                <a:gd name="T19" fmla="*/ 18 h 22"/>
                <a:gd name="T20" fmla="*/ 66 w 66"/>
                <a:gd name="T21" fmla="*/ 12 h 22"/>
                <a:gd name="T22" fmla="*/ 66 w 66"/>
                <a:gd name="T23" fmla="*/ 12 h 22"/>
                <a:gd name="T24" fmla="*/ 64 w 66"/>
                <a:gd name="T25" fmla="*/ 9 h 22"/>
                <a:gd name="T26" fmla="*/ 64 w 66"/>
                <a:gd name="T27" fmla="*/ 9 h 22"/>
                <a:gd name="T28" fmla="*/ 61 w 66"/>
                <a:gd name="T29" fmla="*/ 6 h 22"/>
                <a:gd name="T30" fmla="*/ 58 w 66"/>
                <a:gd name="T31" fmla="*/ 5 h 22"/>
                <a:gd name="T32" fmla="*/ 46 w 66"/>
                <a:gd name="T33" fmla="*/ 0 h 22"/>
                <a:gd name="T34" fmla="*/ 0 w 66"/>
                <a:gd name="T35" fmla="*/ 14 h 22"/>
                <a:gd name="T36" fmla="*/ 43 w 6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2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2"/>
                    <a:pt x="52" y="22"/>
                    <a:pt x="55" y="21"/>
                  </a:cubicBezTo>
                  <a:cubicBezTo>
                    <a:pt x="58" y="21"/>
                    <a:pt x="60" y="20"/>
                    <a:pt x="62" y="19"/>
                  </a:cubicBezTo>
                  <a:cubicBezTo>
                    <a:pt x="62" y="19"/>
                    <a:pt x="62" y="18"/>
                    <a:pt x="63" y="18"/>
                  </a:cubicBezTo>
                  <a:cubicBezTo>
                    <a:pt x="65" y="17"/>
                    <a:pt x="66" y="15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2" y="7"/>
                    <a:pt x="61" y="6"/>
                  </a:cubicBezTo>
                  <a:cubicBezTo>
                    <a:pt x="60" y="6"/>
                    <a:pt x="59" y="5"/>
                    <a:pt x="58" y="5"/>
                  </a:cubicBezTo>
                  <a:cubicBezTo>
                    <a:pt x="55" y="3"/>
                    <a:pt x="52" y="1"/>
                    <a:pt x="46" y="0"/>
                  </a:cubicBezTo>
                  <a:cubicBezTo>
                    <a:pt x="31" y="4"/>
                    <a:pt x="15" y="8"/>
                    <a:pt x="0" y="14"/>
                  </a:cubicBezTo>
                  <a:cubicBezTo>
                    <a:pt x="11" y="18"/>
                    <a:pt x="26" y="22"/>
                    <a:pt x="43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şļîḓè"/>
            <p:cNvSpPr/>
            <p:nvPr/>
          </p:nvSpPr>
          <p:spPr bwMode="auto">
            <a:xfrm>
              <a:off x="2591499" y="2894561"/>
              <a:ext cx="512216" cy="130667"/>
            </a:xfrm>
            <a:custGeom>
              <a:avLst/>
              <a:gdLst>
                <a:gd name="T0" fmla="*/ 92 w 296"/>
                <a:gd name="T1" fmla="*/ 16 h 76"/>
                <a:gd name="T2" fmla="*/ 66 w 296"/>
                <a:gd name="T3" fmla="*/ 9 h 76"/>
                <a:gd name="T4" fmla="*/ 66 w 296"/>
                <a:gd name="T5" fmla="*/ 9 h 76"/>
                <a:gd name="T6" fmla="*/ 64 w 296"/>
                <a:gd name="T7" fmla="*/ 8 h 76"/>
                <a:gd name="T8" fmla="*/ 49 w 296"/>
                <a:gd name="T9" fmla="*/ 4 h 76"/>
                <a:gd name="T10" fmla="*/ 44 w 296"/>
                <a:gd name="T11" fmla="*/ 4 h 76"/>
                <a:gd name="T12" fmla="*/ 41 w 296"/>
                <a:gd name="T13" fmla="*/ 4 h 76"/>
                <a:gd name="T14" fmla="*/ 37 w 296"/>
                <a:gd name="T15" fmla="*/ 5 h 76"/>
                <a:gd name="T16" fmla="*/ 32 w 296"/>
                <a:gd name="T17" fmla="*/ 6 h 76"/>
                <a:gd name="T18" fmla="*/ 30 w 296"/>
                <a:gd name="T19" fmla="*/ 7 h 76"/>
                <a:gd name="T20" fmla="*/ 23 w 296"/>
                <a:gd name="T21" fmla="*/ 11 h 76"/>
                <a:gd name="T22" fmla="*/ 22 w 296"/>
                <a:gd name="T23" fmla="*/ 12 h 76"/>
                <a:gd name="T24" fmla="*/ 16 w 296"/>
                <a:gd name="T25" fmla="*/ 17 h 76"/>
                <a:gd name="T26" fmla="*/ 14 w 296"/>
                <a:gd name="T27" fmla="*/ 20 h 76"/>
                <a:gd name="T28" fmla="*/ 0 w 296"/>
                <a:gd name="T29" fmla="*/ 76 h 76"/>
                <a:gd name="T30" fmla="*/ 296 w 296"/>
                <a:gd name="T31" fmla="*/ 70 h 76"/>
                <a:gd name="T32" fmla="*/ 280 w 296"/>
                <a:gd name="T33" fmla="*/ 18 h 76"/>
                <a:gd name="T34" fmla="*/ 249 w 296"/>
                <a:gd name="T35" fmla="*/ 0 h 76"/>
                <a:gd name="T36" fmla="*/ 211 w 296"/>
                <a:gd name="T37" fmla="*/ 21 h 76"/>
                <a:gd name="T38" fmla="*/ 101 w 296"/>
                <a:gd name="T39" fmla="*/ 21 h 76"/>
                <a:gd name="T40" fmla="*/ 92 w 296"/>
                <a:gd name="T41" fmla="*/ 16 h 76"/>
                <a:gd name="T42" fmla="*/ 92 w 296"/>
                <a:gd name="T43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6" h="76">
                  <a:moveTo>
                    <a:pt x="92" y="16"/>
                  </a:moveTo>
                  <a:cubicBezTo>
                    <a:pt x="81" y="16"/>
                    <a:pt x="74" y="14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4" y="8"/>
                  </a:cubicBezTo>
                  <a:cubicBezTo>
                    <a:pt x="61" y="7"/>
                    <a:pt x="56" y="5"/>
                    <a:pt x="49" y="4"/>
                  </a:cubicBezTo>
                  <a:cubicBezTo>
                    <a:pt x="47" y="4"/>
                    <a:pt x="46" y="4"/>
                    <a:pt x="44" y="4"/>
                  </a:cubicBezTo>
                  <a:cubicBezTo>
                    <a:pt x="43" y="4"/>
                    <a:pt x="42" y="4"/>
                    <a:pt x="41" y="4"/>
                  </a:cubicBezTo>
                  <a:cubicBezTo>
                    <a:pt x="40" y="4"/>
                    <a:pt x="38" y="4"/>
                    <a:pt x="37" y="5"/>
                  </a:cubicBezTo>
                  <a:cubicBezTo>
                    <a:pt x="35" y="5"/>
                    <a:pt x="34" y="5"/>
                    <a:pt x="32" y="6"/>
                  </a:cubicBezTo>
                  <a:cubicBezTo>
                    <a:pt x="31" y="6"/>
                    <a:pt x="30" y="7"/>
                    <a:pt x="30" y="7"/>
                  </a:cubicBezTo>
                  <a:cubicBezTo>
                    <a:pt x="27" y="8"/>
                    <a:pt x="25" y="9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6" y="17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9" y="36"/>
                    <a:pt x="4" y="55"/>
                    <a:pt x="0" y="76"/>
                  </a:cubicBezTo>
                  <a:cubicBezTo>
                    <a:pt x="98" y="74"/>
                    <a:pt x="198" y="72"/>
                    <a:pt x="296" y="70"/>
                  </a:cubicBezTo>
                  <a:cubicBezTo>
                    <a:pt x="291" y="51"/>
                    <a:pt x="285" y="33"/>
                    <a:pt x="280" y="18"/>
                  </a:cubicBezTo>
                  <a:cubicBezTo>
                    <a:pt x="270" y="4"/>
                    <a:pt x="259" y="1"/>
                    <a:pt x="249" y="0"/>
                  </a:cubicBezTo>
                  <a:cubicBezTo>
                    <a:pt x="236" y="7"/>
                    <a:pt x="223" y="14"/>
                    <a:pt x="211" y="21"/>
                  </a:cubicBezTo>
                  <a:cubicBezTo>
                    <a:pt x="179" y="39"/>
                    <a:pt x="132" y="39"/>
                    <a:pt x="101" y="21"/>
                  </a:cubicBezTo>
                  <a:cubicBezTo>
                    <a:pt x="98" y="19"/>
                    <a:pt x="95" y="17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ŝ1íḑê"/>
            <p:cNvSpPr/>
            <p:nvPr/>
          </p:nvSpPr>
          <p:spPr bwMode="auto">
            <a:xfrm>
              <a:off x="3178630" y="3258688"/>
              <a:ext cx="627203" cy="1047080"/>
            </a:xfrm>
            <a:custGeom>
              <a:avLst/>
              <a:gdLst>
                <a:gd name="T0" fmla="*/ 254 w 363"/>
                <a:gd name="T1" fmla="*/ 153 h 606"/>
                <a:gd name="T2" fmla="*/ 245 w 363"/>
                <a:gd name="T3" fmla="*/ 152 h 606"/>
                <a:gd name="T4" fmla="*/ 231 w 363"/>
                <a:gd name="T5" fmla="*/ 147 h 606"/>
                <a:gd name="T6" fmla="*/ 212 w 363"/>
                <a:gd name="T7" fmla="*/ 132 h 606"/>
                <a:gd name="T8" fmla="*/ 207 w 363"/>
                <a:gd name="T9" fmla="*/ 123 h 606"/>
                <a:gd name="T10" fmla="*/ 208 w 363"/>
                <a:gd name="T11" fmla="*/ 93 h 606"/>
                <a:gd name="T12" fmla="*/ 213 w 363"/>
                <a:gd name="T13" fmla="*/ 82 h 606"/>
                <a:gd name="T14" fmla="*/ 153 w 363"/>
                <a:gd name="T15" fmla="*/ 0 h 606"/>
                <a:gd name="T16" fmla="*/ 152 w 363"/>
                <a:gd name="T17" fmla="*/ 0 h 606"/>
                <a:gd name="T18" fmla="*/ 152 w 363"/>
                <a:gd name="T19" fmla="*/ 0 h 606"/>
                <a:gd name="T20" fmla="*/ 152 w 363"/>
                <a:gd name="T21" fmla="*/ 0 h 606"/>
                <a:gd name="T22" fmla="*/ 152 w 363"/>
                <a:gd name="T23" fmla="*/ 0 h 606"/>
                <a:gd name="T24" fmla="*/ 151 w 363"/>
                <a:gd name="T25" fmla="*/ 0 h 606"/>
                <a:gd name="T26" fmla="*/ 151 w 363"/>
                <a:gd name="T27" fmla="*/ 0 h 606"/>
                <a:gd name="T28" fmla="*/ 147 w 363"/>
                <a:gd name="T29" fmla="*/ 0 h 606"/>
                <a:gd name="T30" fmla="*/ 110 w 363"/>
                <a:gd name="T31" fmla="*/ 18 h 606"/>
                <a:gd name="T32" fmla="*/ 107 w 363"/>
                <a:gd name="T33" fmla="*/ 23 h 606"/>
                <a:gd name="T34" fmla="*/ 104 w 363"/>
                <a:gd name="T35" fmla="*/ 29 h 606"/>
                <a:gd name="T36" fmla="*/ 102 w 363"/>
                <a:gd name="T37" fmla="*/ 35 h 606"/>
                <a:gd name="T38" fmla="*/ 101 w 363"/>
                <a:gd name="T39" fmla="*/ 42 h 606"/>
                <a:gd name="T40" fmla="*/ 102 w 363"/>
                <a:gd name="T41" fmla="*/ 48 h 606"/>
                <a:gd name="T42" fmla="*/ 122 w 363"/>
                <a:gd name="T43" fmla="*/ 84 h 606"/>
                <a:gd name="T44" fmla="*/ 120 w 363"/>
                <a:gd name="T45" fmla="*/ 151 h 606"/>
                <a:gd name="T46" fmla="*/ 112 w 363"/>
                <a:gd name="T47" fmla="*/ 154 h 606"/>
                <a:gd name="T48" fmla="*/ 1 w 363"/>
                <a:gd name="T49" fmla="*/ 159 h 606"/>
                <a:gd name="T50" fmla="*/ 27 w 363"/>
                <a:gd name="T51" fmla="*/ 315 h 606"/>
                <a:gd name="T52" fmla="*/ 49 w 363"/>
                <a:gd name="T53" fmla="*/ 320 h 606"/>
                <a:gd name="T54" fmla="*/ 75 w 363"/>
                <a:gd name="T55" fmla="*/ 307 h 606"/>
                <a:gd name="T56" fmla="*/ 79 w 363"/>
                <a:gd name="T57" fmla="*/ 304 h 606"/>
                <a:gd name="T58" fmla="*/ 122 w 363"/>
                <a:gd name="T59" fmla="*/ 285 h 606"/>
                <a:gd name="T60" fmla="*/ 128 w 363"/>
                <a:gd name="T61" fmla="*/ 286 h 606"/>
                <a:gd name="T62" fmla="*/ 135 w 363"/>
                <a:gd name="T63" fmla="*/ 289 h 606"/>
                <a:gd name="T64" fmla="*/ 169 w 363"/>
                <a:gd name="T65" fmla="*/ 369 h 606"/>
                <a:gd name="T66" fmla="*/ 78 w 363"/>
                <a:gd name="T67" fmla="*/ 425 h 606"/>
                <a:gd name="T68" fmla="*/ 1 w 363"/>
                <a:gd name="T69" fmla="*/ 599 h 606"/>
                <a:gd name="T70" fmla="*/ 327 w 363"/>
                <a:gd name="T71" fmla="*/ 598 h 606"/>
                <a:gd name="T72" fmla="*/ 329 w 363"/>
                <a:gd name="T73" fmla="*/ 592 h 606"/>
                <a:gd name="T74" fmla="*/ 255 w 363"/>
                <a:gd name="T75" fmla="*/ 15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3" h="606">
                  <a:moveTo>
                    <a:pt x="255" y="153"/>
                  </a:moveTo>
                  <a:cubicBezTo>
                    <a:pt x="254" y="153"/>
                    <a:pt x="254" y="153"/>
                    <a:pt x="254" y="153"/>
                  </a:cubicBezTo>
                  <a:cubicBezTo>
                    <a:pt x="252" y="153"/>
                    <a:pt x="249" y="153"/>
                    <a:pt x="247" y="152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3" y="152"/>
                    <a:pt x="241" y="151"/>
                    <a:pt x="239" y="150"/>
                  </a:cubicBezTo>
                  <a:cubicBezTo>
                    <a:pt x="236" y="149"/>
                    <a:pt x="234" y="148"/>
                    <a:pt x="231" y="147"/>
                  </a:cubicBezTo>
                  <a:cubicBezTo>
                    <a:pt x="231" y="147"/>
                    <a:pt x="230" y="147"/>
                    <a:pt x="229" y="147"/>
                  </a:cubicBezTo>
                  <a:cubicBezTo>
                    <a:pt x="221" y="143"/>
                    <a:pt x="216" y="138"/>
                    <a:pt x="212" y="132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209" y="128"/>
                    <a:pt x="208" y="125"/>
                    <a:pt x="207" y="123"/>
                  </a:cubicBezTo>
                  <a:cubicBezTo>
                    <a:pt x="205" y="115"/>
                    <a:pt x="205" y="106"/>
                    <a:pt x="207" y="97"/>
                  </a:cubicBezTo>
                  <a:cubicBezTo>
                    <a:pt x="207" y="96"/>
                    <a:pt x="207" y="95"/>
                    <a:pt x="208" y="93"/>
                  </a:cubicBezTo>
                  <a:cubicBezTo>
                    <a:pt x="208" y="92"/>
                    <a:pt x="209" y="91"/>
                    <a:pt x="209" y="89"/>
                  </a:cubicBezTo>
                  <a:cubicBezTo>
                    <a:pt x="210" y="87"/>
                    <a:pt x="211" y="85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37" y="46"/>
                    <a:pt x="206" y="3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9" y="3"/>
                    <a:pt x="117" y="9"/>
                    <a:pt x="110" y="18"/>
                  </a:cubicBezTo>
                  <a:cubicBezTo>
                    <a:pt x="109" y="19"/>
                    <a:pt x="109" y="20"/>
                    <a:pt x="108" y="21"/>
                  </a:cubicBezTo>
                  <a:cubicBezTo>
                    <a:pt x="107" y="22"/>
                    <a:pt x="107" y="22"/>
                    <a:pt x="107" y="23"/>
                  </a:cubicBezTo>
                  <a:cubicBezTo>
                    <a:pt x="106" y="24"/>
                    <a:pt x="105" y="26"/>
                    <a:pt x="105" y="27"/>
                  </a:cubicBezTo>
                  <a:cubicBezTo>
                    <a:pt x="104" y="28"/>
                    <a:pt x="104" y="28"/>
                    <a:pt x="104" y="29"/>
                  </a:cubicBezTo>
                  <a:cubicBezTo>
                    <a:pt x="103" y="30"/>
                    <a:pt x="103" y="32"/>
                    <a:pt x="103" y="33"/>
                  </a:cubicBezTo>
                  <a:cubicBezTo>
                    <a:pt x="102" y="34"/>
                    <a:pt x="102" y="35"/>
                    <a:pt x="102" y="35"/>
                  </a:cubicBezTo>
                  <a:cubicBezTo>
                    <a:pt x="102" y="37"/>
                    <a:pt x="102" y="38"/>
                    <a:pt x="102" y="39"/>
                  </a:cubicBezTo>
                  <a:cubicBezTo>
                    <a:pt x="101" y="40"/>
                    <a:pt x="101" y="41"/>
                    <a:pt x="101" y="42"/>
                  </a:cubicBezTo>
                  <a:cubicBezTo>
                    <a:pt x="101" y="44"/>
                    <a:pt x="101" y="46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3" y="60"/>
                    <a:pt x="109" y="72"/>
                    <a:pt x="123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41" y="104"/>
                    <a:pt x="150" y="135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8" y="152"/>
                    <a:pt x="116" y="153"/>
                    <a:pt x="113" y="154"/>
                  </a:cubicBezTo>
                  <a:cubicBezTo>
                    <a:pt x="113" y="154"/>
                    <a:pt x="112" y="154"/>
                    <a:pt x="112" y="154"/>
                  </a:cubicBezTo>
                  <a:cubicBezTo>
                    <a:pt x="109" y="155"/>
                    <a:pt x="106" y="156"/>
                    <a:pt x="102" y="157"/>
                  </a:cubicBezTo>
                  <a:cubicBezTo>
                    <a:pt x="69" y="158"/>
                    <a:pt x="35" y="158"/>
                    <a:pt x="1" y="159"/>
                  </a:cubicBezTo>
                  <a:cubicBezTo>
                    <a:pt x="4" y="195"/>
                    <a:pt x="5" y="234"/>
                    <a:pt x="6" y="274"/>
                  </a:cubicBezTo>
                  <a:cubicBezTo>
                    <a:pt x="11" y="296"/>
                    <a:pt x="18" y="308"/>
                    <a:pt x="27" y="315"/>
                  </a:cubicBezTo>
                  <a:cubicBezTo>
                    <a:pt x="32" y="319"/>
                    <a:pt x="38" y="321"/>
                    <a:pt x="45" y="321"/>
                  </a:cubicBezTo>
                  <a:cubicBezTo>
                    <a:pt x="46" y="321"/>
                    <a:pt x="47" y="321"/>
                    <a:pt x="49" y="320"/>
                  </a:cubicBezTo>
                  <a:cubicBezTo>
                    <a:pt x="49" y="320"/>
                    <a:pt x="49" y="320"/>
                    <a:pt x="50" y="320"/>
                  </a:cubicBezTo>
                  <a:cubicBezTo>
                    <a:pt x="60" y="318"/>
                    <a:pt x="70" y="311"/>
                    <a:pt x="75" y="307"/>
                  </a:cubicBezTo>
                  <a:cubicBezTo>
                    <a:pt x="76" y="306"/>
                    <a:pt x="77" y="305"/>
                    <a:pt x="79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83" y="299"/>
                    <a:pt x="87" y="294"/>
                    <a:pt x="95" y="290"/>
                  </a:cubicBezTo>
                  <a:cubicBezTo>
                    <a:pt x="104" y="285"/>
                    <a:pt x="113" y="283"/>
                    <a:pt x="122" y="285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24" y="285"/>
                    <a:pt x="126" y="286"/>
                    <a:pt x="128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31" y="287"/>
                    <a:pt x="133" y="288"/>
                    <a:pt x="135" y="289"/>
                  </a:cubicBezTo>
                  <a:cubicBezTo>
                    <a:pt x="136" y="289"/>
                    <a:pt x="136" y="289"/>
                    <a:pt x="136" y="289"/>
                  </a:cubicBezTo>
                  <a:cubicBezTo>
                    <a:pt x="157" y="301"/>
                    <a:pt x="173" y="330"/>
                    <a:pt x="169" y="369"/>
                  </a:cubicBezTo>
                  <a:cubicBezTo>
                    <a:pt x="169" y="373"/>
                    <a:pt x="169" y="376"/>
                    <a:pt x="168" y="378"/>
                  </a:cubicBezTo>
                  <a:cubicBezTo>
                    <a:pt x="158" y="439"/>
                    <a:pt x="106" y="465"/>
                    <a:pt x="78" y="425"/>
                  </a:cubicBezTo>
                  <a:cubicBezTo>
                    <a:pt x="78" y="425"/>
                    <a:pt x="27" y="369"/>
                    <a:pt x="6" y="456"/>
                  </a:cubicBezTo>
                  <a:cubicBezTo>
                    <a:pt x="5" y="502"/>
                    <a:pt x="4" y="550"/>
                    <a:pt x="1" y="599"/>
                  </a:cubicBezTo>
                  <a:cubicBezTo>
                    <a:pt x="1" y="601"/>
                    <a:pt x="1" y="604"/>
                    <a:pt x="0" y="606"/>
                  </a:cubicBezTo>
                  <a:cubicBezTo>
                    <a:pt x="115" y="604"/>
                    <a:pt x="226" y="601"/>
                    <a:pt x="327" y="598"/>
                  </a:cubicBezTo>
                  <a:cubicBezTo>
                    <a:pt x="327" y="598"/>
                    <a:pt x="327" y="598"/>
                    <a:pt x="327" y="598"/>
                  </a:cubicBezTo>
                  <a:cubicBezTo>
                    <a:pt x="328" y="596"/>
                    <a:pt x="328" y="594"/>
                    <a:pt x="329" y="592"/>
                  </a:cubicBezTo>
                  <a:cubicBezTo>
                    <a:pt x="361" y="422"/>
                    <a:pt x="363" y="274"/>
                    <a:pt x="346" y="151"/>
                  </a:cubicBezTo>
                  <a:cubicBezTo>
                    <a:pt x="316" y="152"/>
                    <a:pt x="286" y="153"/>
                    <a:pt x="255" y="153"/>
                  </a:cubicBezTo>
                  <a:cubicBezTo>
                    <a:pt x="255" y="153"/>
                    <a:pt x="255" y="153"/>
                    <a:pt x="255" y="1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ïṩľiḓè"/>
            <p:cNvSpPr/>
            <p:nvPr/>
          </p:nvSpPr>
          <p:spPr bwMode="auto">
            <a:xfrm>
              <a:off x="1945131" y="3283079"/>
              <a:ext cx="634172" cy="1047080"/>
            </a:xfrm>
            <a:custGeom>
              <a:avLst/>
              <a:gdLst>
                <a:gd name="T0" fmla="*/ 347 w 367"/>
                <a:gd name="T1" fmla="*/ 152 h 606"/>
                <a:gd name="T2" fmla="*/ 346 w 367"/>
                <a:gd name="T3" fmla="*/ 153 h 606"/>
                <a:gd name="T4" fmla="*/ 211 w 367"/>
                <a:gd name="T5" fmla="*/ 136 h 606"/>
                <a:gd name="T6" fmla="*/ 216 w 367"/>
                <a:gd name="T7" fmla="*/ 91 h 606"/>
                <a:gd name="T8" fmla="*/ 240 w 367"/>
                <a:gd name="T9" fmla="*/ 43 h 606"/>
                <a:gd name="T10" fmla="*/ 238 w 367"/>
                <a:gd name="T11" fmla="*/ 30 h 606"/>
                <a:gd name="T12" fmla="*/ 232 w 367"/>
                <a:gd name="T13" fmla="*/ 19 h 606"/>
                <a:gd name="T14" fmla="*/ 222 w 367"/>
                <a:gd name="T15" fmla="*/ 9 h 606"/>
                <a:gd name="T16" fmla="*/ 208 w 367"/>
                <a:gd name="T17" fmla="*/ 3 h 606"/>
                <a:gd name="T18" fmla="*/ 190 w 367"/>
                <a:gd name="T19" fmla="*/ 0 h 606"/>
                <a:gd name="T20" fmla="*/ 170 w 367"/>
                <a:gd name="T21" fmla="*/ 3 h 606"/>
                <a:gd name="T22" fmla="*/ 125 w 367"/>
                <a:gd name="T23" fmla="*/ 43 h 606"/>
                <a:gd name="T24" fmla="*/ 125 w 367"/>
                <a:gd name="T25" fmla="*/ 73 h 606"/>
                <a:gd name="T26" fmla="*/ 132 w 367"/>
                <a:gd name="T27" fmla="*/ 85 h 606"/>
                <a:gd name="T28" fmla="*/ 132 w 367"/>
                <a:gd name="T29" fmla="*/ 138 h 606"/>
                <a:gd name="T30" fmla="*/ 128 w 367"/>
                <a:gd name="T31" fmla="*/ 142 h 606"/>
                <a:gd name="T32" fmla="*/ 104 w 367"/>
                <a:gd name="T33" fmla="*/ 156 h 606"/>
                <a:gd name="T34" fmla="*/ 93 w 367"/>
                <a:gd name="T35" fmla="*/ 157 h 606"/>
                <a:gd name="T36" fmla="*/ 0 w 367"/>
                <a:gd name="T37" fmla="*/ 262 h 606"/>
                <a:gd name="T38" fmla="*/ 6 w 367"/>
                <a:gd name="T39" fmla="*/ 294 h 606"/>
                <a:gd name="T40" fmla="*/ 9 w 367"/>
                <a:gd name="T41" fmla="*/ 301 h 606"/>
                <a:gd name="T42" fmla="*/ 12 w 367"/>
                <a:gd name="T43" fmla="*/ 307 h 606"/>
                <a:gd name="T44" fmla="*/ 39 w 367"/>
                <a:gd name="T45" fmla="*/ 320 h 606"/>
                <a:gd name="T46" fmla="*/ 96 w 367"/>
                <a:gd name="T47" fmla="*/ 285 h 606"/>
                <a:gd name="T48" fmla="*/ 99 w 367"/>
                <a:gd name="T49" fmla="*/ 285 h 606"/>
                <a:gd name="T50" fmla="*/ 117 w 367"/>
                <a:gd name="T51" fmla="*/ 289 h 606"/>
                <a:gd name="T52" fmla="*/ 130 w 367"/>
                <a:gd name="T53" fmla="*/ 298 h 606"/>
                <a:gd name="T54" fmla="*/ 134 w 367"/>
                <a:gd name="T55" fmla="*/ 304 h 606"/>
                <a:gd name="T56" fmla="*/ 155 w 367"/>
                <a:gd name="T57" fmla="*/ 378 h 606"/>
                <a:gd name="T58" fmla="*/ 92 w 367"/>
                <a:gd name="T59" fmla="*/ 439 h 606"/>
                <a:gd name="T60" fmla="*/ 82 w 367"/>
                <a:gd name="T61" fmla="*/ 432 h 606"/>
                <a:gd name="T62" fmla="*/ 74 w 367"/>
                <a:gd name="T63" fmla="*/ 424 h 606"/>
                <a:gd name="T64" fmla="*/ 45 w 367"/>
                <a:gd name="T65" fmla="*/ 407 h 606"/>
                <a:gd name="T66" fmla="*/ 39 w 367"/>
                <a:gd name="T67" fmla="*/ 407 h 606"/>
                <a:gd name="T68" fmla="*/ 35 w 367"/>
                <a:gd name="T69" fmla="*/ 408 h 606"/>
                <a:gd name="T70" fmla="*/ 31 w 367"/>
                <a:gd name="T71" fmla="*/ 410 h 606"/>
                <a:gd name="T72" fmla="*/ 16 w 367"/>
                <a:gd name="T73" fmla="*/ 470 h 606"/>
                <a:gd name="T74" fmla="*/ 41 w 367"/>
                <a:gd name="T75" fmla="*/ 604 h 606"/>
                <a:gd name="T76" fmla="*/ 367 w 367"/>
                <a:gd name="T77" fmla="*/ 600 h 606"/>
                <a:gd name="T78" fmla="*/ 366 w 367"/>
                <a:gd name="T79" fmla="*/ 59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606">
                  <a:moveTo>
                    <a:pt x="349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6" y="152"/>
                    <a:pt x="346" y="152"/>
                    <a:pt x="346" y="152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12" y="153"/>
                    <a:pt x="278" y="154"/>
                    <a:pt x="244" y="155"/>
                  </a:cubicBezTo>
                  <a:cubicBezTo>
                    <a:pt x="228" y="152"/>
                    <a:pt x="217" y="145"/>
                    <a:pt x="211" y="136"/>
                  </a:cubicBezTo>
                  <a:cubicBezTo>
                    <a:pt x="200" y="122"/>
                    <a:pt x="206" y="106"/>
                    <a:pt x="213" y="95"/>
                  </a:cubicBezTo>
                  <a:cubicBezTo>
                    <a:pt x="214" y="93"/>
                    <a:pt x="215" y="92"/>
                    <a:pt x="216" y="91"/>
                  </a:cubicBezTo>
                  <a:cubicBezTo>
                    <a:pt x="219" y="86"/>
                    <a:pt x="223" y="83"/>
                    <a:pt x="223" y="82"/>
                  </a:cubicBezTo>
                  <a:cubicBezTo>
                    <a:pt x="235" y="71"/>
                    <a:pt x="240" y="56"/>
                    <a:pt x="240" y="43"/>
                  </a:cubicBezTo>
                  <a:cubicBezTo>
                    <a:pt x="240" y="42"/>
                    <a:pt x="240" y="42"/>
                    <a:pt x="240" y="41"/>
                  </a:cubicBezTo>
                  <a:cubicBezTo>
                    <a:pt x="240" y="37"/>
                    <a:pt x="239" y="34"/>
                    <a:pt x="238" y="30"/>
                  </a:cubicBezTo>
                  <a:cubicBezTo>
                    <a:pt x="238" y="29"/>
                    <a:pt x="237" y="28"/>
                    <a:pt x="236" y="26"/>
                  </a:cubicBezTo>
                  <a:cubicBezTo>
                    <a:pt x="235" y="24"/>
                    <a:pt x="234" y="21"/>
                    <a:pt x="232" y="19"/>
                  </a:cubicBezTo>
                  <a:cubicBezTo>
                    <a:pt x="231" y="17"/>
                    <a:pt x="229" y="16"/>
                    <a:pt x="228" y="14"/>
                  </a:cubicBezTo>
                  <a:cubicBezTo>
                    <a:pt x="226" y="12"/>
                    <a:pt x="224" y="11"/>
                    <a:pt x="222" y="9"/>
                  </a:cubicBezTo>
                  <a:cubicBezTo>
                    <a:pt x="220" y="8"/>
                    <a:pt x="217" y="6"/>
                    <a:pt x="214" y="5"/>
                  </a:cubicBezTo>
                  <a:cubicBezTo>
                    <a:pt x="212" y="4"/>
                    <a:pt x="210" y="3"/>
                    <a:pt x="208" y="3"/>
                  </a:cubicBezTo>
                  <a:cubicBezTo>
                    <a:pt x="206" y="2"/>
                    <a:pt x="204" y="2"/>
                    <a:pt x="202" y="2"/>
                  </a:cubicBezTo>
                  <a:cubicBezTo>
                    <a:pt x="198" y="1"/>
                    <a:pt x="194" y="0"/>
                    <a:pt x="190" y="0"/>
                  </a:cubicBezTo>
                  <a:cubicBezTo>
                    <a:pt x="188" y="0"/>
                    <a:pt x="186" y="0"/>
                    <a:pt x="185" y="0"/>
                  </a:cubicBezTo>
                  <a:cubicBezTo>
                    <a:pt x="180" y="1"/>
                    <a:pt x="175" y="2"/>
                    <a:pt x="170" y="3"/>
                  </a:cubicBezTo>
                  <a:cubicBezTo>
                    <a:pt x="150" y="10"/>
                    <a:pt x="133" y="24"/>
                    <a:pt x="126" y="41"/>
                  </a:cubicBezTo>
                  <a:cubicBezTo>
                    <a:pt x="125" y="42"/>
                    <a:pt x="125" y="43"/>
                    <a:pt x="125" y="43"/>
                  </a:cubicBezTo>
                  <a:cubicBezTo>
                    <a:pt x="124" y="45"/>
                    <a:pt x="124" y="47"/>
                    <a:pt x="123" y="48"/>
                  </a:cubicBezTo>
                  <a:cubicBezTo>
                    <a:pt x="122" y="57"/>
                    <a:pt x="122" y="65"/>
                    <a:pt x="125" y="73"/>
                  </a:cubicBezTo>
                  <a:cubicBezTo>
                    <a:pt x="125" y="73"/>
                    <a:pt x="125" y="73"/>
                    <a:pt x="126" y="74"/>
                  </a:cubicBezTo>
                  <a:cubicBezTo>
                    <a:pt x="127" y="78"/>
                    <a:pt x="129" y="81"/>
                    <a:pt x="132" y="85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3" y="86"/>
                    <a:pt x="153" y="114"/>
                    <a:pt x="132" y="138"/>
                  </a:cubicBezTo>
                  <a:cubicBezTo>
                    <a:pt x="131" y="139"/>
                    <a:pt x="131" y="140"/>
                    <a:pt x="130" y="141"/>
                  </a:cubicBezTo>
                  <a:cubicBezTo>
                    <a:pt x="129" y="141"/>
                    <a:pt x="129" y="141"/>
                    <a:pt x="128" y="142"/>
                  </a:cubicBezTo>
                  <a:cubicBezTo>
                    <a:pt x="126" y="144"/>
                    <a:pt x="122" y="147"/>
                    <a:pt x="118" y="149"/>
                  </a:cubicBezTo>
                  <a:cubicBezTo>
                    <a:pt x="114" y="152"/>
                    <a:pt x="109" y="154"/>
                    <a:pt x="104" y="156"/>
                  </a:cubicBezTo>
                  <a:cubicBezTo>
                    <a:pt x="102" y="156"/>
                    <a:pt x="100" y="156"/>
                    <a:pt x="96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63" y="158"/>
                    <a:pt x="34" y="158"/>
                    <a:pt x="5" y="159"/>
                  </a:cubicBezTo>
                  <a:cubicBezTo>
                    <a:pt x="2" y="192"/>
                    <a:pt x="0" y="226"/>
                    <a:pt x="0" y="262"/>
                  </a:cubicBezTo>
                  <a:cubicBezTo>
                    <a:pt x="0" y="265"/>
                    <a:pt x="0" y="268"/>
                    <a:pt x="0" y="271"/>
                  </a:cubicBezTo>
                  <a:cubicBezTo>
                    <a:pt x="2" y="280"/>
                    <a:pt x="4" y="288"/>
                    <a:pt x="6" y="294"/>
                  </a:cubicBezTo>
                  <a:cubicBezTo>
                    <a:pt x="6" y="294"/>
                    <a:pt x="6" y="295"/>
                    <a:pt x="6" y="295"/>
                  </a:cubicBezTo>
                  <a:cubicBezTo>
                    <a:pt x="7" y="297"/>
                    <a:pt x="8" y="299"/>
                    <a:pt x="9" y="301"/>
                  </a:cubicBezTo>
                  <a:cubicBezTo>
                    <a:pt x="9" y="302"/>
                    <a:pt x="10" y="304"/>
                    <a:pt x="11" y="306"/>
                  </a:cubicBezTo>
                  <a:cubicBezTo>
                    <a:pt x="12" y="306"/>
                    <a:pt x="12" y="306"/>
                    <a:pt x="12" y="307"/>
                  </a:cubicBezTo>
                  <a:cubicBezTo>
                    <a:pt x="17" y="314"/>
                    <a:pt x="23" y="319"/>
                    <a:pt x="33" y="321"/>
                  </a:cubicBezTo>
                  <a:cubicBezTo>
                    <a:pt x="35" y="321"/>
                    <a:pt x="37" y="320"/>
                    <a:pt x="39" y="320"/>
                  </a:cubicBezTo>
                  <a:cubicBezTo>
                    <a:pt x="50" y="319"/>
                    <a:pt x="61" y="311"/>
                    <a:pt x="65" y="305"/>
                  </a:cubicBezTo>
                  <a:cubicBezTo>
                    <a:pt x="75" y="293"/>
                    <a:pt x="86" y="287"/>
                    <a:pt x="96" y="285"/>
                  </a:cubicBezTo>
                  <a:cubicBezTo>
                    <a:pt x="97" y="285"/>
                    <a:pt x="98" y="285"/>
                    <a:pt x="99" y="285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00" y="285"/>
                    <a:pt x="101" y="285"/>
                    <a:pt x="102" y="285"/>
                  </a:cubicBezTo>
                  <a:cubicBezTo>
                    <a:pt x="107" y="285"/>
                    <a:pt x="112" y="287"/>
                    <a:pt x="117" y="289"/>
                  </a:cubicBezTo>
                  <a:cubicBezTo>
                    <a:pt x="118" y="290"/>
                    <a:pt x="119" y="290"/>
                    <a:pt x="120" y="290"/>
                  </a:cubicBezTo>
                  <a:cubicBezTo>
                    <a:pt x="123" y="292"/>
                    <a:pt x="126" y="295"/>
                    <a:pt x="130" y="298"/>
                  </a:cubicBezTo>
                  <a:cubicBezTo>
                    <a:pt x="130" y="299"/>
                    <a:pt x="131" y="300"/>
                    <a:pt x="132" y="301"/>
                  </a:cubicBezTo>
                  <a:cubicBezTo>
                    <a:pt x="133" y="302"/>
                    <a:pt x="134" y="302"/>
                    <a:pt x="134" y="304"/>
                  </a:cubicBezTo>
                  <a:cubicBezTo>
                    <a:pt x="146" y="318"/>
                    <a:pt x="155" y="339"/>
                    <a:pt x="156" y="364"/>
                  </a:cubicBezTo>
                  <a:cubicBezTo>
                    <a:pt x="156" y="369"/>
                    <a:pt x="156" y="374"/>
                    <a:pt x="155" y="378"/>
                  </a:cubicBezTo>
                  <a:cubicBezTo>
                    <a:pt x="155" y="399"/>
                    <a:pt x="149" y="418"/>
                    <a:pt x="136" y="430"/>
                  </a:cubicBezTo>
                  <a:cubicBezTo>
                    <a:pt x="125" y="444"/>
                    <a:pt x="109" y="449"/>
                    <a:pt x="92" y="439"/>
                  </a:cubicBezTo>
                  <a:cubicBezTo>
                    <a:pt x="92" y="439"/>
                    <a:pt x="91" y="439"/>
                    <a:pt x="91" y="438"/>
                  </a:cubicBezTo>
                  <a:cubicBezTo>
                    <a:pt x="88" y="437"/>
                    <a:pt x="85" y="435"/>
                    <a:pt x="82" y="432"/>
                  </a:cubicBezTo>
                  <a:cubicBezTo>
                    <a:pt x="79" y="430"/>
                    <a:pt x="76" y="426"/>
                    <a:pt x="74" y="424"/>
                  </a:cubicBezTo>
                  <a:cubicBezTo>
                    <a:pt x="74" y="424"/>
                    <a:pt x="74" y="424"/>
                    <a:pt x="74" y="424"/>
                  </a:cubicBezTo>
                  <a:cubicBezTo>
                    <a:pt x="67" y="416"/>
                    <a:pt x="56" y="408"/>
                    <a:pt x="45" y="407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43" y="407"/>
                    <a:pt x="42" y="407"/>
                    <a:pt x="40" y="407"/>
                  </a:cubicBezTo>
                  <a:cubicBezTo>
                    <a:pt x="40" y="407"/>
                    <a:pt x="39" y="407"/>
                    <a:pt x="39" y="407"/>
                  </a:cubicBezTo>
                  <a:cubicBezTo>
                    <a:pt x="38" y="407"/>
                    <a:pt x="37" y="408"/>
                    <a:pt x="36" y="408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34" y="409"/>
                    <a:pt x="32" y="409"/>
                    <a:pt x="31" y="410"/>
                  </a:cubicBezTo>
                  <a:cubicBezTo>
                    <a:pt x="31" y="410"/>
                    <a:pt x="31" y="410"/>
                    <a:pt x="31" y="410"/>
                  </a:cubicBezTo>
                  <a:cubicBezTo>
                    <a:pt x="24" y="414"/>
                    <a:pt x="19" y="422"/>
                    <a:pt x="16" y="437"/>
                  </a:cubicBezTo>
                  <a:cubicBezTo>
                    <a:pt x="15" y="446"/>
                    <a:pt x="15" y="457"/>
                    <a:pt x="16" y="470"/>
                  </a:cubicBezTo>
                  <a:cubicBezTo>
                    <a:pt x="22" y="511"/>
                    <a:pt x="30" y="554"/>
                    <a:pt x="39" y="598"/>
                  </a:cubicBezTo>
                  <a:cubicBezTo>
                    <a:pt x="41" y="604"/>
                    <a:pt x="41" y="604"/>
                    <a:pt x="41" y="604"/>
                  </a:cubicBezTo>
                  <a:cubicBezTo>
                    <a:pt x="41" y="604"/>
                    <a:pt x="41" y="605"/>
                    <a:pt x="41" y="606"/>
                  </a:cubicBezTo>
                  <a:cubicBezTo>
                    <a:pt x="141" y="604"/>
                    <a:pt x="252" y="602"/>
                    <a:pt x="367" y="600"/>
                  </a:cubicBezTo>
                  <a:cubicBezTo>
                    <a:pt x="367" y="599"/>
                    <a:pt x="367" y="599"/>
                    <a:pt x="367" y="599"/>
                  </a:cubicBezTo>
                  <a:cubicBezTo>
                    <a:pt x="367" y="597"/>
                    <a:pt x="367" y="595"/>
                    <a:pt x="366" y="592"/>
                  </a:cubicBezTo>
                  <a:cubicBezTo>
                    <a:pt x="352" y="423"/>
                    <a:pt x="347" y="276"/>
                    <a:pt x="349" y="1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ṡļïḋè"/>
            <p:cNvSpPr/>
            <p:nvPr/>
          </p:nvSpPr>
          <p:spPr bwMode="auto">
            <a:xfrm>
              <a:off x="3495716" y="2779573"/>
              <a:ext cx="753774" cy="404198"/>
            </a:xfrm>
            <a:custGeom>
              <a:avLst/>
              <a:gdLst>
                <a:gd name="connsiteX0" fmla="*/ 1172773 w 1457460"/>
                <a:gd name="connsiteY0" fmla="*/ 400982 h 781537"/>
                <a:gd name="connsiteX1" fmla="*/ 1171208 w 1457460"/>
                <a:gd name="connsiteY1" fmla="*/ 401065 h 781537"/>
                <a:gd name="connsiteX2" fmla="*/ 1171208 w 1457460"/>
                <a:gd name="connsiteY2" fmla="*/ 402547 h 781537"/>
                <a:gd name="connsiteX3" fmla="*/ 0 w 1457460"/>
                <a:gd name="connsiteY3" fmla="*/ 0 h 781537"/>
                <a:gd name="connsiteX4" fmla="*/ 80189 w 1457460"/>
                <a:gd name="connsiteY4" fmla="*/ 0 h 781537"/>
                <a:gd name="connsiteX5" fmla="*/ 604763 w 1457460"/>
                <a:gd name="connsiteY5" fmla="*/ 110270 h 781537"/>
                <a:gd name="connsiteX6" fmla="*/ 608104 w 1457460"/>
                <a:gd name="connsiteY6" fmla="*/ 110270 h 781537"/>
                <a:gd name="connsiteX7" fmla="*/ 611446 w 1457460"/>
                <a:gd name="connsiteY7" fmla="*/ 110270 h 781537"/>
                <a:gd name="connsiteX8" fmla="*/ 608104 w 1457460"/>
                <a:gd name="connsiteY8" fmla="*/ 103587 h 781537"/>
                <a:gd name="connsiteX9" fmla="*/ 604763 w 1457460"/>
                <a:gd name="connsiteY9" fmla="*/ 100245 h 781537"/>
                <a:gd name="connsiteX10" fmla="*/ 537938 w 1457460"/>
                <a:gd name="connsiteY10" fmla="*/ 70172 h 781537"/>
                <a:gd name="connsiteX11" fmla="*/ 534597 w 1457460"/>
                <a:gd name="connsiteY11" fmla="*/ 70172 h 781537"/>
                <a:gd name="connsiteX12" fmla="*/ 514550 w 1457460"/>
                <a:gd name="connsiteY12" fmla="*/ 63489 h 781537"/>
                <a:gd name="connsiteX13" fmla="*/ 491161 w 1457460"/>
                <a:gd name="connsiteY13" fmla="*/ 56806 h 781537"/>
                <a:gd name="connsiteX14" fmla="*/ 487820 w 1457460"/>
                <a:gd name="connsiteY14" fmla="*/ 56806 h 781537"/>
                <a:gd name="connsiteX15" fmla="*/ 451066 w 1457460"/>
                <a:gd name="connsiteY15" fmla="*/ 46781 h 781537"/>
                <a:gd name="connsiteX16" fmla="*/ 414313 w 1457460"/>
                <a:gd name="connsiteY16" fmla="*/ 36757 h 781537"/>
                <a:gd name="connsiteX17" fmla="*/ 370877 w 1457460"/>
                <a:gd name="connsiteY17" fmla="*/ 30074 h 781537"/>
                <a:gd name="connsiteX18" fmla="*/ 317417 w 1457460"/>
                <a:gd name="connsiteY18" fmla="*/ 20049 h 781537"/>
                <a:gd name="connsiteX19" fmla="*/ 197133 w 1457460"/>
                <a:gd name="connsiteY19" fmla="*/ 0 h 781537"/>
                <a:gd name="connsiteX20" fmla="*/ 497844 w 1457460"/>
                <a:gd name="connsiteY20" fmla="*/ 43440 h 781537"/>
                <a:gd name="connsiteX21" fmla="*/ 1229574 w 1457460"/>
                <a:gd name="connsiteY21" fmla="*/ 400982 h 781537"/>
                <a:gd name="connsiteX22" fmla="*/ 1203262 w 1457460"/>
                <a:gd name="connsiteY22" fmla="*/ 401400 h 781537"/>
                <a:gd name="connsiteX23" fmla="*/ 1171208 w 1457460"/>
                <a:gd name="connsiteY23" fmla="*/ 404170 h 781537"/>
                <a:gd name="connsiteX24" fmla="*/ 1171208 w 1457460"/>
                <a:gd name="connsiteY24" fmla="*/ 404215 h 781537"/>
                <a:gd name="connsiteX25" fmla="*/ 1170685 w 1457460"/>
                <a:gd name="connsiteY25" fmla="*/ 404215 h 781537"/>
                <a:gd name="connsiteX26" fmla="*/ 1169432 w 1457460"/>
                <a:gd name="connsiteY26" fmla="*/ 404324 h 781537"/>
                <a:gd name="connsiteX27" fmla="*/ 1169540 w 1457460"/>
                <a:gd name="connsiteY27" fmla="*/ 404215 h 781537"/>
                <a:gd name="connsiteX28" fmla="*/ 1167866 w 1457460"/>
                <a:gd name="connsiteY28" fmla="*/ 404215 h 781537"/>
                <a:gd name="connsiteX29" fmla="*/ 1171208 w 1457460"/>
                <a:gd name="connsiteY29" fmla="*/ 410894 h 781537"/>
                <a:gd name="connsiteX30" fmla="*/ 1194606 w 1457460"/>
                <a:gd name="connsiteY30" fmla="*/ 450963 h 781537"/>
                <a:gd name="connsiteX31" fmla="*/ 1197949 w 1457460"/>
                <a:gd name="connsiteY31" fmla="*/ 450963 h 781537"/>
                <a:gd name="connsiteX32" fmla="*/ 1211319 w 1457460"/>
                <a:gd name="connsiteY32" fmla="*/ 467659 h 781537"/>
                <a:gd name="connsiteX33" fmla="*/ 1221347 w 1457460"/>
                <a:gd name="connsiteY33" fmla="*/ 477676 h 781537"/>
                <a:gd name="connsiteX34" fmla="*/ 1234717 w 1457460"/>
                <a:gd name="connsiteY34" fmla="*/ 491033 h 781537"/>
                <a:gd name="connsiteX35" fmla="*/ 1254773 w 1457460"/>
                <a:gd name="connsiteY35" fmla="*/ 507728 h 781537"/>
                <a:gd name="connsiteX36" fmla="*/ 1308254 w 1457460"/>
                <a:gd name="connsiteY36" fmla="*/ 551137 h 781537"/>
                <a:gd name="connsiteX37" fmla="*/ 1348365 w 1457460"/>
                <a:gd name="connsiteY37" fmla="*/ 587868 h 781537"/>
                <a:gd name="connsiteX38" fmla="*/ 1378448 w 1457460"/>
                <a:gd name="connsiteY38" fmla="*/ 614581 h 781537"/>
                <a:gd name="connsiteX39" fmla="*/ 1385134 w 1457460"/>
                <a:gd name="connsiteY39" fmla="*/ 621259 h 781537"/>
                <a:gd name="connsiteX40" fmla="*/ 1408532 w 1457460"/>
                <a:gd name="connsiteY40" fmla="*/ 651311 h 781537"/>
                <a:gd name="connsiteX41" fmla="*/ 1411874 w 1457460"/>
                <a:gd name="connsiteY41" fmla="*/ 657989 h 781537"/>
                <a:gd name="connsiteX42" fmla="*/ 1431930 w 1457460"/>
                <a:gd name="connsiteY42" fmla="*/ 684702 h 781537"/>
                <a:gd name="connsiteX43" fmla="*/ 1435272 w 1457460"/>
                <a:gd name="connsiteY43" fmla="*/ 694720 h 781537"/>
                <a:gd name="connsiteX44" fmla="*/ 1448643 w 1457460"/>
                <a:gd name="connsiteY44" fmla="*/ 718094 h 781537"/>
                <a:gd name="connsiteX45" fmla="*/ 1451985 w 1457460"/>
                <a:gd name="connsiteY45" fmla="*/ 724772 h 781537"/>
                <a:gd name="connsiteX46" fmla="*/ 1438615 w 1457460"/>
                <a:gd name="connsiteY46" fmla="*/ 781537 h 781537"/>
                <a:gd name="connsiteX47" fmla="*/ 1428587 w 1457460"/>
                <a:gd name="connsiteY47" fmla="*/ 778198 h 781537"/>
                <a:gd name="connsiteX48" fmla="*/ 1365078 w 1457460"/>
                <a:gd name="connsiteY48" fmla="*/ 744807 h 781537"/>
                <a:gd name="connsiteX49" fmla="*/ 1358393 w 1457460"/>
                <a:gd name="connsiteY49" fmla="*/ 738128 h 781537"/>
                <a:gd name="connsiteX50" fmla="*/ 1331652 w 1457460"/>
                <a:gd name="connsiteY50" fmla="*/ 714755 h 781537"/>
                <a:gd name="connsiteX51" fmla="*/ 1314939 w 1457460"/>
                <a:gd name="connsiteY51" fmla="*/ 701398 h 781537"/>
                <a:gd name="connsiteX52" fmla="*/ 1298226 w 1457460"/>
                <a:gd name="connsiteY52" fmla="*/ 681363 h 781537"/>
                <a:gd name="connsiteX53" fmla="*/ 1284856 w 1457460"/>
                <a:gd name="connsiteY53" fmla="*/ 668007 h 781537"/>
                <a:gd name="connsiteX54" fmla="*/ 1264801 w 1457460"/>
                <a:gd name="connsiteY54" fmla="*/ 644633 h 781537"/>
                <a:gd name="connsiteX55" fmla="*/ 1261458 w 1457460"/>
                <a:gd name="connsiteY55" fmla="*/ 641294 h 781537"/>
                <a:gd name="connsiteX56" fmla="*/ 1221347 w 1457460"/>
                <a:gd name="connsiteY56" fmla="*/ 577850 h 781537"/>
                <a:gd name="connsiteX57" fmla="*/ 1207977 w 1457460"/>
                <a:gd name="connsiteY57" fmla="*/ 557815 h 781537"/>
                <a:gd name="connsiteX58" fmla="*/ 1207977 w 1457460"/>
                <a:gd name="connsiteY58" fmla="*/ 551137 h 781537"/>
                <a:gd name="connsiteX59" fmla="*/ 1174551 w 1457460"/>
                <a:gd name="connsiteY59" fmla="*/ 504389 h 781537"/>
                <a:gd name="connsiteX60" fmla="*/ 1171208 w 1457460"/>
                <a:gd name="connsiteY60" fmla="*/ 497711 h 781537"/>
                <a:gd name="connsiteX61" fmla="*/ 1161181 w 1457460"/>
                <a:gd name="connsiteY61" fmla="*/ 487694 h 781537"/>
                <a:gd name="connsiteX62" fmla="*/ 1144468 w 1457460"/>
                <a:gd name="connsiteY62" fmla="*/ 470998 h 781537"/>
                <a:gd name="connsiteX63" fmla="*/ 1037505 w 1457460"/>
                <a:gd name="connsiteY63" fmla="*/ 407554 h 781537"/>
                <a:gd name="connsiteX64" fmla="*/ 1034163 w 1457460"/>
                <a:gd name="connsiteY64" fmla="*/ 407554 h 781537"/>
                <a:gd name="connsiteX65" fmla="*/ 1031772 w 1457460"/>
                <a:gd name="connsiteY65" fmla="*/ 407554 h 781537"/>
                <a:gd name="connsiteX66" fmla="*/ 1029100 w 1457460"/>
                <a:gd name="connsiteY66" fmla="*/ 407665 h 781537"/>
                <a:gd name="connsiteX67" fmla="*/ 888768 w 1457460"/>
                <a:gd name="connsiteY67" fmla="*/ 411007 h 781537"/>
                <a:gd name="connsiteX68" fmla="*/ 888768 w 1457460"/>
                <a:gd name="connsiteY68" fmla="*/ 414348 h 781537"/>
                <a:gd name="connsiteX69" fmla="*/ 668247 w 1457460"/>
                <a:gd name="connsiteY69" fmla="*/ 243931 h 781537"/>
                <a:gd name="connsiteX70" fmla="*/ 664905 w 1457460"/>
                <a:gd name="connsiteY70" fmla="*/ 240589 h 781537"/>
                <a:gd name="connsiteX71" fmla="*/ 634834 w 1457460"/>
                <a:gd name="connsiteY71" fmla="*/ 223882 h 781537"/>
                <a:gd name="connsiteX72" fmla="*/ 631493 w 1457460"/>
                <a:gd name="connsiteY72" fmla="*/ 220540 h 781537"/>
                <a:gd name="connsiteX73" fmla="*/ 621469 w 1457460"/>
                <a:gd name="connsiteY73" fmla="*/ 217198 h 781537"/>
                <a:gd name="connsiteX74" fmla="*/ 571351 w 1457460"/>
                <a:gd name="connsiteY74" fmla="*/ 197149 h 781537"/>
                <a:gd name="connsiteX75" fmla="*/ 568010 w 1457460"/>
                <a:gd name="connsiteY75" fmla="*/ 193808 h 781537"/>
                <a:gd name="connsiteX76" fmla="*/ 547962 w 1457460"/>
                <a:gd name="connsiteY76" fmla="*/ 190466 h 781537"/>
                <a:gd name="connsiteX77" fmla="*/ 544621 w 1457460"/>
                <a:gd name="connsiteY77" fmla="*/ 187125 h 781537"/>
                <a:gd name="connsiteX78" fmla="*/ 531256 w 1457460"/>
                <a:gd name="connsiteY78" fmla="*/ 187125 h 781537"/>
                <a:gd name="connsiteX79" fmla="*/ 527915 w 1457460"/>
                <a:gd name="connsiteY79" fmla="*/ 187125 h 781537"/>
                <a:gd name="connsiteX80" fmla="*/ 517891 w 1457460"/>
                <a:gd name="connsiteY80" fmla="*/ 187125 h 781537"/>
                <a:gd name="connsiteX81" fmla="*/ 514550 w 1457460"/>
                <a:gd name="connsiteY81" fmla="*/ 187125 h 781537"/>
                <a:gd name="connsiteX82" fmla="*/ 511209 w 1457460"/>
                <a:gd name="connsiteY82" fmla="*/ 190466 h 781537"/>
                <a:gd name="connsiteX83" fmla="*/ 504526 w 1457460"/>
                <a:gd name="connsiteY83" fmla="*/ 197149 h 781537"/>
                <a:gd name="connsiteX84" fmla="*/ 507867 w 1457460"/>
                <a:gd name="connsiteY84" fmla="*/ 207174 h 781537"/>
                <a:gd name="connsiteX85" fmla="*/ 507867 w 1457460"/>
                <a:gd name="connsiteY85" fmla="*/ 203832 h 781537"/>
                <a:gd name="connsiteX86" fmla="*/ 507867 w 1457460"/>
                <a:gd name="connsiteY86" fmla="*/ 220540 h 781537"/>
                <a:gd name="connsiteX87" fmla="*/ 507867 w 1457460"/>
                <a:gd name="connsiteY87" fmla="*/ 223882 h 781537"/>
                <a:gd name="connsiteX88" fmla="*/ 487820 w 1457460"/>
                <a:gd name="connsiteY88" fmla="*/ 230565 h 781537"/>
                <a:gd name="connsiteX89" fmla="*/ 474455 w 1457460"/>
                <a:gd name="connsiteY89" fmla="*/ 230565 h 781537"/>
                <a:gd name="connsiteX90" fmla="*/ 454408 w 1457460"/>
                <a:gd name="connsiteY90" fmla="*/ 223882 h 781537"/>
                <a:gd name="connsiteX91" fmla="*/ 424336 w 1457460"/>
                <a:gd name="connsiteY91" fmla="*/ 217198 h 781537"/>
                <a:gd name="connsiteX92" fmla="*/ 414313 w 1457460"/>
                <a:gd name="connsiteY92" fmla="*/ 213857 h 781537"/>
                <a:gd name="connsiteX93" fmla="*/ 370877 w 1457460"/>
                <a:gd name="connsiteY93" fmla="*/ 200491 h 781537"/>
                <a:gd name="connsiteX94" fmla="*/ 364194 w 1457460"/>
                <a:gd name="connsiteY94" fmla="*/ 197149 h 781537"/>
                <a:gd name="connsiteX95" fmla="*/ 324099 w 1457460"/>
                <a:gd name="connsiteY95" fmla="*/ 180442 h 781537"/>
                <a:gd name="connsiteX96" fmla="*/ 314076 w 1457460"/>
                <a:gd name="connsiteY96" fmla="*/ 173759 h 781537"/>
                <a:gd name="connsiteX97" fmla="*/ 280663 w 1457460"/>
                <a:gd name="connsiteY97" fmla="*/ 157051 h 781537"/>
                <a:gd name="connsiteX98" fmla="*/ 263957 w 1457460"/>
                <a:gd name="connsiteY98" fmla="*/ 150368 h 781537"/>
                <a:gd name="connsiteX99" fmla="*/ 177085 w 1457460"/>
                <a:gd name="connsiteY99" fmla="*/ 83538 h 781537"/>
                <a:gd name="connsiteX100" fmla="*/ 180426 w 1457460"/>
                <a:gd name="connsiteY100" fmla="*/ 80196 h 781537"/>
                <a:gd name="connsiteX101" fmla="*/ 183768 w 1457460"/>
                <a:gd name="connsiteY101" fmla="*/ 80196 h 781537"/>
                <a:gd name="connsiteX102" fmla="*/ 357512 w 1457460"/>
                <a:gd name="connsiteY102" fmla="*/ 103587 h 781537"/>
                <a:gd name="connsiteX103" fmla="*/ 364194 w 1457460"/>
                <a:gd name="connsiteY103" fmla="*/ 100245 h 781537"/>
                <a:gd name="connsiteX104" fmla="*/ 357512 w 1457460"/>
                <a:gd name="connsiteY104" fmla="*/ 93562 h 781537"/>
                <a:gd name="connsiteX105" fmla="*/ 357512 w 1457460"/>
                <a:gd name="connsiteY105" fmla="*/ 90221 h 781537"/>
                <a:gd name="connsiteX106" fmla="*/ 304052 w 1457460"/>
                <a:gd name="connsiteY106" fmla="*/ 66830 h 781537"/>
                <a:gd name="connsiteX107" fmla="*/ 0 w 1457460"/>
                <a:gd name="connsiteY107" fmla="*/ 0 h 78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457460" h="781537">
                  <a:moveTo>
                    <a:pt x="1172773" y="400982"/>
                  </a:moveTo>
                  <a:lnTo>
                    <a:pt x="1171208" y="401065"/>
                  </a:lnTo>
                  <a:lnTo>
                    <a:pt x="1171208" y="402547"/>
                  </a:lnTo>
                  <a:close/>
                  <a:moveTo>
                    <a:pt x="0" y="0"/>
                  </a:moveTo>
                  <a:cubicBezTo>
                    <a:pt x="30071" y="0"/>
                    <a:pt x="56801" y="0"/>
                    <a:pt x="80189" y="0"/>
                  </a:cubicBezTo>
                  <a:cubicBezTo>
                    <a:pt x="260616" y="6683"/>
                    <a:pt x="424336" y="96904"/>
                    <a:pt x="604763" y="110270"/>
                  </a:cubicBezTo>
                  <a:cubicBezTo>
                    <a:pt x="604763" y="110270"/>
                    <a:pt x="604763" y="110270"/>
                    <a:pt x="608104" y="110270"/>
                  </a:cubicBezTo>
                  <a:cubicBezTo>
                    <a:pt x="608104" y="110270"/>
                    <a:pt x="608104" y="110270"/>
                    <a:pt x="611446" y="110270"/>
                  </a:cubicBezTo>
                  <a:cubicBezTo>
                    <a:pt x="611446" y="106928"/>
                    <a:pt x="608104" y="106928"/>
                    <a:pt x="608104" y="103587"/>
                  </a:cubicBezTo>
                  <a:cubicBezTo>
                    <a:pt x="608104" y="103587"/>
                    <a:pt x="604763" y="103587"/>
                    <a:pt x="604763" y="100245"/>
                  </a:cubicBezTo>
                  <a:cubicBezTo>
                    <a:pt x="591398" y="90221"/>
                    <a:pt x="568010" y="80196"/>
                    <a:pt x="537938" y="70172"/>
                  </a:cubicBezTo>
                  <a:cubicBezTo>
                    <a:pt x="537938" y="70172"/>
                    <a:pt x="534597" y="70172"/>
                    <a:pt x="534597" y="70172"/>
                  </a:cubicBezTo>
                  <a:cubicBezTo>
                    <a:pt x="527915" y="66830"/>
                    <a:pt x="521232" y="66830"/>
                    <a:pt x="514550" y="63489"/>
                  </a:cubicBezTo>
                  <a:cubicBezTo>
                    <a:pt x="507867" y="60147"/>
                    <a:pt x="501185" y="60147"/>
                    <a:pt x="491161" y="56806"/>
                  </a:cubicBezTo>
                  <a:cubicBezTo>
                    <a:pt x="491161" y="56806"/>
                    <a:pt x="487820" y="56806"/>
                    <a:pt x="487820" y="56806"/>
                  </a:cubicBezTo>
                  <a:cubicBezTo>
                    <a:pt x="477796" y="53464"/>
                    <a:pt x="464431" y="50123"/>
                    <a:pt x="451066" y="46781"/>
                  </a:cubicBezTo>
                  <a:cubicBezTo>
                    <a:pt x="437701" y="43440"/>
                    <a:pt x="427678" y="40098"/>
                    <a:pt x="414313" y="36757"/>
                  </a:cubicBezTo>
                  <a:cubicBezTo>
                    <a:pt x="397607" y="33415"/>
                    <a:pt x="384242" y="33415"/>
                    <a:pt x="370877" y="30074"/>
                  </a:cubicBezTo>
                  <a:cubicBezTo>
                    <a:pt x="354171" y="26732"/>
                    <a:pt x="334123" y="23391"/>
                    <a:pt x="317417" y="20049"/>
                  </a:cubicBezTo>
                  <a:cubicBezTo>
                    <a:pt x="277322" y="16708"/>
                    <a:pt x="237227" y="10024"/>
                    <a:pt x="197133" y="0"/>
                  </a:cubicBezTo>
                  <a:cubicBezTo>
                    <a:pt x="300711" y="6683"/>
                    <a:pt x="400948" y="23391"/>
                    <a:pt x="497844" y="43440"/>
                  </a:cubicBezTo>
                  <a:cubicBezTo>
                    <a:pt x="765142" y="110270"/>
                    <a:pt x="1015735" y="230565"/>
                    <a:pt x="1229574" y="400982"/>
                  </a:cubicBezTo>
                  <a:cubicBezTo>
                    <a:pt x="1222891" y="400982"/>
                    <a:pt x="1213703" y="400982"/>
                    <a:pt x="1203262" y="401400"/>
                  </a:cubicBezTo>
                  <a:lnTo>
                    <a:pt x="1171208" y="404170"/>
                  </a:lnTo>
                  <a:lnTo>
                    <a:pt x="1171208" y="404215"/>
                  </a:lnTo>
                  <a:lnTo>
                    <a:pt x="1170685" y="404215"/>
                  </a:lnTo>
                  <a:lnTo>
                    <a:pt x="1169432" y="404324"/>
                  </a:lnTo>
                  <a:lnTo>
                    <a:pt x="1169540" y="404215"/>
                  </a:lnTo>
                  <a:lnTo>
                    <a:pt x="1167866" y="404215"/>
                  </a:lnTo>
                  <a:cubicBezTo>
                    <a:pt x="1167866" y="404215"/>
                    <a:pt x="1171208" y="407554"/>
                    <a:pt x="1171208" y="410894"/>
                  </a:cubicBezTo>
                  <a:cubicBezTo>
                    <a:pt x="1171208" y="420911"/>
                    <a:pt x="1181236" y="434267"/>
                    <a:pt x="1194606" y="450963"/>
                  </a:cubicBezTo>
                  <a:cubicBezTo>
                    <a:pt x="1194606" y="450963"/>
                    <a:pt x="1194606" y="450963"/>
                    <a:pt x="1197949" y="450963"/>
                  </a:cubicBezTo>
                  <a:cubicBezTo>
                    <a:pt x="1201292" y="457641"/>
                    <a:pt x="1207977" y="464320"/>
                    <a:pt x="1211319" y="467659"/>
                  </a:cubicBezTo>
                  <a:cubicBezTo>
                    <a:pt x="1214662" y="470998"/>
                    <a:pt x="1218005" y="474337"/>
                    <a:pt x="1221347" y="477676"/>
                  </a:cubicBezTo>
                  <a:cubicBezTo>
                    <a:pt x="1228032" y="481015"/>
                    <a:pt x="1231375" y="487694"/>
                    <a:pt x="1234717" y="491033"/>
                  </a:cubicBezTo>
                  <a:cubicBezTo>
                    <a:pt x="1241403" y="497711"/>
                    <a:pt x="1248088" y="501050"/>
                    <a:pt x="1254773" y="507728"/>
                  </a:cubicBezTo>
                  <a:cubicBezTo>
                    <a:pt x="1281514" y="531102"/>
                    <a:pt x="1304912" y="551137"/>
                    <a:pt x="1308254" y="551137"/>
                  </a:cubicBezTo>
                  <a:cubicBezTo>
                    <a:pt x="1321625" y="561154"/>
                    <a:pt x="1334995" y="574511"/>
                    <a:pt x="1348365" y="587868"/>
                  </a:cubicBezTo>
                  <a:cubicBezTo>
                    <a:pt x="1358393" y="594546"/>
                    <a:pt x="1368421" y="604563"/>
                    <a:pt x="1378448" y="614581"/>
                  </a:cubicBezTo>
                  <a:cubicBezTo>
                    <a:pt x="1378448" y="617920"/>
                    <a:pt x="1381791" y="621259"/>
                    <a:pt x="1385134" y="621259"/>
                  </a:cubicBezTo>
                  <a:cubicBezTo>
                    <a:pt x="1391819" y="631276"/>
                    <a:pt x="1401847" y="641294"/>
                    <a:pt x="1408532" y="651311"/>
                  </a:cubicBezTo>
                  <a:cubicBezTo>
                    <a:pt x="1408532" y="654650"/>
                    <a:pt x="1411874" y="657989"/>
                    <a:pt x="1411874" y="657989"/>
                  </a:cubicBezTo>
                  <a:cubicBezTo>
                    <a:pt x="1418559" y="668007"/>
                    <a:pt x="1425245" y="678024"/>
                    <a:pt x="1431930" y="684702"/>
                  </a:cubicBezTo>
                  <a:cubicBezTo>
                    <a:pt x="1431930" y="688041"/>
                    <a:pt x="1435272" y="691381"/>
                    <a:pt x="1435272" y="694720"/>
                  </a:cubicBezTo>
                  <a:cubicBezTo>
                    <a:pt x="1441958" y="701398"/>
                    <a:pt x="1445300" y="711415"/>
                    <a:pt x="1448643" y="718094"/>
                  </a:cubicBezTo>
                  <a:cubicBezTo>
                    <a:pt x="1448643" y="721433"/>
                    <a:pt x="1448643" y="721433"/>
                    <a:pt x="1451985" y="724772"/>
                  </a:cubicBezTo>
                  <a:cubicBezTo>
                    <a:pt x="1462013" y="754824"/>
                    <a:pt x="1458670" y="774859"/>
                    <a:pt x="1438615" y="781537"/>
                  </a:cubicBezTo>
                  <a:cubicBezTo>
                    <a:pt x="1435272" y="778198"/>
                    <a:pt x="1431930" y="778198"/>
                    <a:pt x="1428587" y="778198"/>
                  </a:cubicBezTo>
                  <a:cubicBezTo>
                    <a:pt x="1408532" y="771520"/>
                    <a:pt x="1385134" y="761502"/>
                    <a:pt x="1365078" y="744807"/>
                  </a:cubicBezTo>
                  <a:cubicBezTo>
                    <a:pt x="1361736" y="741468"/>
                    <a:pt x="1361736" y="741468"/>
                    <a:pt x="1358393" y="738128"/>
                  </a:cubicBezTo>
                  <a:cubicBezTo>
                    <a:pt x="1348365" y="731450"/>
                    <a:pt x="1338338" y="724772"/>
                    <a:pt x="1331652" y="714755"/>
                  </a:cubicBezTo>
                  <a:cubicBezTo>
                    <a:pt x="1324967" y="711415"/>
                    <a:pt x="1321625" y="704737"/>
                    <a:pt x="1314939" y="701398"/>
                  </a:cubicBezTo>
                  <a:cubicBezTo>
                    <a:pt x="1308254" y="694720"/>
                    <a:pt x="1301569" y="688041"/>
                    <a:pt x="1298226" y="681363"/>
                  </a:cubicBezTo>
                  <a:cubicBezTo>
                    <a:pt x="1291541" y="678024"/>
                    <a:pt x="1288199" y="671346"/>
                    <a:pt x="1284856" y="668007"/>
                  </a:cubicBezTo>
                  <a:cubicBezTo>
                    <a:pt x="1278171" y="661328"/>
                    <a:pt x="1271486" y="651311"/>
                    <a:pt x="1264801" y="644633"/>
                  </a:cubicBezTo>
                  <a:cubicBezTo>
                    <a:pt x="1264801" y="641294"/>
                    <a:pt x="1261458" y="641294"/>
                    <a:pt x="1261458" y="641294"/>
                  </a:cubicBezTo>
                  <a:cubicBezTo>
                    <a:pt x="1244745" y="617920"/>
                    <a:pt x="1228032" y="594546"/>
                    <a:pt x="1221347" y="577850"/>
                  </a:cubicBezTo>
                  <a:cubicBezTo>
                    <a:pt x="1214662" y="571172"/>
                    <a:pt x="1211319" y="561154"/>
                    <a:pt x="1207977" y="557815"/>
                  </a:cubicBezTo>
                  <a:cubicBezTo>
                    <a:pt x="1207977" y="557815"/>
                    <a:pt x="1207977" y="554476"/>
                    <a:pt x="1207977" y="551137"/>
                  </a:cubicBezTo>
                  <a:cubicBezTo>
                    <a:pt x="1201292" y="537781"/>
                    <a:pt x="1187921" y="521085"/>
                    <a:pt x="1174551" y="504389"/>
                  </a:cubicBezTo>
                  <a:cubicBezTo>
                    <a:pt x="1171208" y="501050"/>
                    <a:pt x="1171208" y="501050"/>
                    <a:pt x="1171208" y="497711"/>
                  </a:cubicBezTo>
                  <a:cubicBezTo>
                    <a:pt x="1167866" y="494372"/>
                    <a:pt x="1164523" y="491033"/>
                    <a:pt x="1161181" y="487694"/>
                  </a:cubicBezTo>
                  <a:cubicBezTo>
                    <a:pt x="1154496" y="484354"/>
                    <a:pt x="1151153" y="477676"/>
                    <a:pt x="1144468" y="470998"/>
                  </a:cubicBezTo>
                  <a:cubicBezTo>
                    <a:pt x="1114385" y="444285"/>
                    <a:pt x="1074274" y="420911"/>
                    <a:pt x="1037505" y="407554"/>
                  </a:cubicBezTo>
                  <a:cubicBezTo>
                    <a:pt x="1034163" y="407554"/>
                    <a:pt x="1034163" y="407554"/>
                    <a:pt x="1034163" y="407554"/>
                  </a:cubicBezTo>
                  <a:lnTo>
                    <a:pt x="1031772" y="407554"/>
                  </a:lnTo>
                  <a:lnTo>
                    <a:pt x="1029100" y="407665"/>
                  </a:lnTo>
                  <a:cubicBezTo>
                    <a:pt x="989005" y="407665"/>
                    <a:pt x="942228" y="411007"/>
                    <a:pt x="888768" y="411007"/>
                  </a:cubicBezTo>
                  <a:lnTo>
                    <a:pt x="888768" y="414348"/>
                  </a:lnTo>
                  <a:cubicBezTo>
                    <a:pt x="818602" y="350859"/>
                    <a:pt x="745095" y="294053"/>
                    <a:pt x="668247" y="243931"/>
                  </a:cubicBezTo>
                  <a:cubicBezTo>
                    <a:pt x="668247" y="240589"/>
                    <a:pt x="664905" y="240589"/>
                    <a:pt x="664905" y="240589"/>
                  </a:cubicBezTo>
                  <a:cubicBezTo>
                    <a:pt x="658223" y="233906"/>
                    <a:pt x="644858" y="230565"/>
                    <a:pt x="634834" y="223882"/>
                  </a:cubicBezTo>
                  <a:cubicBezTo>
                    <a:pt x="631493" y="223882"/>
                    <a:pt x="631493" y="220540"/>
                    <a:pt x="631493" y="220540"/>
                  </a:cubicBezTo>
                  <a:cubicBezTo>
                    <a:pt x="628152" y="220540"/>
                    <a:pt x="624810" y="217198"/>
                    <a:pt x="621469" y="217198"/>
                  </a:cubicBezTo>
                  <a:cubicBezTo>
                    <a:pt x="604763" y="207174"/>
                    <a:pt x="588057" y="200491"/>
                    <a:pt x="571351" y="197149"/>
                  </a:cubicBezTo>
                  <a:cubicBezTo>
                    <a:pt x="571351" y="193808"/>
                    <a:pt x="568010" y="193808"/>
                    <a:pt x="568010" y="193808"/>
                  </a:cubicBezTo>
                  <a:cubicBezTo>
                    <a:pt x="561327" y="193808"/>
                    <a:pt x="554645" y="190466"/>
                    <a:pt x="547962" y="190466"/>
                  </a:cubicBezTo>
                  <a:cubicBezTo>
                    <a:pt x="547962" y="190466"/>
                    <a:pt x="544621" y="190466"/>
                    <a:pt x="544621" y="187125"/>
                  </a:cubicBezTo>
                  <a:cubicBezTo>
                    <a:pt x="537938" y="187125"/>
                    <a:pt x="534597" y="187125"/>
                    <a:pt x="531256" y="187125"/>
                  </a:cubicBezTo>
                  <a:cubicBezTo>
                    <a:pt x="527915" y="187125"/>
                    <a:pt x="527915" y="187125"/>
                    <a:pt x="527915" y="187125"/>
                  </a:cubicBezTo>
                  <a:cubicBezTo>
                    <a:pt x="524573" y="187125"/>
                    <a:pt x="521232" y="187125"/>
                    <a:pt x="517891" y="187125"/>
                  </a:cubicBezTo>
                  <a:cubicBezTo>
                    <a:pt x="517891" y="187125"/>
                    <a:pt x="514550" y="187125"/>
                    <a:pt x="514550" y="187125"/>
                  </a:cubicBezTo>
                  <a:cubicBezTo>
                    <a:pt x="514550" y="190466"/>
                    <a:pt x="511209" y="190466"/>
                    <a:pt x="511209" y="190466"/>
                  </a:cubicBezTo>
                  <a:cubicBezTo>
                    <a:pt x="507867" y="190466"/>
                    <a:pt x="504526" y="193808"/>
                    <a:pt x="504526" y="197149"/>
                  </a:cubicBezTo>
                  <a:cubicBezTo>
                    <a:pt x="504526" y="197149"/>
                    <a:pt x="504526" y="197149"/>
                    <a:pt x="507867" y="207174"/>
                  </a:cubicBezTo>
                  <a:cubicBezTo>
                    <a:pt x="507867" y="207174"/>
                    <a:pt x="507867" y="207174"/>
                    <a:pt x="507867" y="203832"/>
                  </a:cubicBezTo>
                  <a:cubicBezTo>
                    <a:pt x="511209" y="213857"/>
                    <a:pt x="511209" y="217198"/>
                    <a:pt x="507867" y="220540"/>
                  </a:cubicBezTo>
                  <a:cubicBezTo>
                    <a:pt x="507867" y="223882"/>
                    <a:pt x="507867" y="223882"/>
                    <a:pt x="507867" y="223882"/>
                  </a:cubicBezTo>
                  <a:cubicBezTo>
                    <a:pt x="504526" y="227223"/>
                    <a:pt x="501185" y="230565"/>
                    <a:pt x="487820" y="230565"/>
                  </a:cubicBezTo>
                  <a:cubicBezTo>
                    <a:pt x="484479" y="230565"/>
                    <a:pt x="477796" y="230565"/>
                    <a:pt x="474455" y="230565"/>
                  </a:cubicBezTo>
                  <a:cubicBezTo>
                    <a:pt x="467772" y="227223"/>
                    <a:pt x="461090" y="227223"/>
                    <a:pt x="454408" y="223882"/>
                  </a:cubicBezTo>
                  <a:cubicBezTo>
                    <a:pt x="444384" y="223882"/>
                    <a:pt x="434360" y="220540"/>
                    <a:pt x="424336" y="217198"/>
                  </a:cubicBezTo>
                  <a:cubicBezTo>
                    <a:pt x="420995" y="217198"/>
                    <a:pt x="417654" y="217198"/>
                    <a:pt x="414313" y="213857"/>
                  </a:cubicBezTo>
                  <a:cubicBezTo>
                    <a:pt x="400948" y="210515"/>
                    <a:pt x="384242" y="203832"/>
                    <a:pt x="370877" y="200491"/>
                  </a:cubicBezTo>
                  <a:cubicBezTo>
                    <a:pt x="370877" y="197149"/>
                    <a:pt x="367535" y="197149"/>
                    <a:pt x="364194" y="197149"/>
                  </a:cubicBezTo>
                  <a:cubicBezTo>
                    <a:pt x="350829" y="190466"/>
                    <a:pt x="337464" y="183783"/>
                    <a:pt x="324099" y="180442"/>
                  </a:cubicBezTo>
                  <a:cubicBezTo>
                    <a:pt x="320758" y="177100"/>
                    <a:pt x="317417" y="177100"/>
                    <a:pt x="314076" y="173759"/>
                  </a:cubicBezTo>
                  <a:cubicBezTo>
                    <a:pt x="300711" y="170417"/>
                    <a:pt x="290687" y="163734"/>
                    <a:pt x="280663" y="157051"/>
                  </a:cubicBezTo>
                  <a:cubicBezTo>
                    <a:pt x="273981" y="153710"/>
                    <a:pt x="270640" y="153710"/>
                    <a:pt x="263957" y="150368"/>
                  </a:cubicBezTo>
                  <a:cubicBezTo>
                    <a:pt x="217180" y="123636"/>
                    <a:pt x="180426" y="96904"/>
                    <a:pt x="177085" y="83538"/>
                  </a:cubicBezTo>
                  <a:cubicBezTo>
                    <a:pt x="177085" y="83538"/>
                    <a:pt x="177085" y="83538"/>
                    <a:pt x="180426" y="80196"/>
                  </a:cubicBezTo>
                  <a:cubicBezTo>
                    <a:pt x="180426" y="80196"/>
                    <a:pt x="183768" y="80196"/>
                    <a:pt x="183768" y="80196"/>
                  </a:cubicBezTo>
                  <a:cubicBezTo>
                    <a:pt x="243910" y="66830"/>
                    <a:pt x="297370" y="116953"/>
                    <a:pt x="357512" y="103587"/>
                  </a:cubicBezTo>
                  <a:cubicBezTo>
                    <a:pt x="357512" y="103587"/>
                    <a:pt x="360853" y="103587"/>
                    <a:pt x="364194" y="100245"/>
                  </a:cubicBezTo>
                  <a:cubicBezTo>
                    <a:pt x="364194" y="96904"/>
                    <a:pt x="360853" y="96904"/>
                    <a:pt x="357512" y="93562"/>
                  </a:cubicBezTo>
                  <a:cubicBezTo>
                    <a:pt x="357512" y="93562"/>
                    <a:pt x="357512" y="93562"/>
                    <a:pt x="357512" y="90221"/>
                  </a:cubicBezTo>
                  <a:cubicBezTo>
                    <a:pt x="347488" y="86879"/>
                    <a:pt x="334123" y="80196"/>
                    <a:pt x="304052" y="66830"/>
                  </a:cubicBezTo>
                  <a:cubicBezTo>
                    <a:pt x="203815" y="33415"/>
                    <a:pt x="103578" y="1336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şḷîḍê"/>
            <p:cNvSpPr/>
            <p:nvPr/>
          </p:nvSpPr>
          <p:spPr bwMode="auto">
            <a:xfrm>
              <a:off x="3060159" y="5553206"/>
              <a:ext cx="38329" cy="10453"/>
            </a:xfrm>
            <a:custGeom>
              <a:avLst/>
              <a:gdLst>
                <a:gd name="T0" fmla="*/ 22 w 22"/>
                <a:gd name="T1" fmla="*/ 2 h 6"/>
                <a:gd name="T2" fmla="*/ 21 w 22"/>
                <a:gd name="T3" fmla="*/ 1 h 6"/>
                <a:gd name="T4" fmla="*/ 20 w 22"/>
                <a:gd name="T5" fmla="*/ 1 h 6"/>
                <a:gd name="T6" fmla="*/ 17 w 22"/>
                <a:gd name="T7" fmla="*/ 0 h 6"/>
                <a:gd name="T8" fmla="*/ 17 w 22"/>
                <a:gd name="T9" fmla="*/ 0 h 6"/>
                <a:gd name="T10" fmla="*/ 16 w 22"/>
                <a:gd name="T11" fmla="*/ 0 h 6"/>
                <a:gd name="T12" fmla="*/ 15 w 22"/>
                <a:gd name="T13" fmla="*/ 0 h 6"/>
                <a:gd name="T14" fmla="*/ 15 w 22"/>
                <a:gd name="T15" fmla="*/ 0 h 6"/>
                <a:gd name="T16" fmla="*/ 15 w 22"/>
                <a:gd name="T17" fmla="*/ 0 h 6"/>
                <a:gd name="T18" fmla="*/ 14 w 22"/>
                <a:gd name="T19" fmla="*/ 0 h 6"/>
                <a:gd name="T20" fmla="*/ 14 w 22"/>
                <a:gd name="T21" fmla="*/ 0 h 6"/>
                <a:gd name="T22" fmla="*/ 0 w 22"/>
                <a:gd name="T23" fmla="*/ 3 h 6"/>
                <a:gd name="T24" fmla="*/ 16 w 22"/>
                <a:gd name="T25" fmla="*/ 6 h 6"/>
                <a:gd name="T26" fmla="*/ 21 w 22"/>
                <a:gd name="T27" fmla="*/ 4 h 6"/>
                <a:gd name="T28" fmla="*/ 22 w 22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">
                  <a:moveTo>
                    <a:pt x="22" y="2"/>
                  </a:moveTo>
                  <a:cubicBezTo>
                    <a:pt x="22" y="2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"/>
                    <a:pt x="5" y="2"/>
                    <a:pt x="0" y="3"/>
                  </a:cubicBezTo>
                  <a:cubicBezTo>
                    <a:pt x="5" y="4"/>
                    <a:pt x="11" y="5"/>
                    <a:pt x="16" y="6"/>
                  </a:cubicBezTo>
                  <a:cubicBezTo>
                    <a:pt x="18" y="5"/>
                    <a:pt x="20" y="4"/>
                    <a:pt x="21" y="4"/>
                  </a:cubicBezTo>
                  <a:cubicBezTo>
                    <a:pt x="21" y="3"/>
                    <a:pt x="2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slïďé"/>
            <p:cNvSpPr/>
            <p:nvPr/>
          </p:nvSpPr>
          <p:spPr bwMode="auto">
            <a:xfrm>
              <a:off x="2518326" y="5565401"/>
              <a:ext cx="62720" cy="8710"/>
            </a:xfrm>
            <a:custGeom>
              <a:avLst/>
              <a:gdLst>
                <a:gd name="T0" fmla="*/ 36 w 36"/>
                <a:gd name="T1" fmla="*/ 3 h 5"/>
                <a:gd name="T2" fmla="*/ 4 w 36"/>
                <a:gd name="T3" fmla="*/ 0 h 5"/>
                <a:gd name="T4" fmla="*/ 4 w 36"/>
                <a:gd name="T5" fmla="*/ 0 h 5"/>
                <a:gd name="T6" fmla="*/ 3 w 36"/>
                <a:gd name="T7" fmla="*/ 0 h 5"/>
                <a:gd name="T8" fmla="*/ 3 w 36"/>
                <a:gd name="T9" fmla="*/ 0 h 5"/>
                <a:gd name="T10" fmla="*/ 3 w 36"/>
                <a:gd name="T11" fmla="*/ 0 h 5"/>
                <a:gd name="T12" fmla="*/ 2 w 36"/>
                <a:gd name="T13" fmla="*/ 0 h 5"/>
                <a:gd name="T14" fmla="*/ 2 w 36"/>
                <a:gd name="T15" fmla="*/ 0 h 5"/>
                <a:gd name="T16" fmla="*/ 0 w 36"/>
                <a:gd name="T17" fmla="*/ 0 h 5"/>
                <a:gd name="T18" fmla="*/ 17 w 36"/>
                <a:gd name="T19" fmla="*/ 5 h 5"/>
                <a:gd name="T20" fmla="*/ 19 w 36"/>
                <a:gd name="T21" fmla="*/ 5 h 5"/>
                <a:gd name="T22" fmla="*/ 19 w 36"/>
                <a:gd name="T23" fmla="*/ 5 h 5"/>
                <a:gd name="T24" fmla="*/ 36 w 3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25" y="2"/>
                    <a:pt x="1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8" y="4"/>
                    <a:pt x="17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5" y="5"/>
                    <a:pt x="30" y="4"/>
                    <a:pt x="36" y="3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ŝļíḑê"/>
            <p:cNvSpPr/>
            <p:nvPr/>
          </p:nvSpPr>
          <p:spPr bwMode="auto">
            <a:xfrm>
              <a:off x="2518326" y="5438219"/>
              <a:ext cx="170739" cy="109760"/>
            </a:xfrm>
            <a:custGeom>
              <a:avLst/>
              <a:gdLst>
                <a:gd name="T0" fmla="*/ 66 w 98"/>
                <a:gd name="T1" fmla="*/ 1 h 64"/>
                <a:gd name="T2" fmla="*/ 68 w 98"/>
                <a:gd name="T3" fmla="*/ 1 h 64"/>
                <a:gd name="T4" fmla="*/ 69 w 98"/>
                <a:gd name="T5" fmla="*/ 1 h 64"/>
                <a:gd name="T6" fmla="*/ 70 w 98"/>
                <a:gd name="T7" fmla="*/ 0 h 64"/>
                <a:gd name="T8" fmla="*/ 73 w 98"/>
                <a:gd name="T9" fmla="*/ 0 h 64"/>
                <a:gd name="T10" fmla="*/ 73 w 98"/>
                <a:gd name="T11" fmla="*/ 0 h 64"/>
                <a:gd name="T12" fmla="*/ 0 w 98"/>
                <a:gd name="T13" fmla="*/ 1 h 64"/>
                <a:gd name="T14" fmla="*/ 0 w 98"/>
                <a:gd name="T15" fmla="*/ 2 h 64"/>
                <a:gd name="T16" fmla="*/ 1 w 98"/>
                <a:gd name="T17" fmla="*/ 2 h 64"/>
                <a:gd name="T18" fmla="*/ 5 w 98"/>
                <a:gd name="T19" fmla="*/ 3 h 64"/>
                <a:gd name="T20" fmla="*/ 6 w 98"/>
                <a:gd name="T21" fmla="*/ 3 h 64"/>
                <a:gd name="T22" fmla="*/ 27 w 98"/>
                <a:gd name="T23" fmla="*/ 16 h 64"/>
                <a:gd name="T24" fmla="*/ 36 w 98"/>
                <a:gd name="T25" fmla="*/ 30 h 64"/>
                <a:gd name="T26" fmla="*/ 36 w 98"/>
                <a:gd name="T27" fmla="*/ 33 h 64"/>
                <a:gd name="T28" fmla="*/ 36 w 98"/>
                <a:gd name="T29" fmla="*/ 35 h 64"/>
                <a:gd name="T30" fmla="*/ 44 w 98"/>
                <a:gd name="T31" fmla="*/ 48 h 64"/>
                <a:gd name="T32" fmla="*/ 46 w 98"/>
                <a:gd name="T33" fmla="*/ 49 h 64"/>
                <a:gd name="T34" fmla="*/ 53 w 98"/>
                <a:gd name="T35" fmla="*/ 54 h 64"/>
                <a:gd name="T36" fmla="*/ 57 w 98"/>
                <a:gd name="T37" fmla="*/ 56 h 64"/>
                <a:gd name="T38" fmla="*/ 70 w 98"/>
                <a:gd name="T39" fmla="*/ 62 h 64"/>
                <a:gd name="T40" fmla="*/ 75 w 98"/>
                <a:gd name="T41" fmla="*/ 63 h 64"/>
                <a:gd name="T42" fmla="*/ 78 w 98"/>
                <a:gd name="T43" fmla="*/ 64 h 64"/>
                <a:gd name="T44" fmla="*/ 84 w 98"/>
                <a:gd name="T45" fmla="*/ 64 h 64"/>
                <a:gd name="T46" fmla="*/ 87 w 98"/>
                <a:gd name="T47" fmla="*/ 64 h 64"/>
                <a:gd name="T48" fmla="*/ 93 w 98"/>
                <a:gd name="T49" fmla="*/ 64 h 64"/>
                <a:gd name="T50" fmla="*/ 94 w 98"/>
                <a:gd name="T51" fmla="*/ 63 h 64"/>
                <a:gd name="T52" fmla="*/ 96 w 98"/>
                <a:gd name="T53" fmla="*/ 62 h 64"/>
                <a:gd name="T54" fmla="*/ 97 w 98"/>
                <a:gd name="T55" fmla="*/ 62 h 64"/>
                <a:gd name="T56" fmla="*/ 98 w 98"/>
                <a:gd name="T57" fmla="*/ 59 h 64"/>
                <a:gd name="T58" fmla="*/ 98 w 98"/>
                <a:gd name="T59" fmla="*/ 59 h 64"/>
                <a:gd name="T60" fmla="*/ 98 w 98"/>
                <a:gd name="T61" fmla="*/ 56 h 64"/>
                <a:gd name="T62" fmla="*/ 97 w 98"/>
                <a:gd name="T63" fmla="*/ 53 h 64"/>
                <a:gd name="T64" fmla="*/ 96 w 98"/>
                <a:gd name="T65" fmla="*/ 51 h 64"/>
                <a:gd name="T66" fmla="*/ 90 w 98"/>
                <a:gd name="T67" fmla="*/ 43 h 64"/>
                <a:gd name="T68" fmla="*/ 88 w 98"/>
                <a:gd name="T69" fmla="*/ 42 h 64"/>
                <a:gd name="T70" fmla="*/ 77 w 98"/>
                <a:gd name="T71" fmla="*/ 34 h 64"/>
                <a:gd name="T72" fmla="*/ 77 w 98"/>
                <a:gd name="T73" fmla="*/ 34 h 64"/>
                <a:gd name="T74" fmla="*/ 75 w 98"/>
                <a:gd name="T75" fmla="*/ 33 h 64"/>
                <a:gd name="T76" fmla="*/ 65 w 98"/>
                <a:gd name="T77" fmla="*/ 24 h 64"/>
                <a:gd name="T78" fmla="*/ 59 w 98"/>
                <a:gd name="T79" fmla="*/ 15 h 64"/>
                <a:gd name="T80" fmla="*/ 59 w 98"/>
                <a:gd name="T81" fmla="*/ 15 h 64"/>
                <a:gd name="T82" fmla="*/ 59 w 98"/>
                <a:gd name="T83" fmla="*/ 11 h 64"/>
                <a:gd name="T84" fmla="*/ 59 w 98"/>
                <a:gd name="T85" fmla="*/ 10 h 64"/>
                <a:gd name="T86" fmla="*/ 66 w 98"/>
                <a:gd name="T8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64">
                  <a:moveTo>
                    <a:pt x="66" y="1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8" y="1"/>
                    <a:pt x="24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15" y="6"/>
                    <a:pt x="22" y="11"/>
                    <a:pt x="27" y="16"/>
                  </a:cubicBezTo>
                  <a:cubicBezTo>
                    <a:pt x="32" y="21"/>
                    <a:pt x="35" y="26"/>
                    <a:pt x="36" y="30"/>
                  </a:cubicBezTo>
                  <a:cubicBezTo>
                    <a:pt x="36" y="31"/>
                    <a:pt x="36" y="32"/>
                    <a:pt x="36" y="33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8"/>
                    <a:pt x="38" y="43"/>
                    <a:pt x="44" y="48"/>
                  </a:cubicBezTo>
                  <a:cubicBezTo>
                    <a:pt x="44" y="48"/>
                    <a:pt x="45" y="49"/>
                    <a:pt x="46" y="49"/>
                  </a:cubicBezTo>
                  <a:cubicBezTo>
                    <a:pt x="48" y="51"/>
                    <a:pt x="50" y="52"/>
                    <a:pt x="53" y="54"/>
                  </a:cubicBezTo>
                  <a:cubicBezTo>
                    <a:pt x="54" y="55"/>
                    <a:pt x="55" y="56"/>
                    <a:pt x="57" y="56"/>
                  </a:cubicBezTo>
                  <a:cubicBezTo>
                    <a:pt x="61" y="58"/>
                    <a:pt x="65" y="60"/>
                    <a:pt x="70" y="62"/>
                  </a:cubicBezTo>
                  <a:cubicBezTo>
                    <a:pt x="72" y="62"/>
                    <a:pt x="74" y="63"/>
                    <a:pt x="75" y="63"/>
                  </a:cubicBezTo>
                  <a:cubicBezTo>
                    <a:pt x="76" y="63"/>
                    <a:pt x="77" y="63"/>
                    <a:pt x="78" y="64"/>
                  </a:cubicBezTo>
                  <a:cubicBezTo>
                    <a:pt x="80" y="64"/>
                    <a:pt x="82" y="64"/>
                    <a:pt x="84" y="64"/>
                  </a:cubicBezTo>
                  <a:cubicBezTo>
                    <a:pt x="85" y="64"/>
                    <a:pt x="86" y="64"/>
                    <a:pt x="87" y="64"/>
                  </a:cubicBezTo>
                  <a:cubicBezTo>
                    <a:pt x="89" y="64"/>
                    <a:pt x="91" y="64"/>
                    <a:pt x="93" y="64"/>
                  </a:cubicBezTo>
                  <a:cubicBezTo>
                    <a:pt x="93" y="64"/>
                    <a:pt x="93" y="64"/>
                    <a:pt x="94" y="63"/>
                  </a:cubicBezTo>
                  <a:cubicBezTo>
                    <a:pt x="95" y="63"/>
                    <a:pt x="96" y="63"/>
                    <a:pt x="96" y="62"/>
                  </a:cubicBezTo>
                  <a:cubicBezTo>
                    <a:pt x="96" y="62"/>
                    <a:pt x="97" y="62"/>
                    <a:pt x="97" y="62"/>
                  </a:cubicBezTo>
                  <a:cubicBezTo>
                    <a:pt x="97" y="61"/>
                    <a:pt x="98" y="60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8"/>
                    <a:pt x="98" y="57"/>
                    <a:pt x="98" y="56"/>
                  </a:cubicBezTo>
                  <a:cubicBezTo>
                    <a:pt x="98" y="55"/>
                    <a:pt x="97" y="54"/>
                    <a:pt x="97" y="53"/>
                  </a:cubicBezTo>
                  <a:cubicBezTo>
                    <a:pt x="97" y="52"/>
                    <a:pt x="96" y="52"/>
                    <a:pt x="96" y="51"/>
                  </a:cubicBezTo>
                  <a:cubicBezTo>
                    <a:pt x="95" y="49"/>
                    <a:pt x="92" y="46"/>
                    <a:pt x="90" y="43"/>
                  </a:cubicBezTo>
                  <a:cubicBezTo>
                    <a:pt x="89" y="43"/>
                    <a:pt x="88" y="42"/>
                    <a:pt x="88" y="42"/>
                  </a:cubicBezTo>
                  <a:cubicBezTo>
                    <a:pt x="84" y="39"/>
                    <a:pt x="81" y="36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1" y="30"/>
                    <a:pt x="68" y="27"/>
                    <a:pt x="65" y="24"/>
                  </a:cubicBezTo>
                  <a:cubicBezTo>
                    <a:pt x="62" y="21"/>
                    <a:pt x="60" y="18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4"/>
                    <a:pt x="59" y="12"/>
                    <a:pt x="59" y="11"/>
                  </a:cubicBezTo>
                  <a:cubicBezTo>
                    <a:pt x="59" y="11"/>
                    <a:pt x="59" y="10"/>
                    <a:pt x="59" y="10"/>
                  </a:cubicBezTo>
                  <a:cubicBezTo>
                    <a:pt x="59" y="6"/>
                    <a:pt x="62" y="3"/>
                    <a:pt x="66" y="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s1îḋe"/>
            <p:cNvSpPr/>
            <p:nvPr/>
          </p:nvSpPr>
          <p:spPr bwMode="auto">
            <a:xfrm>
              <a:off x="3131591" y="5250057"/>
              <a:ext cx="191645" cy="184676"/>
            </a:xfrm>
            <a:custGeom>
              <a:avLst/>
              <a:gdLst>
                <a:gd name="T0" fmla="*/ 4 w 111"/>
                <a:gd name="T1" fmla="*/ 106 h 107"/>
                <a:gd name="T2" fmla="*/ 0 w 111"/>
                <a:gd name="T3" fmla="*/ 107 h 107"/>
                <a:gd name="T4" fmla="*/ 0 w 111"/>
                <a:gd name="T5" fmla="*/ 107 h 107"/>
                <a:gd name="T6" fmla="*/ 73 w 111"/>
                <a:gd name="T7" fmla="*/ 105 h 107"/>
                <a:gd name="T8" fmla="*/ 73 w 111"/>
                <a:gd name="T9" fmla="*/ 105 h 107"/>
                <a:gd name="T10" fmla="*/ 73 w 111"/>
                <a:gd name="T11" fmla="*/ 105 h 107"/>
                <a:gd name="T12" fmla="*/ 66 w 111"/>
                <a:gd name="T13" fmla="*/ 91 h 107"/>
                <a:gd name="T14" fmla="*/ 67 w 111"/>
                <a:gd name="T15" fmla="*/ 88 h 107"/>
                <a:gd name="T16" fmla="*/ 68 w 111"/>
                <a:gd name="T17" fmla="*/ 85 h 107"/>
                <a:gd name="T18" fmla="*/ 68 w 111"/>
                <a:gd name="T19" fmla="*/ 84 h 107"/>
                <a:gd name="T20" fmla="*/ 69 w 111"/>
                <a:gd name="T21" fmla="*/ 83 h 107"/>
                <a:gd name="T22" fmla="*/ 71 w 111"/>
                <a:gd name="T23" fmla="*/ 80 h 107"/>
                <a:gd name="T24" fmla="*/ 74 w 111"/>
                <a:gd name="T25" fmla="*/ 76 h 107"/>
                <a:gd name="T26" fmla="*/ 79 w 111"/>
                <a:gd name="T27" fmla="*/ 70 h 107"/>
                <a:gd name="T28" fmla="*/ 93 w 111"/>
                <a:gd name="T29" fmla="*/ 58 h 107"/>
                <a:gd name="T30" fmla="*/ 93 w 111"/>
                <a:gd name="T31" fmla="*/ 58 h 107"/>
                <a:gd name="T32" fmla="*/ 99 w 111"/>
                <a:gd name="T33" fmla="*/ 51 h 107"/>
                <a:gd name="T34" fmla="*/ 109 w 111"/>
                <a:gd name="T35" fmla="*/ 33 h 107"/>
                <a:gd name="T36" fmla="*/ 109 w 111"/>
                <a:gd name="T37" fmla="*/ 33 h 107"/>
                <a:gd name="T38" fmla="*/ 110 w 111"/>
                <a:gd name="T39" fmla="*/ 26 h 107"/>
                <a:gd name="T40" fmla="*/ 110 w 111"/>
                <a:gd name="T41" fmla="*/ 19 h 107"/>
                <a:gd name="T42" fmla="*/ 110 w 111"/>
                <a:gd name="T43" fmla="*/ 19 h 107"/>
                <a:gd name="T44" fmla="*/ 108 w 111"/>
                <a:gd name="T45" fmla="*/ 12 h 107"/>
                <a:gd name="T46" fmla="*/ 107 w 111"/>
                <a:gd name="T47" fmla="*/ 10 h 107"/>
                <a:gd name="T48" fmla="*/ 106 w 111"/>
                <a:gd name="T49" fmla="*/ 8 h 107"/>
                <a:gd name="T50" fmla="*/ 89 w 111"/>
                <a:gd name="T51" fmla="*/ 0 h 107"/>
                <a:gd name="T52" fmla="*/ 86 w 111"/>
                <a:gd name="T53" fmla="*/ 0 h 107"/>
                <a:gd name="T54" fmla="*/ 86 w 111"/>
                <a:gd name="T55" fmla="*/ 0 h 107"/>
                <a:gd name="T56" fmla="*/ 71 w 111"/>
                <a:gd name="T57" fmla="*/ 4 h 107"/>
                <a:gd name="T58" fmla="*/ 71 w 111"/>
                <a:gd name="T59" fmla="*/ 4 h 107"/>
                <a:gd name="T60" fmla="*/ 59 w 111"/>
                <a:gd name="T61" fmla="*/ 10 h 107"/>
                <a:gd name="T62" fmla="*/ 56 w 111"/>
                <a:gd name="T63" fmla="*/ 13 h 107"/>
                <a:gd name="T64" fmla="*/ 50 w 111"/>
                <a:gd name="T65" fmla="*/ 17 h 107"/>
                <a:gd name="T66" fmla="*/ 46 w 111"/>
                <a:gd name="T67" fmla="*/ 21 h 107"/>
                <a:gd name="T68" fmla="*/ 42 w 111"/>
                <a:gd name="T69" fmla="*/ 27 h 107"/>
                <a:gd name="T70" fmla="*/ 40 w 111"/>
                <a:gd name="T71" fmla="*/ 30 h 107"/>
                <a:gd name="T72" fmla="*/ 36 w 111"/>
                <a:gd name="T73" fmla="*/ 38 h 107"/>
                <a:gd name="T74" fmla="*/ 36 w 111"/>
                <a:gd name="T75" fmla="*/ 39 h 107"/>
                <a:gd name="T76" fmla="*/ 34 w 111"/>
                <a:gd name="T77" fmla="*/ 47 h 107"/>
                <a:gd name="T78" fmla="*/ 35 w 111"/>
                <a:gd name="T79" fmla="*/ 65 h 107"/>
                <a:gd name="T80" fmla="*/ 35 w 111"/>
                <a:gd name="T81" fmla="*/ 79 h 107"/>
                <a:gd name="T82" fmla="*/ 35 w 111"/>
                <a:gd name="T83" fmla="*/ 80 h 107"/>
                <a:gd name="T84" fmla="*/ 13 w 111"/>
                <a:gd name="T85" fmla="*/ 104 h 107"/>
                <a:gd name="T86" fmla="*/ 12 w 111"/>
                <a:gd name="T87" fmla="*/ 104 h 107"/>
                <a:gd name="T88" fmla="*/ 4 w 111"/>
                <a:gd name="T8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" h="107">
                  <a:moveTo>
                    <a:pt x="4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5" y="106"/>
                    <a:pt x="50" y="106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69" y="104"/>
                    <a:pt x="63" y="102"/>
                    <a:pt x="66" y="91"/>
                  </a:cubicBezTo>
                  <a:cubicBezTo>
                    <a:pt x="66" y="90"/>
                    <a:pt x="66" y="89"/>
                    <a:pt x="67" y="88"/>
                  </a:cubicBezTo>
                  <a:cubicBezTo>
                    <a:pt x="67" y="87"/>
                    <a:pt x="67" y="86"/>
                    <a:pt x="68" y="85"/>
                  </a:cubicBezTo>
                  <a:cubicBezTo>
                    <a:pt x="68" y="85"/>
                    <a:pt x="68" y="85"/>
                    <a:pt x="68" y="84"/>
                  </a:cubicBezTo>
                  <a:cubicBezTo>
                    <a:pt x="69" y="84"/>
                    <a:pt x="69" y="83"/>
                    <a:pt x="69" y="83"/>
                  </a:cubicBezTo>
                  <a:cubicBezTo>
                    <a:pt x="70" y="82"/>
                    <a:pt x="70" y="81"/>
                    <a:pt x="71" y="80"/>
                  </a:cubicBezTo>
                  <a:cubicBezTo>
                    <a:pt x="72" y="79"/>
                    <a:pt x="73" y="78"/>
                    <a:pt x="74" y="76"/>
                  </a:cubicBezTo>
                  <a:cubicBezTo>
                    <a:pt x="75" y="75"/>
                    <a:pt x="77" y="72"/>
                    <a:pt x="79" y="70"/>
                  </a:cubicBezTo>
                  <a:cubicBezTo>
                    <a:pt x="83" y="65"/>
                    <a:pt x="88" y="62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6" y="55"/>
                    <a:pt x="97" y="53"/>
                    <a:pt x="99" y="51"/>
                  </a:cubicBezTo>
                  <a:cubicBezTo>
                    <a:pt x="103" y="45"/>
                    <a:pt x="107" y="39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1"/>
                    <a:pt x="110" y="28"/>
                    <a:pt x="110" y="26"/>
                  </a:cubicBezTo>
                  <a:cubicBezTo>
                    <a:pt x="110" y="24"/>
                    <a:pt x="111" y="21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6"/>
                    <a:pt x="109" y="14"/>
                    <a:pt x="108" y="12"/>
                  </a:cubicBezTo>
                  <a:cubicBezTo>
                    <a:pt x="108" y="12"/>
                    <a:pt x="108" y="11"/>
                    <a:pt x="107" y="10"/>
                  </a:cubicBezTo>
                  <a:cubicBezTo>
                    <a:pt x="107" y="10"/>
                    <a:pt x="106" y="9"/>
                    <a:pt x="106" y="8"/>
                  </a:cubicBezTo>
                  <a:cubicBezTo>
                    <a:pt x="102" y="5"/>
                    <a:pt x="97" y="2"/>
                    <a:pt x="89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0" y="1"/>
                    <a:pt x="75" y="2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6" y="5"/>
                    <a:pt x="63" y="7"/>
                    <a:pt x="59" y="10"/>
                  </a:cubicBezTo>
                  <a:cubicBezTo>
                    <a:pt x="58" y="11"/>
                    <a:pt x="57" y="12"/>
                    <a:pt x="56" y="13"/>
                  </a:cubicBezTo>
                  <a:cubicBezTo>
                    <a:pt x="54" y="14"/>
                    <a:pt x="52" y="16"/>
                    <a:pt x="50" y="17"/>
                  </a:cubicBezTo>
                  <a:cubicBezTo>
                    <a:pt x="49" y="19"/>
                    <a:pt x="48" y="20"/>
                    <a:pt x="46" y="21"/>
                  </a:cubicBezTo>
                  <a:cubicBezTo>
                    <a:pt x="45" y="23"/>
                    <a:pt x="43" y="25"/>
                    <a:pt x="42" y="27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39" y="33"/>
                    <a:pt x="38" y="35"/>
                    <a:pt x="36" y="38"/>
                  </a:cubicBezTo>
                  <a:cubicBezTo>
                    <a:pt x="36" y="38"/>
                    <a:pt x="36" y="39"/>
                    <a:pt x="36" y="39"/>
                  </a:cubicBezTo>
                  <a:cubicBezTo>
                    <a:pt x="35" y="42"/>
                    <a:pt x="34" y="44"/>
                    <a:pt x="34" y="47"/>
                  </a:cubicBezTo>
                  <a:cubicBezTo>
                    <a:pt x="33" y="53"/>
                    <a:pt x="33" y="60"/>
                    <a:pt x="35" y="65"/>
                  </a:cubicBezTo>
                  <a:cubicBezTo>
                    <a:pt x="36" y="68"/>
                    <a:pt x="37" y="73"/>
                    <a:pt x="35" y="79"/>
                  </a:cubicBezTo>
                  <a:cubicBezTo>
                    <a:pt x="35" y="79"/>
                    <a:pt x="35" y="79"/>
                    <a:pt x="35" y="80"/>
                  </a:cubicBezTo>
                  <a:cubicBezTo>
                    <a:pt x="33" y="89"/>
                    <a:pt x="27" y="98"/>
                    <a:pt x="13" y="104"/>
                  </a:cubicBezTo>
                  <a:cubicBezTo>
                    <a:pt x="13" y="104"/>
                    <a:pt x="12" y="104"/>
                    <a:pt x="12" y="104"/>
                  </a:cubicBezTo>
                  <a:cubicBezTo>
                    <a:pt x="9" y="105"/>
                    <a:pt x="8" y="106"/>
                    <a:pt x="4" y="106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sľiḓé"/>
            <p:cNvSpPr/>
            <p:nvPr/>
          </p:nvSpPr>
          <p:spPr bwMode="auto">
            <a:xfrm>
              <a:off x="4176929" y="3225585"/>
              <a:ext cx="308376" cy="1055792"/>
            </a:xfrm>
            <a:custGeom>
              <a:avLst/>
              <a:gdLst>
                <a:gd name="T0" fmla="*/ 174 w 178"/>
                <a:gd name="T1" fmla="*/ 263 h 611"/>
                <a:gd name="T2" fmla="*/ 170 w 178"/>
                <a:gd name="T3" fmla="*/ 226 h 611"/>
                <a:gd name="T4" fmla="*/ 162 w 178"/>
                <a:gd name="T5" fmla="*/ 172 h 611"/>
                <a:gd name="T6" fmla="*/ 159 w 178"/>
                <a:gd name="T7" fmla="*/ 158 h 611"/>
                <a:gd name="T8" fmla="*/ 139 w 178"/>
                <a:gd name="T9" fmla="*/ 155 h 611"/>
                <a:gd name="T10" fmla="*/ 136 w 178"/>
                <a:gd name="T11" fmla="*/ 158 h 611"/>
                <a:gd name="T12" fmla="*/ 132 w 178"/>
                <a:gd name="T13" fmla="*/ 155 h 611"/>
                <a:gd name="T14" fmla="*/ 126 w 178"/>
                <a:gd name="T15" fmla="*/ 148 h 611"/>
                <a:gd name="T16" fmla="*/ 107 w 178"/>
                <a:gd name="T17" fmla="*/ 88 h 611"/>
                <a:gd name="T18" fmla="*/ 106 w 178"/>
                <a:gd name="T19" fmla="*/ 76 h 611"/>
                <a:gd name="T20" fmla="*/ 50 w 178"/>
                <a:gd name="T21" fmla="*/ 5 h 611"/>
                <a:gd name="T22" fmla="*/ 46 w 178"/>
                <a:gd name="T23" fmla="*/ 18 h 611"/>
                <a:gd name="T24" fmla="*/ 46 w 178"/>
                <a:gd name="T25" fmla="*/ 27 h 611"/>
                <a:gd name="T26" fmla="*/ 48 w 178"/>
                <a:gd name="T27" fmla="*/ 36 h 611"/>
                <a:gd name="T28" fmla="*/ 66 w 178"/>
                <a:gd name="T29" fmla="*/ 77 h 611"/>
                <a:gd name="T30" fmla="*/ 91 w 178"/>
                <a:gd name="T31" fmla="*/ 128 h 611"/>
                <a:gd name="T32" fmla="*/ 82 w 178"/>
                <a:gd name="T33" fmla="*/ 161 h 611"/>
                <a:gd name="T34" fmla="*/ 46 w 178"/>
                <a:gd name="T35" fmla="*/ 277 h 611"/>
                <a:gd name="T36" fmla="*/ 83 w 178"/>
                <a:gd name="T37" fmla="*/ 308 h 611"/>
                <a:gd name="T38" fmla="*/ 95 w 178"/>
                <a:gd name="T39" fmla="*/ 290 h 611"/>
                <a:gd name="T40" fmla="*/ 98 w 178"/>
                <a:gd name="T41" fmla="*/ 289 h 611"/>
                <a:gd name="T42" fmla="*/ 101 w 178"/>
                <a:gd name="T43" fmla="*/ 289 h 611"/>
                <a:gd name="T44" fmla="*/ 105 w 178"/>
                <a:gd name="T45" fmla="*/ 290 h 611"/>
                <a:gd name="T46" fmla="*/ 113 w 178"/>
                <a:gd name="T47" fmla="*/ 302 h 611"/>
                <a:gd name="T48" fmla="*/ 117 w 178"/>
                <a:gd name="T49" fmla="*/ 391 h 611"/>
                <a:gd name="T50" fmla="*/ 85 w 178"/>
                <a:gd name="T51" fmla="*/ 448 h 611"/>
                <a:gd name="T52" fmla="*/ 85 w 178"/>
                <a:gd name="T53" fmla="*/ 448 h 611"/>
                <a:gd name="T54" fmla="*/ 75 w 178"/>
                <a:gd name="T55" fmla="*/ 429 h 611"/>
                <a:gd name="T56" fmla="*/ 63 w 178"/>
                <a:gd name="T57" fmla="*/ 411 h 611"/>
                <a:gd name="T58" fmla="*/ 49 w 178"/>
                <a:gd name="T59" fmla="*/ 421 h 611"/>
                <a:gd name="T60" fmla="*/ 2 w 178"/>
                <a:gd name="T61" fmla="*/ 604 h 611"/>
                <a:gd name="T62" fmla="*/ 120 w 178"/>
                <a:gd name="T63" fmla="*/ 606 h 611"/>
                <a:gd name="T64" fmla="*/ 159 w 178"/>
                <a:gd name="T65" fmla="*/ 468 h 611"/>
                <a:gd name="T66" fmla="*/ 175 w 178"/>
                <a:gd name="T67" fmla="*/ 27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611">
                  <a:moveTo>
                    <a:pt x="175" y="270"/>
                  </a:moveTo>
                  <a:cubicBezTo>
                    <a:pt x="174" y="268"/>
                    <a:pt x="174" y="265"/>
                    <a:pt x="174" y="263"/>
                  </a:cubicBezTo>
                  <a:cubicBezTo>
                    <a:pt x="174" y="262"/>
                    <a:pt x="174" y="261"/>
                    <a:pt x="174" y="261"/>
                  </a:cubicBezTo>
                  <a:cubicBezTo>
                    <a:pt x="173" y="249"/>
                    <a:pt x="172" y="237"/>
                    <a:pt x="170" y="226"/>
                  </a:cubicBezTo>
                  <a:cubicBezTo>
                    <a:pt x="170" y="219"/>
                    <a:pt x="169" y="212"/>
                    <a:pt x="168" y="205"/>
                  </a:cubicBezTo>
                  <a:cubicBezTo>
                    <a:pt x="166" y="194"/>
                    <a:pt x="164" y="183"/>
                    <a:pt x="162" y="172"/>
                  </a:cubicBezTo>
                  <a:cubicBezTo>
                    <a:pt x="161" y="167"/>
                    <a:pt x="160" y="163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3" y="158"/>
                    <a:pt x="147" y="154"/>
                    <a:pt x="139" y="155"/>
                  </a:cubicBezTo>
                  <a:cubicBezTo>
                    <a:pt x="138" y="154"/>
                    <a:pt x="139" y="155"/>
                    <a:pt x="138" y="155"/>
                  </a:cubicBezTo>
                  <a:cubicBezTo>
                    <a:pt x="138" y="155"/>
                    <a:pt x="136" y="158"/>
                    <a:pt x="136" y="158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3"/>
                    <a:pt x="133" y="156"/>
                    <a:pt x="132" y="155"/>
                  </a:cubicBezTo>
                  <a:cubicBezTo>
                    <a:pt x="131" y="154"/>
                    <a:pt x="130" y="153"/>
                    <a:pt x="129" y="152"/>
                  </a:cubicBezTo>
                  <a:cubicBezTo>
                    <a:pt x="128" y="150"/>
                    <a:pt x="127" y="149"/>
                    <a:pt x="126" y="148"/>
                  </a:cubicBezTo>
                  <a:cubicBezTo>
                    <a:pt x="125" y="146"/>
                    <a:pt x="124" y="144"/>
                    <a:pt x="123" y="142"/>
                  </a:cubicBezTo>
                  <a:cubicBezTo>
                    <a:pt x="110" y="118"/>
                    <a:pt x="107" y="88"/>
                    <a:pt x="107" y="8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3"/>
                    <a:pt x="106" y="80"/>
                    <a:pt x="106" y="76"/>
                  </a:cubicBezTo>
                  <a:cubicBezTo>
                    <a:pt x="99" y="50"/>
                    <a:pt x="79" y="6"/>
                    <a:pt x="56" y="0"/>
                  </a:cubicBezTo>
                  <a:cubicBezTo>
                    <a:pt x="55" y="0"/>
                    <a:pt x="46" y="1"/>
                    <a:pt x="50" y="5"/>
                  </a:cubicBezTo>
                  <a:cubicBezTo>
                    <a:pt x="46" y="6"/>
                    <a:pt x="47" y="10"/>
                    <a:pt x="46" y="15"/>
                  </a:cubicBezTo>
                  <a:cubicBezTo>
                    <a:pt x="46" y="16"/>
                    <a:pt x="46" y="16"/>
                    <a:pt x="46" y="18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2"/>
                    <a:pt x="46" y="25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7" y="30"/>
                    <a:pt x="47" y="33"/>
                    <a:pt x="48" y="36"/>
                  </a:cubicBezTo>
                  <a:cubicBezTo>
                    <a:pt x="51" y="46"/>
                    <a:pt x="55" y="56"/>
                    <a:pt x="59" y="65"/>
                  </a:cubicBezTo>
                  <a:cubicBezTo>
                    <a:pt x="61" y="69"/>
                    <a:pt x="64" y="73"/>
                    <a:pt x="66" y="77"/>
                  </a:cubicBezTo>
                  <a:cubicBezTo>
                    <a:pt x="68" y="82"/>
                    <a:pt x="68" y="87"/>
                    <a:pt x="70" y="90"/>
                  </a:cubicBezTo>
                  <a:cubicBezTo>
                    <a:pt x="71" y="90"/>
                    <a:pt x="87" y="108"/>
                    <a:pt x="91" y="128"/>
                  </a:cubicBezTo>
                  <a:cubicBezTo>
                    <a:pt x="91" y="128"/>
                    <a:pt x="88" y="126"/>
                    <a:pt x="88" y="126"/>
                  </a:cubicBezTo>
                  <a:cubicBezTo>
                    <a:pt x="93" y="147"/>
                    <a:pt x="88" y="156"/>
                    <a:pt x="82" y="161"/>
                  </a:cubicBezTo>
                  <a:cubicBezTo>
                    <a:pt x="67" y="162"/>
                    <a:pt x="50" y="162"/>
                    <a:pt x="32" y="163"/>
                  </a:cubicBezTo>
                  <a:cubicBezTo>
                    <a:pt x="39" y="199"/>
                    <a:pt x="44" y="237"/>
                    <a:pt x="46" y="277"/>
                  </a:cubicBezTo>
                  <a:cubicBezTo>
                    <a:pt x="48" y="297"/>
                    <a:pt x="52" y="311"/>
                    <a:pt x="57" y="318"/>
                  </a:cubicBezTo>
                  <a:cubicBezTo>
                    <a:pt x="65" y="330"/>
                    <a:pt x="77" y="322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4"/>
                    <a:pt x="89" y="294"/>
                    <a:pt x="95" y="290"/>
                  </a:cubicBezTo>
                  <a:cubicBezTo>
                    <a:pt x="95" y="290"/>
                    <a:pt x="96" y="290"/>
                    <a:pt x="96" y="289"/>
                  </a:cubicBezTo>
                  <a:cubicBezTo>
                    <a:pt x="97" y="289"/>
                    <a:pt x="97" y="289"/>
                    <a:pt x="98" y="289"/>
                  </a:cubicBezTo>
                  <a:cubicBezTo>
                    <a:pt x="99" y="289"/>
                    <a:pt x="100" y="289"/>
                    <a:pt x="100" y="289"/>
                  </a:cubicBezTo>
                  <a:cubicBezTo>
                    <a:pt x="101" y="289"/>
                    <a:pt x="101" y="289"/>
                    <a:pt x="101" y="289"/>
                  </a:cubicBezTo>
                  <a:cubicBezTo>
                    <a:pt x="102" y="289"/>
                    <a:pt x="103" y="289"/>
                    <a:pt x="104" y="290"/>
                  </a:cubicBezTo>
                  <a:cubicBezTo>
                    <a:pt x="104" y="290"/>
                    <a:pt x="104" y="290"/>
                    <a:pt x="105" y="290"/>
                  </a:cubicBezTo>
                  <a:cubicBezTo>
                    <a:pt x="105" y="290"/>
                    <a:pt x="105" y="291"/>
                    <a:pt x="105" y="291"/>
                  </a:cubicBezTo>
                  <a:cubicBezTo>
                    <a:pt x="108" y="293"/>
                    <a:pt x="111" y="297"/>
                    <a:pt x="113" y="302"/>
                  </a:cubicBezTo>
                  <a:cubicBezTo>
                    <a:pt x="121" y="320"/>
                    <a:pt x="123" y="352"/>
                    <a:pt x="118" y="383"/>
                  </a:cubicBezTo>
                  <a:cubicBezTo>
                    <a:pt x="118" y="386"/>
                    <a:pt x="117" y="388"/>
                    <a:pt x="117" y="391"/>
                  </a:cubicBezTo>
                  <a:cubicBezTo>
                    <a:pt x="115" y="412"/>
                    <a:pt x="109" y="432"/>
                    <a:pt x="98" y="441"/>
                  </a:cubicBezTo>
                  <a:cubicBezTo>
                    <a:pt x="94" y="447"/>
                    <a:pt x="90" y="449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3" y="447"/>
                    <a:pt x="81" y="445"/>
                    <a:pt x="79" y="442"/>
                  </a:cubicBezTo>
                  <a:cubicBezTo>
                    <a:pt x="77" y="439"/>
                    <a:pt x="76" y="434"/>
                    <a:pt x="75" y="429"/>
                  </a:cubicBezTo>
                  <a:cubicBezTo>
                    <a:pt x="74" y="426"/>
                    <a:pt x="73" y="423"/>
                    <a:pt x="71" y="420"/>
                  </a:cubicBezTo>
                  <a:cubicBezTo>
                    <a:pt x="69" y="416"/>
                    <a:pt x="66" y="412"/>
                    <a:pt x="63" y="411"/>
                  </a:cubicBezTo>
                  <a:cubicBezTo>
                    <a:pt x="62" y="411"/>
                    <a:pt x="61" y="411"/>
                    <a:pt x="60" y="411"/>
                  </a:cubicBezTo>
                  <a:cubicBezTo>
                    <a:pt x="58" y="413"/>
                    <a:pt x="54" y="414"/>
                    <a:pt x="49" y="421"/>
                  </a:cubicBezTo>
                  <a:cubicBezTo>
                    <a:pt x="44" y="428"/>
                    <a:pt x="39" y="441"/>
                    <a:pt x="34" y="460"/>
                  </a:cubicBezTo>
                  <a:cubicBezTo>
                    <a:pt x="27" y="506"/>
                    <a:pt x="16" y="554"/>
                    <a:pt x="2" y="604"/>
                  </a:cubicBezTo>
                  <a:cubicBezTo>
                    <a:pt x="1" y="606"/>
                    <a:pt x="0" y="608"/>
                    <a:pt x="0" y="611"/>
                  </a:cubicBezTo>
                  <a:cubicBezTo>
                    <a:pt x="62" y="609"/>
                    <a:pt x="102" y="607"/>
                    <a:pt x="120" y="606"/>
                  </a:cubicBezTo>
                  <a:cubicBezTo>
                    <a:pt x="121" y="604"/>
                    <a:pt x="122" y="602"/>
                    <a:pt x="123" y="599"/>
                  </a:cubicBezTo>
                  <a:cubicBezTo>
                    <a:pt x="138" y="554"/>
                    <a:pt x="150" y="510"/>
                    <a:pt x="159" y="468"/>
                  </a:cubicBezTo>
                  <a:cubicBezTo>
                    <a:pt x="159" y="464"/>
                    <a:pt x="160" y="461"/>
                    <a:pt x="161" y="458"/>
                  </a:cubicBezTo>
                  <a:cubicBezTo>
                    <a:pt x="161" y="458"/>
                    <a:pt x="178" y="366"/>
                    <a:pt x="175" y="274"/>
                  </a:cubicBezTo>
                  <a:cubicBezTo>
                    <a:pt x="175" y="272"/>
                    <a:pt x="175" y="272"/>
                    <a:pt x="175" y="2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$ḷiḑê"/>
            <p:cNvSpPr/>
            <p:nvPr/>
          </p:nvSpPr>
          <p:spPr bwMode="auto">
            <a:xfrm>
              <a:off x="4455686" y="4014815"/>
              <a:ext cx="0" cy="3484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ṣliḓé"/>
            <p:cNvSpPr/>
            <p:nvPr/>
          </p:nvSpPr>
          <p:spPr bwMode="auto">
            <a:xfrm>
              <a:off x="3938243" y="2986900"/>
              <a:ext cx="513958" cy="520927"/>
            </a:xfrm>
            <a:custGeom>
              <a:avLst/>
              <a:gdLst>
                <a:gd name="T0" fmla="*/ 94 w 297"/>
                <a:gd name="T1" fmla="*/ 3 h 301"/>
                <a:gd name="T2" fmla="*/ 102 w 297"/>
                <a:gd name="T3" fmla="*/ 15 h 301"/>
                <a:gd name="T4" fmla="*/ 109 w 297"/>
                <a:gd name="T5" fmla="*/ 23 h 301"/>
                <a:gd name="T6" fmla="*/ 119 w 297"/>
                <a:gd name="T7" fmla="*/ 32 h 301"/>
                <a:gd name="T8" fmla="*/ 135 w 297"/>
                <a:gd name="T9" fmla="*/ 45 h 301"/>
                <a:gd name="T10" fmla="*/ 156 w 297"/>
                <a:gd name="T11" fmla="*/ 64 h 301"/>
                <a:gd name="T12" fmla="*/ 165 w 297"/>
                <a:gd name="T13" fmla="*/ 75 h 301"/>
                <a:gd name="T14" fmla="*/ 172 w 297"/>
                <a:gd name="T15" fmla="*/ 85 h 301"/>
                <a:gd name="T16" fmla="*/ 177 w 297"/>
                <a:gd name="T17" fmla="*/ 95 h 301"/>
                <a:gd name="T18" fmla="*/ 174 w 297"/>
                <a:gd name="T19" fmla="*/ 114 h 301"/>
                <a:gd name="T20" fmla="*/ 171 w 297"/>
                <a:gd name="T21" fmla="*/ 113 h 301"/>
                <a:gd name="T22" fmla="*/ 150 w 297"/>
                <a:gd name="T23" fmla="*/ 101 h 301"/>
                <a:gd name="T24" fmla="*/ 137 w 297"/>
                <a:gd name="T25" fmla="*/ 90 h 301"/>
                <a:gd name="T26" fmla="*/ 128 w 297"/>
                <a:gd name="T27" fmla="*/ 80 h 301"/>
                <a:gd name="T28" fmla="*/ 121 w 297"/>
                <a:gd name="T29" fmla="*/ 72 h 301"/>
                <a:gd name="T30" fmla="*/ 105 w 297"/>
                <a:gd name="T31" fmla="*/ 47 h 301"/>
                <a:gd name="T32" fmla="*/ 95 w 297"/>
                <a:gd name="T33" fmla="*/ 31 h 301"/>
                <a:gd name="T34" fmla="*/ 91 w 297"/>
                <a:gd name="T35" fmla="*/ 26 h 301"/>
                <a:gd name="T36" fmla="*/ 54 w 297"/>
                <a:gd name="T37" fmla="*/ 2 h 301"/>
                <a:gd name="T38" fmla="*/ 10 w 297"/>
                <a:gd name="T39" fmla="*/ 3 h 301"/>
                <a:gd name="T40" fmla="*/ 67 w 297"/>
                <a:gd name="T41" fmla="*/ 67 h 301"/>
                <a:gd name="T42" fmla="*/ 78 w 297"/>
                <a:gd name="T43" fmla="*/ 90 h 301"/>
                <a:gd name="T44" fmla="*/ 24 w 297"/>
                <a:gd name="T45" fmla="*/ 81 h 301"/>
                <a:gd name="T46" fmla="*/ 17 w 297"/>
                <a:gd name="T47" fmla="*/ 80 h 301"/>
                <a:gd name="T48" fmla="*/ 11 w 297"/>
                <a:gd name="T49" fmla="*/ 82 h 301"/>
                <a:gd name="T50" fmla="*/ 4 w 297"/>
                <a:gd name="T51" fmla="*/ 89 h 301"/>
                <a:gd name="T52" fmla="*/ 12 w 297"/>
                <a:gd name="T53" fmla="*/ 131 h 301"/>
                <a:gd name="T54" fmla="*/ 44 w 297"/>
                <a:gd name="T55" fmla="*/ 172 h 301"/>
                <a:gd name="T56" fmla="*/ 72 w 297"/>
                <a:gd name="T57" fmla="*/ 185 h 301"/>
                <a:gd name="T58" fmla="*/ 72 w 297"/>
                <a:gd name="T59" fmla="*/ 185 h 301"/>
                <a:gd name="T60" fmla="*/ 72 w 297"/>
                <a:gd name="T61" fmla="*/ 185 h 301"/>
                <a:gd name="T62" fmla="*/ 72 w 297"/>
                <a:gd name="T63" fmla="*/ 185 h 301"/>
                <a:gd name="T64" fmla="*/ 102 w 297"/>
                <a:gd name="T65" fmla="*/ 158 h 301"/>
                <a:gd name="T66" fmla="*/ 113 w 297"/>
                <a:gd name="T67" fmla="*/ 161 h 301"/>
                <a:gd name="T68" fmla="*/ 116 w 297"/>
                <a:gd name="T69" fmla="*/ 164 h 301"/>
                <a:gd name="T70" fmla="*/ 119 w 297"/>
                <a:gd name="T71" fmla="*/ 166 h 301"/>
                <a:gd name="T72" fmla="*/ 136 w 297"/>
                <a:gd name="T73" fmla="*/ 190 h 301"/>
                <a:gd name="T74" fmla="*/ 169 w 297"/>
                <a:gd name="T75" fmla="*/ 300 h 301"/>
                <a:gd name="T76" fmla="*/ 170 w 297"/>
                <a:gd name="T77" fmla="*/ 301 h 301"/>
                <a:gd name="T78" fmla="*/ 229 w 297"/>
                <a:gd name="T79" fmla="*/ 266 h 301"/>
                <a:gd name="T80" fmla="*/ 197 w 297"/>
                <a:gd name="T81" fmla="*/ 203 h 301"/>
                <a:gd name="T82" fmla="*/ 186 w 297"/>
                <a:gd name="T83" fmla="*/ 174 h 301"/>
                <a:gd name="T84" fmla="*/ 184 w 297"/>
                <a:gd name="T85" fmla="*/ 165 h 301"/>
                <a:gd name="T86" fmla="*/ 184 w 297"/>
                <a:gd name="T87" fmla="*/ 156 h 301"/>
                <a:gd name="T88" fmla="*/ 192 w 297"/>
                <a:gd name="T89" fmla="*/ 144 h 301"/>
                <a:gd name="T90" fmla="*/ 192 w 297"/>
                <a:gd name="T91" fmla="*/ 144 h 301"/>
                <a:gd name="T92" fmla="*/ 192 w 297"/>
                <a:gd name="T93" fmla="*/ 144 h 301"/>
                <a:gd name="T94" fmla="*/ 192 w 297"/>
                <a:gd name="T95" fmla="*/ 144 h 301"/>
                <a:gd name="T96" fmla="*/ 192 w 297"/>
                <a:gd name="T97" fmla="*/ 144 h 301"/>
                <a:gd name="T98" fmla="*/ 193 w 297"/>
                <a:gd name="T99" fmla="*/ 144 h 301"/>
                <a:gd name="T100" fmla="*/ 244 w 297"/>
                <a:gd name="T101" fmla="*/ 214 h 301"/>
                <a:gd name="T102" fmla="*/ 245 w 297"/>
                <a:gd name="T103" fmla="*/ 226 h 301"/>
                <a:gd name="T104" fmla="*/ 264 w 297"/>
                <a:gd name="T105" fmla="*/ 286 h 301"/>
                <a:gd name="T106" fmla="*/ 270 w 297"/>
                <a:gd name="T107" fmla="*/ 293 h 301"/>
                <a:gd name="T108" fmla="*/ 297 w 297"/>
                <a:gd name="T109" fmla="*/ 296 h 301"/>
                <a:gd name="T110" fmla="*/ 114 w 297"/>
                <a:gd name="T111" fmla="*/ 1 h 301"/>
                <a:gd name="T112" fmla="*/ 112 w 297"/>
                <a:gd name="T113" fmla="*/ 0 h 301"/>
                <a:gd name="T114" fmla="*/ 94 w 297"/>
                <a:gd name="T115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" h="301">
                  <a:moveTo>
                    <a:pt x="94" y="1"/>
                  </a:moveTo>
                  <a:cubicBezTo>
                    <a:pt x="93" y="1"/>
                    <a:pt x="94" y="2"/>
                    <a:pt x="94" y="3"/>
                  </a:cubicBezTo>
                  <a:cubicBezTo>
                    <a:pt x="95" y="6"/>
                    <a:pt x="97" y="10"/>
                    <a:pt x="101" y="15"/>
                  </a:cubicBezTo>
                  <a:cubicBezTo>
                    <a:pt x="101" y="15"/>
                    <a:pt x="101" y="15"/>
                    <a:pt x="102" y="15"/>
                  </a:cubicBezTo>
                  <a:cubicBezTo>
                    <a:pt x="103" y="17"/>
                    <a:pt x="105" y="19"/>
                    <a:pt x="106" y="20"/>
                  </a:cubicBezTo>
                  <a:cubicBezTo>
                    <a:pt x="107" y="21"/>
                    <a:pt x="108" y="22"/>
                    <a:pt x="109" y="23"/>
                  </a:cubicBezTo>
                  <a:cubicBezTo>
                    <a:pt x="111" y="24"/>
                    <a:pt x="112" y="26"/>
                    <a:pt x="113" y="27"/>
                  </a:cubicBezTo>
                  <a:cubicBezTo>
                    <a:pt x="115" y="29"/>
                    <a:pt x="117" y="31"/>
                    <a:pt x="119" y="32"/>
                  </a:cubicBezTo>
                  <a:cubicBezTo>
                    <a:pt x="124" y="37"/>
                    <a:pt x="130" y="41"/>
                    <a:pt x="135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9" y="48"/>
                    <a:pt x="143" y="52"/>
                    <a:pt x="147" y="56"/>
                  </a:cubicBezTo>
                  <a:cubicBezTo>
                    <a:pt x="150" y="58"/>
                    <a:pt x="153" y="61"/>
                    <a:pt x="156" y="64"/>
                  </a:cubicBezTo>
                  <a:cubicBezTo>
                    <a:pt x="156" y="65"/>
                    <a:pt x="157" y="66"/>
                    <a:pt x="158" y="66"/>
                  </a:cubicBezTo>
                  <a:cubicBezTo>
                    <a:pt x="160" y="69"/>
                    <a:pt x="163" y="72"/>
                    <a:pt x="165" y="75"/>
                  </a:cubicBezTo>
                  <a:cubicBezTo>
                    <a:pt x="165" y="76"/>
                    <a:pt x="166" y="77"/>
                    <a:pt x="166" y="77"/>
                  </a:cubicBezTo>
                  <a:cubicBezTo>
                    <a:pt x="168" y="80"/>
                    <a:pt x="170" y="83"/>
                    <a:pt x="172" y="85"/>
                  </a:cubicBezTo>
                  <a:cubicBezTo>
                    <a:pt x="172" y="86"/>
                    <a:pt x="173" y="87"/>
                    <a:pt x="173" y="88"/>
                  </a:cubicBezTo>
                  <a:cubicBezTo>
                    <a:pt x="175" y="90"/>
                    <a:pt x="176" y="93"/>
                    <a:pt x="177" y="95"/>
                  </a:cubicBezTo>
                  <a:cubicBezTo>
                    <a:pt x="177" y="96"/>
                    <a:pt x="177" y="96"/>
                    <a:pt x="178" y="97"/>
                  </a:cubicBezTo>
                  <a:cubicBezTo>
                    <a:pt x="181" y="107"/>
                    <a:pt x="180" y="113"/>
                    <a:pt x="174" y="114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3" y="113"/>
                    <a:pt x="172" y="113"/>
                    <a:pt x="171" y="113"/>
                  </a:cubicBezTo>
                  <a:cubicBezTo>
                    <a:pt x="165" y="111"/>
                    <a:pt x="159" y="108"/>
                    <a:pt x="152" y="103"/>
                  </a:cubicBezTo>
                  <a:cubicBezTo>
                    <a:pt x="151" y="102"/>
                    <a:pt x="151" y="102"/>
                    <a:pt x="150" y="101"/>
                  </a:cubicBezTo>
                  <a:cubicBezTo>
                    <a:pt x="147" y="99"/>
                    <a:pt x="145" y="97"/>
                    <a:pt x="142" y="94"/>
                  </a:cubicBezTo>
                  <a:cubicBezTo>
                    <a:pt x="140" y="93"/>
                    <a:pt x="139" y="91"/>
                    <a:pt x="137" y="90"/>
                  </a:cubicBezTo>
                  <a:cubicBezTo>
                    <a:pt x="135" y="88"/>
                    <a:pt x="133" y="86"/>
                    <a:pt x="132" y="84"/>
                  </a:cubicBezTo>
                  <a:cubicBezTo>
                    <a:pt x="130" y="83"/>
                    <a:pt x="129" y="81"/>
                    <a:pt x="128" y="80"/>
                  </a:cubicBezTo>
                  <a:cubicBezTo>
                    <a:pt x="126" y="78"/>
                    <a:pt x="124" y="75"/>
                    <a:pt x="122" y="73"/>
                  </a:cubicBezTo>
                  <a:cubicBezTo>
                    <a:pt x="122" y="72"/>
                    <a:pt x="121" y="72"/>
                    <a:pt x="121" y="72"/>
                  </a:cubicBezTo>
                  <a:cubicBezTo>
                    <a:pt x="116" y="65"/>
                    <a:pt x="111" y="59"/>
                    <a:pt x="109" y="53"/>
                  </a:cubicBezTo>
                  <a:cubicBezTo>
                    <a:pt x="107" y="51"/>
                    <a:pt x="106" y="48"/>
                    <a:pt x="105" y="47"/>
                  </a:cubicBezTo>
                  <a:cubicBezTo>
                    <a:pt x="105" y="46"/>
                    <a:pt x="105" y="45"/>
                    <a:pt x="105" y="45"/>
                  </a:cubicBezTo>
                  <a:cubicBezTo>
                    <a:pt x="103" y="42"/>
                    <a:pt x="100" y="37"/>
                    <a:pt x="95" y="31"/>
                  </a:cubicBezTo>
                  <a:cubicBezTo>
                    <a:pt x="94" y="30"/>
                    <a:pt x="94" y="30"/>
                    <a:pt x="94" y="29"/>
                  </a:cubicBezTo>
                  <a:cubicBezTo>
                    <a:pt x="93" y="28"/>
                    <a:pt x="92" y="27"/>
                    <a:pt x="91" y="26"/>
                  </a:cubicBezTo>
                  <a:cubicBezTo>
                    <a:pt x="89" y="25"/>
                    <a:pt x="87" y="23"/>
                    <a:pt x="86" y="21"/>
                  </a:cubicBezTo>
                  <a:cubicBezTo>
                    <a:pt x="78" y="14"/>
                    <a:pt x="67" y="7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0" y="2"/>
                    <a:pt x="26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0" y="23"/>
                    <a:pt x="49" y="44"/>
                    <a:pt x="67" y="6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3" y="76"/>
                    <a:pt x="77" y="84"/>
                    <a:pt x="78" y="90"/>
                  </a:cubicBezTo>
                  <a:cubicBezTo>
                    <a:pt x="81" y="103"/>
                    <a:pt x="69" y="103"/>
                    <a:pt x="55" y="96"/>
                  </a:cubicBezTo>
                  <a:cubicBezTo>
                    <a:pt x="44" y="91"/>
                    <a:pt x="35" y="83"/>
                    <a:pt x="24" y="81"/>
                  </a:cubicBezTo>
                  <a:cubicBezTo>
                    <a:pt x="22" y="80"/>
                    <a:pt x="20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0"/>
                    <a:pt x="14" y="81"/>
                    <a:pt x="12" y="81"/>
                  </a:cubicBezTo>
                  <a:cubicBezTo>
                    <a:pt x="12" y="81"/>
                    <a:pt x="11" y="81"/>
                    <a:pt x="11" y="82"/>
                  </a:cubicBezTo>
                  <a:cubicBezTo>
                    <a:pt x="10" y="82"/>
                    <a:pt x="10" y="82"/>
                    <a:pt x="9" y="82"/>
                  </a:cubicBezTo>
                  <a:cubicBezTo>
                    <a:pt x="7" y="84"/>
                    <a:pt x="5" y="86"/>
                    <a:pt x="4" y="89"/>
                  </a:cubicBezTo>
                  <a:cubicBezTo>
                    <a:pt x="0" y="99"/>
                    <a:pt x="4" y="115"/>
                    <a:pt x="11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2"/>
                    <a:pt x="13" y="133"/>
                    <a:pt x="13" y="134"/>
                  </a:cubicBezTo>
                  <a:cubicBezTo>
                    <a:pt x="21" y="149"/>
                    <a:pt x="33" y="163"/>
                    <a:pt x="44" y="172"/>
                  </a:cubicBezTo>
                  <a:cubicBezTo>
                    <a:pt x="52" y="179"/>
                    <a:pt x="62" y="184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88" y="182"/>
                    <a:pt x="83" y="156"/>
                    <a:pt x="102" y="158"/>
                  </a:cubicBezTo>
                  <a:cubicBezTo>
                    <a:pt x="102" y="158"/>
                    <a:pt x="103" y="158"/>
                    <a:pt x="103" y="158"/>
                  </a:cubicBezTo>
                  <a:cubicBezTo>
                    <a:pt x="106" y="158"/>
                    <a:pt x="109" y="159"/>
                    <a:pt x="113" y="161"/>
                  </a:cubicBezTo>
                  <a:cubicBezTo>
                    <a:pt x="113" y="161"/>
                    <a:pt x="113" y="162"/>
                    <a:pt x="113" y="162"/>
                  </a:cubicBezTo>
                  <a:cubicBezTo>
                    <a:pt x="114" y="162"/>
                    <a:pt x="115" y="163"/>
                    <a:pt x="116" y="164"/>
                  </a:cubicBezTo>
                  <a:cubicBezTo>
                    <a:pt x="117" y="164"/>
                    <a:pt x="117" y="165"/>
                    <a:pt x="118" y="165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20" y="167"/>
                    <a:pt x="121" y="168"/>
                    <a:pt x="122" y="169"/>
                  </a:cubicBezTo>
                  <a:cubicBezTo>
                    <a:pt x="127" y="174"/>
                    <a:pt x="131" y="181"/>
                    <a:pt x="136" y="190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51" y="225"/>
                    <a:pt x="162" y="262"/>
                    <a:pt x="169" y="300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88" y="300"/>
                    <a:pt x="205" y="300"/>
                    <a:pt x="220" y="299"/>
                  </a:cubicBezTo>
                  <a:cubicBezTo>
                    <a:pt x="231" y="291"/>
                    <a:pt x="232" y="278"/>
                    <a:pt x="229" y="266"/>
                  </a:cubicBezTo>
                  <a:cubicBezTo>
                    <a:pt x="225" y="247"/>
                    <a:pt x="214" y="232"/>
                    <a:pt x="204" y="215"/>
                  </a:cubicBezTo>
                  <a:cubicBezTo>
                    <a:pt x="202" y="212"/>
                    <a:pt x="199" y="208"/>
                    <a:pt x="197" y="203"/>
                  </a:cubicBezTo>
                  <a:cubicBezTo>
                    <a:pt x="197" y="202"/>
                    <a:pt x="196" y="201"/>
                    <a:pt x="195" y="200"/>
                  </a:cubicBezTo>
                  <a:cubicBezTo>
                    <a:pt x="191" y="191"/>
                    <a:pt x="188" y="182"/>
                    <a:pt x="186" y="174"/>
                  </a:cubicBezTo>
                  <a:cubicBezTo>
                    <a:pt x="185" y="171"/>
                    <a:pt x="185" y="168"/>
                    <a:pt x="184" y="166"/>
                  </a:cubicBezTo>
                  <a:cubicBezTo>
                    <a:pt x="184" y="166"/>
                    <a:pt x="184" y="165"/>
                    <a:pt x="184" y="165"/>
                  </a:cubicBezTo>
                  <a:cubicBezTo>
                    <a:pt x="184" y="163"/>
                    <a:pt x="184" y="160"/>
                    <a:pt x="184" y="158"/>
                  </a:cubicBezTo>
                  <a:cubicBezTo>
                    <a:pt x="184" y="157"/>
                    <a:pt x="184" y="156"/>
                    <a:pt x="184" y="156"/>
                  </a:cubicBezTo>
                  <a:cubicBezTo>
                    <a:pt x="184" y="155"/>
                    <a:pt x="184" y="154"/>
                    <a:pt x="184" y="153"/>
                  </a:cubicBezTo>
                  <a:cubicBezTo>
                    <a:pt x="185" y="148"/>
                    <a:pt x="187" y="145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5" y="144"/>
                    <a:pt x="198" y="144"/>
                    <a:pt x="202" y="146"/>
                  </a:cubicBezTo>
                  <a:cubicBezTo>
                    <a:pt x="214" y="153"/>
                    <a:pt x="237" y="182"/>
                    <a:pt x="244" y="214"/>
                  </a:cubicBezTo>
                  <a:cubicBezTo>
                    <a:pt x="245" y="218"/>
                    <a:pt x="245" y="222"/>
                    <a:pt x="245" y="225"/>
                  </a:cubicBezTo>
                  <a:cubicBezTo>
                    <a:pt x="245" y="225"/>
                    <a:pt x="245" y="226"/>
                    <a:pt x="245" y="226"/>
                  </a:cubicBezTo>
                  <a:cubicBezTo>
                    <a:pt x="246" y="237"/>
                    <a:pt x="251" y="262"/>
                    <a:pt x="261" y="280"/>
                  </a:cubicBezTo>
                  <a:cubicBezTo>
                    <a:pt x="262" y="282"/>
                    <a:pt x="263" y="284"/>
                    <a:pt x="264" y="286"/>
                  </a:cubicBezTo>
                  <a:cubicBezTo>
                    <a:pt x="265" y="287"/>
                    <a:pt x="266" y="288"/>
                    <a:pt x="267" y="290"/>
                  </a:cubicBezTo>
                  <a:cubicBezTo>
                    <a:pt x="268" y="291"/>
                    <a:pt x="269" y="292"/>
                    <a:pt x="270" y="293"/>
                  </a:cubicBezTo>
                  <a:cubicBezTo>
                    <a:pt x="271" y="294"/>
                    <a:pt x="273" y="295"/>
                    <a:pt x="275" y="296"/>
                  </a:cubicBezTo>
                  <a:cubicBezTo>
                    <a:pt x="285" y="297"/>
                    <a:pt x="292" y="296"/>
                    <a:pt x="297" y="296"/>
                  </a:cubicBezTo>
                  <a:cubicBezTo>
                    <a:pt x="267" y="171"/>
                    <a:pt x="201" y="71"/>
                    <a:pt x="113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8" y="0"/>
                    <a:pt x="101" y="0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5" name="iś1ïḍè"/>
            <p:cNvGrpSpPr/>
            <p:nvPr/>
          </p:nvGrpSpPr>
          <p:grpSpPr>
            <a:xfrm>
              <a:off x="4640078" y="2120175"/>
              <a:ext cx="2088232" cy="908538"/>
              <a:chOff x="3815747" y="4180633"/>
              <a:chExt cx="2088232" cy="908538"/>
            </a:xfrm>
          </p:grpSpPr>
          <p:sp>
            <p:nvSpPr>
              <p:cNvPr id="79" name="ïsļïḑe"/>
              <p:cNvSpPr/>
              <p:nvPr/>
            </p:nvSpPr>
            <p:spPr bwMode="auto">
              <a:xfrm>
                <a:off x="3815747" y="4531772"/>
                <a:ext cx="20882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80" name="ïṡḷïde"/>
              <p:cNvSpPr txBox="1"/>
              <p:nvPr/>
            </p:nvSpPr>
            <p:spPr bwMode="auto">
              <a:xfrm>
                <a:off x="3815747" y="4180633"/>
                <a:ext cx="20882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iśḻïḓe"/>
            <p:cNvGrpSpPr/>
            <p:nvPr/>
          </p:nvGrpSpPr>
          <p:grpSpPr>
            <a:xfrm>
              <a:off x="7032710" y="2586639"/>
              <a:ext cx="2088232" cy="908538"/>
              <a:chOff x="3815747" y="4180633"/>
              <a:chExt cx="2088232" cy="908538"/>
            </a:xfrm>
          </p:grpSpPr>
          <p:sp>
            <p:nvSpPr>
              <p:cNvPr id="77" name="íṥļíḑè"/>
              <p:cNvSpPr/>
              <p:nvPr/>
            </p:nvSpPr>
            <p:spPr bwMode="auto">
              <a:xfrm>
                <a:off x="3815747" y="4531772"/>
                <a:ext cx="20882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78" name="îṩlîḋé"/>
              <p:cNvSpPr txBox="1"/>
              <p:nvPr/>
            </p:nvSpPr>
            <p:spPr bwMode="auto">
              <a:xfrm>
                <a:off x="3815747" y="4180633"/>
                <a:ext cx="20882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67" name="ïSļïḋè"/>
            <p:cNvGrpSpPr/>
            <p:nvPr/>
          </p:nvGrpSpPr>
          <p:grpSpPr>
            <a:xfrm>
              <a:off x="9410856" y="3405488"/>
              <a:ext cx="2088232" cy="908538"/>
              <a:chOff x="3815747" y="4180633"/>
              <a:chExt cx="2088232" cy="908538"/>
            </a:xfrm>
          </p:grpSpPr>
          <p:sp>
            <p:nvSpPr>
              <p:cNvPr id="75" name="iṩlïḓê"/>
              <p:cNvSpPr/>
              <p:nvPr/>
            </p:nvSpPr>
            <p:spPr bwMode="auto">
              <a:xfrm>
                <a:off x="3815747" y="4531772"/>
                <a:ext cx="20882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76" name="îŝľîḓe"/>
              <p:cNvSpPr txBox="1"/>
              <p:nvPr/>
            </p:nvSpPr>
            <p:spPr bwMode="auto">
              <a:xfrm>
                <a:off x="3815747" y="4180633"/>
                <a:ext cx="20882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>
              <a:stCxn id="57" idx="67"/>
            </p:cNvCxnSpPr>
            <p:nvPr/>
          </p:nvCxnSpPr>
          <p:spPr>
            <a:xfrm flipV="1">
              <a:off x="3955372" y="2984280"/>
              <a:ext cx="2678337" cy="785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4" idx="54"/>
            </p:cNvCxnSpPr>
            <p:nvPr/>
          </p:nvCxnSpPr>
          <p:spPr>
            <a:xfrm>
              <a:off x="4452201" y="3499174"/>
              <a:ext cx="466874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11" idx="0"/>
            </p:cNvCxnSpPr>
            <p:nvPr/>
          </p:nvCxnSpPr>
          <p:spPr>
            <a:xfrm>
              <a:off x="4384256" y="4272665"/>
              <a:ext cx="7040336" cy="1916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11" idx="30"/>
            </p:cNvCxnSpPr>
            <p:nvPr/>
          </p:nvCxnSpPr>
          <p:spPr>
            <a:xfrm>
              <a:off x="4096119" y="4929827"/>
              <a:ext cx="293659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ïṧḷíḓe"/>
            <p:cNvGrpSpPr/>
            <p:nvPr/>
          </p:nvGrpSpPr>
          <p:grpSpPr>
            <a:xfrm>
              <a:off x="7032710" y="4500324"/>
              <a:ext cx="3599794" cy="908538"/>
              <a:chOff x="7032710" y="4500324"/>
              <a:chExt cx="3599794" cy="908538"/>
            </a:xfrm>
          </p:grpSpPr>
          <p:sp>
            <p:nvSpPr>
              <p:cNvPr id="73" name="îśľíḋè"/>
              <p:cNvSpPr/>
              <p:nvPr/>
            </p:nvSpPr>
            <p:spPr bwMode="auto">
              <a:xfrm>
                <a:off x="7032710" y="4851463"/>
                <a:ext cx="359979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74" name="ïş1îḑê"/>
              <p:cNvSpPr txBox="1"/>
              <p:nvPr/>
            </p:nvSpPr>
            <p:spPr bwMode="auto">
              <a:xfrm>
                <a:off x="7032710" y="4500324"/>
                <a:ext cx="359979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8030767" y="1947403"/>
            <a:ext cx="3205037" cy="2963194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59780" y="2705725"/>
            <a:ext cx="974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79151" y="2988604"/>
            <a:ext cx="27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17570" y="3598168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add Title 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81" name="005b146a-e024-4111-af55-10dafeb122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01800" y="1642200"/>
            <a:ext cx="7783600" cy="3250001"/>
            <a:chOff x="1701800" y="1642200"/>
            <a:chExt cx="7783600" cy="3250001"/>
          </a:xfrm>
        </p:grpSpPr>
        <p:sp>
          <p:nvSpPr>
            <p:cNvPr id="82" name="i$ḻîḋe"/>
            <p:cNvSpPr/>
            <p:nvPr/>
          </p:nvSpPr>
          <p:spPr bwMode="auto">
            <a:xfrm>
              <a:off x="1701800" y="26935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š1ïḑê"/>
            <p:cNvSpPr/>
            <p:nvPr/>
          </p:nvSpPr>
          <p:spPr bwMode="auto">
            <a:xfrm>
              <a:off x="1701800" y="26935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ṣ1íḋê"/>
            <p:cNvSpPr/>
            <p:nvPr/>
          </p:nvSpPr>
          <p:spPr bwMode="auto">
            <a:xfrm>
              <a:off x="1797050" y="2695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şlïḍe"/>
            <p:cNvSpPr/>
            <p:nvPr/>
          </p:nvSpPr>
          <p:spPr bwMode="auto">
            <a:xfrm>
              <a:off x="1797050" y="2695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6" name="îśľídé"/>
            <p:cNvGrpSpPr/>
            <p:nvPr/>
          </p:nvGrpSpPr>
          <p:grpSpPr>
            <a:xfrm>
              <a:off x="1953768" y="2600908"/>
              <a:ext cx="2020976" cy="2291293"/>
              <a:chOff x="662073" y="3346215"/>
              <a:chExt cx="2020976" cy="2291293"/>
            </a:xfrm>
          </p:grpSpPr>
          <p:sp>
            <p:nvSpPr>
              <p:cNvPr id="96" name="íšḷíḋê"/>
              <p:cNvSpPr/>
              <p:nvPr/>
            </p:nvSpPr>
            <p:spPr bwMode="auto">
              <a:xfrm rot="18988399" flipH="1">
                <a:off x="1314205" y="3346215"/>
                <a:ext cx="1203050" cy="1201446"/>
              </a:xfrm>
              <a:custGeom>
                <a:avLst/>
                <a:gdLst>
                  <a:gd name="T0" fmla="*/ 3188 w 3399"/>
                  <a:gd name="T1" fmla="*/ 209 h 3399"/>
                  <a:gd name="T2" fmla="*/ 2961 w 3399"/>
                  <a:gd name="T3" fmla="*/ 104 h 3399"/>
                  <a:gd name="T4" fmla="*/ 1582 w 3399"/>
                  <a:gd name="T5" fmla="*/ 562 h 3399"/>
                  <a:gd name="T6" fmla="*/ 855 w 3399"/>
                  <a:gd name="T7" fmla="*/ 624 h 3399"/>
                  <a:gd name="T8" fmla="*/ 684 w 3399"/>
                  <a:gd name="T9" fmla="*/ 795 h 3399"/>
                  <a:gd name="T10" fmla="*/ 1099 w 3399"/>
                  <a:gd name="T11" fmla="*/ 1209 h 3399"/>
                  <a:gd name="T12" fmla="*/ 978 w 3399"/>
                  <a:gd name="T13" fmla="*/ 2218 h 3399"/>
                  <a:gd name="T14" fmla="*/ 336 w 3399"/>
                  <a:gd name="T15" fmla="*/ 2339 h 3399"/>
                  <a:gd name="T16" fmla="*/ 111 w 3399"/>
                  <a:gd name="T17" fmla="*/ 2565 h 3399"/>
                  <a:gd name="T18" fmla="*/ 550 w 3399"/>
                  <a:gd name="T19" fmla="*/ 2769 h 3399"/>
                  <a:gd name="T20" fmla="*/ 643 w 3399"/>
                  <a:gd name="T21" fmla="*/ 2883 h 3399"/>
                  <a:gd name="T22" fmla="*/ 835 w 3399"/>
                  <a:gd name="T23" fmla="*/ 3289 h 3399"/>
                  <a:gd name="T24" fmla="*/ 1061 w 3399"/>
                  <a:gd name="T25" fmla="*/ 3063 h 3399"/>
                  <a:gd name="T26" fmla="*/ 1182 w 3399"/>
                  <a:gd name="T27" fmla="*/ 2421 h 3399"/>
                  <a:gd name="T28" fmla="*/ 2190 w 3399"/>
                  <a:gd name="T29" fmla="*/ 2299 h 3399"/>
                  <a:gd name="T30" fmla="*/ 2605 w 3399"/>
                  <a:gd name="T31" fmla="*/ 2713 h 3399"/>
                  <a:gd name="T32" fmla="*/ 2775 w 3399"/>
                  <a:gd name="T33" fmla="*/ 2543 h 3399"/>
                  <a:gd name="T34" fmla="*/ 2837 w 3399"/>
                  <a:gd name="T35" fmla="*/ 1816 h 3399"/>
                  <a:gd name="T36" fmla="*/ 3294 w 3399"/>
                  <a:gd name="T37" fmla="*/ 436 h 3399"/>
                  <a:gd name="T38" fmla="*/ 3188 w 3399"/>
                  <a:gd name="T39" fmla="*/ 210 h 3399"/>
                  <a:gd name="T40" fmla="*/ 3188 w 3399"/>
                  <a:gd name="T41" fmla="*/ 210 h 3399"/>
                  <a:gd name="T42" fmla="*/ 3188 w 3399"/>
                  <a:gd name="T43" fmla="*/ 210 h 3399"/>
                  <a:gd name="T44" fmla="*/ 3188 w 3399"/>
                  <a:gd name="T45" fmla="*/ 209 h 3399"/>
                  <a:gd name="T46" fmla="*/ 3188 w 3399"/>
                  <a:gd name="T47" fmla="*/ 209 h 3399"/>
                  <a:gd name="T48" fmla="*/ 2864 w 3399"/>
                  <a:gd name="T49" fmla="*/ 824 h 3399"/>
                  <a:gd name="T50" fmla="*/ 2578 w 3399"/>
                  <a:gd name="T51" fmla="*/ 821 h 3399"/>
                  <a:gd name="T52" fmla="*/ 2574 w 3399"/>
                  <a:gd name="T53" fmla="*/ 534 h 3399"/>
                  <a:gd name="T54" fmla="*/ 2861 w 3399"/>
                  <a:gd name="T55" fmla="*/ 537 h 3399"/>
                  <a:gd name="T56" fmla="*/ 2864 w 3399"/>
                  <a:gd name="T57" fmla="*/ 824 h 3399"/>
                  <a:gd name="T58" fmla="*/ 2864 w 3399"/>
                  <a:gd name="T59" fmla="*/ 824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99" h="3399">
                    <a:moveTo>
                      <a:pt x="3188" y="209"/>
                    </a:moveTo>
                    <a:cubicBezTo>
                      <a:pt x="3132" y="154"/>
                      <a:pt x="3037" y="117"/>
                      <a:pt x="2961" y="104"/>
                    </a:cubicBezTo>
                    <a:cubicBezTo>
                      <a:pt x="2375" y="0"/>
                      <a:pt x="1855" y="327"/>
                      <a:pt x="1582" y="562"/>
                    </a:cubicBezTo>
                    <a:cubicBezTo>
                      <a:pt x="1431" y="552"/>
                      <a:pt x="855" y="624"/>
                      <a:pt x="855" y="624"/>
                    </a:cubicBezTo>
                    <a:cubicBezTo>
                      <a:pt x="551" y="663"/>
                      <a:pt x="684" y="795"/>
                      <a:pt x="684" y="795"/>
                    </a:cubicBezTo>
                    <a:cubicBezTo>
                      <a:pt x="1099" y="1209"/>
                      <a:pt x="1099" y="1209"/>
                      <a:pt x="1099" y="1209"/>
                    </a:cubicBezTo>
                    <a:cubicBezTo>
                      <a:pt x="884" y="1916"/>
                      <a:pt x="1014" y="2047"/>
                      <a:pt x="978" y="2218"/>
                    </a:cubicBezTo>
                    <a:cubicBezTo>
                      <a:pt x="942" y="2389"/>
                      <a:pt x="655" y="2319"/>
                      <a:pt x="336" y="2339"/>
                    </a:cubicBezTo>
                    <a:cubicBezTo>
                      <a:pt x="18" y="2359"/>
                      <a:pt x="0" y="2473"/>
                      <a:pt x="111" y="2565"/>
                    </a:cubicBezTo>
                    <a:cubicBezTo>
                      <a:pt x="194" y="2634"/>
                      <a:pt x="436" y="2727"/>
                      <a:pt x="550" y="2769"/>
                    </a:cubicBezTo>
                    <a:cubicBezTo>
                      <a:pt x="577" y="2783"/>
                      <a:pt x="616" y="2814"/>
                      <a:pt x="643" y="2883"/>
                    </a:cubicBezTo>
                    <a:cubicBezTo>
                      <a:pt x="688" y="3005"/>
                      <a:pt x="772" y="3213"/>
                      <a:pt x="835" y="3289"/>
                    </a:cubicBezTo>
                    <a:cubicBezTo>
                      <a:pt x="927" y="3399"/>
                      <a:pt x="1041" y="3382"/>
                      <a:pt x="1061" y="3063"/>
                    </a:cubicBezTo>
                    <a:cubicBezTo>
                      <a:pt x="1081" y="2744"/>
                      <a:pt x="1011" y="2458"/>
                      <a:pt x="1182" y="2421"/>
                    </a:cubicBezTo>
                    <a:cubicBezTo>
                      <a:pt x="1353" y="2385"/>
                      <a:pt x="1483" y="2515"/>
                      <a:pt x="2190" y="2299"/>
                    </a:cubicBezTo>
                    <a:cubicBezTo>
                      <a:pt x="2605" y="2713"/>
                      <a:pt x="2605" y="2713"/>
                      <a:pt x="2605" y="2713"/>
                    </a:cubicBezTo>
                    <a:cubicBezTo>
                      <a:pt x="2605" y="2713"/>
                      <a:pt x="2737" y="2847"/>
                      <a:pt x="2775" y="2543"/>
                    </a:cubicBezTo>
                    <a:cubicBezTo>
                      <a:pt x="2775" y="2543"/>
                      <a:pt x="2847" y="1967"/>
                      <a:pt x="2837" y="1816"/>
                    </a:cubicBezTo>
                    <a:cubicBezTo>
                      <a:pt x="3072" y="1542"/>
                      <a:pt x="3399" y="1022"/>
                      <a:pt x="3294" y="436"/>
                    </a:cubicBezTo>
                    <a:cubicBezTo>
                      <a:pt x="3280" y="360"/>
                      <a:pt x="3244" y="266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09"/>
                      <a:pt x="3188" y="209"/>
                      <a:pt x="3188" y="209"/>
                    </a:cubicBezTo>
                    <a:cubicBezTo>
                      <a:pt x="3188" y="209"/>
                      <a:pt x="3188" y="209"/>
                      <a:pt x="3188" y="209"/>
                    </a:cubicBezTo>
                    <a:close/>
                    <a:moveTo>
                      <a:pt x="2864" y="824"/>
                    </a:moveTo>
                    <a:cubicBezTo>
                      <a:pt x="2786" y="902"/>
                      <a:pt x="2657" y="900"/>
                      <a:pt x="2578" y="821"/>
                    </a:cubicBezTo>
                    <a:cubicBezTo>
                      <a:pt x="2497" y="740"/>
                      <a:pt x="2496" y="612"/>
                      <a:pt x="2574" y="534"/>
                    </a:cubicBezTo>
                    <a:cubicBezTo>
                      <a:pt x="2652" y="456"/>
                      <a:pt x="2780" y="457"/>
                      <a:pt x="2861" y="537"/>
                    </a:cubicBezTo>
                    <a:cubicBezTo>
                      <a:pt x="2940" y="617"/>
                      <a:pt x="2942" y="746"/>
                      <a:pt x="2864" y="824"/>
                    </a:cubicBezTo>
                    <a:cubicBezTo>
                      <a:pt x="2864" y="824"/>
                      <a:pt x="2864" y="824"/>
                      <a:pt x="2864" y="8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ïṣľïde"/>
              <p:cNvSpPr txBox="1"/>
              <p:nvPr/>
            </p:nvSpPr>
            <p:spPr>
              <a:xfrm>
                <a:off x="662074" y="5203287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98" name="ïś1îḋè"/>
              <p:cNvSpPr/>
              <p:nvPr/>
            </p:nvSpPr>
            <p:spPr>
              <a:xfrm>
                <a:off x="662073" y="470946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87" name="í$1ïḍè"/>
            <p:cNvGrpSpPr/>
            <p:nvPr/>
          </p:nvGrpSpPr>
          <p:grpSpPr>
            <a:xfrm>
              <a:off x="4711702" y="1642200"/>
              <a:ext cx="2020976" cy="2304736"/>
              <a:chOff x="4711702" y="3332772"/>
              <a:chExt cx="2020976" cy="2304736"/>
            </a:xfrm>
          </p:grpSpPr>
          <p:sp>
            <p:nvSpPr>
              <p:cNvPr id="92" name="îṧḷîḓé"/>
              <p:cNvSpPr/>
              <p:nvPr/>
            </p:nvSpPr>
            <p:spPr bwMode="auto">
              <a:xfrm>
                <a:off x="5363703" y="333277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îṧ1îḋê"/>
              <p:cNvSpPr/>
              <p:nvPr/>
            </p:nvSpPr>
            <p:spPr bwMode="auto">
              <a:xfrm rot="18988399" flipH="1">
                <a:off x="5363703" y="3346215"/>
                <a:ext cx="1203050" cy="1201446"/>
              </a:xfrm>
              <a:custGeom>
                <a:avLst/>
                <a:gdLst>
                  <a:gd name="T0" fmla="*/ 3188 w 3399"/>
                  <a:gd name="T1" fmla="*/ 209 h 3399"/>
                  <a:gd name="T2" fmla="*/ 2961 w 3399"/>
                  <a:gd name="T3" fmla="*/ 104 h 3399"/>
                  <a:gd name="T4" fmla="*/ 1582 w 3399"/>
                  <a:gd name="T5" fmla="*/ 562 h 3399"/>
                  <a:gd name="T6" fmla="*/ 855 w 3399"/>
                  <a:gd name="T7" fmla="*/ 624 h 3399"/>
                  <a:gd name="T8" fmla="*/ 684 w 3399"/>
                  <a:gd name="T9" fmla="*/ 795 h 3399"/>
                  <a:gd name="T10" fmla="*/ 1099 w 3399"/>
                  <a:gd name="T11" fmla="*/ 1209 h 3399"/>
                  <a:gd name="T12" fmla="*/ 978 w 3399"/>
                  <a:gd name="T13" fmla="*/ 2218 h 3399"/>
                  <a:gd name="T14" fmla="*/ 336 w 3399"/>
                  <a:gd name="T15" fmla="*/ 2339 h 3399"/>
                  <a:gd name="T16" fmla="*/ 111 w 3399"/>
                  <a:gd name="T17" fmla="*/ 2565 h 3399"/>
                  <a:gd name="T18" fmla="*/ 550 w 3399"/>
                  <a:gd name="T19" fmla="*/ 2769 h 3399"/>
                  <a:gd name="T20" fmla="*/ 643 w 3399"/>
                  <a:gd name="T21" fmla="*/ 2883 h 3399"/>
                  <a:gd name="T22" fmla="*/ 835 w 3399"/>
                  <a:gd name="T23" fmla="*/ 3289 h 3399"/>
                  <a:gd name="T24" fmla="*/ 1061 w 3399"/>
                  <a:gd name="T25" fmla="*/ 3063 h 3399"/>
                  <a:gd name="T26" fmla="*/ 1182 w 3399"/>
                  <a:gd name="T27" fmla="*/ 2421 h 3399"/>
                  <a:gd name="T28" fmla="*/ 2190 w 3399"/>
                  <a:gd name="T29" fmla="*/ 2299 h 3399"/>
                  <a:gd name="T30" fmla="*/ 2605 w 3399"/>
                  <a:gd name="T31" fmla="*/ 2713 h 3399"/>
                  <a:gd name="T32" fmla="*/ 2775 w 3399"/>
                  <a:gd name="T33" fmla="*/ 2543 h 3399"/>
                  <a:gd name="T34" fmla="*/ 2837 w 3399"/>
                  <a:gd name="T35" fmla="*/ 1816 h 3399"/>
                  <a:gd name="T36" fmla="*/ 3294 w 3399"/>
                  <a:gd name="T37" fmla="*/ 436 h 3399"/>
                  <a:gd name="T38" fmla="*/ 3188 w 3399"/>
                  <a:gd name="T39" fmla="*/ 210 h 3399"/>
                  <a:gd name="T40" fmla="*/ 3188 w 3399"/>
                  <a:gd name="T41" fmla="*/ 210 h 3399"/>
                  <a:gd name="T42" fmla="*/ 3188 w 3399"/>
                  <a:gd name="T43" fmla="*/ 210 h 3399"/>
                  <a:gd name="T44" fmla="*/ 3188 w 3399"/>
                  <a:gd name="T45" fmla="*/ 209 h 3399"/>
                  <a:gd name="T46" fmla="*/ 3188 w 3399"/>
                  <a:gd name="T47" fmla="*/ 209 h 3399"/>
                  <a:gd name="T48" fmla="*/ 2864 w 3399"/>
                  <a:gd name="T49" fmla="*/ 824 h 3399"/>
                  <a:gd name="T50" fmla="*/ 2578 w 3399"/>
                  <a:gd name="T51" fmla="*/ 821 h 3399"/>
                  <a:gd name="T52" fmla="*/ 2574 w 3399"/>
                  <a:gd name="T53" fmla="*/ 534 h 3399"/>
                  <a:gd name="T54" fmla="*/ 2861 w 3399"/>
                  <a:gd name="T55" fmla="*/ 537 h 3399"/>
                  <a:gd name="T56" fmla="*/ 2864 w 3399"/>
                  <a:gd name="T57" fmla="*/ 824 h 3399"/>
                  <a:gd name="T58" fmla="*/ 2864 w 3399"/>
                  <a:gd name="T59" fmla="*/ 824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99" h="3399">
                    <a:moveTo>
                      <a:pt x="3188" y="209"/>
                    </a:moveTo>
                    <a:cubicBezTo>
                      <a:pt x="3132" y="154"/>
                      <a:pt x="3037" y="117"/>
                      <a:pt x="2961" y="104"/>
                    </a:cubicBezTo>
                    <a:cubicBezTo>
                      <a:pt x="2375" y="0"/>
                      <a:pt x="1855" y="327"/>
                      <a:pt x="1582" y="562"/>
                    </a:cubicBezTo>
                    <a:cubicBezTo>
                      <a:pt x="1431" y="552"/>
                      <a:pt x="855" y="624"/>
                      <a:pt x="855" y="624"/>
                    </a:cubicBezTo>
                    <a:cubicBezTo>
                      <a:pt x="551" y="663"/>
                      <a:pt x="684" y="795"/>
                      <a:pt x="684" y="795"/>
                    </a:cubicBezTo>
                    <a:cubicBezTo>
                      <a:pt x="1099" y="1209"/>
                      <a:pt x="1099" y="1209"/>
                      <a:pt x="1099" y="1209"/>
                    </a:cubicBezTo>
                    <a:cubicBezTo>
                      <a:pt x="884" y="1916"/>
                      <a:pt x="1014" y="2047"/>
                      <a:pt x="978" y="2218"/>
                    </a:cubicBezTo>
                    <a:cubicBezTo>
                      <a:pt x="942" y="2389"/>
                      <a:pt x="655" y="2319"/>
                      <a:pt x="336" y="2339"/>
                    </a:cubicBezTo>
                    <a:cubicBezTo>
                      <a:pt x="18" y="2359"/>
                      <a:pt x="0" y="2473"/>
                      <a:pt x="111" y="2565"/>
                    </a:cubicBezTo>
                    <a:cubicBezTo>
                      <a:pt x="194" y="2634"/>
                      <a:pt x="436" y="2727"/>
                      <a:pt x="550" y="2769"/>
                    </a:cubicBezTo>
                    <a:cubicBezTo>
                      <a:pt x="577" y="2783"/>
                      <a:pt x="616" y="2814"/>
                      <a:pt x="643" y="2883"/>
                    </a:cubicBezTo>
                    <a:cubicBezTo>
                      <a:pt x="688" y="3005"/>
                      <a:pt x="772" y="3213"/>
                      <a:pt x="835" y="3289"/>
                    </a:cubicBezTo>
                    <a:cubicBezTo>
                      <a:pt x="927" y="3399"/>
                      <a:pt x="1041" y="3382"/>
                      <a:pt x="1061" y="3063"/>
                    </a:cubicBezTo>
                    <a:cubicBezTo>
                      <a:pt x="1081" y="2744"/>
                      <a:pt x="1011" y="2458"/>
                      <a:pt x="1182" y="2421"/>
                    </a:cubicBezTo>
                    <a:cubicBezTo>
                      <a:pt x="1353" y="2385"/>
                      <a:pt x="1483" y="2515"/>
                      <a:pt x="2190" y="2299"/>
                    </a:cubicBezTo>
                    <a:cubicBezTo>
                      <a:pt x="2605" y="2713"/>
                      <a:pt x="2605" y="2713"/>
                      <a:pt x="2605" y="2713"/>
                    </a:cubicBezTo>
                    <a:cubicBezTo>
                      <a:pt x="2605" y="2713"/>
                      <a:pt x="2737" y="2847"/>
                      <a:pt x="2775" y="2543"/>
                    </a:cubicBezTo>
                    <a:cubicBezTo>
                      <a:pt x="2775" y="2543"/>
                      <a:pt x="2847" y="1967"/>
                      <a:pt x="2837" y="1816"/>
                    </a:cubicBezTo>
                    <a:cubicBezTo>
                      <a:pt x="3072" y="1542"/>
                      <a:pt x="3399" y="1022"/>
                      <a:pt x="3294" y="436"/>
                    </a:cubicBezTo>
                    <a:cubicBezTo>
                      <a:pt x="3280" y="360"/>
                      <a:pt x="3244" y="266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09"/>
                      <a:pt x="3188" y="209"/>
                      <a:pt x="3188" y="209"/>
                    </a:cubicBezTo>
                    <a:cubicBezTo>
                      <a:pt x="3188" y="209"/>
                      <a:pt x="3188" y="209"/>
                      <a:pt x="3188" y="209"/>
                    </a:cubicBezTo>
                    <a:close/>
                    <a:moveTo>
                      <a:pt x="2864" y="824"/>
                    </a:moveTo>
                    <a:cubicBezTo>
                      <a:pt x="2786" y="902"/>
                      <a:pt x="2657" y="900"/>
                      <a:pt x="2578" y="821"/>
                    </a:cubicBezTo>
                    <a:cubicBezTo>
                      <a:pt x="2497" y="740"/>
                      <a:pt x="2496" y="612"/>
                      <a:pt x="2574" y="534"/>
                    </a:cubicBezTo>
                    <a:cubicBezTo>
                      <a:pt x="2652" y="456"/>
                      <a:pt x="2780" y="457"/>
                      <a:pt x="2861" y="537"/>
                    </a:cubicBezTo>
                    <a:cubicBezTo>
                      <a:pt x="2940" y="617"/>
                      <a:pt x="2942" y="746"/>
                      <a:pt x="2864" y="824"/>
                    </a:cubicBezTo>
                    <a:cubicBezTo>
                      <a:pt x="2864" y="824"/>
                      <a:pt x="2864" y="824"/>
                      <a:pt x="2864" y="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ïśḷïdè"/>
              <p:cNvSpPr txBox="1"/>
              <p:nvPr/>
            </p:nvSpPr>
            <p:spPr>
              <a:xfrm>
                <a:off x="4711703" y="5203287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95" name="íşḷíde"/>
              <p:cNvSpPr/>
              <p:nvPr/>
            </p:nvSpPr>
            <p:spPr>
              <a:xfrm>
                <a:off x="4711702" y="470946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88" name="îṩḷîdè"/>
            <p:cNvGrpSpPr/>
            <p:nvPr/>
          </p:nvGrpSpPr>
          <p:grpSpPr>
            <a:xfrm>
              <a:off x="7464424" y="2600908"/>
              <a:ext cx="2020976" cy="2291293"/>
              <a:chOff x="8904586" y="3346215"/>
              <a:chExt cx="2020976" cy="2291293"/>
            </a:xfrm>
          </p:grpSpPr>
          <p:sp>
            <p:nvSpPr>
              <p:cNvPr id="89" name="íṡļïḍê"/>
              <p:cNvSpPr/>
              <p:nvPr/>
            </p:nvSpPr>
            <p:spPr bwMode="auto">
              <a:xfrm rot="18988399" flipH="1">
                <a:off x="9413202" y="3346215"/>
                <a:ext cx="1203050" cy="1201446"/>
              </a:xfrm>
              <a:custGeom>
                <a:avLst/>
                <a:gdLst>
                  <a:gd name="T0" fmla="*/ 3188 w 3399"/>
                  <a:gd name="T1" fmla="*/ 209 h 3399"/>
                  <a:gd name="T2" fmla="*/ 2961 w 3399"/>
                  <a:gd name="T3" fmla="*/ 104 h 3399"/>
                  <a:gd name="T4" fmla="*/ 1582 w 3399"/>
                  <a:gd name="T5" fmla="*/ 562 h 3399"/>
                  <a:gd name="T6" fmla="*/ 855 w 3399"/>
                  <a:gd name="T7" fmla="*/ 624 h 3399"/>
                  <a:gd name="T8" fmla="*/ 684 w 3399"/>
                  <a:gd name="T9" fmla="*/ 795 h 3399"/>
                  <a:gd name="T10" fmla="*/ 1099 w 3399"/>
                  <a:gd name="T11" fmla="*/ 1209 h 3399"/>
                  <a:gd name="T12" fmla="*/ 978 w 3399"/>
                  <a:gd name="T13" fmla="*/ 2218 h 3399"/>
                  <a:gd name="T14" fmla="*/ 336 w 3399"/>
                  <a:gd name="T15" fmla="*/ 2339 h 3399"/>
                  <a:gd name="T16" fmla="*/ 111 w 3399"/>
                  <a:gd name="T17" fmla="*/ 2565 h 3399"/>
                  <a:gd name="T18" fmla="*/ 550 w 3399"/>
                  <a:gd name="T19" fmla="*/ 2769 h 3399"/>
                  <a:gd name="T20" fmla="*/ 643 w 3399"/>
                  <a:gd name="T21" fmla="*/ 2883 h 3399"/>
                  <a:gd name="T22" fmla="*/ 835 w 3399"/>
                  <a:gd name="T23" fmla="*/ 3289 h 3399"/>
                  <a:gd name="T24" fmla="*/ 1061 w 3399"/>
                  <a:gd name="T25" fmla="*/ 3063 h 3399"/>
                  <a:gd name="T26" fmla="*/ 1182 w 3399"/>
                  <a:gd name="T27" fmla="*/ 2421 h 3399"/>
                  <a:gd name="T28" fmla="*/ 2190 w 3399"/>
                  <a:gd name="T29" fmla="*/ 2299 h 3399"/>
                  <a:gd name="T30" fmla="*/ 2605 w 3399"/>
                  <a:gd name="T31" fmla="*/ 2713 h 3399"/>
                  <a:gd name="T32" fmla="*/ 2775 w 3399"/>
                  <a:gd name="T33" fmla="*/ 2543 h 3399"/>
                  <a:gd name="T34" fmla="*/ 2837 w 3399"/>
                  <a:gd name="T35" fmla="*/ 1816 h 3399"/>
                  <a:gd name="T36" fmla="*/ 3294 w 3399"/>
                  <a:gd name="T37" fmla="*/ 436 h 3399"/>
                  <a:gd name="T38" fmla="*/ 3188 w 3399"/>
                  <a:gd name="T39" fmla="*/ 210 h 3399"/>
                  <a:gd name="T40" fmla="*/ 3188 w 3399"/>
                  <a:gd name="T41" fmla="*/ 210 h 3399"/>
                  <a:gd name="T42" fmla="*/ 3188 w 3399"/>
                  <a:gd name="T43" fmla="*/ 210 h 3399"/>
                  <a:gd name="T44" fmla="*/ 3188 w 3399"/>
                  <a:gd name="T45" fmla="*/ 209 h 3399"/>
                  <a:gd name="T46" fmla="*/ 3188 w 3399"/>
                  <a:gd name="T47" fmla="*/ 209 h 3399"/>
                  <a:gd name="T48" fmla="*/ 2864 w 3399"/>
                  <a:gd name="T49" fmla="*/ 824 h 3399"/>
                  <a:gd name="T50" fmla="*/ 2578 w 3399"/>
                  <a:gd name="T51" fmla="*/ 821 h 3399"/>
                  <a:gd name="T52" fmla="*/ 2574 w 3399"/>
                  <a:gd name="T53" fmla="*/ 534 h 3399"/>
                  <a:gd name="T54" fmla="*/ 2861 w 3399"/>
                  <a:gd name="T55" fmla="*/ 537 h 3399"/>
                  <a:gd name="T56" fmla="*/ 2864 w 3399"/>
                  <a:gd name="T57" fmla="*/ 824 h 3399"/>
                  <a:gd name="T58" fmla="*/ 2864 w 3399"/>
                  <a:gd name="T59" fmla="*/ 824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99" h="3399">
                    <a:moveTo>
                      <a:pt x="3188" y="209"/>
                    </a:moveTo>
                    <a:cubicBezTo>
                      <a:pt x="3132" y="154"/>
                      <a:pt x="3037" y="117"/>
                      <a:pt x="2961" y="104"/>
                    </a:cubicBezTo>
                    <a:cubicBezTo>
                      <a:pt x="2375" y="0"/>
                      <a:pt x="1855" y="327"/>
                      <a:pt x="1582" y="562"/>
                    </a:cubicBezTo>
                    <a:cubicBezTo>
                      <a:pt x="1431" y="552"/>
                      <a:pt x="855" y="624"/>
                      <a:pt x="855" y="624"/>
                    </a:cubicBezTo>
                    <a:cubicBezTo>
                      <a:pt x="551" y="663"/>
                      <a:pt x="684" y="795"/>
                      <a:pt x="684" y="795"/>
                    </a:cubicBezTo>
                    <a:cubicBezTo>
                      <a:pt x="1099" y="1209"/>
                      <a:pt x="1099" y="1209"/>
                      <a:pt x="1099" y="1209"/>
                    </a:cubicBezTo>
                    <a:cubicBezTo>
                      <a:pt x="884" y="1916"/>
                      <a:pt x="1014" y="2047"/>
                      <a:pt x="978" y="2218"/>
                    </a:cubicBezTo>
                    <a:cubicBezTo>
                      <a:pt x="942" y="2389"/>
                      <a:pt x="655" y="2319"/>
                      <a:pt x="336" y="2339"/>
                    </a:cubicBezTo>
                    <a:cubicBezTo>
                      <a:pt x="18" y="2359"/>
                      <a:pt x="0" y="2473"/>
                      <a:pt x="111" y="2565"/>
                    </a:cubicBezTo>
                    <a:cubicBezTo>
                      <a:pt x="194" y="2634"/>
                      <a:pt x="436" y="2727"/>
                      <a:pt x="550" y="2769"/>
                    </a:cubicBezTo>
                    <a:cubicBezTo>
                      <a:pt x="577" y="2783"/>
                      <a:pt x="616" y="2814"/>
                      <a:pt x="643" y="2883"/>
                    </a:cubicBezTo>
                    <a:cubicBezTo>
                      <a:pt x="688" y="3005"/>
                      <a:pt x="772" y="3213"/>
                      <a:pt x="835" y="3289"/>
                    </a:cubicBezTo>
                    <a:cubicBezTo>
                      <a:pt x="927" y="3399"/>
                      <a:pt x="1041" y="3382"/>
                      <a:pt x="1061" y="3063"/>
                    </a:cubicBezTo>
                    <a:cubicBezTo>
                      <a:pt x="1081" y="2744"/>
                      <a:pt x="1011" y="2458"/>
                      <a:pt x="1182" y="2421"/>
                    </a:cubicBezTo>
                    <a:cubicBezTo>
                      <a:pt x="1353" y="2385"/>
                      <a:pt x="1483" y="2515"/>
                      <a:pt x="2190" y="2299"/>
                    </a:cubicBezTo>
                    <a:cubicBezTo>
                      <a:pt x="2605" y="2713"/>
                      <a:pt x="2605" y="2713"/>
                      <a:pt x="2605" y="2713"/>
                    </a:cubicBezTo>
                    <a:cubicBezTo>
                      <a:pt x="2605" y="2713"/>
                      <a:pt x="2737" y="2847"/>
                      <a:pt x="2775" y="2543"/>
                    </a:cubicBezTo>
                    <a:cubicBezTo>
                      <a:pt x="2775" y="2543"/>
                      <a:pt x="2847" y="1967"/>
                      <a:pt x="2837" y="1816"/>
                    </a:cubicBezTo>
                    <a:cubicBezTo>
                      <a:pt x="3072" y="1542"/>
                      <a:pt x="3399" y="1022"/>
                      <a:pt x="3294" y="436"/>
                    </a:cubicBezTo>
                    <a:cubicBezTo>
                      <a:pt x="3280" y="360"/>
                      <a:pt x="3244" y="266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10"/>
                      <a:pt x="3188" y="210"/>
                      <a:pt x="3188" y="210"/>
                    </a:cubicBezTo>
                    <a:cubicBezTo>
                      <a:pt x="3188" y="209"/>
                      <a:pt x="3188" y="209"/>
                      <a:pt x="3188" y="209"/>
                    </a:cubicBezTo>
                    <a:cubicBezTo>
                      <a:pt x="3188" y="209"/>
                      <a:pt x="3188" y="209"/>
                      <a:pt x="3188" y="209"/>
                    </a:cubicBezTo>
                    <a:close/>
                    <a:moveTo>
                      <a:pt x="2864" y="824"/>
                    </a:moveTo>
                    <a:cubicBezTo>
                      <a:pt x="2786" y="902"/>
                      <a:pt x="2657" y="900"/>
                      <a:pt x="2578" y="821"/>
                    </a:cubicBezTo>
                    <a:cubicBezTo>
                      <a:pt x="2497" y="740"/>
                      <a:pt x="2496" y="612"/>
                      <a:pt x="2574" y="534"/>
                    </a:cubicBezTo>
                    <a:cubicBezTo>
                      <a:pt x="2652" y="456"/>
                      <a:pt x="2780" y="457"/>
                      <a:pt x="2861" y="537"/>
                    </a:cubicBezTo>
                    <a:cubicBezTo>
                      <a:pt x="2940" y="617"/>
                      <a:pt x="2942" y="746"/>
                      <a:pt x="2864" y="824"/>
                    </a:cubicBezTo>
                    <a:cubicBezTo>
                      <a:pt x="2864" y="824"/>
                      <a:pt x="2864" y="824"/>
                      <a:pt x="2864" y="8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îṧḷïḋé"/>
              <p:cNvSpPr txBox="1"/>
              <p:nvPr/>
            </p:nvSpPr>
            <p:spPr>
              <a:xfrm>
                <a:off x="8904587" y="5203287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91" name="íšliḓè"/>
              <p:cNvSpPr/>
              <p:nvPr/>
            </p:nvSpPr>
            <p:spPr>
              <a:xfrm>
                <a:off x="8904586" y="470946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1240"/>
          <p:cNvSpPr>
            <a:spLocks noEditPoints="1"/>
          </p:cNvSpPr>
          <p:nvPr/>
        </p:nvSpPr>
        <p:spPr bwMode="auto">
          <a:xfrm>
            <a:off x="11531956" y="94540"/>
            <a:ext cx="548421" cy="507039"/>
          </a:xfrm>
          <a:custGeom>
            <a:avLst/>
            <a:gdLst>
              <a:gd name="T0" fmla="*/ 67 w 380"/>
              <a:gd name="T1" fmla="*/ 156 h 351"/>
              <a:gd name="T2" fmla="*/ 73 w 380"/>
              <a:gd name="T3" fmla="*/ 87 h 351"/>
              <a:gd name="T4" fmla="*/ 91 w 380"/>
              <a:gd name="T5" fmla="*/ 92 h 351"/>
              <a:gd name="T6" fmla="*/ 69 w 380"/>
              <a:gd name="T7" fmla="*/ 79 h 351"/>
              <a:gd name="T8" fmla="*/ 70 w 380"/>
              <a:gd name="T9" fmla="*/ 70 h 351"/>
              <a:gd name="T10" fmla="*/ 77 w 380"/>
              <a:gd name="T11" fmla="*/ 37 h 351"/>
              <a:gd name="T12" fmla="*/ 82 w 380"/>
              <a:gd name="T13" fmla="*/ 45 h 351"/>
              <a:gd name="T14" fmla="*/ 112 w 380"/>
              <a:gd name="T15" fmla="*/ 79 h 351"/>
              <a:gd name="T16" fmla="*/ 120 w 380"/>
              <a:gd name="T17" fmla="*/ 38 h 351"/>
              <a:gd name="T18" fmla="*/ 126 w 380"/>
              <a:gd name="T19" fmla="*/ 22 h 351"/>
              <a:gd name="T20" fmla="*/ 159 w 380"/>
              <a:gd name="T21" fmla="*/ 49 h 351"/>
              <a:gd name="T22" fmla="*/ 180 w 380"/>
              <a:gd name="T23" fmla="*/ 44 h 351"/>
              <a:gd name="T24" fmla="*/ 204 w 380"/>
              <a:gd name="T25" fmla="*/ 58 h 351"/>
              <a:gd name="T26" fmla="*/ 213 w 380"/>
              <a:gd name="T27" fmla="*/ 35 h 351"/>
              <a:gd name="T28" fmla="*/ 218 w 380"/>
              <a:gd name="T29" fmla="*/ 59 h 351"/>
              <a:gd name="T30" fmla="*/ 242 w 380"/>
              <a:gd name="T31" fmla="*/ 28 h 351"/>
              <a:gd name="T32" fmla="*/ 228 w 380"/>
              <a:gd name="T33" fmla="*/ 40 h 351"/>
              <a:gd name="T34" fmla="*/ 219 w 380"/>
              <a:gd name="T35" fmla="*/ 24 h 351"/>
              <a:gd name="T36" fmla="*/ 249 w 380"/>
              <a:gd name="T37" fmla="*/ 12 h 351"/>
              <a:gd name="T38" fmla="*/ 258 w 380"/>
              <a:gd name="T39" fmla="*/ 0 h 351"/>
              <a:gd name="T40" fmla="*/ 246 w 380"/>
              <a:gd name="T41" fmla="*/ 46 h 351"/>
              <a:gd name="T42" fmla="*/ 239 w 380"/>
              <a:gd name="T43" fmla="*/ 72 h 351"/>
              <a:gd name="T44" fmla="*/ 277 w 380"/>
              <a:gd name="T45" fmla="*/ 88 h 351"/>
              <a:gd name="T46" fmla="*/ 298 w 380"/>
              <a:gd name="T47" fmla="*/ 76 h 351"/>
              <a:gd name="T48" fmla="*/ 310 w 380"/>
              <a:gd name="T49" fmla="*/ 85 h 351"/>
              <a:gd name="T50" fmla="*/ 286 w 380"/>
              <a:gd name="T51" fmla="*/ 92 h 351"/>
              <a:gd name="T52" fmla="*/ 284 w 380"/>
              <a:gd name="T53" fmla="*/ 110 h 351"/>
              <a:gd name="T54" fmla="*/ 327 w 380"/>
              <a:gd name="T55" fmla="*/ 160 h 351"/>
              <a:gd name="T56" fmla="*/ 315 w 380"/>
              <a:gd name="T57" fmla="*/ 177 h 351"/>
              <a:gd name="T58" fmla="*/ 313 w 380"/>
              <a:gd name="T59" fmla="*/ 184 h 351"/>
              <a:gd name="T60" fmla="*/ 378 w 380"/>
              <a:gd name="T61" fmla="*/ 173 h 351"/>
              <a:gd name="T62" fmla="*/ 371 w 380"/>
              <a:gd name="T63" fmla="*/ 187 h 351"/>
              <a:gd name="T64" fmla="*/ 313 w 380"/>
              <a:gd name="T65" fmla="*/ 221 h 351"/>
              <a:gd name="T66" fmla="*/ 295 w 380"/>
              <a:gd name="T67" fmla="*/ 256 h 351"/>
              <a:gd name="T68" fmla="*/ 317 w 380"/>
              <a:gd name="T69" fmla="*/ 274 h 351"/>
              <a:gd name="T70" fmla="*/ 283 w 380"/>
              <a:gd name="T71" fmla="*/ 270 h 351"/>
              <a:gd name="T72" fmla="*/ 295 w 380"/>
              <a:gd name="T73" fmla="*/ 305 h 351"/>
              <a:gd name="T74" fmla="*/ 268 w 380"/>
              <a:gd name="T75" fmla="*/ 283 h 351"/>
              <a:gd name="T76" fmla="*/ 218 w 380"/>
              <a:gd name="T77" fmla="*/ 338 h 351"/>
              <a:gd name="T78" fmla="*/ 170 w 380"/>
              <a:gd name="T79" fmla="*/ 304 h 351"/>
              <a:gd name="T80" fmla="*/ 157 w 380"/>
              <a:gd name="T81" fmla="*/ 351 h 351"/>
              <a:gd name="T82" fmla="*/ 146 w 380"/>
              <a:gd name="T83" fmla="*/ 289 h 351"/>
              <a:gd name="T84" fmla="*/ 139 w 380"/>
              <a:gd name="T85" fmla="*/ 287 h 351"/>
              <a:gd name="T86" fmla="*/ 98 w 380"/>
              <a:gd name="T87" fmla="*/ 308 h 351"/>
              <a:gd name="T88" fmla="*/ 106 w 380"/>
              <a:gd name="T89" fmla="*/ 281 h 351"/>
              <a:gd name="T90" fmla="*/ 56 w 380"/>
              <a:gd name="T91" fmla="*/ 231 h 351"/>
              <a:gd name="T92" fmla="*/ 61 w 380"/>
              <a:gd name="T93" fmla="*/ 213 h 351"/>
              <a:gd name="T94" fmla="*/ 38 w 380"/>
              <a:gd name="T95" fmla="*/ 208 h 351"/>
              <a:gd name="T96" fmla="*/ 62 w 380"/>
              <a:gd name="T97" fmla="*/ 208 h 351"/>
              <a:gd name="T98" fmla="*/ 39 w 380"/>
              <a:gd name="T99" fmla="*/ 178 h 351"/>
              <a:gd name="T100" fmla="*/ 0 w 380"/>
              <a:gd name="T101" fmla="*/ 177 h 351"/>
              <a:gd name="T102" fmla="*/ 33 w 380"/>
              <a:gd name="T103" fmla="*/ 137 h 351"/>
              <a:gd name="T104" fmla="*/ 39 w 380"/>
              <a:gd name="T105" fmla="*/ 147 h 351"/>
              <a:gd name="T106" fmla="*/ 40 w 380"/>
              <a:gd name="T107" fmla="*/ 142 h 351"/>
              <a:gd name="T108" fmla="*/ 51 w 380"/>
              <a:gd name="T109" fmla="*/ 157 h 351"/>
              <a:gd name="T110" fmla="*/ 51 w 380"/>
              <a:gd name="T111" fmla="*/ 157 h 351"/>
              <a:gd name="T112" fmla="*/ 46 w 380"/>
              <a:gd name="T113" fmla="*/ 159 h 351"/>
              <a:gd name="T114" fmla="*/ 53 w 380"/>
              <a:gd name="T115" fmla="*/ 163 h 351"/>
              <a:gd name="T116" fmla="*/ 53 w 380"/>
              <a:gd name="T117" fmla="*/ 16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0" h="351">
                <a:moveTo>
                  <a:pt x="54" y="152"/>
                </a:moveTo>
                <a:cubicBezTo>
                  <a:pt x="60" y="151"/>
                  <a:pt x="64" y="154"/>
                  <a:pt x="67" y="156"/>
                </a:cubicBezTo>
                <a:cubicBezTo>
                  <a:pt x="78" y="145"/>
                  <a:pt x="77" y="113"/>
                  <a:pt x="87" y="100"/>
                </a:cubicBezTo>
                <a:cubicBezTo>
                  <a:pt x="84" y="93"/>
                  <a:pt x="78" y="90"/>
                  <a:pt x="73" y="87"/>
                </a:cubicBezTo>
                <a:cubicBezTo>
                  <a:pt x="74" y="85"/>
                  <a:pt x="74" y="83"/>
                  <a:pt x="76" y="83"/>
                </a:cubicBezTo>
                <a:cubicBezTo>
                  <a:pt x="82" y="85"/>
                  <a:pt x="83" y="92"/>
                  <a:pt x="91" y="92"/>
                </a:cubicBezTo>
                <a:cubicBezTo>
                  <a:pt x="100" y="81"/>
                  <a:pt x="82" y="76"/>
                  <a:pt x="73" y="71"/>
                </a:cubicBezTo>
                <a:cubicBezTo>
                  <a:pt x="71" y="73"/>
                  <a:pt x="73" y="79"/>
                  <a:pt x="69" y="79"/>
                </a:cubicBezTo>
                <a:cubicBezTo>
                  <a:pt x="65" y="79"/>
                  <a:pt x="64" y="75"/>
                  <a:pt x="64" y="71"/>
                </a:cubicBezTo>
                <a:cubicBezTo>
                  <a:pt x="66" y="70"/>
                  <a:pt x="68" y="70"/>
                  <a:pt x="70" y="70"/>
                </a:cubicBezTo>
                <a:cubicBezTo>
                  <a:pt x="64" y="65"/>
                  <a:pt x="62" y="47"/>
                  <a:pt x="75" y="45"/>
                </a:cubicBezTo>
                <a:cubicBezTo>
                  <a:pt x="75" y="41"/>
                  <a:pt x="76" y="39"/>
                  <a:pt x="77" y="37"/>
                </a:cubicBezTo>
                <a:cubicBezTo>
                  <a:pt x="79" y="37"/>
                  <a:pt x="80" y="37"/>
                  <a:pt x="82" y="37"/>
                </a:cubicBezTo>
                <a:cubicBezTo>
                  <a:pt x="84" y="38"/>
                  <a:pt x="84" y="44"/>
                  <a:pt x="82" y="45"/>
                </a:cubicBezTo>
                <a:cubicBezTo>
                  <a:pt x="92" y="47"/>
                  <a:pt x="101" y="56"/>
                  <a:pt x="97" y="68"/>
                </a:cubicBezTo>
                <a:cubicBezTo>
                  <a:pt x="100" y="74"/>
                  <a:pt x="106" y="77"/>
                  <a:pt x="112" y="79"/>
                </a:cubicBezTo>
                <a:cubicBezTo>
                  <a:pt x="117" y="78"/>
                  <a:pt x="119" y="74"/>
                  <a:pt x="124" y="73"/>
                </a:cubicBezTo>
                <a:cubicBezTo>
                  <a:pt x="124" y="61"/>
                  <a:pt x="123" y="49"/>
                  <a:pt x="120" y="38"/>
                </a:cubicBezTo>
                <a:cubicBezTo>
                  <a:pt x="109" y="41"/>
                  <a:pt x="102" y="33"/>
                  <a:pt x="106" y="21"/>
                </a:cubicBezTo>
                <a:cubicBezTo>
                  <a:pt x="109" y="16"/>
                  <a:pt x="124" y="15"/>
                  <a:pt x="126" y="22"/>
                </a:cubicBezTo>
                <a:cubicBezTo>
                  <a:pt x="125" y="45"/>
                  <a:pt x="134" y="66"/>
                  <a:pt x="158" y="57"/>
                </a:cubicBezTo>
                <a:cubicBezTo>
                  <a:pt x="159" y="53"/>
                  <a:pt x="157" y="52"/>
                  <a:pt x="159" y="49"/>
                </a:cubicBezTo>
                <a:cubicBezTo>
                  <a:pt x="161" y="56"/>
                  <a:pt x="174" y="58"/>
                  <a:pt x="181" y="53"/>
                </a:cubicBezTo>
                <a:cubicBezTo>
                  <a:pt x="179" y="50"/>
                  <a:pt x="178" y="48"/>
                  <a:pt x="180" y="44"/>
                </a:cubicBezTo>
                <a:cubicBezTo>
                  <a:pt x="185" y="46"/>
                  <a:pt x="187" y="51"/>
                  <a:pt x="189" y="56"/>
                </a:cubicBezTo>
                <a:cubicBezTo>
                  <a:pt x="195" y="56"/>
                  <a:pt x="198" y="56"/>
                  <a:pt x="204" y="58"/>
                </a:cubicBezTo>
                <a:cubicBezTo>
                  <a:pt x="206" y="54"/>
                  <a:pt x="205" y="45"/>
                  <a:pt x="205" y="38"/>
                </a:cubicBezTo>
                <a:cubicBezTo>
                  <a:pt x="207" y="36"/>
                  <a:pt x="209" y="34"/>
                  <a:pt x="213" y="35"/>
                </a:cubicBezTo>
                <a:cubicBezTo>
                  <a:pt x="220" y="40"/>
                  <a:pt x="224" y="54"/>
                  <a:pt x="213" y="58"/>
                </a:cubicBezTo>
                <a:cubicBezTo>
                  <a:pt x="213" y="60"/>
                  <a:pt x="217" y="58"/>
                  <a:pt x="218" y="59"/>
                </a:cubicBezTo>
                <a:cubicBezTo>
                  <a:pt x="223" y="53"/>
                  <a:pt x="225" y="45"/>
                  <a:pt x="234" y="44"/>
                </a:cubicBezTo>
                <a:cubicBezTo>
                  <a:pt x="234" y="39"/>
                  <a:pt x="238" y="32"/>
                  <a:pt x="242" y="28"/>
                </a:cubicBezTo>
                <a:cubicBezTo>
                  <a:pt x="238" y="25"/>
                  <a:pt x="233" y="29"/>
                  <a:pt x="230" y="31"/>
                </a:cubicBezTo>
                <a:cubicBezTo>
                  <a:pt x="230" y="35"/>
                  <a:pt x="229" y="38"/>
                  <a:pt x="228" y="40"/>
                </a:cubicBezTo>
                <a:cubicBezTo>
                  <a:pt x="224" y="41"/>
                  <a:pt x="225" y="41"/>
                  <a:pt x="221" y="40"/>
                </a:cubicBezTo>
                <a:cubicBezTo>
                  <a:pt x="220" y="35"/>
                  <a:pt x="219" y="30"/>
                  <a:pt x="219" y="24"/>
                </a:cubicBezTo>
                <a:cubicBezTo>
                  <a:pt x="226" y="18"/>
                  <a:pt x="229" y="13"/>
                  <a:pt x="235" y="6"/>
                </a:cubicBezTo>
                <a:cubicBezTo>
                  <a:pt x="241" y="6"/>
                  <a:pt x="245" y="9"/>
                  <a:pt x="249" y="12"/>
                </a:cubicBezTo>
                <a:cubicBezTo>
                  <a:pt x="248" y="9"/>
                  <a:pt x="246" y="6"/>
                  <a:pt x="247" y="2"/>
                </a:cubicBezTo>
                <a:cubicBezTo>
                  <a:pt x="250" y="1"/>
                  <a:pt x="254" y="0"/>
                  <a:pt x="258" y="0"/>
                </a:cubicBezTo>
                <a:cubicBezTo>
                  <a:pt x="264" y="7"/>
                  <a:pt x="269" y="32"/>
                  <a:pt x="254" y="31"/>
                </a:cubicBezTo>
                <a:cubicBezTo>
                  <a:pt x="257" y="39"/>
                  <a:pt x="252" y="45"/>
                  <a:pt x="246" y="46"/>
                </a:cubicBezTo>
                <a:cubicBezTo>
                  <a:pt x="247" y="48"/>
                  <a:pt x="250" y="48"/>
                  <a:pt x="250" y="51"/>
                </a:cubicBezTo>
                <a:cubicBezTo>
                  <a:pt x="247" y="59"/>
                  <a:pt x="238" y="60"/>
                  <a:pt x="239" y="72"/>
                </a:cubicBezTo>
                <a:cubicBezTo>
                  <a:pt x="245" y="77"/>
                  <a:pt x="252" y="81"/>
                  <a:pt x="257" y="87"/>
                </a:cubicBezTo>
                <a:cubicBezTo>
                  <a:pt x="265" y="85"/>
                  <a:pt x="273" y="88"/>
                  <a:pt x="277" y="88"/>
                </a:cubicBezTo>
                <a:cubicBezTo>
                  <a:pt x="282" y="85"/>
                  <a:pt x="283" y="78"/>
                  <a:pt x="289" y="75"/>
                </a:cubicBezTo>
                <a:cubicBezTo>
                  <a:pt x="293" y="75"/>
                  <a:pt x="295" y="75"/>
                  <a:pt x="298" y="76"/>
                </a:cubicBezTo>
                <a:cubicBezTo>
                  <a:pt x="301" y="73"/>
                  <a:pt x="302" y="68"/>
                  <a:pt x="308" y="68"/>
                </a:cubicBezTo>
                <a:cubicBezTo>
                  <a:pt x="311" y="73"/>
                  <a:pt x="312" y="81"/>
                  <a:pt x="310" y="85"/>
                </a:cubicBezTo>
                <a:cubicBezTo>
                  <a:pt x="307" y="82"/>
                  <a:pt x="308" y="80"/>
                  <a:pt x="302" y="82"/>
                </a:cubicBezTo>
                <a:cubicBezTo>
                  <a:pt x="299" y="88"/>
                  <a:pt x="293" y="91"/>
                  <a:pt x="286" y="92"/>
                </a:cubicBezTo>
                <a:cubicBezTo>
                  <a:pt x="286" y="99"/>
                  <a:pt x="291" y="100"/>
                  <a:pt x="290" y="107"/>
                </a:cubicBezTo>
                <a:cubicBezTo>
                  <a:pt x="289" y="108"/>
                  <a:pt x="287" y="109"/>
                  <a:pt x="284" y="110"/>
                </a:cubicBezTo>
                <a:cubicBezTo>
                  <a:pt x="293" y="128"/>
                  <a:pt x="300" y="148"/>
                  <a:pt x="307" y="168"/>
                </a:cubicBezTo>
                <a:cubicBezTo>
                  <a:pt x="314" y="171"/>
                  <a:pt x="321" y="164"/>
                  <a:pt x="327" y="160"/>
                </a:cubicBezTo>
                <a:cubicBezTo>
                  <a:pt x="329" y="161"/>
                  <a:pt x="330" y="162"/>
                  <a:pt x="332" y="161"/>
                </a:cubicBezTo>
                <a:cubicBezTo>
                  <a:pt x="328" y="168"/>
                  <a:pt x="317" y="168"/>
                  <a:pt x="315" y="177"/>
                </a:cubicBezTo>
                <a:cubicBezTo>
                  <a:pt x="319" y="177"/>
                  <a:pt x="323" y="178"/>
                  <a:pt x="327" y="180"/>
                </a:cubicBezTo>
                <a:cubicBezTo>
                  <a:pt x="325" y="184"/>
                  <a:pt x="318" y="184"/>
                  <a:pt x="313" y="184"/>
                </a:cubicBezTo>
                <a:cubicBezTo>
                  <a:pt x="328" y="196"/>
                  <a:pt x="350" y="165"/>
                  <a:pt x="367" y="178"/>
                </a:cubicBezTo>
                <a:cubicBezTo>
                  <a:pt x="369" y="174"/>
                  <a:pt x="372" y="172"/>
                  <a:pt x="378" y="173"/>
                </a:cubicBezTo>
                <a:cubicBezTo>
                  <a:pt x="379" y="175"/>
                  <a:pt x="380" y="178"/>
                  <a:pt x="379" y="182"/>
                </a:cubicBezTo>
                <a:cubicBezTo>
                  <a:pt x="377" y="186"/>
                  <a:pt x="370" y="180"/>
                  <a:pt x="371" y="187"/>
                </a:cubicBezTo>
                <a:cubicBezTo>
                  <a:pt x="353" y="188"/>
                  <a:pt x="334" y="181"/>
                  <a:pt x="323" y="196"/>
                </a:cubicBezTo>
                <a:cubicBezTo>
                  <a:pt x="319" y="201"/>
                  <a:pt x="317" y="212"/>
                  <a:pt x="313" y="221"/>
                </a:cubicBezTo>
                <a:cubicBezTo>
                  <a:pt x="310" y="229"/>
                  <a:pt x="305" y="237"/>
                  <a:pt x="302" y="243"/>
                </a:cubicBezTo>
                <a:cubicBezTo>
                  <a:pt x="299" y="248"/>
                  <a:pt x="299" y="252"/>
                  <a:pt x="295" y="256"/>
                </a:cubicBezTo>
                <a:cubicBezTo>
                  <a:pt x="299" y="263"/>
                  <a:pt x="307" y="264"/>
                  <a:pt x="316" y="264"/>
                </a:cubicBezTo>
                <a:cubicBezTo>
                  <a:pt x="317" y="267"/>
                  <a:pt x="319" y="270"/>
                  <a:pt x="317" y="274"/>
                </a:cubicBezTo>
                <a:cubicBezTo>
                  <a:pt x="306" y="280"/>
                  <a:pt x="305" y="264"/>
                  <a:pt x="296" y="262"/>
                </a:cubicBezTo>
                <a:cubicBezTo>
                  <a:pt x="289" y="262"/>
                  <a:pt x="287" y="267"/>
                  <a:pt x="283" y="270"/>
                </a:cubicBezTo>
                <a:cubicBezTo>
                  <a:pt x="286" y="283"/>
                  <a:pt x="280" y="295"/>
                  <a:pt x="295" y="297"/>
                </a:cubicBezTo>
                <a:cubicBezTo>
                  <a:pt x="295" y="300"/>
                  <a:pt x="295" y="303"/>
                  <a:pt x="295" y="305"/>
                </a:cubicBezTo>
                <a:cubicBezTo>
                  <a:pt x="291" y="309"/>
                  <a:pt x="287" y="308"/>
                  <a:pt x="283" y="304"/>
                </a:cubicBezTo>
                <a:cubicBezTo>
                  <a:pt x="287" y="290"/>
                  <a:pt x="276" y="288"/>
                  <a:pt x="268" y="283"/>
                </a:cubicBezTo>
                <a:cubicBezTo>
                  <a:pt x="250" y="293"/>
                  <a:pt x="233" y="302"/>
                  <a:pt x="210" y="306"/>
                </a:cubicBezTo>
                <a:cubicBezTo>
                  <a:pt x="205" y="320"/>
                  <a:pt x="223" y="328"/>
                  <a:pt x="218" y="338"/>
                </a:cubicBezTo>
                <a:cubicBezTo>
                  <a:pt x="215" y="338"/>
                  <a:pt x="215" y="336"/>
                  <a:pt x="212" y="335"/>
                </a:cubicBezTo>
                <a:cubicBezTo>
                  <a:pt x="212" y="314"/>
                  <a:pt x="191" y="306"/>
                  <a:pt x="170" y="304"/>
                </a:cubicBezTo>
                <a:cubicBezTo>
                  <a:pt x="169" y="311"/>
                  <a:pt x="163" y="320"/>
                  <a:pt x="162" y="328"/>
                </a:cubicBezTo>
                <a:cubicBezTo>
                  <a:pt x="161" y="337"/>
                  <a:pt x="167" y="348"/>
                  <a:pt x="157" y="351"/>
                </a:cubicBezTo>
                <a:cubicBezTo>
                  <a:pt x="147" y="345"/>
                  <a:pt x="157" y="335"/>
                  <a:pt x="159" y="323"/>
                </a:cubicBezTo>
                <a:cubicBezTo>
                  <a:pt x="163" y="307"/>
                  <a:pt x="166" y="291"/>
                  <a:pt x="146" y="289"/>
                </a:cubicBezTo>
                <a:cubicBezTo>
                  <a:pt x="140" y="297"/>
                  <a:pt x="135" y="306"/>
                  <a:pt x="130" y="314"/>
                </a:cubicBezTo>
                <a:cubicBezTo>
                  <a:pt x="127" y="307"/>
                  <a:pt x="136" y="295"/>
                  <a:pt x="139" y="287"/>
                </a:cubicBezTo>
                <a:cubicBezTo>
                  <a:pt x="136" y="281"/>
                  <a:pt x="129" y="288"/>
                  <a:pt x="125" y="282"/>
                </a:cubicBezTo>
                <a:cubicBezTo>
                  <a:pt x="114" y="289"/>
                  <a:pt x="118" y="319"/>
                  <a:pt x="98" y="308"/>
                </a:cubicBezTo>
                <a:cubicBezTo>
                  <a:pt x="92" y="289"/>
                  <a:pt x="117" y="294"/>
                  <a:pt x="113" y="275"/>
                </a:cubicBezTo>
                <a:cubicBezTo>
                  <a:pt x="109" y="275"/>
                  <a:pt x="109" y="280"/>
                  <a:pt x="106" y="281"/>
                </a:cubicBezTo>
                <a:cubicBezTo>
                  <a:pt x="85" y="286"/>
                  <a:pt x="72" y="280"/>
                  <a:pt x="61" y="269"/>
                </a:cubicBezTo>
                <a:cubicBezTo>
                  <a:pt x="54" y="257"/>
                  <a:pt x="55" y="243"/>
                  <a:pt x="56" y="231"/>
                </a:cubicBezTo>
                <a:cubicBezTo>
                  <a:pt x="59" y="230"/>
                  <a:pt x="62" y="229"/>
                  <a:pt x="63" y="227"/>
                </a:cubicBezTo>
                <a:cubicBezTo>
                  <a:pt x="66" y="219"/>
                  <a:pt x="58" y="218"/>
                  <a:pt x="61" y="213"/>
                </a:cubicBezTo>
                <a:cubicBezTo>
                  <a:pt x="57" y="213"/>
                  <a:pt x="59" y="217"/>
                  <a:pt x="56" y="216"/>
                </a:cubicBezTo>
                <a:cubicBezTo>
                  <a:pt x="55" y="208"/>
                  <a:pt x="42" y="213"/>
                  <a:pt x="38" y="208"/>
                </a:cubicBezTo>
                <a:cubicBezTo>
                  <a:pt x="36" y="200"/>
                  <a:pt x="42" y="200"/>
                  <a:pt x="43" y="195"/>
                </a:cubicBezTo>
                <a:cubicBezTo>
                  <a:pt x="48" y="201"/>
                  <a:pt x="54" y="205"/>
                  <a:pt x="62" y="208"/>
                </a:cubicBezTo>
                <a:cubicBezTo>
                  <a:pt x="65" y="203"/>
                  <a:pt x="59" y="199"/>
                  <a:pt x="58" y="195"/>
                </a:cubicBezTo>
                <a:cubicBezTo>
                  <a:pt x="63" y="184"/>
                  <a:pt x="51" y="171"/>
                  <a:pt x="39" y="178"/>
                </a:cubicBezTo>
                <a:cubicBezTo>
                  <a:pt x="30" y="183"/>
                  <a:pt x="21" y="187"/>
                  <a:pt x="10" y="180"/>
                </a:cubicBezTo>
                <a:cubicBezTo>
                  <a:pt x="6" y="182"/>
                  <a:pt x="2" y="179"/>
                  <a:pt x="0" y="177"/>
                </a:cubicBezTo>
                <a:cubicBezTo>
                  <a:pt x="1" y="158"/>
                  <a:pt x="4" y="141"/>
                  <a:pt x="26" y="141"/>
                </a:cubicBezTo>
                <a:cubicBezTo>
                  <a:pt x="28" y="139"/>
                  <a:pt x="29" y="135"/>
                  <a:pt x="33" y="137"/>
                </a:cubicBezTo>
                <a:cubicBezTo>
                  <a:pt x="35" y="140"/>
                  <a:pt x="31" y="140"/>
                  <a:pt x="31" y="142"/>
                </a:cubicBezTo>
                <a:cubicBezTo>
                  <a:pt x="33" y="145"/>
                  <a:pt x="36" y="146"/>
                  <a:pt x="39" y="147"/>
                </a:cubicBezTo>
                <a:cubicBezTo>
                  <a:pt x="42" y="146"/>
                  <a:pt x="36" y="146"/>
                  <a:pt x="38" y="143"/>
                </a:cubicBezTo>
                <a:cubicBezTo>
                  <a:pt x="38" y="143"/>
                  <a:pt x="39" y="142"/>
                  <a:pt x="40" y="142"/>
                </a:cubicBezTo>
                <a:cubicBezTo>
                  <a:pt x="39" y="146"/>
                  <a:pt x="59" y="140"/>
                  <a:pt x="54" y="152"/>
                </a:cubicBezTo>
                <a:close/>
                <a:moveTo>
                  <a:pt x="51" y="157"/>
                </a:moveTo>
                <a:cubicBezTo>
                  <a:pt x="52" y="158"/>
                  <a:pt x="57" y="159"/>
                  <a:pt x="58" y="158"/>
                </a:cubicBezTo>
                <a:cubicBezTo>
                  <a:pt x="57" y="156"/>
                  <a:pt x="52" y="152"/>
                  <a:pt x="51" y="157"/>
                </a:cubicBezTo>
                <a:close/>
                <a:moveTo>
                  <a:pt x="52" y="160"/>
                </a:moveTo>
                <a:cubicBezTo>
                  <a:pt x="50" y="160"/>
                  <a:pt x="47" y="160"/>
                  <a:pt x="46" y="159"/>
                </a:cubicBezTo>
                <a:cubicBezTo>
                  <a:pt x="46" y="162"/>
                  <a:pt x="52" y="164"/>
                  <a:pt x="52" y="160"/>
                </a:cubicBezTo>
                <a:close/>
                <a:moveTo>
                  <a:pt x="53" y="163"/>
                </a:moveTo>
                <a:cubicBezTo>
                  <a:pt x="54" y="165"/>
                  <a:pt x="57" y="164"/>
                  <a:pt x="58" y="162"/>
                </a:cubicBezTo>
                <a:cubicBezTo>
                  <a:pt x="55" y="162"/>
                  <a:pt x="54" y="160"/>
                  <a:pt x="53" y="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475" y="116890"/>
            <a:ext cx="27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79705" y="373430"/>
            <a:ext cx="3016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cs typeface="+mn-ea"/>
                <a:sym typeface="+mn-lt"/>
              </a:rPr>
              <a:t>Click here to add Title 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81" name="07a19d6c-7ac2-450e-a35e-bc36ca472d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5612" y="1127001"/>
            <a:ext cx="10724994" cy="5730999"/>
            <a:chOff x="745612" y="1127001"/>
            <a:chExt cx="10724994" cy="5730999"/>
          </a:xfrm>
        </p:grpSpPr>
        <p:sp>
          <p:nvSpPr>
            <p:cNvPr id="82" name="iṥļiḋè"/>
            <p:cNvSpPr/>
            <p:nvPr/>
          </p:nvSpPr>
          <p:spPr>
            <a:xfrm>
              <a:off x="745612" y="3212976"/>
              <a:ext cx="3778763" cy="3645024"/>
            </a:xfrm>
            <a:prstGeom prst="parallelogram">
              <a:avLst/>
            </a:prstGeom>
            <a:blipFill>
              <a:blip r:embed="rId5"/>
              <a:stretch>
                <a:fillRect l="-22449" r="-2229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iṥḻíḓê"/>
            <p:cNvSpPr/>
            <p:nvPr/>
          </p:nvSpPr>
          <p:spPr>
            <a:xfrm>
              <a:off x="7691843" y="1127001"/>
              <a:ext cx="3778763" cy="3645024"/>
            </a:xfrm>
            <a:prstGeom prst="parallelogram">
              <a:avLst/>
            </a:prstGeom>
            <a:blipFill>
              <a:blip r:embed="rId6"/>
              <a:stretch>
                <a:fillRect t="-1841" b="-182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i$ľiďe"/>
            <p:cNvSpPr/>
            <p:nvPr/>
          </p:nvSpPr>
          <p:spPr>
            <a:xfrm>
              <a:off x="4295800" y="1844824"/>
              <a:ext cx="3778763" cy="3645024"/>
            </a:xfrm>
            <a:prstGeom prst="parallelogram">
              <a:avLst/>
            </a:prstGeom>
            <a:blipFill>
              <a:blip r:embed="rId7"/>
              <a:stretch>
                <a:fillRect l="-22449" r="-2229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s1ïḋé"/>
            <p:cNvSpPr>
              <a:spLocks noChangeAspect="1"/>
            </p:cNvSpPr>
            <p:nvPr/>
          </p:nvSpPr>
          <p:spPr bwMode="auto">
            <a:xfrm>
              <a:off x="7690759" y="5091669"/>
              <a:ext cx="694583" cy="694583"/>
            </a:xfrm>
            <a:custGeom>
              <a:avLst/>
              <a:gdLst>
                <a:gd name="connsiteX0" fmla="*/ 176675 w 508000"/>
                <a:gd name="connsiteY0" fmla="*/ 229639 h 508000"/>
                <a:gd name="connsiteX1" fmla="*/ 155852 w 508000"/>
                <a:gd name="connsiteY1" fmla="*/ 266076 h 508000"/>
                <a:gd name="connsiteX2" fmla="*/ 161058 w 508000"/>
                <a:gd name="connsiteY2" fmla="*/ 289500 h 508000"/>
                <a:gd name="connsiteX3" fmla="*/ 202703 w 508000"/>
                <a:gd name="connsiteY3" fmla="*/ 315527 h 508000"/>
                <a:gd name="connsiteX4" fmla="*/ 239142 w 508000"/>
                <a:gd name="connsiteY4" fmla="*/ 297308 h 508000"/>
                <a:gd name="connsiteX5" fmla="*/ 246950 w 508000"/>
                <a:gd name="connsiteY5" fmla="*/ 284295 h 508000"/>
                <a:gd name="connsiteX6" fmla="*/ 254759 w 508000"/>
                <a:gd name="connsiteY6" fmla="*/ 279089 h 508000"/>
                <a:gd name="connsiteX7" fmla="*/ 259964 w 508000"/>
                <a:gd name="connsiteY7" fmla="*/ 281692 h 508000"/>
                <a:gd name="connsiteX8" fmla="*/ 259964 w 508000"/>
                <a:gd name="connsiteY8" fmla="*/ 284295 h 508000"/>
                <a:gd name="connsiteX9" fmla="*/ 270375 w 508000"/>
                <a:gd name="connsiteY9" fmla="*/ 297308 h 508000"/>
                <a:gd name="connsiteX10" fmla="*/ 306814 w 508000"/>
                <a:gd name="connsiteY10" fmla="*/ 315527 h 508000"/>
                <a:gd name="connsiteX11" fmla="*/ 345856 w 508000"/>
                <a:gd name="connsiteY11" fmla="*/ 289500 h 508000"/>
                <a:gd name="connsiteX12" fmla="*/ 351062 w 508000"/>
                <a:gd name="connsiteY12" fmla="*/ 266076 h 508000"/>
                <a:gd name="connsiteX13" fmla="*/ 330240 w 508000"/>
                <a:gd name="connsiteY13" fmla="*/ 229639 h 508000"/>
                <a:gd name="connsiteX14" fmla="*/ 176675 w 508000"/>
                <a:gd name="connsiteY14" fmla="*/ 229639 h 508000"/>
                <a:gd name="connsiteX15" fmla="*/ 192291 w 508000"/>
                <a:gd name="connsiteY15" fmla="*/ 180188 h 508000"/>
                <a:gd name="connsiteX16" fmla="*/ 220922 w 508000"/>
                <a:gd name="connsiteY16" fmla="*/ 190599 h 508000"/>
                <a:gd name="connsiteX17" fmla="*/ 244347 w 508000"/>
                <a:gd name="connsiteY17" fmla="*/ 198407 h 508000"/>
                <a:gd name="connsiteX18" fmla="*/ 265170 w 508000"/>
                <a:gd name="connsiteY18" fmla="*/ 198407 h 508000"/>
                <a:gd name="connsiteX19" fmla="*/ 285992 w 508000"/>
                <a:gd name="connsiteY19" fmla="*/ 190599 h 508000"/>
                <a:gd name="connsiteX20" fmla="*/ 314623 w 508000"/>
                <a:gd name="connsiteY20" fmla="*/ 180188 h 508000"/>
                <a:gd name="connsiteX21" fmla="*/ 374487 w 508000"/>
                <a:gd name="connsiteY21" fmla="*/ 245255 h 508000"/>
                <a:gd name="connsiteX22" fmla="*/ 374487 w 508000"/>
                <a:gd name="connsiteY22" fmla="*/ 247857 h 508000"/>
                <a:gd name="connsiteX23" fmla="*/ 374487 w 508000"/>
                <a:gd name="connsiteY23" fmla="*/ 255665 h 508000"/>
                <a:gd name="connsiteX24" fmla="*/ 254759 w 508000"/>
                <a:gd name="connsiteY24" fmla="*/ 409222 h 508000"/>
                <a:gd name="connsiteX25" fmla="*/ 132427 w 508000"/>
                <a:gd name="connsiteY25" fmla="*/ 255665 h 508000"/>
                <a:gd name="connsiteX26" fmla="*/ 132427 w 508000"/>
                <a:gd name="connsiteY26" fmla="*/ 247857 h 508000"/>
                <a:gd name="connsiteX27" fmla="*/ 135030 w 508000"/>
                <a:gd name="connsiteY27" fmla="*/ 245255 h 508000"/>
                <a:gd name="connsiteX28" fmla="*/ 192291 w 508000"/>
                <a:gd name="connsiteY28" fmla="*/ 180188 h 508000"/>
                <a:gd name="connsiteX29" fmla="*/ 254761 w 508000"/>
                <a:gd name="connsiteY29" fmla="*/ 72726 h 508000"/>
                <a:gd name="connsiteX30" fmla="*/ 379915 w 508000"/>
                <a:gd name="connsiteY30" fmla="*/ 205801 h 508000"/>
                <a:gd name="connsiteX31" fmla="*/ 374700 w 508000"/>
                <a:gd name="connsiteY31" fmla="*/ 205801 h 508000"/>
                <a:gd name="connsiteX32" fmla="*/ 374700 w 508000"/>
                <a:gd name="connsiteY32" fmla="*/ 208410 h 508000"/>
                <a:gd name="connsiteX33" fmla="*/ 254761 w 508000"/>
                <a:gd name="connsiteY33" fmla="*/ 101429 h 508000"/>
                <a:gd name="connsiteX34" fmla="*/ 132215 w 508000"/>
                <a:gd name="connsiteY34" fmla="*/ 208410 h 508000"/>
                <a:gd name="connsiteX35" fmla="*/ 132215 w 508000"/>
                <a:gd name="connsiteY35" fmla="*/ 205801 h 508000"/>
                <a:gd name="connsiteX36" fmla="*/ 127000 w 508000"/>
                <a:gd name="connsiteY36" fmla="*/ 205801 h 508000"/>
                <a:gd name="connsiteX37" fmla="*/ 254761 w 508000"/>
                <a:gd name="connsiteY37" fmla="*/ 72726 h 508000"/>
                <a:gd name="connsiteX38" fmla="*/ 255303 w 508000"/>
                <a:gd name="connsiteY38" fmla="*/ 65128 h 508000"/>
                <a:gd name="connsiteX39" fmla="*/ 119836 w 508000"/>
                <a:gd name="connsiteY39" fmla="*/ 205805 h 508000"/>
                <a:gd name="connsiteX40" fmla="*/ 104205 w 508000"/>
                <a:gd name="connsiteY40" fmla="*/ 205805 h 508000"/>
                <a:gd name="connsiteX41" fmla="*/ 75549 w 508000"/>
                <a:gd name="connsiteY41" fmla="*/ 270934 h 508000"/>
                <a:gd name="connsiteX42" fmla="*/ 104205 w 508000"/>
                <a:gd name="connsiteY42" fmla="*/ 336062 h 508000"/>
                <a:gd name="connsiteX43" fmla="*/ 132862 w 508000"/>
                <a:gd name="connsiteY43" fmla="*/ 336062 h 508000"/>
                <a:gd name="connsiteX44" fmla="*/ 132862 w 508000"/>
                <a:gd name="connsiteY44" fmla="*/ 310010 h 508000"/>
                <a:gd name="connsiteX45" fmla="*/ 255303 w 508000"/>
                <a:gd name="connsiteY45" fmla="*/ 419426 h 508000"/>
                <a:gd name="connsiteX46" fmla="*/ 375139 w 508000"/>
                <a:gd name="connsiteY46" fmla="*/ 310010 h 508000"/>
                <a:gd name="connsiteX47" fmla="*/ 375139 w 508000"/>
                <a:gd name="connsiteY47" fmla="*/ 336062 h 508000"/>
                <a:gd name="connsiteX48" fmla="*/ 403795 w 508000"/>
                <a:gd name="connsiteY48" fmla="*/ 336062 h 508000"/>
                <a:gd name="connsiteX49" fmla="*/ 435057 w 508000"/>
                <a:gd name="connsiteY49" fmla="*/ 270934 h 508000"/>
                <a:gd name="connsiteX50" fmla="*/ 403795 w 508000"/>
                <a:gd name="connsiteY50" fmla="*/ 205805 h 508000"/>
                <a:gd name="connsiteX51" fmla="*/ 388164 w 508000"/>
                <a:gd name="connsiteY51" fmla="*/ 205805 h 508000"/>
                <a:gd name="connsiteX52" fmla="*/ 255303 w 508000"/>
                <a:gd name="connsiteY52" fmla="*/ 65128 h 508000"/>
                <a:gd name="connsiteX53" fmla="*/ 255303 w 508000"/>
                <a:gd name="connsiteY53" fmla="*/ 0 h 508000"/>
                <a:gd name="connsiteX54" fmla="*/ 508000 w 508000"/>
                <a:gd name="connsiteY54" fmla="*/ 255303 h 508000"/>
                <a:gd name="connsiteX55" fmla="*/ 255303 w 508000"/>
                <a:gd name="connsiteY55" fmla="*/ 508000 h 508000"/>
                <a:gd name="connsiteX56" fmla="*/ 0 w 508000"/>
                <a:gd name="connsiteY56" fmla="*/ 255303 h 508000"/>
                <a:gd name="connsiteX57" fmla="*/ 255303 w 508000"/>
                <a:gd name="connsiteY57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8000" h="508000">
                  <a:moveTo>
                    <a:pt x="176675" y="229639"/>
                  </a:moveTo>
                  <a:cubicBezTo>
                    <a:pt x="163661" y="229639"/>
                    <a:pt x="155852" y="247857"/>
                    <a:pt x="155852" y="266076"/>
                  </a:cubicBezTo>
                  <a:cubicBezTo>
                    <a:pt x="155852" y="276487"/>
                    <a:pt x="158455" y="284295"/>
                    <a:pt x="161058" y="289500"/>
                  </a:cubicBezTo>
                  <a:cubicBezTo>
                    <a:pt x="166263" y="305116"/>
                    <a:pt x="184483" y="315527"/>
                    <a:pt x="202703" y="315527"/>
                  </a:cubicBezTo>
                  <a:cubicBezTo>
                    <a:pt x="215717" y="315527"/>
                    <a:pt x="231333" y="307719"/>
                    <a:pt x="239142" y="297308"/>
                  </a:cubicBezTo>
                  <a:cubicBezTo>
                    <a:pt x="241744" y="294705"/>
                    <a:pt x="244347" y="289500"/>
                    <a:pt x="246950" y="284295"/>
                  </a:cubicBezTo>
                  <a:cubicBezTo>
                    <a:pt x="249553" y="279089"/>
                    <a:pt x="252156" y="279089"/>
                    <a:pt x="254759" y="279089"/>
                  </a:cubicBezTo>
                  <a:cubicBezTo>
                    <a:pt x="257361" y="279089"/>
                    <a:pt x="259964" y="279089"/>
                    <a:pt x="259964" y="281692"/>
                  </a:cubicBezTo>
                  <a:cubicBezTo>
                    <a:pt x="259964" y="281692"/>
                    <a:pt x="259964" y="281692"/>
                    <a:pt x="259964" y="284295"/>
                  </a:cubicBezTo>
                  <a:cubicBezTo>
                    <a:pt x="262567" y="289500"/>
                    <a:pt x="265170" y="294705"/>
                    <a:pt x="270375" y="297308"/>
                  </a:cubicBezTo>
                  <a:cubicBezTo>
                    <a:pt x="278184" y="307719"/>
                    <a:pt x="291198" y="315527"/>
                    <a:pt x="306814" y="315527"/>
                  </a:cubicBezTo>
                  <a:cubicBezTo>
                    <a:pt x="325034" y="315527"/>
                    <a:pt x="340651" y="305116"/>
                    <a:pt x="345856" y="289500"/>
                  </a:cubicBezTo>
                  <a:cubicBezTo>
                    <a:pt x="351062" y="284295"/>
                    <a:pt x="351062" y="276487"/>
                    <a:pt x="351062" y="266076"/>
                  </a:cubicBezTo>
                  <a:cubicBezTo>
                    <a:pt x="351062" y="247857"/>
                    <a:pt x="343254" y="229639"/>
                    <a:pt x="330240" y="229639"/>
                  </a:cubicBezTo>
                  <a:cubicBezTo>
                    <a:pt x="330240" y="229639"/>
                    <a:pt x="330240" y="229639"/>
                    <a:pt x="176675" y="229639"/>
                  </a:cubicBezTo>
                  <a:close/>
                  <a:moveTo>
                    <a:pt x="192291" y="180188"/>
                  </a:moveTo>
                  <a:cubicBezTo>
                    <a:pt x="213114" y="180188"/>
                    <a:pt x="215717" y="185394"/>
                    <a:pt x="220922" y="190599"/>
                  </a:cubicBezTo>
                  <a:cubicBezTo>
                    <a:pt x="226128" y="193202"/>
                    <a:pt x="231333" y="198407"/>
                    <a:pt x="244347" y="198407"/>
                  </a:cubicBezTo>
                  <a:cubicBezTo>
                    <a:pt x="244347" y="198407"/>
                    <a:pt x="244347" y="198407"/>
                    <a:pt x="265170" y="198407"/>
                  </a:cubicBezTo>
                  <a:cubicBezTo>
                    <a:pt x="275581" y="198407"/>
                    <a:pt x="280786" y="193202"/>
                    <a:pt x="285992" y="190599"/>
                  </a:cubicBezTo>
                  <a:cubicBezTo>
                    <a:pt x="291198" y="185394"/>
                    <a:pt x="296403" y="180188"/>
                    <a:pt x="314623" y="180188"/>
                  </a:cubicBezTo>
                  <a:cubicBezTo>
                    <a:pt x="348459" y="182791"/>
                    <a:pt x="371884" y="242652"/>
                    <a:pt x="374487" y="245255"/>
                  </a:cubicBezTo>
                  <a:lnTo>
                    <a:pt x="374487" y="247857"/>
                  </a:lnTo>
                  <a:cubicBezTo>
                    <a:pt x="374487" y="250460"/>
                    <a:pt x="374487" y="253063"/>
                    <a:pt x="374487" y="255665"/>
                  </a:cubicBezTo>
                  <a:cubicBezTo>
                    <a:pt x="374487" y="341553"/>
                    <a:pt x="319828" y="409222"/>
                    <a:pt x="254759" y="409222"/>
                  </a:cubicBezTo>
                  <a:cubicBezTo>
                    <a:pt x="187086" y="409222"/>
                    <a:pt x="132427" y="341553"/>
                    <a:pt x="132427" y="255665"/>
                  </a:cubicBezTo>
                  <a:cubicBezTo>
                    <a:pt x="132427" y="253063"/>
                    <a:pt x="132427" y="250460"/>
                    <a:pt x="132427" y="247857"/>
                  </a:cubicBezTo>
                  <a:cubicBezTo>
                    <a:pt x="132427" y="247857"/>
                    <a:pt x="132427" y="247857"/>
                    <a:pt x="135030" y="245255"/>
                  </a:cubicBezTo>
                  <a:cubicBezTo>
                    <a:pt x="135030" y="242652"/>
                    <a:pt x="158455" y="182791"/>
                    <a:pt x="192291" y="180188"/>
                  </a:cubicBezTo>
                  <a:close/>
                  <a:moveTo>
                    <a:pt x="254761" y="72726"/>
                  </a:moveTo>
                  <a:cubicBezTo>
                    <a:pt x="314731" y="72726"/>
                    <a:pt x="364271" y="130131"/>
                    <a:pt x="379915" y="205801"/>
                  </a:cubicBezTo>
                  <a:cubicBezTo>
                    <a:pt x="379915" y="205801"/>
                    <a:pt x="379915" y="205801"/>
                    <a:pt x="374700" y="205801"/>
                  </a:cubicBezTo>
                  <a:cubicBezTo>
                    <a:pt x="374700" y="205801"/>
                    <a:pt x="374700" y="205801"/>
                    <a:pt x="374700" y="208410"/>
                  </a:cubicBezTo>
                  <a:cubicBezTo>
                    <a:pt x="356449" y="145787"/>
                    <a:pt x="309516" y="101429"/>
                    <a:pt x="254761" y="101429"/>
                  </a:cubicBezTo>
                  <a:cubicBezTo>
                    <a:pt x="200006" y="101429"/>
                    <a:pt x="150466" y="145787"/>
                    <a:pt x="132215" y="208410"/>
                  </a:cubicBezTo>
                  <a:cubicBezTo>
                    <a:pt x="132215" y="208410"/>
                    <a:pt x="132215" y="208410"/>
                    <a:pt x="132215" y="205801"/>
                  </a:cubicBezTo>
                  <a:cubicBezTo>
                    <a:pt x="132215" y="205801"/>
                    <a:pt x="132215" y="205801"/>
                    <a:pt x="127000" y="205801"/>
                  </a:cubicBezTo>
                  <a:cubicBezTo>
                    <a:pt x="142644" y="130131"/>
                    <a:pt x="192184" y="72726"/>
                    <a:pt x="254761" y="72726"/>
                  </a:cubicBezTo>
                  <a:close/>
                  <a:moveTo>
                    <a:pt x="255303" y="65128"/>
                  </a:moveTo>
                  <a:cubicBezTo>
                    <a:pt x="190174" y="65128"/>
                    <a:pt x="135467" y="125046"/>
                    <a:pt x="119836" y="205805"/>
                  </a:cubicBezTo>
                  <a:cubicBezTo>
                    <a:pt x="119836" y="205805"/>
                    <a:pt x="119836" y="205805"/>
                    <a:pt x="104205" y="205805"/>
                  </a:cubicBezTo>
                  <a:cubicBezTo>
                    <a:pt x="85969" y="205805"/>
                    <a:pt x="75549" y="234462"/>
                    <a:pt x="75549" y="270934"/>
                  </a:cubicBezTo>
                  <a:cubicBezTo>
                    <a:pt x="75549" y="307405"/>
                    <a:pt x="85969" y="336062"/>
                    <a:pt x="104205" y="336062"/>
                  </a:cubicBezTo>
                  <a:cubicBezTo>
                    <a:pt x="104205" y="336062"/>
                    <a:pt x="104205" y="336062"/>
                    <a:pt x="132862" y="336062"/>
                  </a:cubicBezTo>
                  <a:cubicBezTo>
                    <a:pt x="132862" y="336062"/>
                    <a:pt x="132862" y="336062"/>
                    <a:pt x="132862" y="310010"/>
                  </a:cubicBezTo>
                  <a:cubicBezTo>
                    <a:pt x="151098" y="372534"/>
                    <a:pt x="197990" y="419426"/>
                    <a:pt x="255303" y="419426"/>
                  </a:cubicBezTo>
                  <a:cubicBezTo>
                    <a:pt x="310010" y="419426"/>
                    <a:pt x="356903" y="372534"/>
                    <a:pt x="375139" y="310010"/>
                  </a:cubicBezTo>
                  <a:cubicBezTo>
                    <a:pt x="375139" y="310010"/>
                    <a:pt x="375139" y="310010"/>
                    <a:pt x="375139" y="336062"/>
                  </a:cubicBezTo>
                  <a:cubicBezTo>
                    <a:pt x="375139" y="336062"/>
                    <a:pt x="375139" y="336062"/>
                    <a:pt x="403795" y="336062"/>
                  </a:cubicBezTo>
                  <a:cubicBezTo>
                    <a:pt x="422031" y="336062"/>
                    <a:pt x="435057" y="307405"/>
                    <a:pt x="435057" y="270934"/>
                  </a:cubicBezTo>
                  <a:cubicBezTo>
                    <a:pt x="435057" y="234462"/>
                    <a:pt x="422031" y="205805"/>
                    <a:pt x="403795" y="205805"/>
                  </a:cubicBezTo>
                  <a:cubicBezTo>
                    <a:pt x="403795" y="205805"/>
                    <a:pt x="403795" y="205805"/>
                    <a:pt x="388164" y="205805"/>
                  </a:cubicBezTo>
                  <a:cubicBezTo>
                    <a:pt x="372533" y="125046"/>
                    <a:pt x="317826" y="65128"/>
                    <a:pt x="255303" y="65128"/>
                  </a:cubicBezTo>
                  <a:close/>
                  <a:moveTo>
                    <a:pt x="255303" y="0"/>
                  </a:moveTo>
                  <a:cubicBezTo>
                    <a:pt x="393374" y="0"/>
                    <a:pt x="508000" y="114626"/>
                    <a:pt x="508000" y="255303"/>
                  </a:cubicBezTo>
                  <a:cubicBezTo>
                    <a:pt x="508000" y="393375"/>
                    <a:pt x="393374" y="508000"/>
                    <a:pt x="255303" y="508000"/>
                  </a:cubicBezTo>
                  <a:cubicBezTo>
                    <a:pt x="114626" y="508000"/>
                    <a:pt x="0" y="393375"/>
                    <a:pt x="0" y="255303"/>
                  </a:cubicBezTo>
                  <a:cubicBezTo>
                    <a:pt x="0" y="114626"/>
                    <a:pt x="114626" y="0"/>
                    <a:pt x="255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ïṣlïde"/>
            <p:cNvSpPr>
              <a:spLocks noChangeAspect="1"/>
            </p:cNvSpPr>
            <p:nvPr/>
          </p:nvSpPr>
          <p:spPr bwMode="auto">
            <a:xfrm>
              <a:off x="3831239" y="2181609"/>
              <a:ext cx="693136" cy="694583"/>
            </a:xfrm>
            <a:custGeom>
              <a:avLst/>
              <a:gdLst>
                <a:gd name="T0" fmla="*/ 0 w 200"/>
                <a:gd name="T1" fmla="*/ 100 h 200"/>
                <a:gd name="T2" fmla="*/ 200 w 200"/>
                <a:gd name="T3" fmla="*/ 100 h 200"/>
                <a:gd name="T4" fmla="*/ 107 w 200"/>
                <a:gd name="T5" fmla="*/ 155 h 200"/>
                <a:gd name="T6" fmla="*/ 94 w 200"/>
                <a:gd name="T7" fmla="*/ 154 h 200"/>
                <a:gd name="T8" fmla="*/ 69 w 200"/>
                <a:gd name="T9" fmla="*/ 128 h 200"/>
                <a:gd name="T10" fmla="*/ 67 w 200"/>
                <a:gd name="T11" fmla="*/ 143 h 200"/>
                <a:gd name="T12" fmla="*/ 30 w 200"/>
                <a:gd name="T13" fmla="*/ 143 h 200"/>
                <a:gd name="T14" fmla="*/ 31 w 200"/>
                <a:gd name="T15" fmla="*/ 132 h 200"/>
                <a:gd name="T16" fmla="*/ 60 w 200"/>
                <a:gd name="T17" fmla="*/ 112 h 200"/>
                <a:gd name="T18" fmla="*/ 71 w 200"/>
                <a:gd name="T19" fmla="*/ 84 h 200"/>
                <a:gd name="T20" fmla="*/ 61 w 200"/>
                <a:gd name="T21" fmla="*/ 100 h 200"/>
                <a:gd name="T22" fmla="*/ 52 w 200"/>
                <a:gd name="T23" fmla="*/ 100 h 200"/>
                <a:gd name="T24" fmla="*/ 51 w 200"/>
                <a:gd name="T25" fmla="*/ 78 h 200"/>
                <a:gd name="T26" fmla="*/ 81 w 200"/>
                <a:gd name="T27" fmla="*/ 72 h 200"/>
                <a:gd name="T28" fmla="*/ 93 w 200"/>
                <a:gd name="T29" fmla="*/ 48 h 200"/>
                <a:gd name="T30" fmla="*/ 95 w 200"/>
                <a:gd name="T31" fmla="*/ 78 h 200"/>
                <a:gd name="T32" fmla="*/ 110 w 200"/>
                <a:gd name="T33" fmla="*/ 106 h 200"/>
                <a:gd name="T34" fmla="*/ 111 w 200"/>
                <a:gd name="T35" fmla="*/ 116 h 200"/>
                <a:gd name="T36" fmla="*/ 89 w 200"/>
                <a:gd name="T37" fmla="*/ 117 h 200"/>
                <a:gd name="T38" fmla="*/ 86 w 200"/>
                <a:gd name="T39" fmla="*/ 106 h 200"/>
                <a:gd name="T40" fmla="*/ 99 w 200"/>
                <a:gd name="T41" fmla="*/ 130 h 200"/>
                <a:gd name="T42" fmla="*/ 107 w 200"/>
                <a:gd name="T43" fmla="*/ 154 h 200"/>
                <a:gd name="T44" fmla="*/ 107 w 200"/>
                <a:gd name="T45" fmla="*/ 155 h 200"/>
                <a:gd name="T46" fmla="*/ 110 w 200"/>
                <a:gd name="T47" fmla="*/ 146 h 200"/>
                <a:gd name="T48" fmla="*/ 126 w 200"/>
                <a:gd name="T49" fmla="*/ 96 h 200"/>
                <a:gd name="T50" fmla="*/ 115 w 200"/>
                <a:gd name="T51" fmla="*/ 51 h 200"/>
                <a:gd name="T52" fmla="*/ 132 w 200"/>
                <a:gd name="T53" fmla="*/ 96 h 200"/>
                <a:gd name="T54" fmla="*/ 113 w 200"/>
                <a:gd name="T55" fmla="*/ 147 h 200"/>
                <a:gd name="T56" fmla="*/ 122 w 200"/>
                <a:gd name="T57" fmla="*/ 153 h 200"/>
                <a:gd name="T58" fmla="*/ 137 w 200"/>
                <a:gd name="T59" fmla="*/ 96 h 200"/>
                <a:gd name="T60" fmla="*/ 127 w 200"/>
                <a:gd name="T61" fmla="*/ 45 h 200"/>
                <a:gd name="T62" fmla="*/ 143 w 200"/>
                <a:gd name="T63" fmla="*/ 96 h 200"/>
                <a:gd name="T64" fmla="*/ 124 w 200"/>
                <a:gd name="T65" fmla="*/ 154 h 200"/>
                <a:gd name="T66" fmla="*/ 133 w 200"/>
                <a:gd name="T67" fmla="*/ 160 h 200"/>
                <a:gd name="T68" fmla="*/ 148 w 200"/>
                <a:gd name="T69" fmla="*/ 96 h 200"/>
                <a:gd name="T70" fmla="*/ 138 w 200"/>
                <a:gd name="T71" fmla="*/ 40 h 200"/>
                <a:gd name="T72" fmla="*/ 154 w 200"/>
                <a:gd name="T73" fmla="*/ 96 h 200"/>
                <a:gd name="T74" fmla="*/ 135 w 200"/>
                <a:gd name="T75" fmla="*/ 160 h 200"/>
                <a:gd name="T76" fmla="*/ 148 w 200"/>
                <a:gd name="T77" fmla="*/ 168 h 200"/>
                <a:gd name="T78" fmla="*/ 145 w 200"/>
                <a:gd name="T79" fmla="*/ 163 h 200"/>
                <a:gd name="T80" fmla="*/ 146 w 200"/>
                <a:gd name="T81" fmla="*/ 40 h 200"/>
                <a:gd name="T82" fmla="*/ 152 w 200"/>
                <a:gd name="T83" fmla="*/ 37 h 200"/>
                <a:gd name="T84" fmla="*/ 151 w 200"/>
                <a:gd name="T85" fmla="*/ 166 h 200"/>
                <a:gd name="T86" fmla="*/ 151 w 200"/>
                <a:gd name="T87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7" y="155"/>
                  </a:moveTo>
                  <a:cubicBezTo>
                    <a:pt x="95" y="155"/>
                    <a:pt x="95" y="155"/>
                    <a:pt x="95" y="155"/>
                  </a:cubicBezTo>
                  <a:cubicBezTo>
                    <a:pt x="94" y="155"/>
                    <a:pt x="94" y="154"/>
                    <a:pt x="94" y="154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7" y="143"/>
                    <a:pt x="67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2"/>
                    <a:pt x="30" y="132"/>
                    <a:pt x="31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0" y="100"/>
                    <a:pt x="60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7"/>
                    <a:pt x="51" y="77"/>
                    <a:pt x="52" y="7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69"/>
                    <a:pt x="78" y="66"/>
                    <a:pt x="78" y="63"/>
                  </a:cubicBezTo>
                  <a:cubicBezTo>
                    <a:pt x="78" y="55"/>
                    <a:pt x="85" y="48"/>
                    <a:pt x="93" y="48"/>
                  </a:cubicBezTo>
                  <a:cubicBezTo>
                    <a:pt x="101" y="48"/>
                    <a:pt x="108" y="55"/>
                    <a:pt x="108" y="63"/>
                  </a:cubicBezTo>
                  <a:cubicBezTo>
                    <a:pt x="108" y="70"/>
                    <a:pt x="103" y="77"/>
                    <a:pt x="95" y="78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1" y="107"/>
                    <a:pt x="111" y="10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7"/>
                    <a:pt x="110" y="117"/>
                    <a:pt x="110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30"/>
                    <a:pt x="99" y="131"/>
                    <a:pt x="99" y="13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5"/>
                    <a:pt x="107" y="155"/>
                  </a:cubicBezTo>
                  <a:close/>
                  <a:moveTo>
                    <a:pt x="113" y="147"/>
                  </a:moveTo>
                  <a:cubicBezTo>
                    <a:pt x="112" y="147"/>
                    <a:pt x="111" y="147"/>
                    <a:pt x="110" y="146"/>
                  </a:cubicBezTo>
                  <a:cubicBezTo>
                    <a:pt x="109" y="145"/>
                    <a:pt x="109" y="143"/>
                    <a:pt x="110" y="142"/>
                  </a:cubicBezTo>
                  <a:cubicBezTo>
                    <a:pt x="120" y="130"/>
                    <a:pt x="126" y="114"/>
                    <a:pt x="126" y="96"/>
                  </a:cubicBezTo>
                  <a:cubicBezTo>
                    <a:pt x="126" y="81"/>
                    <a:pt x="121" y="66"/>
                    <a:pt x="114" y="55"/>
                  </a:cubicBezTo>
                  <a:cubicBezTo>
                    <a:pt x="113" y="54"/>
                    <a:pt x="113" y="52"/>
                    <a:pt x="115" y="51"/>
                  </a:cubicBezTo>
                  <a:cubicBezTo>
                    <a:pt x="116" y="50"/>
                    <a:pt x="118" y="50"/>
                    <a:pt x="119" y="52"/>
                  </a:cubicBezTo>
                  <a:cubicBezTo>
                    <a:pt x="127" y="64"/>
                    <a:pt x="132" y="79"/>
                    <a:pt x="132" y="96"/>
                  </a:cubicBezTo>
                  <a:cubicBezTo>
                    <a:pt x="132" y="115"/>
                    <a:pt x="126" y="134"/>
                    <a:pt x="115" y="146"/>
                  </a:cubicBezTo>
                  <a:cubicBezTo>
                    <a:pt x="114" y="146"/>
                    <a:pt x="113" y="147"/>
                    <a:pt x="113" y="147"/>
                  </a:cubicBezTo>
                  <a:close/>
                  <a:moveTo>
                    <a:pt x="124" y="154"/>
                  </a:moveTo>
                  <a:cubicBezTo>
                    <a:pt x="123" y="154"/>
                    <a:pt x="123" y="153"/>
                    <a:pt x="122" y="153"/>
                  </a:cubicBezTo>
                  <a:cubicBezTo>
                    <a:pt x="121" y="152"/>
                    <a:pt x="120" y="150"/>
                    <a:pt x="121" y="148"/>
                  </a:cubicBezTo>
                  <a:cubicBezTo>
                    <a:pt x="131" y="135"/>
                    <a:pt x="137" y="116"/>
                    <a:pt x="137" y="96"/>
                  </a:cubicBezTo>
                  <a:cubicBezTo>
                    <a:pt x="137" y="79"/>
                    <a:pt x="133" y="63"/>
                    <a:pt x="125" y="50"/>
                  </a:cubicBezTo>
                  <a:cubicBezTo>
                    <a:pt x="124" y="48"/>
                    <a:pt x="125" y="46"/>
                    <a:pt x="127" y="45"/>
                  </a:cubicBezTo>
                  <a:cubicBezTo>
                    <a:pt x="128" y="44"/>
                    <a:pt x="130" y="45"/>
                    <a:pt x="131" y="46"/>
                  </a:cubicBezTo>
                  <a:cubicBezTo>
                    <a:pt x="139" y="61"/>
                    <a:pt x="143" y="78"/>
                    <a:pt x="143" y="96"/>
                  </a:cubicBezTo>
                  <a:cubicBezTo>
                    <a:pt x="143" y="117"/>
                    <a:pt x="137" y="137"/>
                    <a:pt x="127" y="152"/>
                  </a:cubicBezTo>
                  <a:cubicBezTo>
                    <a:pt x="126" y="153"/>
                    <a:pt x="125" y="154"/>
                    <a:pt x="124" y="154"/>
                  </a:cubicBezTo>
                  <a:close/>
                  <a:moveTo>
                    <a:pt x="135" y="160"/>
                  </a:moveTo>
                  <a:cubicBezTo>
                    <a:pt x="134" y="160"/>
                    <a:pt x="134" y="160"/>
                    <a:pt x="133" y="160"/>
                  </a:cubicBezTo>
                  <a:cubicBezTo>
                    <a:pt x="132" y="159"/>
                    <a:pt x="131" y="157"/>
                    <a:pt x="132" y="155"/>
                  </a:cubicBezTo>
                  <a:cubicBezTo>
                    <a:pt x="142" y="139"/>
                    <a:pt x="148" y="118"/>
                    <a:pt x="148" y="96"/>
                  </a:cubicBezTo>
                  <a:cubicBezTo>
                    <a:pt x="148" y="77"/>
                    <a:pt x="144" y="59"/>
                    <a:pt x="136" y="44"/>
                  </a:cubicBezTo>
                  <a:cubicBezTo>
                    <a:pt x="136" y="43"/>
                    <a:pt x="136" y="41"/>
                    <a:pt x="138" y="40"/>
                  </a:cubicBezTo>
                  <a:cubicBezTo>
                    <a:pt x="140" y="39"/>
                    <a:pt x="141" y="40"/>
                    <a:pt x="142" y="41"/>
                  </a:cubicBezTo>
                  <a:cubicBezTo>
                    <a:pt x="150" y="58"/>
                    <a:pt x="154" y="76"/>
                    <a:pt x="154" y="96"/>
                  </a:cubicBezTo>
                  <a:cubicBezTo>
                    <a:pt x="154" y="119"/>
                    <a:pt x="149" y="141"/>
                    <a:pt x="138" y="158"/>
                  </a:cubicBezTo>
                  <a:cubicBezTo>
                    <a:pt x="137" y="159"/>
                    <a:pt x="136" y="160"/>
                    <a:pt x="135" y="160"/>
                  </a:cubicBezTo>
                  <a:close/>
                  <a:moveTo>
                    <a:pt x="151" y="166"/>
                  </a:moveTo>
                  <a:cubicBezTo>
                    <a:pt x="150" y="167"/>
                    <a:pt x="149" y="168"/>
                    <a:pt x="148" y="168"/>
                  </a:cubicBezTo>
                  <a:cubicBezTo>
                    <a:pt x="147" y="168"/>
                    <a:pt x="147" y="167"/>
                    <a:pt x="146" y="167"/>
                  </a:cubicBezTo>
                  <a:cubicBezTo>
                    <a:pt x="145" y="166"/>
                    <a:pt x="144" y="164"/>
                    <a:pt x="145" y="163"/>
                  </a:cubicBezTo>
                  <a:cubicBezTo>
                    <a:pt x="155" y="145"/>
                    <a:pt x="161" y="123"/>
                    <a:pt x="161" y="100"/>
                  </a:cubicBezTo>
                  <a:cubicBezTo>
                    <a:pt x="161" y="78"/>
                    <a:pt x="156" y="57"/>
                    <a:pt x="146" y="40"/>
                  </a:cubicBezTo>
                  <a:cubicBezTo>
                    <a:pt x="145" y="38"/>
                    <a:pt x="146" y="36"/>
                    <a:pt x="148" y="36"/>
                  </a:cubicBezTo>
                  <a:cubicBezTo>
                    <a:pt x="149" y="35"/>
                    <a:pt x="151" y="35"/>
                    <a:pt x="152" y="37"/>
                  </a:cubicBezTo>
                  <a:cubicBezTo>
                    <a:pt x="162" y="55"/>
                    <a:pt x="167" y="77"/>
                    <a:pt x="167" y="100"/>
                  </a:cubicBezTo>
                  <a:cubicBezTo>
                    <a:pt x="167" y="124"/>
                    <a:pt x="161" y="147"/>
                    <a:pt x="151" y="166"/>
                  </a:cubicBezTo>
                  <a:close/>
                  <a:moveTo>
                    <a:pt x="151" y="166"/>
                  </a:moveTo>
                  <a:cubicBezTo>
                    <a:pt x="151" y="166"/>
                    <a:pt x="151" y="166"/>
                    <a:pt x="151" y="16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7" name="îśľiḋé"/>
            <p:cNvGrpSpPr/>
            <p:nvPr/>
          </p:nvGrpSpPr>
          <p:grpSpPr>
            <a:xfrm>
              <a:off x="1478713" y="2020429"/>
              <a:ext cx="2352526" cy="1016941"/>
              <a:chOff x="719138" y="1740930"/>
              <a:chExt cx="2352526" cy="1016941"/>
            </a:xfrm>
          </p:grpSpPr>
          <p:sp>
            <p:nvSpPr>
              <p:cNvPr id="91" name="íṥḷiḍê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r">
                  <a:defRPr/>
                </a:pPr>
                <a:r>
                  <a:rPr lang="zh-CN" altLang="en-US" sz="12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92" name="ïš1íde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50">
                    <a:cs typeface="+mn-ea"/>
                    <a:sym typeface="+mn-lt"/>
                  </a:rPr>
                  <a:t>此部分内容作为文字排版占位显示（建议使用主题字体）。</a:t>
                </a:r>
              </a:p>
            </p:txBody>
          </p:sp>
        </p:grpSp>
        <p:grpSp>
          <p:nvGrpSpPr>
            <p:cNvPr id="88" name="iśľîďe"/>
            <p:cNvGrpSpPr/>
            <p:nvPr/>
          </p:nvGrpSpPr>
          <p:grpSpPr>
            <a:xfrm>
              <a:off x="8385342" y="4930489"/>
              <a:ext cx="2352526" cy="1016941"/>
              <a:chOff x="719138" y="1740930"/>
              <a:chExt cx="2352526" cy="1016941"/>
            </a:xfrm>
          </p:grpSpPr>
          <p:sp>
            <p:nvSpPr>
              <p:cNvPr id="89" name="íśliḍê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2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90" name="ïśḷîḋé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>
                    <a:cs typeface="+mn-ea"/>
                    <a:sym typeface="+mn-lt"/>
                  </a:rPr>
                  <a:t>此部分内容作为文字排版占位显示（建议使用主题字体）。</a:t>
                </a: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3fa3d88-b331-4df6-98b3-a46e227b96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27be49-59f1-4838-b091-579422b255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b361548-548b-45f0-b212-7695d197b9b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5b146a-e024-4111-af55-10dafeb122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a19d6c-7ac2-450e-a35e-bc36ca472d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d0a2e4a-c2be-4b97-9812-b0b493c046d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d6d7a6-29d0-4177-91a3-fa514e0ea3b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711b99-5076-42ab-8052-9c6e5b89f4ee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vfm3tvn">
      <a:majorFont>
        <a:latin typeface="Arial"/>
        <a:ea typeface="DengXian"/>
        <a:cs typeface=""/>
      </a:majorFont>
      <a:minorFont>
        <a:latin typeface="Arial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宽屏</PresentationFormat>
  <Paragraphs>199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Helvetica Light</vt:lpstr>
      <vt:lpstr>Kontrapunkt Bob Bold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14</cp:revision>
  <dcterms:created xsi:type="dcterms:W3CDTF">2018-04-05T07:35:00Z</dcterms:created>
  <dcterms:modified xsi:type="dcterms:W3CDTF">2021-01-06T03:11:49Z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