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9" r:id="rId4"/>
    <p:sldId id="262" r:id="rId5"/>
    <p:sldId id="263" r:id="rId6"/>
    <p:sldId id="264" r:id="rId7"/>
    <p:sldId id="279" r:id="rId8"/>
    <p:sldId id="269" r:id="rId9"/>
    <p:sldId id="270" r:id="rId10"/>
    <p:sldId id="273" r:id="rId11"/>
    <p:sldId id="280" r:id="rId12"/>
    <p:sldId id="267" r:id="rId13"/>
    <p:sldId id="266" r:id="rId14"/>
    <p:sldId id="274" r:id="rId15"/>
    <p:sldId id="281" r:id="rId16"/>
    <p:sldId id="271" r:id="rId17"/>
    <p:sldId id="272" r:id="rId18"/>
    <p:sldId id="268" r:id="rId19"/>
    <p:sldId id="277" r:id="rId20"/>
  </p:sldIdLst>
  <p:sldSz cx="12192000" cy="6858000"/>
  <p:notesSz cx="6858000" cy="9144000"/>
  <p:embeddedFontLst>
    <p:embeddedFont>
      <p:font typeface="xiaowei" panose="02010600030101010101" charset="-122"/>
      <p:regular r:id="rId22"/>
    </p:embeddedFont>
    <p:embeddedFont>
      <p:font typeface="站酷小薇LOGO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V Boli" panose="02000500030200090000" pitchFamily="2" charset="0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95"/>
    <a:srgbClr val="7EA3AD"/>
    <a:srgbClr val="E8C0DE"/>
    <a:srgbClr val="E9EDEE"/>
    <a:srgbClr val="8AA7B1"/>
    <a:srgbClr val="BBD0D6"/>
    <a:srgbClr val="BFA7AB"/>
    <a:srgbClr val="678095"/>
    <a:srgbClr val="78A1AD"/>
    <a:srgbClr val="AD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en-US"/>
              <a:t>Travel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Month</c:v>
                </c:pt>
                <c:pt idx="2">
                  <c:v>Month</c:v>
                </c:pt>
                <c:pt idx="3">
                  <c:v>Month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B-4A09-B363-7126C4556A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Traffic</c:v>
                </c:pt>
              </c:strCache>
            </c:strRef>
          </c:tx>
          <c:spPr>
            <a:solidFill>
              <a:srgbClr val="BFA7A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Month</c:v>
                </c:pt>
                <c:pt idx="2">
                  <c:v>Month</c:v>
                </c:pt>
                <c:pt idx="3">
                  <c:v>Month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B-4A09-B363-7126C4556A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Accommodation expenses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Month</c:v>
                </c:pt>
                <c:pt idx="1">
                  <c:v>Month</c:v>
                </c:pt>
                <c:pt idx="2">
                  <c:v>Month</c:v>
                </c:pt>
                <c:pt idx="3">
                  <c:v>Month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CB-4A09-B363-7126C4556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735336"/>
        <c:axId val="497735664"/>
      </c:barChart>
      <c:catAx>
        <c:axId val="49773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97735664"/>
        <c:crosses val="autoZero"/>
        <c:auto val="1"/>
        <c:lblAlgn val="ctr"/>
        <c:lblOffset val="100"/>
        <c:noMultiLvlLbl val="0"/>
      </c:catAx>
      <c:valAx>
        <c:axId val="4977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9773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04430-A08A-41CB-8C52-B791315F65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39EED-CD18-4AB9-9F15-281E841D2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A3A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553372" y="1560358"/>
            <a:ext cx="991113" cy="991113"/>
          </a:xfrm>
          <a:prstGeom prst="ellipse">
            <a:avLst/>
          </a:prstGeom>
          <a:gradFill>
            <a:gsLst>
              <a:gs pos="65000">
                <a:schemeClr val="accent2">
                  <a:lumMod val="110000"/>
                  <a:satMod val="105000"/>
                  <a:tint val="67000"/>
                  <a:alpha val="53000"/>
                </a:schemeClr>
              </a:gs>
              <a:gs pos="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97322" y="6176090"/>
            <a:ext cx="817408" cy="889169"/>
            <a:chOff x="6072913" y="6148787"/>
            <a:chExt cx="817408" cy="889169"/>
          </a:xfrm>
        </p:grpSpPr>
        <p:sp>
          <p:nvSpPr>
            <p:cNvPr id="26" name="矩形 25"/>
            <p:cNvSpPr/>
            <p:nvPr/>
          </p:nvSpPr>
          <p:spPr>
            <a:xfrm>
              <a:off x="6072913" y="6294582"/>
              <a:ext cx="563418" cy="563418"/>
            </a:xfrm>
            <a:prstGeom prst="rect">
              <a:avLst/>
            </a:prstGeom>
            <a:solidFill>
              <a:srgbClr val="7EA3AD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188371" y="6148787"/>
              <a:ext cx="563418" cy="563418"/>
            </a:xfrm>
            <a:prstGeom prst="rect">
              <a:avLst/>
            </a:prstGeom>
            <a:solidFill>
              <a:srgbClr val="5181A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299197" y="6294582"/>
              <a:ext cx="563418" cy="563418"/>
            </a:xfrm>
            <a:prstGeom prst="rect">
              <a:avLst/>
            </a:prstGeom>
            <a:solidFill>
              <a:srgbClr val="57758D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71490" y="6391625"/>
              <a:ext cx="618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Start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588706" y="1432141"/>
            <a:ext cx="56332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TRAVEL DIARY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82106" y="572253"/>
            <a:ext cx="5065248" cy="4863275"/>
            <a:chOff x="2428856" y="1225541"/>
            <a:chExt cx="3617783" cy="3473527"/>
          </a:xfrm>
          <a:noFill/>
        </p:grpSpPr>
        <p:sp>
          <p:nvSpPr>
            <p:cNvPr id="19" name="泪滴形 18"/>
            <p:cNvSpPr/>
            <p:nvPr/>
          </p:nvSpPr>
          <p:spPr>
            <a:xfrm>
              <a:off x="2428856" y="1326645"/>
              <a:ext cx="3617783" cy="33724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68585" y="1225541"/>
              <a:ext cx="2656932" cy="18904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zh-CN" altLang="en-US" sz="1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任意多边形: 形状 30"/>
          <p:cNvSpPr/>
          <p:nvPr/>
        </p:nvSpPr>
        <p:spPr>
          <a:xfrm>
            <a:off x="3910540" y="2906394"/>
            <a:ext cx="4574628" cy="1066874"/>
          </a:xfrm>
          <a:custGeom>
            <a:avLst/>
            <a:gdLst>
              <a:gd name="connsiteX0" fmla="*/ 0 w 2915920"/>
              <a:gd name="connsiteY0" fmla="*/ 152400 h 762000"/>
              <a:gd name="connsiteX1" fmla="*/ 91440 w 2915920"/>
              <a:gd name="connsiteY1" fmla="*/ 132080 h 762000"/>
              <a:gd name="connsiteX2" fmla="*/ 162560 w 2915920"/>
              <a:gd name="connsiteY2" fmla="*/ 111760 h 762000"/>
              <a:gd name="connsiteX3" fmla="*/ 294640 w 2915920"/>
              <a:gd name="connsiteY3" fmla="*/ 91440 h 762000"/>
              <a:gd name="connsiteX4" fmla="*/ 355600 w 2915920"/>
              <a:gd name="connsiteY4" fmla="*/ 81280 h 762000"/>
              <a:gd name="connsiteX5" fmla="*/ 721360 w 2915920"/>
              <a:gd name="connsiteY5" fmla="*/ 91440 h 762000"/>
              <a:gd name="connsiteX6" fmla="*/ 751840 w 2915920"/>
              <a:gd name="connsiteY6" fmla="*/ 111760 h 762000"/>
              <a:gd name="connsiteX7" fmla="*/ 782320 w 2915920"/>
              <a:gd name="connsiteY7" fmla="*/ 121920 h 762000"/>
              <a:gd name="connsiteX8" fmla="*/ 843280 w 2915920"/>
              <a:gd name="connsiteY8" fmla="*/ 172720 h 762000"/>
              <a:gd name="connsiteX9" fmla="*/ 812800 w 2915920"/>
              <a:gd name="connsiteY9" fmla="*/ 314960 h 762000"/>
              <a:gd name="connsiteX10" fmla="*/ 782320 w 2915920"/>
              <a:gd name="connsiteY10" fmla="*/ 325120 h 762000"/>
              <a:gd name="connsiteX11" fmla="*/ 751840 w 2915920"/>
              <a:gd name="connsiteY11" fmla="*/ 345440 h 762000"/>
              <a:gd name="connsiteX12" fmla="*/ 690880 w 2915920"/>
              <a:gd name="connsiteY12" fmla="*/ 365760 h 762000"/>
              <a:gd name="connsiteX13" fmla="*/ 579120 w 2915920"/>
              <a:gd name="connsiteY13" fmla="*/ 355600 h 762000"/>
              <a:gd name="connsiteX14" fmla="*/ 558800 w 2915920"/>
              <a:gd name="connsiteY14" fmla="*/ 233680 h 762000"/>
              <a:gd name="connsiteX15" fmla="*/ 609600 w 2915920"/>
              <a:gd name="connsiteY15" fmla="*/ 193040 h 762000"/>
              <a:gd name="connsiteX16" fmla="*/ 640080 w 2915920"/>
              <a:gd name="connsiteY16" fmla="*/ 172720 h 762000"/>
              <a:gd name="connsiteX17" fmla="*/ 690880 w 2915920"/>
              <a:gd name="connsiteY17" fmla="*/ 162560 h 762000"/>
              <a:gd name="connsiteX18" fmla="*/ 762000 w 2915920"/>
              <a:gd name="connsiteY18" fmla="*/ 142240 h 762000"/>
              <a:gd name="connsiteX19" fmla="*/ 843280 w 2915920"/>
              <a:gd name="connsiteY19" fmla="*/ 152400 h 762000"/>
              <a:gd name="connsiteX20" fmla="*/ 934720 w 2915920"/>
              <a:gd name="connsiteY20" fmla="*/ 233680 h 762000"/>
              <a:gd name="connsiteX21" fmla="*/ 965200 w 2915920"/>
              <a:gd name="connsiteY21" fmla="*/ 243840 h 762000"/>
              <a:gd name="connsiteX22" fmla="*/ 985520 w 2915920"/>
              <a:gd name="connsiteY22" fmla="*/ 274320 h 762000"/>
              <a:gd name="connsiteX23" fmla="*/ 1016000 w 2915920"/>
              <a:gd name="connsiteY23" fmla="*/ 284480 h 762000"/>
              <a:gd name="connsiteX24" fmla="*/ 1056640 w 2915920"/>
              <a:gd name="connsiteY24" fmla="*/ 304800 h 762000"/>
              <a:gd name="connsiteX25" fmla="*/ 1168400 w 2915920"/>
              <a:gd name="connsiteY25" fmla="*/ 325120 h 762000"/>
              <a:gd name="connsiteX26" fmla="*/ 1209040 w 2915920"/>
              <a:gd name="connsiteY26" fmla="*/ 335280 h 762000"/>
              <a:gd name="connsiteX27" fmla="*/ 1361440 w 2915920"/>
              <a:gd name="connsiteY27" fmla="*/ 314960 h 762000"/>
              <a:gd name="connsiteX28" fmla="*/ 1432560 w 2915920"/>
              <a:gd name="connsiteY28" fmla="*/ 284480 h 762000"/>
              <a:gd name="connsiteX29" fmla="*/ 1463040 w 2915920"/>
              <a:gd name="connsiteY29" fmla="*/ 223520 h 762000"/>
              <a:gd name="connsiteX30" fmla="*/ 1473200 w 2915920"/>
              <a:gd name="connsiteY30" fmla="*/ 193040 h 762000"/>
              <a:gd name="connsiteX31" fmla="*/ 1463040 w 2915920"/>
              <a:gd name="connsiteY31" fmla="*/ 121920 h 762000"/>
              <a:gd name="connsiteX32" fmla="*/ 1452880 w 2915920"/>
              <a:gd name="connsiteY32" fmla="*/ 91440 h 762000"/>
              <a:gd name="connsiteX33" fmla="*/ 1391920 w 2915920"/>
              <a:gd name="connsiteY33" fmla="*/ 71120 h 762000"/>
              <a:gd name="connsiteX34" fmla="*/ 1229360 w 2915920"/>
              <a:gd name="connsiteY34" fmla="*/ 81280 h 762000"/>
              <a:gd name="connsiteX35" fmla="*/ 1198880 w 2915920"/>
              <a:gd name="connsiteY35" fmla="*/ 111760 h 762000"/>
              <a:gd name="connsiteX36" fmla="*/ 1168400 w 2915920"/>
              <a:gd name="connsiteY36" fmla="*/ 132080 h 762000"/>
              <a:gd name="connsiteX37" fmla="*/ 1148080 w 2915920"/>
              <a:gd name="connsiteY37" fmla="*/ 162560 h 762000"/>
              <a:gd name="connsiteX38" fmla="*/ 1127760 w 2915920"/>
              <a:gd name="connsiteY38" fmla="*/ 223520 h 762000"/>
              <a:gd name="connsiteX39" fmla="*/ 1148080 w 2915920"/>
              <a:gd name="connsiteY39" fmla="*/ 355600 h 762000"/>
              <a:gd name="connsiteX40" fmla="*/ 1188720 w 2915920"/>
              <a:gd name="connsiteY40" fmla="*/ 416560 h 762000"/>
              <a:gd name="connsiteX41" fmla="*/ 1219200 w 2915920"/>
              <a:gd name="connsiteY41" fmla="*/ 426720 h 762000"/>
              <a:gd name="connsiteX42" fmla="*/ 1270000 w 2915920"/>
              <a:gd name="connsiteY42" fmla="*/ 497840 h 762000"/>
              <a:gd name="connsiteX43" fmla="*/ 1300480 w 2915920"/>
              <a:gd name="connsiteY43" fmla="*/ 508000 h 762000"/>
              <a:gd name="connsiteX44" fmla="*/ 1361440 w 2915920"/>
              <a:gd name="connsiteY44" fmla="*/ 538480 h 762000"/>
              <a:gd name="connsiteX45" fmla="*/ 1991360 w 2915920"/>
              <a:gd name="connsiteY45" fmla="*/ 548640 h 762000"/>
              <a:gd name="connsiteX46" fmla="*/ 2021840 w 2915920"/>
              <a:gd name="connsiteY46" fmla="*/ 558800 h 762000"/>
              <a:gd name="connsiteX47" fmla="*/ 2062480 w 2915920"/>
              <a:gd name="connsiteY47" fmla="*/ 619760 h 762000"/>
              <a:gd name="connsiteX48" fmla="*/ 2052320 w 2915920"/>
              <a:gd name="connsiteY48" fmla="*/ 670560 h 762000"/>
              <a:gd name="connsiteX49" fmla="*/ 2011680 w 2915920"/>
              <a:gd name="connsiteY49" fmla="*/ 731520 h 762000"/>
              <a:gd name="connsiteX50" fmla="*/ 1971040 w 2915920"/>
              <a:gd name="connsiteY50" fmla="*/ 741680 h 762000"/>
              <a:gd name="connsiteX51" fmla="*/ 1940560 w 2915920"/>
              <a:gd name="connsiteY51" fmla="*/ 751840 h 762000"/>
              <a:gd name="connsiteX52" fmla="*/ 1889760 w 2915920"/>
              <a:gd name="connsiteY52" fmla="*/ 762000 h 762000"/>
              <a:gd name="connsiteX53" fmla="*/ 1767840 w 2915920"/>
              <a:gd name="connsiteY53" fmla="*/ 751840 h 762000"/>
              <a:gd name="connsiteX54" fmla="*/ 1747520 w 2915920"/>
              <a:gd name="connsiteY54" fmla="*/ 711200 h 762000"/>
              <a:gd name="connsiteX55" fmla="*/ 1717040 w 2915920"/>
              <a:gd name="connsiteY55" fmla="*/ 690880 h 762000"/>
              <a:gd name="connsiteX56" fmla="*/ 1706880 w 2915920"/>
              <a:gd name="connsiteY56" fmla="*/ 487680 h 762000"/>
              <a:gd name="connsiteX57" fmla="*/ 1737360 w 2915920"/>
              <a:gd name="connsiteY57" fmla="*/ 477520 h 762000"/>
              <a:gd name="connsiteX58" fmla="*/ 1778000 w 2915920"/>
              <a:gd name="connsiteY58" fmla="*/ 447040 h 762000"/>
              <a:gd name="connsiteX59" fmla="*/ 1869440 w 2915920"/>
              <a:gd name="connsiteY59" fmla="*/ 426720 h 762000"/>
              <a:gd name="connsiteX60" fmla="*/ 1899920 w 2915920"/>
              <a:gd name="connsiteY60" fmla="*/ 416560 h 762000"/>
              <a:gd name="connsiteX61" fmla="*/ 1940560 w 2915920"/>
              <a:gd name="connsiteY61" fmla="*/ 406400 h 762000"/>
              <a:gd name="connsiteX62" fmla="*/ 2001520 w 2915920"/>
              <a:gd name="connsiteY62" fmla="*/ 386080 h 762000"/>
              <a:gd name="connsiteX63" fmla="*/ 2062480 w 2915920"/>
              <a:gd name="connsiteY63" fmla="*/ 365760 h 762000"/>
              <a:gd name="connsiteX64" fmla="*/ 2092960 w 2915920"/>
              <a:gd name="connsiteY64" fmla="*/ 355600 h 762000"/>
              <a:gd name="connsiteX65" fmla="*/ 2123440 w 2915920"/>
              <a:gd name="connsiteY65" fmla="*/ 345440 h 762000"/>
              <a:gd name="connsiteX66" fmla="*/ 2153920 w 2915920"/>
              <a:gd name="connsiteY66" fmla="*/ 325120 h 762000"/>
              <a:gd name="connsiteX67" fmla="*/ 2204720 w 2915920"/>
              <a:gd name="connsiteY67" fmla="*/ 314960 h 762000"/>
              <a:gd name="connsiteX68" fmla="*/ 2296160 w 2915920"/>
              <a:gd name="connsiteY68" fmla="*/ 274320 h 762000"/>
              <a:gd name="connsiteX69" fmla="*/ 2336800 w 2915920"/>
              <a:gd name="connsiteY69" fmla="*/ 213360 h 762000"/>
              <a:gd name="connsiteX70" fmla="*/ 2357120 w 2915920"/>
              <a:gd name="connsiteY70" fmla="*/ 182880 h 762000"/>
              <a:gd name="connsiteX71" fmla="*/ 2387600 w 2915920"/>
              <a:gd name="connsiteY71" fmla="*/ 162560 h 762000"/>
              <a:gd name="connsiteX72" fmla="*/ 2377440 w 2915920"/>
              <a:gd name="connsiteY72" fmla="*/ 40640 h 762000"/>
              <a:gd name="connsiteX73" fmla="*/ 2346960 w 2915920"/>
              <a:gd name="connsiteY73" fmla="*/ 20320 h 762000"/>
              <a:gd name="connsiteX74" fmla="*/ 2255520 w 2915920"/>
              <a:gd name="connsiteY74" fmla="*/ 0 h 762000"/>
              <a:gd name="connsiteX75" fmla="*/ 2082800 w 2915920"/>
              <a:gd name="connsiteY75" fmla="*/ 10160 h 762000"/>
              <a:gd name="connsiteX76" fmla="*/ 2042160 w 2915920"/>
              <a:gd name="connsiteY76" fmla="*/ 20320 h 762000"/>
              <a:gd name="connsiteX77" fmla="*/ 2011680 w 2915920"/>
              <a:gd name="connsiteY77" fmla="*/ 81280 h 762000"/>
              <a:gd name="connsiteX78" fmla="*/ 1991360 w 2915920"/>
              <a:gd name="connsiteY78" fmla="*/ 111760 h 762000"/>
              <a:gd name="connsiteX79" fmla="*/ 1981200 w 2915920"/>
              <a:gd name="connsiteY79" fmla="*/ 243840 h 762000"/>
              <a:gd name="connsiteX80" fmla="*/ 2133600 w 2915920"/>
              <a:gd name="connsiteY80" fmla="*/ 304800 h 762000"/>
              <a:gd name="connsiteX81" fmla="*/ 2164080 w 2915920"/>
              <a:gd name="connsiteY81" fmla="*/ 314960 h 762000"/>
              <a:gd name="connsiteX82" fmla="*/ 2214880 w 2915920"/>
              <a:gd name="connsiteY82" fmla="*/ 325120 h 762000"/>
              <a:gd name="connsiteX83" fmla="*/ 2245360 w 2915920"/>
              <a:gd name="connsiteY83" fmla="*/ 335280 h 762000"/>
              <a:gd name="connsiteX84" fmla="*/ 2316480 w 2915920"/>
              <a:gd name="connsiteY84" fmla="*/ 345440 h 762000"/>
              <a:gd name="connsiteX85" fmla="*/ 2570480 w 2915920"/>
              <a:gd name="connsiteY85" fmla="*/ 335280 h 762000"/>
              <a:gd name="connsiteX86" fmla="*/ 2651760 w 2915920"/>
              <a:gd name="connsiteY86" fmla="*/ 314960 h 762000"/>
              <a:gd name="connsiteX87" fmla="*/ 2692400 w 2915920"/>
              <a:gd name="connsiteY87" fmla="*/ 294640 h 762000"/>
              <a:gd name="connsiteX88" fmla="*/ 2722880 w 2915920"/>
              <a:gd name="connsiteY88" fmla="*/ 284480 h 762000"/>
              <a:gd name="connsiteX89" fmla="*/ 2753360 w 2915920"/>
              <a:gd name="connsiteY89" fmla="*/ 254000 h 762000"/>
              <a:gd name="connsiteX90" fmla="*/ 2814320 w 2915920"/>
              <a:gd name="connsiteY90" fmla="*/ 233680 h 762000"/>
              <a:gd name="connsiteX91" fmla="*/ 2844800 w 2915920"/>
              <a:gd name="connsiteY91" fmla="*/ 203200 h 762000"/>
              <a:gd name="connsiteX92" fmla="*/ 2915920 w 2915920"/>
              <a:gd name="connsiteY92" fmla="*/ 14224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915920" h="762000">
                <a:moveTo>
                  <a:pt x="0" y="152400"/>
                </a:moveTo>
                <a:cubicBezTo>
                  <a:pt x="34918" y="145416"/>
                  <a:pt x="57961" y="141646"/>
                  <a:pt x="91440" y="132080"/>
                </a:cubicBezTo>
                <a:cubicBezTo>
                  <a:pt x="150839" y="115109"/>
                  <a:pt x="91096" y="127641"/>
                  <a:pt x="162560" y="111760"/>
                </a:cubicBezTo>
                <a:cubicBezTo>
                  <a:pt x="232418" y="96236"/>
                  <a:pt x="208425" y="103756"/>
                  <a:pt x="294640" y="91440"/>
                </a:cubicBezTo>
                <a:cubicBezTo>
                  <a:pt x="315033" y="88527"/>
                  <a:pt x="335280" y="84667"/>
                  <a:pt x="355600" y="81280"/>
                </a:cubicBezTo>
                <a:cubicBezTo>
                  <a:pt x="477520" y="84667"/>
                  <a:pt x="599752" y="82086"/>
                  <a:pt x="721360" y="91440"/>
                </a:cubicBezTo>
                <a:cubicBezTo>
                  <a:pt x="733535" y="92377"/>
                  <a:pt x="740918" y="106299"/>
                  <a:pt x="751840" y="111760"/>
                </a:cubicBezTo>
                <a:cubicBezTo>
                  <a:pt x="761419" y="116549"/>
                  <a:pt x="772741" y="117131"/>
                  <a:pt x="782320" y="121920"/>
                </a:cubicBezTo>
                <a:cubicBezTo>
                  <a:pt x="810610" y="136065"/>
                  <a:pt x="820810" y="150250"/>
                  <a:pt x="843280" y="172720"/>
                </a:cubicBezTo>
                <a:cubicBezTo>
                  <a:pt x="840487" y="200647"/>
                  <a:pt x="844392" y="283368"/>
                  <a:pt x="812800" y="314960"/>
                </a:cubicBezTo>
                <a:cubicBezTo>
                  <a:pt x="805227" y="322533"/>
                  <a:pt x="791899" y="320331"/>
                  <a:pt x="782320" y="325120"/>
                </a:cubicBezTo>
                <a:cubicBezTo>
                  <a:pt x="771398" y="330581"/>
                  <a:pt x="762998" y="340481"/>
                  <a:pt x="751840" y="345440"/>
                </a:cubicBezTo>
                <a:cubicBezTo>
                  <a:pt x="732267" y="354139"/>
                  <a:pt x="690880" y="365760"/>
                  <a:pt x="690880" y="365760"/>
                </a:cubicBezTo>
                <a:cubicBezTo>
                  <a:pt x="653627" y="362373"/>
                  <a:pt x="615088" y="365876"/>
                  <a:pt x="579120" y="355600"/>
                </a:cubicBezTo>
                <a:cubicBezTo>
                  <a:pt x="524681" y="340046"/>
                  <a:pt x="551905" y="261258"/>
                  <a:pt x="558800" y="233680"/>
                </a:cubicBezTo>
                <a:cubicBezTo>
                  <a:pt x="568587" y="194533"/>
                  <a:pt x="581984" y="206848"/>
                  <a:pt x="609600" y="193040"/>
                </a:cubicBezTo>
                <a:cubicBezTo>
                  <a:pt x="620522" y="187579"/>
                  <a:pt x="628647" y="177007"/>
                  <a:pt x="640080" y="172720"/>
                </a:cubicBezTo>
                <a:cubicBezTo>
                  <a:pt x="656249" y="166657"/>
                  <a:pt x="674023" y="166306"/>
                  <a:pt x="690880" y="162560"/>
                </a:cubicBezTo>
                <a:cubicBezTo>
                  <a:pt x="729152" y="154055"/>
                  <a:pt x="728058" y="153554"/>
                  <a:pt x="762000" y="142240"/>
                </a:cubicBezTo>
                <a:cubicBezTo>
                  <a:pt x="789093" y="145627"/>
                  <a:pt x="817567" y="143217"/>
                  <a:pt x="843280" y="152400"/>
                </a:cubicBezTo>
                <a:cubicBezTo>
                  <a:pt x="937894" y="186191"/>
                  <a:pt x="876022" y="184765"/>
                  <a:pt x="934720" y="233680"/>
                </a:cubicBezTo>
                <a:cubicBezTo>
                  <a:pt x="942947" y="240536"/>
                  <a:pt x="955040" y="240453"/>
                  <a:pt x="965200" y="243840"/>
                </a:cubicBezTo>
                <a:cubicBezTo>
                  <a:pt x="971973" y="254000"/>
                  <a:pt x="975985" y="266692"/>
                  <a:pt x="985520" y="274320"/>
                </a:cubicBezTo>
                <a:cubicBezTo>
                  <a:pt x="993883" y="281010"/>
                  <a:pt x="1006156" y="280261"/>
                  <a:pt x="1016000" y="284480"/>
                </a:cubicBezTo>
                <a:cubicBezTo>
                  <a:pt x="1029921" y="290446"/>
                  <a:pt x="1042459" y="299482"/>
                  <a:pt x="1056640" y="304800"/>
                </a:cubicBezTo>
                <a:cubicBezTo>
                  <a:pt x="1089172" y="317000"/>
                  <a:pt x="1137204" y="319448"/>
                  <a:pt x="1168400" y="325120"/>
                </a:cubicBezTo>
                <a:cubicBezTo>
                  <a:pt x="1182138" y="327618"/>
                  <a:pt x="1195493" y="331893"/>
                  <a:pt x="1209040" y="335280"/>
                </a:cubicBezTo>
                <a:cubicBezTo>
                  <a:pt x="1225718" y="333764"/>
                  <a:pt x="1325194" y="330494"/>
                  <a:pt x="1361440" y="314960"/>
                </a:cubicBezTo>
                <a:cubicBezTo>
                  <a:pt x="1459670" y="272862"/>
                  <a:pt x="1315885" y="313649"/>
                  <a:pt x="1432560" y="284480"/>
                </a:cubicBezTo>
                <a:cubicBezTo>
                  <a:pt x="1458097" y="207868"/>
                  <a:pt x="1423649" y="302302"/>
                  <a:pt x="1463040" y="223520"/>
                </a:cubicBezTo>
                <a:cubicBezTo>
                  <a:pt x="1467829" y="213941"/>
                  <a:pt x="1469813" y="203200"/>
                  <a:pt x="1473200" y="193040"/>
                </a:cubicBezTo>
                <a:cubicBezTo>
                  <a:pt x="1469813" y="169333"/>
                  <a:pt x="1467736" y="145402"/>
                  <a:pt x="1463040" y="121920"/>
                </a:cubicBezTo>
                <a:cubicBezTo>
                  <a:pt x="1460940" y="111418"/>
                  <a:pt x="1461595" y="97665"/>
                  <a:pt x="1452880" y="91440"/>
                </a:cubicBezTo>
                <a:cubicBezTo>
                  <a:pt x="1435451" y="78990"/>
                  <a:pt x="1391920" y="71120"/>
                  <a:pt x="1391920" y="71120"/>
                </a:cubicBezTo>
                <a:cubicBezTo>
                  <a:pt x="1337733" y="74507"/>
                  <a:pt x="1282488" y="70095"/>
                  <a:pt x="1229360" y="81280"/>
                </a:cubicBezTo>
                <a:cubicBezTo>
                  <a:pt x="1215300" y="84240"/>
                  <a:pt x="1209918" y="102562"/>
                  <a:pt x="1198880" y="111760"/>
                </a:cubicBezTo>
                <a:cubicBezTo>
                  <a:pt x="1189499" y="119577"/>
                  <a:pt x="1178560" y="125307"/>
                  <a:pt x="1168400" y="132080"/>
                </a:cubicBezTo>
                <a:cubicBezTo>
                  <a:pt x="1161627" y="142240"/>
                  <a:pt x="1153039" y="151402"/>
                  <a:pt x="1148080" y="162560"/>
                </a:cubicBezTo>
                <a:cubicBezTo>
                  <a:pt x="1139381" y="182133"/>
                  <a:pt x="1127760" y="223520"/>
                  <a:pt x="1127760" y="223520"/>
                </a:cubicBezTo>
                <a:cubicBezTo>
                  <a:pt x="1129255" y="238468"/>
                  <a:pt x="1130219" y="323450"/>
                  <a:pt x="1148080" y="355600"/>
                </a:cubicBezTo>
                <a:cubicBezTo>
                  <a:pt x="1159940" y="376948"/>
                  <a:pt x="1165552" y="408837"/>
                  <a:pt x="1188720" y="416560"/>
                </a:cubicBezTo>
                <a:lnTo>
                  <a:pt x="1219200" y="426720"/>
                </a:lnTo>
                <a:cubicBezTo>
                  <a:pt x="1228466" y="440619"/>
                  <a:pt x="1260548" y="489964"/>
                  <a:pt x="1270000" y="497840"/>
                </a:cubicBezTo>
                <a:cubicBezTo>
                  <a:pt x="1278227" y="504696"/>
                  <a:pt x="1290901" y="503211"/>
                  <a:pt x="1300480" y="508000"/>
                </a:cubicBezTo>
                <a:cubicBezTo>
                  <a:pt x="1322937" y="519228"/>
                  <a:pt x="1334228" y="537643"/>
                  <a:pt x="1361440" y="538480"/>
                </a:cubicBezTo>
                <a:cubicBezTo>
                  <a:pt x="1571341" y="544939"/>
                  <a:pt x="1781387" y="545253"/>
                  <a:pt x="1991360" y="548640"/>
                </a:cubicBezTo>
                <a:cubicBezTo>
                  <a:pt x="2001520" y="552027"/>
                  <a:pt x="2012929" y="552859"/>
                  <a:pt x="2021840" y="558800"/>
                </a:cubicBezTo>
                <a:cubicBezTo>
                  <a:pt x="2054457" y="580544"/>
                  <a:pt x="2051828" y="587804"/>
                  <a:pt x="2062480" y="619760"/>
                </a:cubicBezTo>
                <a:cubicBezTo>
                  <a:pt x="2059093" y="636693"/>
                  <a:pt x="2059466" y="654839"/>
                  <a:pt x="2052320" y="670560"/>
                </a:cubicBezTo>
                <a:cubicBezTo>
                  <a:pt x="2042214" y="692793"/>
                  <a:pt x="2035372" y="725597"/>
                  <a:pt x="2011680" y="731520"/>
                </a:cubicBezTo>
                <a:cubicBezTo>
                  <a:pt x="1998133" y="734907"/>
                  <a:pt x="1984466" y="737844"/>
                  <a:pt x="1971040" y="741680"/>
                </a:cubicBezTo>
                <a:cubicBezTo>
                  <a:pt x="1960742" y="744622"/>
                  <a:pt x="1950950" y="749243"/>
                  <a:pt x="1940560" y="751840"/>
                </a:cubicBezTo>
                <a:cubicBezTo>
                  <a:pt x="1923807" y="756028"/>
                  <a:pt x="1906693" y="758613"/>
                  <a:pt x="1889760" y="762000"/>
                </a:cubicBezTo>
                <a:cubicBezTo>
                  <a:pt x="1849120" y="758613"/>
                  <a:pt x="1806245" y="765556"/>
                  <a:pt x="1767840" y="751840"/>
                </a:cubicBezTo>
                <a:cubicBezTo>
                  <a:pt x="1753577" y="746746"/>
                  <a:pt x="1757216" y="722835"/>
                  <a:pt x="1747520" y="711200"/>
                </a:cubicBezTo>
                <a:cubicBezTo>
                  <a:pt x="1739703" y="701819"/>
                  <a:pt x="1727200" y="697653"/>
                  <a:pt x="1717040" y="690880"/>
                </a:cubicBezTo>
                <a:cubicBezTo>
                  <a:pt x="1689685" y="608814"/>
                  <a:pt x="1677448" y="598048"/>
                  <a:pt x="1706880" y="487680"/>
                </a:cubicBezTo>
                <a:cubicBezTo>
                  <a:pt x="1709639" y="477332"/>
                  <a:pt x="1727200" y="480907"/>
                  <a:pt x="1737360" y="477520"/>
                </a:cubicBezTo>
                <a:cubicBezTo>
                  <a:pt x="1750907" y="467360"/>
                  <a:pt x="1763298" y="455441"/>
                  <a:pt x="1778000" y="447040"/>
                </a:cubicBezTo>
                <a:cubicBezTo>
                  <a:pt x="1799832" y="434565"/>
                  <a:pt x="1852143" y="430564"/>
                  <a:pt x="1869440" y="426720"/>
                </a:cubicBezTo>
                <a:cubicBezTo>
                  <a:pt x="1879895" y="424397"/>
                  <a:pt x="1889622" y="419502"/>
                  <a:pt x="1899920" y="416560"/>
                </a:cubicBezTo>
                <a:cubicBezTo>
                  <a:pt x="1913346" y="412724"/>
                  <a:pt x="1927185" y="410412"/>
                  <a:pt x="1940560" y="406400"/>
                </a:cubicBezTo>
                <a:cubicBezTo>
                  <a:pt x="1961076" y="400245"/>
                  <a:pt x="1981200" y="392853"/>
                  <a:pt x="2001520" y="386080"/>
                </a:cubicBezTo>
                <a:lnTo>
                  <a:pt x="2062480" y="365760"/>
                </a:lnTo>
                <a:lnTo>
                  <a:pt x="2092960" y="355600"/>
                </a:lnTo>
                <a:cubicBezTo>
                  <a:pt x="2103120" y="352213"/>
                  <a:pt x="2114529" y="351381"/>
                  <a:pt x="2123440" y="345440"/>
                </a:cubicBezTo>
                <a:cubicBezTo>
                  <a:pt x="2133600" y="338667"/>
                  <a:pt x="2142487" y="329407"/>
                  <a:pt x="2153920" y="325120"/>
                </a:cubicBezTo>
                <a:cubicBezTo>
                  <a:pt x="2170089" y="319057"/>
                  <a:pt x="2188060" y="319504"/>
                  <a:pt x="2204720" y="314960"/>
                </a:cubicBezTo>
                <a:cubicBezTo>
                  <a:pt x="2266104" y="298219"/>
                  <a:pt x="2254221" y="302280"/>
                  <a:pt x="2296160" y="274320"/>
                </a:cubicBezTo>
                <a:lnTo>
                  <a:pt x="2336800" y="213360"/>
                </a:lnTo>
                <a:cubicBezTo>
                  <a:pt x="2343573" y="203200"/>
                  <a:pt x="2346960" y="189653"/>
                  <a:pt x="2357120" y="182880"/>
                </a:cubicBezTo>
                <a:lnTo>
                  <a:pt x="2387600" y="162560"/>
                </a:lnTo>
                <a:cubicBezTo>
                  <a:pt x="2384213" y="121920"/>
                  <a:pt x="2388643" y="79852"/>
                  <a:pt x="2377440" y="40640"/>
                </a:cubicBezTo>
                <a:cubicBezTo>
                  <a:pt x="2374085" y="28899"/>
                  <a:pt x="2358183" y="25130"/>
                  <a:pt x="2346960" y="20320"/>
                </a:cubicBezTo>
                <a:cubicBezTo>
                  <a:pt x="2334405" y="14939"/>
                  <a:pt x="2264561" y="1808"/>
                  <a:pt x="2255520" y="0"/>
                </a:cubicBezTo>
                <a:cubicBezTo>
                  <a:pt x="2197947" y="3387"/>
                  <a:pt x="2140213" y="4692"/>
                  <a:pt x="2082800" y="10160"/>
                </a:cubicBezTo>
                <a:cubicBezTo>
                  <a:pt x="2068899" y="11484"/>
                  <a:pt x="2053778" y="12574"/>
                  <a:pt x="2042160" y="20320"/>
                </a:cubicBezTo>
                <a:cubicBezTo>
                  <a:pt x="2020322" y="34879"/>
                  <a:pt x="2021822" y="60995"/>
                  <a:pt x="2011680" y="81280"/>
                </a:cubicBezTo>
                <a:cubicBezTo>
                  <a:pt x="2006219" y="92202"/>
                  <a:pt x="1998133" y="101600"/>
                  <a:pt x="1991360" y="111760"/>
                </a:cubicBezTo>
                <a:cubicBezTo>
                  <a:pt x="1984622" y="138712"/>
                  <a:pt x="1954575" y="209608"/>
                  <a:pt x="1981200" y="243840"/>
                </a:cubicBezTo>
                <a:cubicBezTo>
                  <a:pt x="2018789" y="292169"/>
                  <a:pt x="2081116" y="291679"/>
                  <a:pt x="2133600" y="304800"/>
                </a:cubicBezTo>
                <a:cubicBezTo>
                  <a:pt x="2143990" y="307397"/>
                  <a:pt x="2153690" y="312363"/>
                  <a:pt x="2164080" y="314960"/>
                </a:cubicBezTo>
                <a:cubicBezTo>
                  <a:pt x="2180833" y="319148"/>
                  <a:pt x="2198127" y="320932"/>
                  <a:pt x="2214880" y="325120"/>
                </a:cubicBezTo>
                <a:cubicBezTo>
                  <a:pt x="2225270" y="327717"/>
                  <a:pt x="2234858" y="333180"/>
                  <a:pt x="2245360" y="335280"/>
                </a:cubicBezTo>
                <a:cubicBezTo>
                  <a:pt x="2268842" y="339976"/>
                  <a:pt x="2292773" y="342053"/>
                  <a:pt x="2316480" y="345440"/>
                </a:cubicBezTo>
                <a:cubicBezTo>
                  <a:pt x="2401147" y="342053"/>
                  <a:pt x="2485933" y="340916"/>
                  <a:pt x="2570480" y="335280"/>
                </a:cubicBezTo>
                <a:cubicBezTo>
                  <a:pt x="2589312" y="334025"/>
                  <a:pt x="2631236" y="323756"/>
                  <a:pt x="2651760" y="314960"/>
                </a:cubicBezTo>
                <a:cubicBezTo>
                  <a:pt x="2665681" y="308994"/>
                  <a:pt x="2678479" y="300606"/>
                  <a:pt x="2692400" y="294640"/>
                </a:cubicBezTo>
                <a:cubicBezTo>
                  <a:pt x="2702244" y="290421"/>
                  <a:pt x="2712720" y="287867"/>
                  <a:pt x="2722880" y="284480"/>
                </a:cubicBezTo>
                <a:cubicBezTo>
                  <a:pt x="2733040" y="274320"/>
                  <a:pt x="2740800" y="260978"/>
                  <a:pt x="2753360" y="254000"/>
                </a:cubicBezTo>
                <a:cubicBezTo>
                  <a:pt x="2772084" y="243598"/>
                  <a:pt x="2814320" y="233680"/>
                  <a:pt x="2814320" y="233680"/>
                </a:cubicBezTo>
                <a:cubicBezTo>
                  <a:pt x="2824480" y="223520"/>
                  <a:pt x="2833458" y="212021"/>
                  <a:pt x="2844800" y="203200"/>
                </a:cubicBezTo>
                <a:cubicBezTo>
                  <a:pt x="2918176" y="146130"/>
                  <a:pt x="2892942" y="188195"/>
                  <a:pt x="2915920" y="142240"/>
                </a:cubicBezTo>
              </a:path>
            </a:pathLst>
          </a:custGeom>
          <a:noFill/>
          <a:ln w="19050" cap="rnd">
            <a:solidFill>
              <a:srgbClr val="8AA7B1">
                <a:alpha val="99000"/>
              </a:srgbClr>
            </a:solidFill>
            <a:prstDash val="lgDashDot"/>
            <a:round/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56125" y="5435600"/>
            <a:ext cx="3475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MV Boli" panose="02000500030200090000" pitchFamily="2" charset="0"/>
                <a:ea typeface="Batang" panose="02030600000101010101" pitchFamily="18" charset="-127"/>
                <a:cs typeface="MV Boli" panose="02000500030200090000" pitchFamily="2" charset="0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MV Boli" panose="02000500030200090000" pitchFamily="2" charset="0"/>
              <a:ea typeface="宋体" panose="02010600030101010101" pitchFamily="2" charset="-122"/>
              <a:cs typeface="MV Boli" panose="0200050003020009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187" y="-5512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851883" y="853440"/>
            <a:ext cx="530075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云形 2"/>
          <p:cNvSpPr/>
          <p:nvPr/>
        </p:nvSpPr>
        <p:spPr>
          <a:xfrm rot="374361">
            <a:off x="8534400" y="1270000"/>
            <a:ext cx="2306320" cy="1442720"/>
          </a:xfrm>
          <a:prstGeom prst="cloud">
            <a:avLst/>
          </a:prstGeom>
          <a:solidFill>
            <a:srgbClr val="67809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云形 20"/>
          <p:cNvSpPr/>
          <p:nvPr/>
        </p:nvSpPr>
        <p:spPr>
          <a:xfrm rot="374361">
            <a:off x="7688807" y="804208"/>
            <a:ext cx="1548048" cy="1014595"/>
          </a:xfrm>
          <a:prstGeom prst="cloud">
            <a:avLst/>
          </a:prstGeom>
          <a:solidFill>
            <a:srgbClr val="7EA3AD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云形 24"/>
          <p:cNvSpPr/>
          <p:nvPr/>
        </p:nvSpPr>
        <p:spPr>
          <a:xfrm rot="374361">
            <a:off x="10453300" y="1543799"/>
            <a:ext cx="1238591" cy="895120"/>
          </a:xfrm>
          <a:prstGeom prst="cloud">
            <a:avLst/>
          </a:prstGeom>
          <a:solidFill>
            <a:srgbClr val="7EA3A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65236" y="1477771"/>
            <a:ext cx="1658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Final</a:t>
            </a:r>
          </a:p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target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300480" y="2062480"/>
            <a:ext cx="904240" cy="904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2652568" y="2882562"/>
            <a:ext cx="904240" cy="904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4050141" y="3477787"/>
            <a:ext cx="904240" cy="904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5406800" y="2692400"/>
            <a:ext cx="904240" cy="904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21664" y="4176019"/>
            <a:ext cx="904240" cy="904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连接符: 曲线 6"/>
          <p:cNvCxnSpPr/>
          <p:nvPr/>
        </p:nvCxnSpPr>
        <p:spPr>
          <a:xfrm rot="5400000" flipH="1" flipV="1">
            <a:off x="8695442" y="3027366"/>
            <a:ext cx="1079814" cy="955062"/>
          </a:xfrm>
          <a:prstGeom prst="curvedConnector3">
            <a:avLst/>
          </a:prstGeom>
          <a:ln w="190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圆角 39"/>
          <p:cNvSpPr/>
          <p:nvPr/>
        </p:nvSpPr>
        <p:spPr>
          <a:xfrm>
            <a:off x="6764232" y="3471964"/>
            <a:ext cx="904240" cy="904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243479" y="2882562"/>
            <a:ext cx="365760" cy="261958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620594" y="3721984"/>
            <a:ext cx="365760" cy="261958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341872" y="3460026"/>
            <a:ext cx="365760" cy="261958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008913" y="3471964"/>
            <a:ext cx="341287" cy="37524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12188" y="4245225"/>
            <a:ext cx="365760" cy="261958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185090" y="2354934"/>
            <a:ext cx="113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EA3AD"/>
                </a:solidFill>
                <a:cs typeface="+mn-ea"/>
                <a:sym typeface="+mn-lt"/>
              </a:rPr>
              <a:t>Target1</a:t>
            </a:r>
            <a:endParaRPr lang="zh-CN" altLang="en-US" sz="20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37178" y="3202338"/>
            <a:ext cx="113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EA3AD"/>
                </a:solidFill>
                <a:cs typeface="+mn-ea"/>
                <a:sym typeface="+mn-lt"/>
              </a:rPr>
              <a:t>Target2</a:t>
            </a:r>
            <a:endParaRPr lang="zh-CN" altLang="en-US" sz="20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40680" y="3766685"/>
            <a:ext cx="113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EA3AD"/>
                </a:solidFill>
                <a:cs typeface="+mn-ea"/>
                <a:sym typeface="+mn-lt"/>
              </a:rPr>
              <a:t>Target3</a:t>
            </a:r>
            <a:endParaRPr lang="zh-CN" altLang="en-US" sz="20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291410" y="2975075"/>
            <a:ext cx="113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EA3AD"/>
                </a:solidFill>
                <a:cs typeface="+mn-ea"/>
                <a:sym typeface="+mn-lt"/>
              </a:rPr>
              <a:t>Target4</a:t>
            </a:r>
            <a:endParaRPr lang="zh-CN" altLang="en-US" sz="20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61958" y="3766685"/>
            <a:ext cx="113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EA3AD"/>
                </a:solidFill>
                <a:cs typeface="+mn-ea"/>
                <a:sym typeface="+mn-lt"/>
              </a:rPr>
              <a:t>Target5</a:t>
            </a:r>
            <a:endParaRPr lang="zh-CN" altLang="en-US" sz="20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006274" y="4438343"/>
            <a:ext cx="113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EA3AD"/>
                </a:solidFill>
                <a:cs typeface="+mn-ea"/>
                <a:sym typeface="+mn-lt"/>
              </a:rPr>
              <a:t>Target6</a:t>
            </a:r>
            <a:endParaRPr lang="zh-CN" altLang="en-US" sz="20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2103" y="4838453"/>
            <a:ext cx="455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0" grpId="0" animBg="1"/>
      <p:bldP spid="38" grpId="0" animBg="1"/>
      <p:bldP spid="39" grpId="0" animBg="1"/>
      <p:bldP spid="40" grpId="0" animBg="1"/>
      <p:bldP spid="15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2651" y="821094"/>
            <a:ext cx="5366699" cy="5215812"/>
            <a:chOff x="5501640" y="0"/>
            <a:chExt cx="6685280" cy="6497320"/>
          </a:xfrm>
        </p:grpSpPr>
        <p:sp>
          <p:nvSpPr>
            <p:cNvPr id="5" name="泪滴形 4"/>
            <p:cNvSpPr/>
            <p:nvPr/>
          </p:nvSpPr>
          <p:spPr>
            <a:xfrm>
              <a:off x="5501640" y="0"/>
              <a:ext cx="6685280" cy="6497320"/>
            </a:xfrm>
            <a:prstGeom prst="teardrop">
              <a:avLst/>
            </a:prstGeom>
            <a:solidFill>
              <a:srgbClr val="7EA3A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17867" y="1960154"/>
              <a:ext cx="5549156" cy="2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Autumn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74952" y="4420729"/>
              <a:ext cx="4206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What's more wonderful is still ahead.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828108" y="821094"/>
            <a:ext cx="87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③</a:t>
            </a:r>
          </a:p>
        </p:txBody>
      </p:sp>
      <p:pic>
        <p:nvPicPr>
          <p:cNvPr id="8" name="图形 7" descr="星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004" y="1612085"/>
            <a:ext cx="1338674" cy="1338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81238" y="1941613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73238" y="517584"/>
            <a:ext cx="428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93978" y="1102359"/>
            <a:ext cx="4953443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任意多边形: 形状 21"/>
          <p:cNvSpPr/>
          <p:nvPr/>
        </p:nvSpPr>
        <p:spPr>
          <a:xfrm>
            <a:off x="1965632" y="1304306"/>
            <a:ext cx="3962400" cy="3962400"/>
          </a:xfrm>
          <a:custGeom>
            <a:avLst/>
            <a:gdLst>
              <a:gd name="connsiteX0" fmla="*/ 3715706 w 3962400"/>
              <a:gd name="connsiteY0" fmla="*/ 1981200 h 3962400"/>
              <a:gd name="connsiteX1" fmla="*/ 3962400 w 3962400"/>
              <a:gd name="connsiteY1" fmla="*/ 1981200 h 3962400"/>
              <a:gd name="connsiteX2" fmla="*/ 3962400 w 3962400"/>
              <a:gd name="connsiteY2" fmla="*/ 3962400 h 3962400"/>
              <a:gd name="connsiteX3" fmla="*/ 1981200 w 3962400"/>
              <a:gd name="connsiteY3" fmla="*/ 3962400 h 3962400"/>
              <a:gd name="connsiteX4" fmla="*/ 1981200 w 3962400"/>
              <a:gd name="connsiteY4" fmla="*/ 3704249 h 3962400"/>
              <a:gd name="connsiteX5" fmla="*/ 2139433 w 3962400"/>
              <a:gd name="connsiteY5" fmla="*/ 3696259 h 3962400"/>
              <a:gd name="connsiteX6" fmla="*/ 3708326 w 3962400"/>
              <a:gd name="connsiteY6" fmla="*/ 2127366 h 3962400"/>
              <a:gd name="connsiteX7" fmla="*/ 203734 w 3962400"/>
              <a:gd name="connsiteY7" fmla="*/ 1981200 h 3962400"/>
              <a:gd name="connsiteX8" fmla="*/ 1981200 w 3962400"/>
              <a:gd name="connsiteY8" fmla="*/ 1981200 h 3962400"/>
              <a:gd name="connsiteX9" fmla="*/ 1981200 w 3962400"/>
              <a:gd name="connsiteY9" fmla="*/ 3704249 h 3962400"/>
              <a:gd name="connsiteX10" fmla="*/ 1959720 w 3962400"/>
              <a:gd name="connsiteY10" fmla="*/ 3705333 h 3962400"/>
              <a:gd name="connsiteX11" fmla="*/ 211115 w 3962400"/>
              <a:gd name="connsiteY11" fmla="*/ 2127366 h 3962400"/>
              <a:gd name="connsiteX12" fmla="*/ 1981200 w 3962400"/>
              <a:gd name="connsiteY12" fmla="*/ 191058 h 3962400"/>
              <a:gd name="connsiteX13" fmla="*/ 2139433 w 3962400"/>
              <a:gd name="connsiteY13" fmla="*/ 199048 h 3962400"/>
              <a:gd name="connsiteX14" fmla="*/ 3717400 w 3962400"/>
              <a:gd name="connsiteY14" fmla="*/ 1947653 h 3962400"/>
              <a:gd name="connsiteX15" fmla="*/ 3715706 w 3962400"/>
              <a:gd name="connsiteY15" fmla="*/ 1981200 h 3962400"/>
              <a:gd name="connsiteX16" fmla="*/ 1981200 w 3962400"/>
              <a:gd name="connsiteY16" fmla="*/ 1981200 h 3962400"/>
              <a:gd name="connsiteX17" fmla="*/ 0 w 3962400"/>
              <a:gd name="connsiteY17" fmla="*/ 0 h 3962400"/>
              <a:gd name="connsiteX18" fmla="*/ 1981200 w 3962400"/>
              <a:gd name="connsiteY18" fmla="*/ 0 h 3962400"/>
              <a:gd name="connsiteX19" fmla="*/ 1981200 w 3962400"/>
              <a:gd name="connsiteY19" fmla="*/ 191058 h 3962400"/>
              <a:gd name="connsiteX20" fmla="*/ 1959720 w 3962400"/>
              <a:gd name="connsiteY20" fmla="*/ 189973 h 3962400"/>
              <a:gd name="connsiteX21" fmla="*/ 202040 w 3962400"/>
              <a:gd name="connsiteY21" fmla="*/ 1947653 h 3962400"/>
              <a:gd name="connsiteX22" fmla="*/ 203734 w 3962400"/>
              <a:gd name="connsiteY22" fmla="*/ 1981200 h 3962400"/>
              <a:gd name="connsiteX23" fmla="*/ 0 w 3962400"/>
              <a:gd name="connsiteY23" fmla="*/ 19812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62400" h="3962400">
                <a:moveTo>
                  <a:pt x="3715706" y="1981200"/>
                </a:moveTo>
                <a:lnTo>
                  <a:pt x="3962400" y="1981200"/>
                </a:lnTo>
                <a:lnTo>
                  <a:pt x="3962400" y="3962400"/>
                </a:lnTo>
                <a:lnTo>
                  <a:pt x="1981200" y="3962400"/>
                </a:lnTo>
                <a:lnTo>
                  <a:pt x="1981200" y="3704249"/>
                </a:lnTo>
                <a:lnTo>
                  <a:pt x="2139433" y="3696259"/>
                </a:lnTo>
                <a:cubicBezTo>
                  <a:pt x="2966666" y="3612249"/>
                  <a:pt x="3624315" y="2954599"/>
                  <a:pt x="3708326" y="2127366"/>
                </a:cubicBezTo>
                <a:close/>
                <a:moveTo>
                  <a:pt x="203734" y="1981200"/>
                </a:moveTo>
                <a:lnTo>
                  <a:pt x="1981200" y="1981200"/>
                </a:lnTo>
                <a:lnTo>
                  <a:pt x="1981200" y="3704249"/>
                </a:lnTo>
                <a:lnTo>
                  <a:pt x="1959720" y="3705333"/>
                </a:lnTo>
                <a:cubicBezTo>
                  <a:pt x="1049652" y="3705333"/>
                  <a:pt x="301126" y="3013687"/>
                  <a:pt x="211115" y="2127366"/>
                </a:cubicBezTo>
                <a:close/>
                <a:moveTo>
                  <a:pt x="1981200" y="191058"/>
                </a:moveTo>
                <a:lnTo>
                  <a:pt x="2139433" y="199048"/>
                </a:lnTo>
                <a:cubicBezTo>
                  <a:pt x="3025754" y="289059"/>
                  <a:pt x="3717400" y="1037584"/>
                  <a:pt x="3717400" y="1947653"/>
                </a:cubicBezTo>
                <a:lnTo>
                  <a:pt x="3715706" y="1981200"/>
                </a:lnTo>
                <a:lnTo>
                  <a:pt x="1981200" y="1981200"/>
                </a:lnTo>
                <a:close/>
                <a:moveTo>
                  <a:pt x="0" y="0"/>
                </a:moveTo>
                <a:lnTo>
                  <a:pt x="1981200" y="0"/>
                </a:lnTo>
                <a:lnTo>
                  <a:pt x="1981200" y="191058"/>
                </a:lnTo>
                <a:lnTo>
                  <a:pt x="1959720" y="189973"/>
                </a:lnTo>
                <a:cubicBezTo>
                  <a:pt x="988980" y="189973"/>
                  <a:pt x="202040" y="976913"/>
                  <a:pt x="202040" y="1947653"/>
                </a:cubicBezTo>
                <a:lnTo>
                  <a:pt x="203734" y="1981200"/>
                </a:lnTo>
                <a:lnTo>
                  <a:pt x="0" y="1981200"/>
                </a:lnTo>
                <a:close/>
              </a:path>
            </a:pathLst>
          </a:custGeom>
          <a:blipFill>
            <a:blip r:embed="rId2" cstate="email">
              <a:alphaModFix amt="6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329784" y="1668458"/>
            <a:ext cx="3234095" cy="3234095"/>
          </a:xfrm>
          <a:prstGeom prst="ellipse">
            <a:avLst/>
          </a:prstGeom>
          <a:blipFill dpi="0" rotWithShape="1">
            <a:blip r:embed="rId3" cstate="email">
              <a:alphaModFix amt="56000"/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形 9" descr="月亮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93978" y="3573779"/>
            <a:ext cx="728042" cy="728042"/>
          </a:xfrm>
          <a:prstGeom prst="rect">
            <a:avLst/>
          </a:prstGeom>
        </p:spPr>
      </p:pic>
      <p:pic>
        <p:nvPicPr>
          <p:cNvPr id="12" name="图形 11" descr="星星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24456" y="1941613"/>
            <a:ext cx="697564" cy="69756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11857" y="3611863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97209" y="1413940"/>
            <a:ext cx="8197582" cy="4030121"/>
            <a:chOff x="1547083" y="853440"/>
            <a:chExt cx="8197582" cy="4030121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851883" y="853440"/>
              <a:ext cx="5300757" cy="0"/>
            </a:xfrm>
            <a:prstGeom prst="line">
              <a:avLst/>
            </a:prstGeom>
            <a:ln w="15875" cap="flat" cmpd="sng" algn="ctr">
              <a:solidFill>
                <a:srgbClr val="BFA7A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" name="等腰三角形 1"/>
            <p:cNvSpPr/>
            <p:nvPr/>
          </p:nvSpPr>
          <p:spPr>
            <a:xfrm>
              <a:off x="1547083" y="1419790"/>
              <a:ext cx="1956639" cy="1686758"/>
            </a:xfrm>
            <a:prstGeom prst="triangle">
              <a:avLst/>
            </a:prstGeom>
            <a:pattFill prst="pct90">
              <a:fgClr>
                <a:srgbClr val="BFA7A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624460" y="1419790"/>
              <a:ext cx="1956639" cy="1686758"/>
            </a:xfrm>
            <a:prstGeom prst="triangle">
              <a:avLst/>
            </a:prstGeom>
            <a:blipFill dpi="0" rotWithShape="1">
              <a:blip r:embed="rId2" cstate="email">
                <a:alphaModFix amt="76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5706243" y="1419790"/>
              <a:ext cx="1956639" cy="1686758"/>
            </a:xfrm>
            <a:prstGeom prst="triangle">
              <a:avLst/>
            </a:prstGeom>
            <a:blipFill>
              <a:blip r:embed="rId3" cstate="email">
                <a:alphaModFix amt="70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7788026" y="1419790"/>
              <a:ext cx="1956639" cy="1686758"/>
            </a:xfrm>
            <a:prstGeom prst="triangle">
              <a:avLst/>
            </a:prstGeom>
            <a:blipFill dpi="0" rotWithShape="1">
              <a:blip r:embed="rId4" cstate="email">
                <a:alphaModFix amt="7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581924" y="3196803"/>
              <a:ext cx="1956639" cy="1686758"/>
            </a:xfrm>
            <a:prstGeom prst="triangle">
              <a:avLst/>
            </a:prstGeom>
            <a:pattFill prst="dashVert">
              <a:fgClr>
                <a:srgbClr val="BFA7A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678370" y="3196803"/>
              <a:ext cx="1956639" cy="1686758"/>
            </a:xfrm>
            <a:prstGeom prst="triangl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6774816" y="3196803"/>
              <a:ext cx="1956639" cy="1686758"/>
            </a:xfrm>
            <a:prstGeom prst="triangle">
              <a:avLst/>
            </a:prstGeom>
            <a:pattFill prst="solidDmnd">
              <a:fgClr>
                <a:srgbClr val="BFA7A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形 3" descr="花环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231420" y="1815950"/>
              <a:ext cx="705309" cy="705309"/>
            </a:xfrm>
            <a:prstGeom prst="rect">
              <a:avLst/>
            </a:prstGeom>
          </p:spPr>
        </p:pic>
        <p:pic>
          <p:nvPicPr>
            <p:cNvPr id="6" name="图形 5" descr="枞树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324066" y="3487306"/>
              <a:ext cx="737287" cy="737287"/>
            </a:xfrm>
            <a:prstGeom prst="rect">
              <a:avLst/>
            </a:prstGeom>
          </p:spPr>
        </p:pic>
        <p:pic>
          <p:nvPicPr>
            <p:cNvPr id="10" name="图形 9" descr="棕榈树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253214" y="1783783"/>
              <a:ext cx="790656" cy="790656"/>
            </a:xfrm>
            <a:prstGeom prst="rect">
              <a:avLst/>
            </a:prstGeom>
          </p:spPr>
        </p:pic>
        <p:pic>
          <p:nvPicPr>
            <p:cNvPr id="12" name="图形 11" descr="仙人掌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203741" y="3502819"/>
              <a:ext cx="766762" cy="766762"/>
            </a:xfrm>
            <a:prstGeom prst="rect">
              <a:avLst/>
            </a:prstGeom>
          </p:spPr>
        </p:pic>
        <p:pic>
          <p:nvPicPr>
            <p:cNvPr id="30" name="图形 29" descr="鲜花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385123" y="1830856"/>
              <a:ext cx="690403" cy="6904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53180" y="1541599"/>
            <a:ext cx="1659103" cy="1766153"/>
            <a:chOff x="2053180" y="1541599"/>
            <a:chExt cx="1659103" cy="1766153"/>
          </a:xfrm>
          <a:solidFill>
            <a:srgbClr val="E4E6EA"/>
          </a:solidFill>
        </p:grpSpPr>
        <p:sp>
          <p:nvSpPr>
            <p:cNvPr id="36" name="ïŝḻîḓe"/>
            <p:cNvSpPr/>
            <p:nvPr/>
          </p:nvSpPr>
          <p:spPr bwMode="auto">
            <a:xfrm>
              <a:off x="2053180" y="1541599"/>
              <a:ext cx="1659103" cy="1766153"/>
            </a:xfrm>
            <a:custGeom>
              <a:avLst/>
              <a:gdLst>
                <a:gd name="T0" fmla="*/ 82877 w 46"/>
                <a:gd name="T1" fmla="*/ 496524 h 49"/>
                <a:gd name="T2" fmla="*/ 414384 w 46"/>
                <a:gd name="T3" fmla="*/ 66203 h 49"/>
                <a:gd name="T4" fmla="*/ 762467 w 46"/>
                <a:gd name="T5" fmla="*/ 463423 h 49"/>
                <a:gd name="T6" fmla="*/ 762467 w 46"/>
                <a:gd name="T7" fmla="*/ 446872 h 49"/>
                <a:gd name="T8" fmla="*/ 381234 w 46"/>
                <a:gd name="T9" fmla="*/ 0 h 49"/>
                <a:gd name="T10" fmla="*/ 0 w 46"/>
                <a:gd name="T11" fmla="*/ 446872 h 49"/>
                <a:gd name="T12" fmla="*/ 182329 w 46"/>
                <a:gd name="T13" fmla="*/ 810990 h 49"/>
                <a:gd name="T14" fmla="*/ 82877 w 46"/>
                <a:gd name="T15" fmla="*/ 496524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9">
                  <a:moveTo>
                    <a:pt x="5" y="30"/>
                  </a:moveTo>
                  <a:cubicBezTo>
                    <a:pt x="5" y="15"/>
                    <a:pt x="14" y="4"/>
                    <a:pt x="25" y="4"/>
                  </a:cubicBezTo>
                  <a:cubicBezTo>
                    <a:pt x="36" y="4"/>
                    <a:pt x="45" y="15"/>
                    <a:pt x="46" y="28"/>
                  </a:cubicBezTo>
                  <a:cubicBezTo>
                    <a:pt x="46" y="28"/>
                    <a:pt x="46" y="27"/>
                    <a:pt x="46" y="27"/>
                  </a:cubicBezTo>
                  <a:cubicBezTo>
                    <a:pt x="46" y="12"/>
                    <a:pt x="36" y="0"/>
                    <a:pt x="23" y="0"/>
                  </a:cubicBezTo>
                  <a:cubicBezTo>
                    <a:pt x="11" y="0"/>
                    <a:pt x="0" y="12"/>
                    <a:pt x="0" y="27"/>
                  </a:cubicBezTo>
                  <a:cubicBezTo>
                    <a:pt x="0" y="36"/>
                    <a:pt x="5" y="44"/>
                    <a:pt x="11" y="49"/>
                  </a:cubicBezTo>
                  <a:cubicBezTo>
                    <a:pt x="7" y="44"/>
                    <a:pt x="5" y="38"/>
                    <a:pt x="5" y="30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站酷小薇LOGO体" panose="02010600010101010101" pitchFamily="2" charset="-122"/>
                <a:ea typeface="站酷小薇LOGO体" panose="02010600010101010101" pitchFamily="2" charset="-122"/>
              </a:endParaRPr>
            </a:p>
          </p:txBody>
        </p:sp>
        <p:sp>
          <p:nvSpPr>
            <p:cNvPr id="37" name="îsḻiḑe"/>
            <p:cNvSpPr/>
            <p:nvPr/>
          </p:nvSpPr>
          <p:spPr bwMode="auto">
            <a:xfrm>
              <a:off x="2385000" y="1541599"/>
              <a:ext cx="1176454" cy="1766153"/>
            </a:xfrm>
            <a:custGeom>
              <a:avLst/>
              <a:gdLst>
                <a:gd name="T0" fmla="*/ 491507 w 33"/>
                <a:gd name="T1" fmla="*/ 496524 h 49"/>
                <a:gd name="T2" fmla="*/ 245754 w 33"/>
                <a:gd name="T3" fmla="*/ 66203 h 49"/>
                <a:gd name="T4" fmla="*/ 0 w 33"/>
                <a:gd name="T5" fmla="*/ 463423 h 49"/>
                <a:gd name="T6" fmla="*/ 0 w 33"/>
                <a:gd name="T7" fmla="*/ 446872 h 49"/>
                <a:gd name="T8" fmla="*/ 278521 w 33"/>
                <a:gd name="T9" fmla="*/ 0 h 49"/>
                <a:gd name="T10" fmla="*/ 540658 w 33"/>
                <a:gd name="T11" fmla="*/ 446872 h 49"/>
                <a:gd name="T12" fmla="*/ 409589 w 33"/>
                <a:gd name="T13" fmla="*/ 810990 h 49"/>
                <a:gd name="T14" fmla="*/ 491507 w 33"/>
                <a:gd name="T15" fmla="*/ 496524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49">
                  <a:moveTo>
                    <a:pt x="30" y="30"/>
                  </a:moveTo>
                  <a:cubicBezTo>
                    <a:pt x="30" y="15"/>
                    <a:pt x="23" y="4"/>
                    <a:pt x="15" y="4"/>
                  </a:cubicBezTo>
                  <a:cubicBezTo>
                    <a:pt x="7" y="4"/>
                    <a:pt x="1" y="15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12"/>
                    <a:pt x="8" y="0"/>
                    <a:pt x="17" y="0"/>
                  </a:cubicBezTo>
                  <a:cubicBezTo>
                    <a:pt x="26" y="0"/>
                    <a:pt x="33" y="12"/>
                    <a:pt x="33" y="27"/>
                  </a:cubicBezTo>
                  <a:cubicBezTo>
                    <a:pt x="33" y="36"/>
                    <a:pt x="30" y="44"/>
                    <a:pt x="25" y="49"/>
                  </a:cubicBezTo>
                  <a:cubicBezTo>
                    <a:pt x="28" y="44"/>
                    <a:pt x="30" y="38"/>
                    <a:pt x="30" y="30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站酷小薇LOGO体" panose="02010600010101010101" pitchFamily="2" charset="-122"/>
                <a:ea typeface="站酷小薇LOGO体" panose="0201060001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站酷小薇LOGO体" panose="02010600010101010101" pitchFamily="2" charset="-122"/>
              <a:ea typeface="站酷小薇LOGO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站酷小薇LOGO体" panose="02010600010101010101" pitchFamily="2" charset="-122"/>
              <a:ea typeface="站酷小薇LOGO体" panose="02010600010101010101" pitchFamily="2" charset="-122"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851883" y="853440"/>
            <a:ext cx="530075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35" name="iṣḷîďé"/>
          <p:cNvSpPr/>
          <p:nvPr/>
        </p:nvSpPr>
        <p:spPr bwMode="auto">
          <a:xfrm>
            <a:off x="1766612" y="2220890"/>
            <a:ext cx="2232248" cy="2445436"/>
          </a:xfrm>
          <a:prstGeom prst="rect">
            <a:avLst/>
          </a:prstGeom>
          <a:blipFill>
            <a:blip r:embed="rId2" cstate="email">
              <a:alphaModFix amt="71000"/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881229" y="3799003"/>
            <a:ext cx="514264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ïSļíḓè"/>
          <p:cNvGrpSpPr/>
          <p:nvPr/>
        </p:nvGrpSpPr>
        <p:grpSpPr>
          <a:xfrm>
            <a:off x="7910281" y="4684787"/>
            <a:ext cx="920600" cy="521720"/>
            <a:chOff x="2825421" y="4679520"/>
            <a:chExt cx="920600" cy="521720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2881925" y="5137108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íṣḻíďè"/>
            <p:cNvSpPr txBox="1"/>
            <p:nvPr/>
          </p:nvSpPr>
          <p:spPr>
            <a:xfrm>
              <a:off x="2825421" y="467952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algn="ctr"/>
              <a:r>
                <a:rPr lang="en-US" altLang="zh-CN" b="1" dirty="0"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Key word</a:t>
              </a:r>
              <a:endParaRPr lang="zh-CN" altLang="en-US" b="1" dirty="0">
                <a:latin typeface="站酷小薇LOGO体" panose="02010600010101010101" pitchFamily="2" charset="-122"/>
                <a:ea typeface="站酷小薇LOGO体" panose="0201060001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82992" y="2520823"/>
            <a:ext cx="4966179" cy="1646945"/>
            <a:chOff x="5807968" y="1727940"/>
            <a:chExt cx="4966179" cy="1646945"/>
          </a:xfrm>
        </p:grpSpPr>
        <p:sp>
          <p:nvSpPr>
            <p:cNvPr id="29" name="iṩļîde"/>
            <p:cNvSpPr txBox="1"/>
            <p:nvPr/>
          </p:nvSpPr>
          <p:spPr>
            <a:xfrm>
              <a:off x="5807968" y="1727940"/>
              <a:ext cx="3501296" cy="116955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/>
            </a:bodyPr>
            <a:lstStyle/>
            <a:p>
              <a:r>
                <a:rPr lang="en-US" altLang="zh-CN" sz="2800" b="1" dirty="0">
                  <a:latin typeface="站酷小薇LOGO体" panose="02010600010101010101" pitchFamily="2" charset="-122"/>
                  <a:ea typeface="站酷小薇LOGO体" panose="02010600010101010101" pitchFamily="2" charset="-122"/>
                </a:rPr>
                <a:t>Let's go on a tour together!</a:t>
              </a:r>
              <a:endParaRPr lang="zh-CN" altLang="en-US" sz="2800" b="1" dirty="0">
                <a:latin typeface="站酷小薇LOGO体" panose="02010600010101010101" pitchFamily="2" charset="-122"/>
                <a:ea typeface="站酷小薇LOGO体" panose="0201060001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831829" y="2913220"/>
              <a:ext cx="4942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journey was a surprise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ea typeface="Batang" panose="02030600000101010101" pitchFamily="18" charset="-127"/>
                <a:cs typeface="MV Boli" panose="02000500030200090000" pitchFamily="2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27809" y="4836911"/>
            <a:ext cx="256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EA3AD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 b="1" dirty="0">
              <a:solidFill>
                <a:srgbClr val="7EA3AD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l"/>
            <a:endParaRPr lang="zh-CN" altLang="en-US" sz="2400" dirty="0">
              <a:solidFill>
                <a:schemeClr val="bg1"/>
              </a:solidFill>
              <a:latin typeface="MV Boli" panose="02000500030200090000" pitchFamily="2" charset="0"/>
              <a:ea typeface="Batang" panose="02030600000101010101" pitchFamily="18" charset="-127"/>
              <a:cs typeface="MV Boli" panose="02000500030200090000" pitchFamily="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82992" y="4836911"/>
            <a:ext cx="256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EA3AD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 b="1" dirty="0">
              <a:solidFill>
                <a:srgbClr val="7EA3AD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l"/>
            <a:endParaRPr lang="zh-CN" altLang="en-US" sz="2400" dirty="0">
              <a:solidFill>
                <a:schemeClr val="bg1"/>
              </a:solidFill>
              <a:latin typeface="MV Boli" panose="02000500030200090000" pitchFamily="2" charset="0"/>
              <a:ea typeface="Batang" panose="02030600000101010101" pitchFamily="18" charset="-127"/>
              <a:cs typeface="MV Boli" panose="0200050003020009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5631" y="4945647"/>
            <a:ext cx="2572689" cy="1200329"/>
          </a:xfrm>
          <a:prstGeom prst="rect">
            <a:avLst/>
          </a:prstGeom>
          <a:noFill/>
          <a:ln>
            <a:solidFill>
              <a:srgbClr val="F4B19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V Boli" panose="02000500030200090000" pitchFamily="2" charset="0"/>
                <a:ea typeface="Batang" panose="02030600000101010101" pitchFamily="18" charset="-127"/>
                <a:cs typeface="MV Boli" panose="02000500030200090000" pitchFamily="2" charset="0"/>
              </a:rPr>
              <a:t>It's a very happy thing to travel with you</a:t>
            </a:r>
            <a:endParaRPr lang="zh-CN" altLang="en-US" sz="2400" dirty="0">
              <a:solidFill>
                <a:schemeClr val="bg1"/>
              </a:solidFill>
              <a:latin typeface="MV Boli" panose="02000500030200090000" pitchFamily="2" charset="0"/>
              <a:ea typeface="Batang" panose="02030600000101010101" pitchFamily="18" charset="-127"/>
              <a:cs typeface="MV Boli" panose="0200050003020009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2651" y="821094"/>
            <a:ext cx="5366699" cy="5215812"/>
            <a:chOff x="5501640" y="0"/>
            <a:chExt cx="6685280" cy="6497320"/>
          </a:xfrm>
        </p:grpSpPr>
        <p:sp>
          <p:nvSpPr>
            <p:cNvPr id="5" name="泪滴形 4"/>
            <p:cNvSpPr/>
            <p:nvPr/>
          </p:nvSpPr>
          <p:spPr>
            <a:xfrm>
              <a:off x="5501640" y="0"/>
              <a:ext cx="6685280" cy="6497320"/>
            </a:xfrm>
            <a:prstGeom prst="teardrop">
              <a:avLst/>
            </a:prstGeom>
            <a:solidFill>
              <a:srgbClr val="7EA3A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17867" y="1960154"/>
              <a:ext cx="5549156" cy="2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 winter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74952" y="4420729"/>
              <a:ext cx="4206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What's more wonderful is still ahead.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828108" y="821094"/>
            <a:ext cx="87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④</a:t>
            </a:r>
          </a:p>
        </p:txBody>
      </p:sp>
      <p:pic>
        <p:nvPicPr>
          <p:cNvPr id="10" name="图形 9" descr="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50" y="1683578"/>
            <a:ext cx="1267181" cy="1267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851883" y="853440"/>
            <a:ext cx="530075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51307" y="4850679"/>
            <a:ext cx="268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..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547083" y="1497994"/>
            <a:ext cx="3007360" cy="3007360"/>
          </a:xfrm>
          <a:prstGeom prst="roundRect">
            <a:avLst/>
          </a:prstGeom>
          <a:blipFill dpi="0" rotWithShape="1">
            <a:blip r:embed="rId2" cstate="email">
              <a:alphaModFix amt="8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715691" y="1497994"/>
            <a:ext cx="3007360" cy="3007360"/>
          </a:xfrm>
          <a:prstGeom prst="roundRect">
            <a:avLst/>
          </a:prstGeom>
          <a:pattFill prst="plaid">
            <a:fgClr>
              <a:srgbClr val="E8C0D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 flipH="1">
            <a:off x="7884299" y="1497994"/>
            <a:ext cx="3007360" cy="3007360"/>
          </a:xfrm>
          <a:prstGeom prst="roundRect">
            <a:avLst/>
          </a:prstGeom>
          <a:blipFill dpi="0" rotWithShape="1">
            <a:blip r:embed="rId3" cstate="email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2493" y="4850678"/>
            <a:ext cx="268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57248" y="4850679"/>
            <a:ext cx="268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28445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851883" y="853440"/>
            <a:ext cx="530075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16102" y="3920754"/>
            <a:ext cx="1753345" cy="122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1651307" y="3383280"/>
            <a:ext cx="8671253" cy="0"/>
          </a:xfrm>
          <a:prstGeom prst="straightConnector1">
            <a:avLst/>
          </a:prstGeom>
          <a:ln w="44450">
            <a:solidFill>
              <a:srgbClr val="BFA7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: 形状 7"/>
          <p:cNvSpPr/>
          <p:nvPr/>
        </p:nvSpPr>
        <p:spPr>
          <a:xfrm>
            <a:off x="1655829" y="2445186"/>
            <a:ext cx="575933" cy="907614"/>
          </a:xfrm>
          <a:custGeom>
            <a:avLst/>
            <a:gdLst>
              <a:gd name="connsiteX0" fmla="*/ 559051 w 575933"/>
              <a:gd name="connsiteY0" fmla="*/ 907614 h 907614"/>
              <a:gd name="connsiteX1" fmla="*/ 548891 w 575933"/>
              <a:gd name="connsiteY1" fmla="*/ 247214 h 907614"/>
              <a:gd name="connsiteX2" fmla="*/ 305051 w 575933"/>
              <a:gd name="connsiteY2" fmla="*/ 3374 h 907614"/>
              <a:gd name="connsiteX3" fmla="*/ 10411 w 575933"/>
              <a:gd name="connsiteY3" fmla="*/ 104974 h 907614"/>
              <a:gd name="connsiteX4" fmla="*/ 61211 w 575933"/>
              <a:gd name="connsiteY4" fmla="*/ 104974 h 907614"/>
              <a:gd name="connsiteX5" fmla="*/ 61211 w 575933"/>
              <a:gd name="connsiteY5" fmla="*/ 104974 h 9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33" h="907614">
                <a:moveTo>
                  <a:pt x="559051" y="907614"/>
                </a:moveTo>
                <a:cubicBezTo>
                  <a:pt x="575137" y="652767"/>
                  <a:pt x="591224" y="397921"/>
                  <a:pt x="548891" y="247214"/>
                </a:cubicBezTo>
                <a:cubicBezTo>
                  <a:pt x="506558" y="96507"/>
                  <a:pt x="394798" y="27081"/>
                  <a:pt x="305051" y="3374"/>
                </a:cubicBezTo>
                <a:cubicBezTo>
                  <a:pt x="215304" y="-20333"/>
                  <a:pt x="51051" y="88041"/>
                  <a:pt x="10411" y="104974"/>
                </a:cubicBezTo>
                <a:cubicBezTo>
                  <a:pt x="-30229" y="121907"/>
                  <a:pt x="61211" y="104974"/>
                  <a:pt x="61211" y="104974"/>
                </a:cubicBezTo>
                <a:lnTo>
                  <a:pt x="61211" y="104974"/>
                </a:lnTo>
              </a:path>
            </a:pathLst>
          </a:custGeom>
          <a:noFill/>
          <a:ln w="25400">
            <a:solidFill>
              <a:srgbClr val="BFA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泪滴形 8"/>
          <p:cNvSpPr/>
          <p:nvPr/>
        </p:nvSpPr>
        <p:spPr>
          <a:xfrm rot="964313">
            <a:off x="888497" y="2348135"/>
            <a:ext cx="853440" cy="853440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1376" y="2584948"/>
            <a:ext cx="97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7EA3AD"/>
                </a:solidFill>
                <a:cs typeface="+mn-ea"/>
                <a:sym typeface="+mn-lt"/>
              </a:rPr>
              <a:t>3-5</a:t>
            </a:r>
            <a:endParaRPr lang="zh-CN" altLang="en-US" sz="24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138236" y="2445186"/>
            <a:ext cx="575933" cy="907614"/>
          </a:xfrm>
          <a:custGeom>
            <a:avLst/>
            <a:gdLst>
              <a:gd name="connsiteX0" fmla="*/ 559051 w 575933"/>
              <a:gd name="connsiteY0" fmla="*/ 907614 h 907614"/>
              <a:gd name="connsiteX1" fmla="*/ 548891 w 575933"/>
              <a:gd name="connsiteY1" fmla="*/ 247214 h 907614"/>
              <a:gd name="connsiteX2" fmla="*/ 305051 w 575933"/>
              <a:gd name="connsiteY2" fmla="*/ 3374 h 907614"/>
              <a:gd name="connsiteX3" fmla="*/ 10411 w 575933"/>
              <a:gd name="connsiteY3" fmla="*/ 104974 h 907614"/>
              <a:gd name="connsiteX4" fmla="*/ 61211 w 575933"/>
              <a:gd name="connsiteY4" fmla="*/ 104974 h 907614"/>
              <a:gd name="connsiteX5" fmla="*/ 61211 w 575933"/>
              <a:gd name="connsiteY5" fmla="*/ 104974 h 9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33" h="907614">
                <a:moveTo>
                  <a:pt x="559051" y="907614"/>
                </a:moveTo>
                <a:cubicBezTo>
                  <a:pt x="575137" y="652767"/>
                  <a:pt x="591224" y="397921"/>
                  <a:pt x="548891" y="247214"/>
                </a:cubicBezTo>
                <a:cubicBezTo>
                  <a:pt x="506558" y="96507"/>
                  <a:pt x="394798" y="27081"/>
                  <a:pt x="305051" y="3374"/>
                </a:cubicBezTo>
                <a:cubicBezTo>
                  <a:pt x="215304" y="-20333"/>
                  <a:pt x="51051" y="88041"/>
                  <a:pt x="10411" y="104974"/>
                </a:cubicBezTo>
                <a:cubicBezTo>
                  <a:pt x="-30229" y="121907"/>
                  <a:pt x="61211" y="104974"/>
                  <a:pt x="61211" y="104974"/>
                </a:cubicBezTo>
                <a:lnTo>
                  <a:pt x="61211" y="104974"/>
                </a:lnTo>
              </a:path>
            </a:pathLst>
          </a:custGeom>
          <a:noFill/>
          <a:ln w="25400">
            <a:solidFill>
              <a:srgbClr val="BFA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泪滴形 33"/>
          <p:cNvSpPr/>
          <p:nvPr/>
        </p:nvSpPr>
        <p:spPr>
          <a:xfrm rot="964313">
            <a:off x="3370904" y="2348135"/>
            <a:ext cx="853440" cy="853440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任意多边形: 形状 34"/>
          <p:cNvSpPr/>
          <p:nvPr/>
        </p:nvSpPr>
        <p:spPr>
          <a:xfrm>
            <a:off x="6317720" y="2466509"/>
            <a:ext cx="575933" cy="907614"/>
          </a:xfrm>
          <a:custGeom>
            <a:avLst/>
            <a:gdLst>
              <a:gd name="connsiteX0" fmla="*/ 559051 w 575933"/>
              <a:gd name="connsiteY0" fmla="*/ 907614 h 907614"/>
              <a:gd name="connsiteX1" fmla="*/ 548891 w 575933"/>
              <a:gd name="connsiteY1" fmla="*/ 247214 h 907614"/>
              <a:gd name="connsiteX2" fmla="*/ 305051 w 575933"/>
              <a:gd name="connsiteY2" fmla="*/ 3374 h 907614"/>
              <a:gd name="connsiteX3" fmla="*/ 10411 w 575933"/>
              <a:gd name="connsiteY3" fmla="*/ 104974 h 907614"/>
              <a:gd name="connsiteX4" fmla="*/ 61211 w 575933"/>
              <a:gd name="connsiteY4" fmla="*/ 104974 h 907614"/>
              <a:gd name="connsiteX5" fmla="*/ 61211 w 575933"/>
              <a:gd name="connsiteY5" fmla="*/ 104974 h 9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33" h="907614">
                <a:moveTo>
                  <a:pt x="559051" y="907614"/>
                </a:moveTo>
                <a:cubicBezTo>
                  <a:pt x="575137" y="652767"/>
                  <a:pt x="591224" y="397921"/>
                  <a:pt x="548891" y="247214"/>
                </a:cubicBezTo>
                <a:cubicBezTo>
                  <a:pt x="506558" y="96507"/>
                  <a:pt x="394798" y="27081"/>
                  <a:pt x="305051" y="3374"/>
                </a:cubicBezTo>
                <a:cubicBezTo>
                  <a:pt x="215304" y="-20333"/>
                  <a:pt x="51051" y="88041"/>
                  <a:pt x="10411" y="104974"/>
                </a:cubicBezTo>
                <a:cubicBezTo>
                  <a:pt x="-30229" y="121907"/>
                  <a:pt x="61211" y="104974"/>
                  <a:pt x="61211" y="104974"/>
                </a:cubicBezTo>
                <a:lnTo>
                  <a:pt x="61211" y="104974"/>
                </a:lnTo>
              </a:path>
            </a:pathLst>
          </a:custGeom>
          <a:noFill/>
          <a:ln w="25400">
            <a:solidFill>
              <a:srgbClr val="BFA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泪滴形 35"/>
          <p:cNvSpPr/>
          <p:nvPr/>
        </p:nvSpPr>
        <p:spPr>
          <a:xfrm rot="964313">
            <a:off x="5550388" y="2369458"/>
            <a:ext cx="853440" cy="853440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8525354" y="2466508"/>
            <a:ext cx="575933" cy="907614"/>
          </a:xfrm>
          <a:custGeom>
            <a:avLst/>
            <a:gdLst>
              <a:gd name="connsiteX0" fmla="*/ 559051 w 575933"/>
              <a:gd name="connsiteY0" fmla="*/ 907614 h 907614"/>
              <a:gd name="connsiteX1" fmla="*/ 548891 w 575933"/>
              <a:gd name="connsiteY1" fmla="*/ 247214 h 907614"/>
              <a:gd name="connsiteX2" fmla="*/ 305051 w 575933"/>
              <a:gd name="connsiteY2" fmla="*/ 3374 h 907614"/>
              <a:gd name="connsiteX3" fmla="*/ 10411 w 575933"/>
              <a:gd name="connsiteY3" fmla="*/ 104974 h 907614"/>
              <a:gd name="connsiteX4" fmla="*/ 61211 w 575933"/>
              <a:gd name="connsiteY4" fmla="*/ 104974 h 907614"/>
              <a:gd name="connsiteX5" fmla="*/ 61211 w 575933"/>
              <a:gd name="connsiteY5" fmla="*/ 104974 h 9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933" h="907614">
                <a:moveTo>
                  <a:pt x="559051" y="907614"/>
                </a:moveTo>
                <a:cubicBezTo>
                  <a:pt x="575137" y="652767"/>
                  <a:pt x="591224" y="397921"/>
                  <a:pt x="548891" y="247214"/>
                </a:cubicBezTo>
                <a:cubicBezTo>
                  <a:pt x="506558" y="96507"/>
                  <a:pt x="394798" y="27081"/>
                  <a:pt x="305051" y="3374"/>
                </a:cubicBezTo>
                <a:cubicBezTo>
                  <a:pt x="215304" y="-20333"/>
                  <a:pt x="51051" y="88041"/>
                  <a:pt x="10411" y="104974"/>
                </a:cubicBezTo>
                <a:cubicBezTo>
                  <a:pt x="-30229" y="121907"/>
                  <a:pt x="61211" y="104974"/>
                  <a:pt x="61211" y="104974"/>
                </a:cubicBezTo>
                <a:lnTo>
                  <a:pt x="61211" y="104974"/>
                </a:lnTo>
              </a:path>
            </a:pathLst>
          </a:custGeom>
          <a:noFill/>
          <a:ln w="25400">
            <a:solidFill>
              <a:srgbClr val="BFA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泪滴形 38"/>
          <p:cNvSpPr/>
          <p:nvPr/>
        </p:nvSpPr>
        <p:spPr>
          <a:xfrm rot="964313">
            <a:off x="7758022" y="2369457"/>
            <a:ext cx="853440" cy="853440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47900" y="2572750"/>
            <a:ext cx="99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BBD0D6"/>
                </a:solidFill>
                <a:cs typeface="+mn-ea"/>
                <a:sym typeface="+mn-lt"/>
              </a:rPr>
              <a:t>12-2</a:t>
            </a:r>
            <a:endParaRPr lang="zh-CN" altLang="en-US" sz="2400" dirty="0">
              <a:solidFill>
                <a:srgbClr val="BBD0D6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4240" y="2565344"/>
            <a:ext cx="99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BBD0D6"/>
                </a:solidFill>
                <a:cs typeface="+mn-ea"/>
                <a:sym typeface="+mn-lt"/>
              </a:rPr>
              <a:t>6-8</a:t>
            </a:r>
            <a:endParaRPr lang="zh-CN" altLang="en-US" sz="2400" dirty="0">
              <a:solidFill>
                <a:srgbClr val="BBD0D6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82958" y="2591529"/>
            <a:ext cx="83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7EA3AD"/>
                </a:solidFill>
                <a:cs typeface="+mn-ea"/>
                <a:sym typeface="+mn-lt"/>
              </a:rPr>
              <a:t>9-11</a:t>
            </a:r>
            <a:endParaRPr lang="zh-CN" altLang="en-US" sz="2400" dirty="0">
              <a:solidFill>
                <a:srgbClr val="7EA3AD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565680" y="3920754"/>
            <a:ext cx="1753345" cy="122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28612" y="3920754"/>
            <a:ext cx="1753345" cy="122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47900" y="3920754"/>
            <a:ext cx="1753345" cy="122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58217" y="2850753"/>
            <a:ext cx="1553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 in this input.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30801" y="358377"/>
            <a:ext cx="474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699483" y="943152"/>
            <a:ext cx="488419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/>
        </p:nvGraphicFramePr>
        <p:xfrm>
          <a:off x="1319058" y="1717564"/>
          <a:ext cx="6168862" cy="44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-29818"/>
            <a:ext cx="12192000" cy="6858000"/>
          </a:xfrm>
          <a:prstGeom prst="rect">
            <a:avLst/>
          </a:prstGeom>
          <a:solidFill>
            <a:srgbClr val="7EA3A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\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425583" y="1269614"/>
            <a:ext cx="991113" cy="991113"/>
          </a:xfrm>
          <a:prstGeom prst="ellipse">
            <a:avLst/>
          </a:prstGeom>
          <a:gradFill>
            <a:gsLst>
              <a:gs pos="65000">
                <a:schemeClr val="accent2">
                  <a:lumMod val="110000"/>
                  <a:satMod val="105000"/>
                  <a:tint val="67000"/>
                  <a:alpha val="53000"/>
                </a:schemeClr>
              </a:gs>
              <a:gs pos="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97322" y="6176090"/>
            <a:ext cx="817408" cy="709213"/>
            <a:chOff x="6072913" y="6148787"/>
            <a:chExt cx="817408" cy="709213"/>
          </a:xfrm>
        </p:grpSpPr>
        <p:sp>
          <p:nvSpPr>
            <p:cNvPr id="26" name="矩形 25"/>
            <p:cNvSpPr/>
            <p:nvPr/>
          </p:nvSpPr>
          <p:spPr>
            <a:xfrm>
              <a:off x="6072913" y="6294582"/>
              <a:ext cx="563418" cy="563418"/>
            </a:xfrm>
            <a:prstGeom prst="rect">
              <a:avLst/>
            </a:prstGeom>
            <a:solidFill>
              <a:srgbClr val="7EA3AD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188371" y="6148787"/>
              <a:ext cx="563418" cy="563418"/>
            </a:xfrm>
            <a:prstGeom prst="rect">
              <a:avLst/>
            </a:prstGeom>
            <a:solidFill>
              <a:srgbClr val="5181A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299197" y="6294582"/>
              <a:ext cx="563418" cy="563418"/>
            </a:xfrm>
            <a:prstGeom prst="rect">
              <a:avLst/>
            </a:prstGeom>
            <a:solidFill>
              <a:srgbClr val="57758D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71490" y="6391625"/>
              <a:ext cx="618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end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63376" y="1038322"/>
            <a:ext cx="5065248" cy="4721720"/>
            <a:chOff x="2428856" y="1326645"/>
            <a:chExt cx="3617783" cy="3372423"/>
          </a:xfrm>
          <a:noFill/>
        </p:grpSpPr>
        <p:sp>
          <p:nvSpPr>
            <p:cNvPr id="19" name="泪滴形 18"/>
            <p:cNvSpPr/>
            <p:nvPr/>
          </p:nvSpPr>
          <p:spPr>
            <a:xfrm>
              <a:off x="2428856" y="1326645"/>
              <a:ext cx="3617783" cy="33724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799505" y="2594152"/>
              <a:ext cx="2915920" cy="762000"/>
            </a:xfrm>
            <a:custGeom>
              <a:avLst/>
              <a:gdLst>
                <a:gd name="connsiteX0" fmla="*/ 0 w 2915920"/>
                <a:gd name="connsiteY0" fmla="*/ 152400 h 762000"/>
                <a:gd name="connsiteX1" fmla="*/ 91440 w 2915920"/>
                <a:gd name="connsiteY1" fmla="*/ 132080 h 762000"/>
                <a:gd name="connsiteX2" fmla="*/ 162560 w 2915920"/>
                <a:gd name="connsiteY2" fmla="*/ 111760 h 762000"/>
                <a:gd name="connsiteX3" fmla="*/ 294640 w 2915920"/>
                <a:gd name="connsiteY3" fmla="*/ 91440 h 762000"/>
                <a:gd name="connsiteX4" fmla="*/ 355600 w 2915920"/>
                <a:gd name="connsiteY4" fmla="*/ 81280 h 762000"/>
                <a:gd name="connsiteX5" fmla="*/ 721360 w 2915920"/>
                <a:gd name="connsiteY5" fmla="*/ 91440 h 762000"/>
                <a:gd name="connsiteX6" fmla="*/ 751840 w 2915920"/>
                <a:gd name="connsiteY6" fmla="*/ 111760 h 762000"/>
                <a:gd name="connsiteX7" fmla="*/ 782320 w 2915920"/>
                <a:gd name="connsiteY7" fmla="*/ 121920 h 762000"/>
                <a:gd name="connsiteX8" fmla="*/ 843280 w 2915920"/>
                <a:gd name="connsiteY8" fmla="*/ 172720 h 762000"/>
                <a:gd name="connsiteX9" fmla="*/ 812800 w 2915920"/>
                <a:gd name="connsiteY9" fmla="*/ 314960 h 762000"/>
                <a:gd name="connsiteX10" fmla="*/ 782320 w 2915920"/>
                <a:gd name="connsiteY10" fmla="*/ 325120 h 762000"/>
                <a:gd name="connsiteX11" fmla="*/ 751840 w 2915920"/>
                <a:gd name="connsiteY11" fmla="*/ 345440 h 762000"/>
                <a:gd name="connsiteX12" fmla="*/ 690880 w 2915920"/>
                <a:gd name="connsiteY12" fmla="*/ 365760 h 762000"/>
                <a:gd name="connsiteX13" fmla="*/ 579120 w 2915920"/>
                <a:gd name="connsiteY13" fmla="*/ 355600 h 762000"/>
                <a:gd name="connsiteX14" fmla="*/ 558800 w 2915920"/>
                <a:gd name="connsiteY14" fmla="*/ 233680 h 762000"/>
                <a:gd name="connsiteX15" fmla="*/ 609600 w 2915920"/>
                <a:gd name="connsiteY15" fmla="*/ 193040 h 762000"/>
                <a:gd name="connsiteX16" fmla="*/ 640080 w 2915920"/>
                <a:gd name="connsiteY16" fmla="*/ 172720 h 762000"/>
                <a:gd name="connsiteX17" fmla="*/ 690880 w 2915920"/>
                <a:gd name="connsiteY17" fmla="*/ 162560 h 762000"/>
                <a:gd name="connsiteX18" fmla="*/ 762000 w 2915920"/>
                <a:gd name="connsiteY18" fmla="*/ 142240 h 762000"/>
                <a:gd name="connsiteX19" fmla="*/ 843280 w 2915920"/>
                <a:gd name="connsiteY19" fmla="*/ 152400 h 762000"/>
                <a:gd name="connsiteX20" fmla="*/ 934720 w 2915920"/>
                <a:gd name="connsiteY20" fmla="*/ 233680 h 762000"/>
                <a:gd name="connsiteX21" fmla="*/ 965200 w 2915920"/>
                <a:gd name="connsiteY21" fmla="*/ 243840 h 762000"/>
                <a:gd name="connsiteX22" fmla="*/ 985520 w 2915920"/>
                <a:gd name="connsiteY22" fmla="*/ 274320 h 762000"/>
                <a:gd name="connsiteX23" fmla="*/ 1016000 w 2915920"/>
                <a:gd name="connsiteY23" fmla="*/ 284480 h 762000"/>
                <a:gd name="connsiteX24" fmla="*/ 1056640 w 2915920"/>
                <a:gd name="connsiteY24" fmla="*/ 304800 h 762000"/>
                <a:gd name="connsiteX25" fmla="*/ 1168400 w 2915920"/>
                <a:gd name="connsiteY25" fmla="*/ 325120 h 762000"/>
                <a:gd name="connsiteX26" fmla="*/ 1209040 w 2915920"/>
                <a:gd name="connsiteY26" fmla="*/ 335280 h 762000"/>
                <a:gd name="connsiteX27" fmla="*/ 1361440 w 2915920"/>
                <a:gd name="connsiteY27" fmla="*/ 314960 h 762000"/>
                <a:gd name="connsiteX28" fmla="*/ 1432560 w 2915920"/>
                <a:gd name="connsiteY28" fmla="*/ 284480 h 762000"/>
                <a:gd name="connsiteX29" fmla="*/ 1463040 w 2915920"/>
                <a:gd name="connsiteY29" fmla="*/ 223520 h 762000"/>
                <a:gd name="connsiteX30" fmla="*/ 1473200 w 2915920"/>
                <a:gd name="connsiteY30" fmla="*/ 193040 h 762000"/>
                <a:gd name="connsiteX31" fmla="*/ 1463040 w 2915920"/>
                <a:gd name="connsiteY31" fmla="*/ 121920 h 762000"/>
                <a:gd name="connsiteX32" fmla="*/ 1452880 w 2915920"/>
                <a:gd name="connsiteY32" fmla="*/ 91440 h 762000"/>
                <a:gd name="connsiteX33" fmla="*/ 1391920 w 2915920"/>
                <a:gd name="connsiteY33" fmla="*/ 71120 h 762000"/>
                <a:gd name="connsiteX34" fmla="*/ 1229360 w 2915920"/>
                <a:gd name="connsiteY34" fmla="*/ 81280 h 762000"/>
                <a:gd name="connsiteX35" fmla="*/ 1198880 w 2915920"/>
                <a:gd name="connsiteY35" fmla="*/ 111760 h 762000"/>
                <a:gd name="connsiteX36" fmla="*/ 1168400 w 2915920"/>
                <a:gd name="connsiteY36" fmla="*/ 132080 h 762000"/>
                <a:gd name="connsiteX37" fmla="*/ 1148080 w 2915920"/>
                <a:gd name="connsiteY37" fmla="*/ 162560 h 762000"/>
                <a:gd name="connsiteX38" fmla="*/ 1127760 w 2915920"/>
                <a:gd name="connsiteY38" fmla="*/ 223520 h 762000"/>
                <a:gd name="connsiteX39" fmla="*/ 1148080 w 2915920"/>
                <a:gd name="connsiteY39" fmla="*/ 355600 h 762000"/>
                <a:gd name="connsiteX40" fmla="*/ 1188720 w 2915920"/>
                <a:gd name="connsiteY40" fmla="*/ 416560 h 762000"/>
                <a:gd name="connsiteX41" fmla="*/ 1219200 w 2915920"/>
                <a:gd name="connsiteY41" fmla="*/ 426720 h 762000"/>
                <a:gd name="connsiteX42" fmla="*/ 1270000 w 2915920"/>
                <a:gd name="connsiteY42" fmla="*/ 497840 h 762000"/>
                <a:gd name="connsiteX43" fmla="*/ 1300480 w 2915920"/>
                <a:gd name="connsiteY43" fmla="*/ 508000 h 762000"/>
                <a:gd name="connsiteX44" fmla="*/ 1361440 w 2915920"/>
                <a:gd name="connsiteY44" fmla="*/ 538480 h 762000"/>
                <a:gd name="connsiteX45" fmla="*/ 1991360 w 2915920"/>
                <a:gd name="connsiteY45" fmla="*/ 548640 h 762000"/>
                <a:gd name="connsiteX46" fmla="*/ 2021840 w 2915920"/>
                <a:gd name="connsiteY46" fmla="*/ 558800 h 762000"/>
                <a:gd name="connsiteX47" fmla="*/ 2062480 w 2915920"/>
                <a:gd name="connsiteY47" fmla="*/ 619760 h 762000"/>
                <a:gd name="connsiteX48" fmla="*/ 2052320 w 2915920"/>
                <a:gd name="connsiteY48" fmla="*/ 670560 h 762000"/>
                <a:gd name="connsiteX49" fmla="*/ 2011680 w 2915920"/>
                <a:gd name="connsiteY49" fmla="*/ 731520 h 762000"/>
                <a:gd name="connsiteX50" fmla="*/ 1971040 w 2915920"/>
                <a:gd name="connsiteY50" fmla="*/ 741680 h 762000"/>
                <a:gd name="connsiteX51" fmla="*/ 1940560 w 2915920"/>
                <a:gd name="connsiteY51" fmla="*/ 751840 h 762000"/>
                <a:gd name="connsiteX52" fmla="*/ 1889760 w 2915920"/>
                <a:gd name="connsiteY52" fmla="*/ 762000 h 762000"/>
                <a:gd name="connsiteX53" fmla="*/ 1767840 w 2915920"/>
                <a:gd name="connsiteY53" fmla="*/ 751840 h 762000"/>
                <a:gd name="connsiteX54" fmla="*/ 1747520 w 2915920"/>
                <a:gd name="connsiteY54" fmla="*/ 711200 h 762000"/>
                <a:gd name="connsiteX55" fmla="*/ 1717040 w 2915920"/>
                <a:gd name="connsiteY55" fmla="*/ 690880 h 762000"/>
                <a:gd name="connsiteX56" fmla="*/ 1706880 w 2915920"/>
                <a:gd name="connsiteY56" fmla="*/ 487680 h 762000"/>
                <a:gd name="connsiteX57" fmla="*/ 1737360 w 2915920"/>
                <a:gd name="connsiteY57" fmla="*/ 477520 h 762000"/>
                <a:gd name="connsiteX58" fmla="*/ 1778000 w 2915920"/>
                <a:gd name="connsiteY58" fmla="*/ 447040 h 762000"/>
                <a:gd name="connsiteX59" fmla="*/ 1869440 w 2915920"/>
                <a:gd name="connsiteY59" fmla="*/ 426720 h 762000"/>
                <a:gd name="connsiteX60" fmla="*/ 1899920 w 2915920"/>
                <a:gd name="connsiteY60" fmla="*/ 416560 h 762000"/>
                <a:gd name="connsiteX61" fmla="*/ 1940560 w 2915920"/>
                <a:gd name="connsiteY61" fmla="*/ 406400 h 762000"/>
                <a:gd name="connsiteX62" fmla="*/ 2001520 w 2915920"/>
                <a:gd name="connsiteY62" fmla="*/ 386080 h 762000"/>
                <a:gd name="connsiteX63" fmla="*/ 2062480 w 2915920"/>
                <a:gd name="connsiteY63" fmla="*/ 365760 h 762000"/>
                <a:gd name="connsiteX64" fmla="*/ 2092960 w 2915920"/>
                <a:gd name="connsiteY64" fmla="*/ 355600 h 762000"/>
                <a:gd name="connsiteX65" fmla="*/ 2123440 w 2915920"/>
                <a:gd name="connsiteY65" fmla="*/ 345440 h 762000"/>
                <a:gd name="connsiteX66" fmla="*/ 2153920 w 2915920"/>
                <a:gd name="connsiteY66" fmla="*/ 325120 h 762000"/>
                <a:gd name="connsiteX67" fmla="*/ 2204720 w 2915920"/>
                <a:gd name="connsiteY67" fmla="*/ 314960 h 762000"/>
                <a:gd name="connsiteX68" fmla="*/ 2296160 w 2915920"/>
                <a:gd name="connsiteY68" fmla="*/ 274320 h 762000"/>
                <a:gd name="connsiteX69" fmla="*/ 2336800 w 2915920"/>
                <a:gd name="connsiteY69" fmla="*/ 213360 h 762000"/>
                <a:gd name="connsiteX70" fmla="*/ 2357120 w 2915920"/>
                <a:gd name="connsiteY70" fmla="*/ 182880 h 762000"/>
                <a:gd name="connsiteX71" fmla="*/ 2387600 w 2915920"/>
                <a:gd name="connsiteY71" fmla="*/ 162560 h 762000"/>
                <a:gd name="connsiteX72" fmla="*/ 2377440 w 2915920"/>
                <a:gd name="connsiteY72" fmla="*/ 40640 h 762000"/>
                <a:gd name="connsiteX73" fmla="*/ 2346960 w 2915920"/>
                <a:gd name="connsiteY73" fmla="*/ 20320 h 762000"/>
                <a:gd name="connsiteX74" fmla="*/ 2255520 w 2915920"/>
                <a:gd name="connsiteY74" fmla="*/ 0 h 762000"/>
                <a:gd name="connsiteX75" fmla="*/ 2082800 w 2915920"/>
                <a:gd name="connsiteY75" fmla="*/ 10160 h 762000"/>
                <a:gd name="connsiteX76" fmla="*/ 2042160 w 2915920"/>
                <a:gd name="connsiteY76" fmla="*/ 20320 h 762000"/>
                <a:gd name="connsiteX77" fmla="*/ 2011680 w 2915920"/>
                <a:gd name="connsiteY77" fmla="*/ 81280 h 762000"/>
                <a:gd name="connsiteX78" fmla="*/ 1991360 w 2915920"/>
                <a:gd name="connsiteY78" fmla="*/ 111760 h 762000"/>
                <a:gd name="connsiteX79" fmla="*/ 1981200 w 2915920"/>
                <a:gd name="connsiteY79" fmla="*/ 243840 h 762000"/>
                <a:gd name="connsiteX80" fmla="*/ 2133600 w 2915920"/>
                <a:gd name="connsiteY80" fmla="*/ 304800 h 762000"/>
                <a:gd name="connsiteX81" fmla="*/ 2164080 w 2915920"/>
                <a:gd name="connsiteY81" fmla="*/ 314960 h 762000"/>
                <a:gd name="connsiteX82" fmla="*/ 2214880 w 2915920"/>
                <a:gd name="connsiteY82" fmla="*/ 325120 h 762000"/>
                <a:gd name="connsiteX83" fmla="*/ 2245360 w 2915920"/>
                <a:gd name="connsiteY83" fmla="*/ 335280 h 762000"/>
                <a:gd name="connsiteX84" fmla="*/ 2316480 w 2915920"/>
                <a:gd name="connsiteY84" fmla="*/ 345440 h 762000"/>
                <a:gd name="connsiteX85" fmla="*/ 2570480 w 2915920"/>
                <a:gd name="connsiteY85" fmla="*/ 335280 h 762000"/>
                <a:gd name="connsiteX86" fmla="*/ 2651760 w 2915920"/>
                <a:gd name="connsiteY86" fmla="*/ 314960 h 762000"/>
                <a:gd name="connsiteX87" fmla="*/ 2692400 w 2915920"/>
                <a:gd name="connsiteY87" fmla="*/ 294640 h 762000"/>
                <a:gd name="connsiteX88" fmla="*/ 2722880 w 2915920"/>
                <a:gd name="connsiteY88" fmla="*/ 284480 h 762000"/>
                <a:gd name="connsiteX89" fmla="*/ 2753360 w 2915920"/>
                <a:gd name="connsiteY89" fmla="*/ 254000 h 762000"/>
                <a:gd name="connsiteX90" fmla="*/ 2814320 w 2915920"/>
                <a:gd name="connsiteY90" fmla="*/ 233680 h 762000"/>
                <a:gd name="connsiteX91" fmla="*/ 2844800 w 2915920"/>
                <a:gd name="connsiteY91" fmla="*/ 203200 h 762000"/>
                <a:gd name="connsiteX92" fmla="*/ 2915920 w 2915920"/>
                <a:gd name="connsiteY92" fmla="*/ 14224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915920" h="762000">
                  <a:moveTo>
                    <a:pt x="0" y="152400"/>
                  </a:moveTo>
                  <a:cubicBezTo>
                    <a:pt x="34918" y="145416"/>
                    <a:pt x="57961" y="141646"/>
                    <a:pt x="91440" y="132080"/>
                  </a:cubicBezTo>
                  <a:cubicBezTo>
                    <a:pt x="150839" y="115109"/>
                    <a:pt x="91096" y="127641"/>
                    <a:pt x="162560" y="111760"/>
                  </a:cubicBezTo>
                  <a:cubicBezTo>
                    <a:pt x="232418" y="96236"/>
                    <a:pt x="208425" y="103756"/>
                    <a:pt x="294640" y="91440"/>
                  </a:cubicBezTo>
                  <a:cubicBezTo>
                    <a:pt x="315033" y="88527"/>
                    <a:pt x="335280" y="84667"/>
                    <a:pt x="355600" y="81280"/>
                  </a:cubicBezTo>
                  <a:cubicBezTo>
                    <a:pt x="477520" y="84667"/>
                    <a:pt x="599752" y="82086"/>
                    <a:pt x="721360" y="91440"/>
                  </a:cubicBezTo>
                  <a:cubicBezTo>
                    <a:pt x="733535" y="92377"/>
                    <a:pt x="740918" y="106299"/>
                    <a:pt x="751840" y="111760"/>
                  </a:cubicBezTo>
                  <a:cubicBezTo>
                    <a:pt x="761419" y="116549"/>
                    <a:pt x="772741" y="117131"/>
                    <a:pt x="782320" y="121920"/>
                  </a:cubicBezTo>
                  <a:cubicBezTo>
                    <a:pt x="810610" y="136065"/>
                    <a:pt x="820810" y="150250"/>
                    <a:pt x="843280" y="172720"/>
                  </a:cubicBezTo>
                  <a:cubicBezTo>
                    <a:pt x="840487" y="200647"/>
                    <a:pt x="844392" y="283368"/>
                    <a:pt x="812800" y="314960"/>
                  </a:cubicBezTo>
                  <a:cubicBezTo>
                    <a:pt x="805227" y="322533"/>
                    <a:pt x="791899" y="320331"/>
                    <a:pt x="782320" y="325120"/>
                  </a:cubicBezTo>
                  <a:cubicBezTo>
                    <a:pt x="771398" y="330581"/>
                    <a:pt x="762998" y="340481"/>
                    <a:pt x="751840" y="345440"/>
                  </a:cubicBezTo>
                  <a:cubicBezTo>
                    <a:pt x="732267" y="354139"/>
                    <a:pt x="690880" y="365760"/>
                    <a:pt x="690880" y="365760"/>
                  </a:cubicBezTo>
                  <a:cubicBezTo>
                    <a:pt x="653627" y="362373"/>
                    <a:pt x="615088" y="365876"/>
                    <a:pt x="579120" y="355600"/>
                  </a:cubicBezTo>
                  <a:cubicBezTo>
                    <a:pt x="524681" y="340046"/>
                    <a:pt x="551905" y="261258"/>
                    <a:pt x="558800" y="233680"/>
                  </a:cubicBezTo>
                  <a:cubicBezTo>
                    <a:pt x="568587" y="194533"/>
                    <a:pt x="581984" y="206848"/>
                    <a:pt x="609600" y="193040"/>
                  </a:cubicBezTo>
                  <a:cubicBezTo>
                    <a:pt x="620522" y="187579"/>
                    <a:pt x="628647" y="177007"/>
                    <a:pt x="640080" y="172720"/>
                  </a:cubicBezTo>
                  <a:cubicBezTo>
                    <a:pt x="656249" y="166657"/>
                    <a:pt x="674023" y="166306"/>
                    <a:pt x="690880" y="162560"/>
                  </a:cubicBezTo>
                  <a:cubicBezTo>
                    <a:pt x="729152" y="154055"/>
                    <a:pt x="728058" y="153554"/>
                    <a:pt x="762000" y="142240"/>
                  </a:cubicBezTo>
                  <a:cubicBezTo>
                    <a:pt x="789093" y="145627"/>
                    <a:pt x="817567" y="143217"/>
                    <a:pt x="843280" y="152400"/>
                  </a:cubicBezTo>
                  <a:cubicBezTo>
                    <a:pt x="937894" y="186191"/>
                    <a:pt x="876022" y="184765"/>
                    <a:pt x="934720" y="233680"/>
                  </a:cubicBezTo>
                  <a:cubicBezTo>
                    <a:pt x="942947" y="240536"/>
                    <a:pt x="955040" y="240453"/>
                    <a:pt x="965200" y="243840"/>
                  </a:cubicBezTo>
                  <a:cubicBezTo>
                    <a:pt x="971973" y="254000"/>
                    <a:pt x="975985" y="266692"/>
                    <a:pt x="985520" y="274320"/>
                  </a:cubicBezTo>
                  <a:cubicBezTo>
                    <a:pt x="993883" y="281010"/>
                    <a:pt x="1006156" y="280261"/>
                    <a:pt x="1016000" y="284480"/>
                  </a:cubicBezTo>
                  <a:cubicBezTo>
                    <a:pt x="1029921" y="290446"/>
                    <a:pt x="1042459" y="299482"/>
                    <a:pt x="1056640" y="304800"/>
                  </a:cubicBezTo>
                  <a:cubicBezTo>
                    <a:pt x="1089172" y="317000"/>
                    <a:pt x="1137204" y="319448"/>
                    <a:pt x="1168400" y="325120"/>
                  </a:cubicBezTo>
                  <a:cubicBezTo>
                    <a:pt x="1182138" y="327618"/>
                    <a:pt x="1195493" y="331893"/>
                    <a:pt x="1209040" y="335280"/>
                  </a:cubicBezTo>
                  <a:cubicBezTo>
                    <a:pt x="1225718" y="333764"/>
                    <a:pt x="1325194" y="330494"/>
                    <a:pt x="1361440" y="314960"/>
                  </a:cubicBezTo>
                  <a:cubicBezTo>
                    <a:pt x="1459670" y="272862"/>
                    <a:pt x="1315885" y="313649"/>
                    <a:pt x="1432560" y="284480"/>
                  </a:cubicBezTo>
                  <a:cubicBezTo>
                    <a:pt x="1458097" y="207868"/>
                    <a:pt x="1423649" y="302302"/>
                    <a:pt x="1463040" y="223520"/>
                  </a:cubicBezTo>
                  <a:cubicBezTo>
                    <a:pt x="1467829" y="213941"/>
                    <a:pt x="1469813" y="203200"/>
                    <a:pt x="1473200" y="193040"/>
                  </a:cubicBezTo>
                  <a:cubicBezTo>
                    <a:pt x="1469813" y="169333"/>
                    <a:pt x="1467736" y="145402"/>
                    <a:pt x="1463040" y="121920"/>
                  </a:cubicBezTo>
                  <a:cubicBezTo>
                    <a:pt x="1460940" y="111418"/>
                    <a:pt x="1461595" y="97665"/>
                    <a:pt x="1452880" y="91440"/>
                  </a:cubicBezTo>
                  <a:cubicBezTo>
                    <a:pt x="1435451" y="78990"/>
                    <a:pt x="1391920" y="71120"/>
                    <a:pt x="1391920" y="71120"/>
                  </a:cubicBezTo>
                  <a:cubicBezTo>
                    <a:pt x="1337733" y="74507"/>
                    <a:pt x="1282488" y="70095"/>
                    <a:pt x="1229360" y="81280"/>
                  </a:cubicBezTo>
                  <a:cubicBezTo>
                    <a:pt x="1215300" y="84240"/>
                    <a:pt x="1209918" y="102562"/>
                    <a:pt x="1198880" y="111760"/>
                  </a:cubicBezTo>
                  <a:cubicBezTo>
                    <a:pt x="1189499" y="119577"/>
                    <a:pt x="1178560" y="125307"/>
                    <a:pt x="1168400" y="132080"/>
                  </a:cubicBezTo>
                  <a:cubicBezTo>
                    <a:pt x="1161627" y="142240"/>
                    <a:pt x="1153039" y="151402"/>
                    <a:pt x="1148080" y="162560"/>
                  </a:cubicBezTo>
                  <a:cubicBezTo>
                    <a:pt x="1139381" y="182133"/>
                    <a:pt x="1127760" y="223520"/>
                    <a:pt x="1127760" y="223520"/>
                  </a:cubicBezTo>
                  <a:cubicBezTo>
                    <a:pt x="1129255" y="238468"/>
                    <a:pt x="1130219" y="323450"/>
                    <a:pt x="1148080" y="355600"/>
                  </a:cubicBezTo>
                  <a:cubicBezTo>
                    <a:pt x="1159940" y="376948"/>
                    <a:pt x="1165552" y="408837"/>
                    <a:pt x="1188720" y="416560"/>
                  </a:cubicBezTo>
                  <a:lnTo>
                    <a:pt x="1219200" y="426720"/>
                  </a:lnTo>
                  <a:cubicBezTo>
                    <a:pt x="1228466" y="440619"/>
                    <a:pt x="1260548" y="489964"/>
                    <a:pt x="1270000" y="497840"/>
                  </a:cubicBezTo>
                  <a:cubicBezTo>
                    <a:pt x="1278227" y="504696"/>
                    <a:pt x="1290901" y="503211"/>
                    <a:pt x="1300480" y="508000"/>
                  </a:cubicBezTo>
                  <a:cubicBezTo>
                    <a:pt x="1322937" y="519228"/>
                    <a:pt x="1334228" y="537643"/>
                    <a:pt x="1361440" y="538480"/>
                  </a:cubicBezTo>
                  <a:cubicBezTo>
                    <a:pt x="1571341" y="544939"/>
                    <a:pt x="1781387" y="545253"/>
                    <a:pt x="1991360" y="548640"/>
                  </a:cubicBezTo>
                  <a:cubicBezTo>
                    <a:pt x="2001520" y="552027"/>
                    <a:pt x="2012929" y="552859"/>
                    <a:pt x="2021840" y="558800"/>
                  </a:cubicBezTo>
                  <a:cubicBezTo>
                    <a:pt x="2054457" y="580544"/>
                    <a:pt x="2051828" y="587804"/>
                    <a:pt x="2062480" y="619760"/>
                  </a:cubicBezTo>
                  <a:cubicBezTo>
                    <a:pt x="2059093" y="636693"/>
                    <a:pt x="2059466" y="654839"/>
                    <a:pt x="2052320" y="670560"/>
                  </a:cubicBezTo>
                  <a:cubicBezTo>
                    <a:pt x="2042214" y="692793"/>
                    <a:pt x="2035372" y="725597"/>
                    <a:pt x="2011680" y="731520"/>
                  </a:cubicBezTo>
                  <a:cubicBezTo>
                    <a:pt x="1998133" y="734907"/>
                    <a:pt x="1984466" y="737844"/>
                    <a:pt x="1971040" y="741680"/>
                  </a:cubicBezTo>
                  <a:cubicBezTo>
                    <a:pt x="1960742" y="744622"/>
                    <a:pt x="1950950" y="749243"/>
                    <a:pt x="1940560" y="751840"/>
                  </a:cubicBezTo>
                  <a:cubicBezTo>
                    <a:pt x="1923807" y="756028"/>
                    <a:pt x="1906693" y="758613"/>
                    <a:pt x="1889760" y="762000"/>
                  </a:cubicBezTo>
                  <a:cubicBezTo>
                    <a:pt x="1849120" y="758613"/>
                    <a:pt x="1806245" y="765556"/>
                    <a:pt x="1767840" y="751840"/>
                  </a:cubicBezTo>
                  <a:cubicBezTo>
                    <a:pt x="1753577" y="746746"/>
                    <a:pt x="1757216" y="722835"/>
                    <a:pt x="1747520" y="711200"/>
                  </a:cubicBezTo>
                  <a:cubicBezTo>
                    <a:pt x="1739703" y="701819"/>
                    <a:pt x="1727200" y="697653"/>
                    <a:pt x="1717040" y="690880"/>
                  </a:cubicBezTo>
                  <a:cubicBezTo>
                    <a:pt x="1689685" y="608814"/>
                    <a:pt x="1677448" y="598048"/>
                    <a:pt x="1706880" y="487680"/>
                  </a:cubicBezTo>
                  <a:cubicBezTo>
                    <a:pt x="1709639" y="477332"/>
                    <a:pt x="1727200" y="480907"/>
                    <a:pt x="1737360" y="477520"/>
                  </a:cubicBezTo>
                  <a:cubicBezTo>
                    <a:pt x="1750907" y="467360"/>
                    <a:pt x="1763298" y="455441"/>
                    <a:pt x="1778000" y="447040"/>
                  </a:cubicBezTo>
                  <a:cubicBezTo>
                    <a:pt x="1799832" y="434565"/>
                    <a:pt x="1852143" y="430564"/>
                    <a:pt x="1869440" y="426720"/>
                  </a:cubicBezTo>
                  <a:cubicBezTo>
                    <a:pt x="1879895" y="424397"/>
                    <a:pt x="1889622" y="419502"/>
                    <a:pt x="1899920" y="416560"/>
                  </a:cubicBezTo>
                  <a:cubicBezTo>
                    <a:pt x="1913346" y="412724"/>
                    <a:pt x="1927185" y="410412"/>
                    <a:pt x="1940560" y="406400"/>
                  </a:cubicBezTo>
                  <a:cubicBezTo>
                    <a:pt x="1961076" y="400245"/>
                    <a:pt x="1981200" y="392853"/>
                    <a:pt x="2001520" y="386080"/>
                  </a:cubicBezTo>
                  <a:lnTo>
                    <a:pt x="2062480" y="365760"/>
                  </a:lnTo>
                  <a:lnTo>
                    <a:pt x="2092960" y="355600"/>
                  </a:lnTo>
                  <a:cubicBezTo>
                    <a:pt x="2103120" y="352213"/>
                    <a:pt x="2114529" y="351381"/>
                    <a:pt x="2123440" y="345440"/>
                  </a:cubicBezTo>
                  <a:cubicBezTo>
                    <a:pt x="2133600" y="338667"/>
                    <a:pt x="2142487" y="329407"/>
                    <a:pt x="2153920" y="325120"/>
                  </a:cubicBezTo>
                  <a:cubicBezTo>
                    <a:pt x="2170089" y="319057"/>
                    <a:pt x="2188060" y="319504"/>
                    <a:pt x="2204720" y="314960"/>
                  </a:cubicBezTo>
                  <a:cubicBezTo>
                    <a:pt x="2266104" y="298219"/>
                    <a:pt x="2254221" y="302280"/>
                    <a:pt x="2296160" y="274320"/>
                  </a:cubicBezTo>
                  <a:lnTo>
                    <a:pt x="2336800" y="213360"/>
                  </a:lnTo>
                  <a:cubicBezTo>
                    <a:pt x="2343573" y="203200"/>
                    <a:pt x="2346960" y="189653"/>
                    <a:pt x="2357120" y="182880"/>
                  </a:cubicBezTo>
                  <a:lnTo>
                    <a:pt x="2387600" y="162560"/>
                  </a:lnTo>
                  <a:cubicBezTo>
                    <a:pt x="2384213" y="121920"/>
                    <a:pt x="2388643" y="79852"/>
                    <a:pt x="2377440" y="40640"/>
                  </a:cubicBezTo>
                  <a:cubicBezTo>
                    <a:pt x="2374085" y="28899"/>
                    <a:pt x="2358183" y="25130"/>
                    <a:pt x="2346960" y="20320"/>
                  </a:cubicBezTo>
                  <a:cubicBezTo>
                    <a:pt x="2334405" y="14939"/>
                    <a:pt x="2264561" y="1808"/>
                    <a:pt x="2255520" y="0"/>
                  </a:cubicBezTo>
                  <a:cubicBezTo>
                    <a:pt x="2197947" y="3387"/>
                    <a:pt x="2140213" y="4692"/>
                    <a:pt x="2082800" y="10160"/>
                  </a:cubicBezTo>
                  <a:cubicBezTo>
                    <a:pt x="2068899" y="11484"/>
                    <a:pt x="2053778" y="12574"/>
                    <a:pt x="2042160" y="20320"/>
                  </a:cubicBezTo>
                  <a:cubicBezTo>
                    <a:pt x="2020322" y="34879"/>
                    <a:pt x="2021822" y="60995"/>
                    <a:pt x="2011680" y="81280"/>
                  </a:cubicBezTo>
                  <a:cubicBezTo>
                    <a:pt x="2006219" y="92202"/>
                    <a:pt x="1998133" y="101600"/>
                    <a:pt x="1991360" y="111760"/>
                  </a:cubicBezTo>
                  <a:cubicBezTo>
                    <a:pt x="1984622" y="138712"/>
                    <a:pt x="1954575" y="209608"/>
                    <a:pt x="1981200" y="243840"/>
                  </a:cubicBezTo>
                  <a:cubicBezTo>
                    <a:pt x="2018789" y="292169"/>
                    <a:pt x="2081116" y="291679"/>
                    <a:pt x="2133600" y="304800"/>
                  </a:cubicBezTo>
                  <a:cubicBezTo>
                    <a:pt x="2143990" y="307397"/>
                    <a:pt x="2153690" y="312363"/>
                    <a:pt x="2164080" y="314960"/>
                  </a:cubicBezTo>
                  <a:cubicBezTo>
                    <a:pt x="2180833" y="319148"/>
                    <a:pt x="2198127" y="320932"/>
                    <a:pt x="2214880" y="325120"/>
                  </a:cubicBezTo>
                  <a:cubicBezTo>
                    <a:pt x="2225270" y="327717"/>
                    <a:pt x="2234858" y="333180"/>
                    <a:pt x="2245360" y="335280"/>
                  </a:cubicBezTo>
                  <a:cubicBezTo>
                    <a:pt x="2268842" y="339976"/>
                    <a:pt x="2292773" y="342053"/>
                    <a:pt x="2316480" y="345440"/>
                  </a:cubicBezTo>
                  <a:cubicBezTo>
                    <a:pt x="2401147" y="342053"/>
                    <a:pt x="2485933" y="340916"/>
                    <a:pt x="2570480" y="335280"/>
                  </a:cubicBezTo>
                  <a:cubicBezTo>
                    <a:pt x="2589312" y="334025"/>
                    <a:pt x="2631236" y="323756"/>
                    <a:pt x="2651760" y="314960"/>
                  </a:cubicBezTo>
                  <a:cubicBezTo>
                    <a:pt x="2665681" y="308994"/>
                    <a:pt x="2678479" y="300606"/>
                    <a:pt x="2692400" y="294640"/>
                  </a:cubicBezTo>
                  <a:cubicBezTo>
                    <a:pt x="2702244" y="290421"/>
                    <a:pt x="2712720" y="287867"/>
                    <a:pt x="2722880" y="284480"/>
                  </a:cubicBezTo>
                  <a:cubicBezTo>
                    <a:pt x="2733040" y="274320"/>
                    <a:pt x="2740800" y="260978"/>
                    <a:pt x="2753360" y="254000"/>
                  </a:cubicBezTo>
                  <a:cubicBezTo>
                    <a:pt x="2772084" y="243598"/>
                    <a:pt x="2814320" y="233680"/>
                    <a:pt x="2814320" y="233680"/>
                  </a:cubicBezTo>
                  <a:cubicBezTo>
                    <a:pt x="2824480" y="223520"/>
                    <a:pt x="2833458" y="212021"/>
                    <a:pt x="2844800" y="203200"/>
                  </a:cubicBezTo>
                  <a:cubicBezTo>
                    <a:pt x="2918176" y="146130"/>
                    <a:pt x="2892942" y="188195"/>
                    <a:pt x="2915920" y="142240"/>
                  </a:cubicBezTo>
                </a:path>
              </a:pathLst>
            </a:custGeom>
            <a:grpFill/>
            <a:ln w="19050" cap="rnd">
              <a:solidFill>
                <a:srgbClr val="8AA7B1">
                  <a:alpha val="99000"/>
                </a:srgbClr>
              </a:solidFill>
              <a:prstDash val="lgDashDot"/>
              <a:round/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364028" y="1222057"/>
            <a:ext cx="40825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TANK YOU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-317241" y="1670180"/>
            <a:chExt cx="12192000" cy="6858000"/>
          </a:xfrm>
        </p:grpSpPr>
        <p:sp>
          <p:nvSpPr>
            <p:cNvPr id="17" name="矩形 16"/>
            <p:cNvSpPr/>
            <p:nvPr/>
          </p:nvSpPr>
          <p:spPr>
            <a:xfrm>
              <a:off x="-317241" y="1670180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34519" y="1927494"/>
              <a:ext cx="730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Annual travel arrangements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00199" y="2665085"/>
              <a:ext cx="924560" cy="45719"/>
            </a:xfrm>
            <a:prstGeom prst="rect">
              <a:avLst/>
            </a:prstGeom>
            <a:solidFill>
              <a:srgbClr val="BFA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24759" y="2665086"/>
              <a:ext cx="924560" cy="45719"/>
            </a:xfrm>
            <a:prstGeom prst="rect">
              <a:avLst/>
            </a:prstGeom>
            <a:solidFill>
              <a:srgbClr val="78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524759" y="2828420"/>
              <a:ext cx="0" cy="5506720"/>
            </a:xfrm>
            <a:prstGeom prst="line">
              <a:avLst/>
            </a:prstGeom>
            <a:ln w="9525" cap="flat" cmpd="sng" algn="ctr">
              <a:solidFill>
                <a:srgbClr val="5181A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云形 21"/>
            <p:cNvSpPr/>
            <p:nvPr/>
          </p:nvSpPr>
          <p:spPr>
            <a:xfrm rot="350759">
              <a:off x="4794852" y="3155359"/>
              <a:ext cx="1459812" cy="847153"/>
            </a:xfrm>
            <a:prstGeom prst="cloud">
              <a:avLst/>
            </a:prstGeom>
            <a:solidFill>
              <a:srgbClr val="7EA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3" name="云形 22"/>
            <p:cNvSpPr/>
            <p:nvPr/>
          </p:nvSpPr>
          <p:spPr>
            <a:xfrm rot="350759">
              <a:off x="4794852" y="4519211"/>
              <a:ext cx="1459812" cy="847153"/>
            </a:xfrm>
            <a:prstGeom prst="cloud">
              <a:avLst/>
            </a:prstGeom>
            <a:solidFill>
              <a:srgbClr val="BFA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4" name="云形 23"/>
            <p:cNvSpPr/>
            <p:nvPr/>
          </p:nvSpPr>
          <p:spPr>
            <a:xfrm rot="350759">
              <a:off x="4794851" y="7154055"/>
              <a:ext cx="1459812" cy="847153"/>
            </a:xfrm>
            <a:prstGeom prst="cloud">
              <a:avLst/>
            </a:prstGeom>
            <a:solidFill>
              <a:srgbClr val="BFA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5" name="云形 24"/>
            <p:cNvSpPr/>
            <p:nvPr/>
          </p:nvSpPr>
          <p:spPr>
            <a:xfrm rot="350759">
              <a:off x="4794851" y="5852821"/>
              <a:ext cx="1459812" cy="847153"/>
            </a:xfrm>
            <a:prstGeom prst="cloud">
              <a:avLst/>
            </a:prstGeom>
            <a:solidFill>
              <a:srgbClr val="7EA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925319" y="3177186"/>
              <a:ext cx="1706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spring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755503" y="4576992"/>
              <a:ext cx="1706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summer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755503" y="5910127"/>
              <a:ext cx="1706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Autumn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55503" y="7219153"/>
              <a:ext cx="1487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 winter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248919" y="3590420"/>
              <a:ext cx="1270000" cy="0"/>
            </a:xfrm>
            <a:prstGeom prst="line">
              <a:avLst/>
            </a:prstGeom>
            <a:ln w="25400" cap="flat" cmpd="sng" algn="ctr">
              <a:solidFill>
                <a:srgbClr val="7EA3AD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248919" y="6276397"/>
              <a:ext cx="1270000" cy="0"/>
            </a:xfrm>
            <a:prstGeom prst="line">
              <a:avLst/>
            </a:prstGeom>
            <a:ln w="25400" cap="flat" cmpd="sng" algn="ctr">
              <a:solidFill>
                <a:srgbClr val="7EA3AD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6632199" y="4942787"/>
              <a:ext cx="1270000" cy="0"/>
            </a:xfrm>
            <a:prstGeom prst="line">
              <a:avLst/>
            </a:prstGeom>
            <a:ln w="25400" cap="flat" cmpd="sng" algn="ctr">
              <a:solidFill>
                <a:srgbClr val="BFA7A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632199" y="7587791"/>
              <a:ext cx="1270000" cy="0"/>
            </a:xfrm>
            <a:prstGeom prst="line">
              <a:avLst/>
            </a:prstGeom>
            <a:ln w="25400" cap="flat" cmpd="sng" algn="ctr">
              <a:solidFill>
                <a:srgbClr val="BFA7A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91154" y="2845426"/>
              <a:ext cx="31913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Old Town of Lijiang in Yunnan, ancient city of Dali, Phoenix Town in Hunan.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42535" y="4275385"/>
              <a:ext cx="3191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Xiamen Gulangyu Islet, Guangdong Peninsula Na.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42535" y="7346798"/>
              <a:ext cx="340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Harbin, Xinjiang Kanas.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9366" y="5633127"/>
              <a:ext cx="29211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Dragon Ridge Terrace Scenic Spot, </a:t>
              </a:r>
            </a:p>
            <a:p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San Francisco.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2651" y="821094"/>
            <a:ext cx="5366699" cy="5215812"/>
            <a:chOff x="5501640" y="0"/>
            <a:chExt cx="6685280" cy="6497320"/>
          </a:xfrm>
        </p:grpSpPr>
        <p:sp>
          <p:nvSpPr>
            <p:cNvPr id="5" name="泪滴形 4"/>
            <p:cNvSpPr/>
            <p:nvPr/>
          </p:nvSpPr>
          <p:spPr>
            <a:xfrm>
              <a:off x="5501640" y="0"/>
              <a:ext cx="6685280" cy="6497320"/>
            </a:xfrm>
            <a:prstGeom prst="teardrop">
              <a:avLst/>
            </a:prstGeom>
            <a:solidFill>
              <a:srgbClr val="7EA3A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766560" y="1913662"/>
              <a:ext cx="488696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spring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74952" y="4420729"/>
              <a:ext cx="4206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What's more wonderful is still ahead.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007426" y="0"/>
              <a:ext cx="8737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5400" b="1" dirty="0">
                  <a:solidFill>
                    <a:schemeClr val="bg1"/>
                  </a:solidFill>
                  <a:cs typeface="+mn-ea"/>
                  <a:sym typeface="+mn-lt"/>
                </a:rPr>
                <a:t>①</a:t>
              </a:r>
            </a:p>
          </p:txBody>
        </p:sp>
        <p:pic>
          <p:nvPicPr>
            <p:cNvPr id="3" name="图形 2" descr="甜甜圈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320" y="1142685"/>
              <a:ext cx="1179503" cy="11795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851883" y="853440"/>
            <a:ext cx="530075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52600" y="1555989"/>
            <a:ext cx="2509520" cy="2509520"/>
          </a:xfrm>
          <a:prstGeom prst="rect">
            <a:avLst/>
          </a:pr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41240" y="1555989"/>
            <a:ext cx="2509520" cy="2509520"/>
          </a:xfrm>
          <a:prstGeom prst="rect">
            <a:avLst/>
          </a:prstGeom>
          <a:blipFill dpi="0" rotWithShape="1">
            <a:blip r:embed="rId2" cstate="email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29880" y="1555989"/>
            <a:ext cx="2509520" cy="2509520"/>
          </a:xfrm>
          <a:prstGeom prst="rect">
            <a:avLst/>
          </a:prstGeom>
          <a:blipFill dpi="0" rotWithShape="1">
            <a:blip r:embed="rId3" cstate="email">
              <a:alphaModFix amt="8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52600" y="4419600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17222" y="4419600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81844" y="4419600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15839" y="2870008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0" y="1249680"/>
            <a:ext cx="2753360" cy="5090158"/>
          </a:xfrm>
          <a:prstGeom prst="rect">
            <a:avLst/>
          </a:prstGeom>
          <a:blipFill dpi="0" rotWithShape="1">
            <a:blip r:embed="rId2" cstate="email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39501" y="1249680"/>
            <a:ext cx="2753360" cy="5090158"/>
          </a:xfrm>
          <a:prstGeom prst="rect">
            <a:avLst/>
          </a:prstGeom>
          <a:blipFill dpi="0" rotWithShape="1">
            <a:blip r:embed="rId3" cstate="email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92861" y="1249680"/>
            <a:ext cx="2753360" cy="5090158"/>
          </a:xfrm>
          <a:prstGeom prst="rect">
            <a:avLst/>
          </a:prstGeom>
          <a:blipFill dpi="0" rotWithShape="1">
            <a:blip r:embed="rId2" cstate="email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31955" y="1520785"/>
            <a:ext cx="2521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231955" y="2595046"/>
            <a:ext cx="2110961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45120" y="2126289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37221" y="1074803"/>
            <a:ext cx="432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945120" y="1659578"/>
            <a:ext cx="3438436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519777" y="1381760"/>
            <a:ext cx="3422215" cy="2728136"/>
            <a:chOff x="3519777" y="1381760"/>
            <a:chExt cx="3422215" cy="2728136"/>
          </a:xfrm>
        </p:grpSpPr>
        <p:sp>
          <p:nvSpPr>
            <p:cNvPr id="12" name="等腰三角形 11"/>
            <p:cNvSpPr/>
            <p:nvPr/>
          </p:nvSpPr>
          <p:spPr>
            <a:xfrm rot="828776">
              <a:off x="5638800" y="1381760"/>
              <a:ext cx="284480" cy="1341120"/>
            </a:xfrm>
            <a:prstGeom prst="triangle">
              <a:avLst/>
            </a:prstGeom>
            <a:solidFill>
              <a:srgbClr val="7EA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8650170">
              <a:off x="5034663" y="1847160"/>
              <a:ext cx="308371" cy="1037693"/>
            </a:xfrm>
            <a:prstGeom prst="triangle">
              <a:avLst/>
            </a:prstGeom>
            <a:solidFill>
              <a:srgbClr val="78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15433393">
              <a:off x="3532977" y="1841391"/>
              <a:ext cx="1874254" cy="1900654"/>
            </a:xfrm>
            <a:custGeom>
              <a:avLst/>
              <a:gdLst>
                <a:gd name="connsiteX0" fmla="*/ 1874254 w 1874254"/>
                <a:gd name="connsiteY0" fmla="*/ 489162 h 1900654"/>
                <a:gd name="connsiteX1" fmla="*/ 97816 w 1874254"/>
                <a:gd name="connsiteY1" fmla="*/ 1900654 h 1900654"/>
                <a:gd name="connsiteX2" fmla="*/ 0 w 1874254"/>
                <a:gd name="connsiteY2" fmla="*/ 1767917 h 1900654"/>
                <a:gd name="connsiteX3" fmla="*/ 726599 w 1874254"/>
                <a:gd name="connsiteY3" fmla="*/ 1272177 h 1900654"/>
                <a:gd name="connsiteX4" fmla="*/ 792561 w 1874254"/>
                <a:gd name="connsiteY4" fmla="*/ 0 h 1900654"/>
                <a:gd name="connsiteX5" fmla="*/ 854016 w 1874254"/>
                <a:gd name="connsiteY5" fmla="*/ 1185244 h 19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254" h="1900654">
                  <a:moveTo>
                    <a:pt x="1874254" y="489162"/>
                  </a:moveTo>
                  <a:lnTo>
                    <a:pt x="97816" y="1900654"/>
                  </a:lnTo>
                  <a:lnTo>
                    <a:pt x="0" y="1767917"/>
                  </a:lnTo>
                  <a:lnTo>
                    <a:pt x="726599" y="1272177"/>
                  </a:lnTo>
                  <a:lnTo>
                    <a:pt x="792561" y="0"/>
                  </a:lnTo>
                  <a:lnTo>
                    <a:pt x="854016" y="1185244"/>
                  </a:lnTo>
                  <a:close/>
                </a:path>
              </a:pathLst>
            </a:custGeom>
            <a:solidFill>
              <a:srgbClr val="78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2275867">
              <a:off x="6119448" y="2135601"/>
              <a:ext cx="189149" cy="1974295"/>
            </a:xfrm>
            <a:prstGeom prst="triangle">
              <a:avLst/>
            </a:prstGeom>
            <a:solidFill>
              <a:srgbClr val="78A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4417456">
              <a:off x="6432655" y="2722412"/>
              <a:ext cx="148219" cy="870454"/>
            </a:xfrm>
            <a:prstGeom prst="triangle">
              <a:avLst/>
            </a:prstGeom>
            <a:solidFill>
              <a:srgbClr val="7EA3AD"/>
            </a:solidFill>
            <a:ln cap="rnd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>
            <a:off x="5364480" y="2438400"/>
            <a:ext cx="416560" cy="4419600"/>
          </a:xfrm>
          <a:prstGeom prst="roundRect">
            <a:avLst/>
          </a:prstGeom>
          <a:solidFill>
            <a:srgbClr val="7E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泪滴形 2"/>
          <p:cNvSpPr/>
          <p:nvPr/>
        </p:nvSpPr>
        <p:spPr>
          <a:xfrm rot="4117087">
            <a:off x="2258244" y="1556266"/>
            <a:ext cx="1278598" cy="1278598"/>
          </a:xfrm>
          <a:prstGeom prst="teardrop">
            <a:avLst/>
          </a:pr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泪滴形 24"/>
          <p:cNvSpPr/>
          <p:nvPr/>
        </p:nvSpPr>
        <p:spPr>
          <a:xfrm rot="6891367">
            <a:off x="4469029" y="506875"/>
            <a:ext cx="1278598" cy="1278598"/>
          </a:xfrm>
          <a:prstGeom prst="teardrop">
            <a:avLst/>
          </a:pr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泪滴形 25"/>
          <p:cNvSpPr/>
          <p:nvPr/>
        </p:nvSpPr>
        <p:spPr>
          <a:xfrm rot="10530102">
            <a:off x="6230563" y="1307943"/>
            <a:ext cx="874979" cy="874979"/>
          </a:xfrm>
          <a:prstGeom prst="teardrop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泪滴形 26"/>
          <p:cNvSpPr/>
          <p:nvPr/>
        </p:nvSpPr>
        <p:spPr>
          <a:xfrm rot="17230867">
            <a:off x="6803311" y="3112622"/>
            <a:ext cx="465730" cy="465730"/>
          </a:xfrm>
          <a:prstGeom prst="teardrop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v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泪滴形 27"/>
          <p:cNvSpPr/>
          <p:nvPr/>
        </p:nvSpPr>
        <p:spPr>
          <a:xfrm rot="20480694">
            <a:off x="4317845" y="2996813"/>
            <a:ext cx="637307" cy="637307"/>
          </a:xfrm>
          <a:prstGeom prst="teardrop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6498" y="715426"/>
            <a:ext cx="124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Key</a:t>
            </a:r>
          </a:p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point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9704" y="1994976"/>
            <a:ext cx="124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mood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泪滴形 29"/>
          <p:cNvSpPr/>
          <p:nvPr/>
        </p:nvSpPr>
        <p:spPr>
          <a:xfrm rot="16200000">
            <a:off x="6076473" y="3807268"/>
            <a:ext cx="1278598" cy="1278598"/>
          </a:xfrm>
          <a:prstGeom prst="teardrop">
            <a:avLst/>
          </a:pr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泪滴形 32"/>
          <p:cNvSpPr/>
          <p:nvPr/>
        </p:nvSpPr>
        <p:spPr>
          <a:xfrm rot="6347074">
            <a:off x="6029783" y="2431773"/>
            <a:ext cx="390169" cy="390169"/>
          </a:xfrm>
          <a:prstGeom prst="teardrop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泪滴形 33"/>
          <p:cNvSpPr/>
          <p:nvPr/>
        </p:nvSpPr>
        <p:spPr>
          <a:xfrm rot="10246347">
            <a:off x="4296214" y="1963122"/>
            <a:ext cx="390169" cy="390169"/>
          </a:xfrm>
          <a:prstGeom prst="teardrop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37221" y="3190310"/>
            <a:ext cx="432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45120" y="4112680"/>
            <a:ext cx="25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945120" y="3788743"/>
            <a:ext cx="3438436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泪滴形 37"/>
          <p:cNvSpPr/>
          <p:nvPr/>
        </p:nvSpPr>
        <p:spPr>
          <a:xfrm rot="21024571">
            <a:off x="2592535" y="3459287"/>
            <a:ext cx="1592884" cy="1592884"/>
          </a:xfrm>
          <a:prstGeom prst="teardrop">
            <a:avLst/>
          </a:pr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55447" y="4215733"/>
            <a:ext cx="124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mood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87252" y="3829778"/>
            <a:ext cx="124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Key</a:t>
            </a:r>
          </a:p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point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2651" y="821094"/>
            <a:ext cx="5366699" cy="5215812"/>
            <a:chOff x="5501640" y="0"/>
            <a:chExt cx="6685280" cy="6497320"/>
          </a:xfrm>
        </p:grpSpPr>
        <p:sp>
          <p:nvSpPr>
            <p:cNvPr id="5" name="泪滴形 4"/>
            <p:cNvSpPr/>
            <p:nvPr/>
          </p:nvSpPr>
          <p:spPr>
            <a:xfrm>
              <a:off x="5501640" y="0"/>
              <a:ext cx="6685280" cy="6497320"/>
            </a:xfrm>
            <a:prstGeom prst="teardrop">
              <a:avLst/>
            </a:prstGeom>
            <a:solidFill>
              <a:srgbClr val="7EA3A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766560" y="1913662"/>
              <a:ext cx="5323840" cy="2319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b="1" dirty="0">
                  <a:solidFill>
                    <a:schemeClr val="bg1"/>
                  </a:solidFill>
                  <a:cs typeface="+mn-ea"/>
                  <a:sym typeface="+mn-lt"/>
                </a:rPr>
                <a:t>summer</a:t>
              </a:r>
              <a:endParaRPr lang="zh-CN" altLang="en-US" sz="1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74952" y="4420729"/>
              <a:ext cx="4206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What's more wonderful is still ahead.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828108" y="821094"/>
            <a:ext cx="87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②</a:t>
            </a:r>
          </a:p>
        </p:txBody>
      </p:sp>
      <p:pic>
        <p:nvPicPr>
          <p:cNvPr id="10" name="图形 9" descr="落叶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573" y="1744424"/>
            <a:ext cx="946863" cy="946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6915428" y="1778129"/>
            <a:ext cx="1971040" cy="1971040"/>
          </a:xfrm>
          <a:prstGeom prst="ellipse">
            <a:avLst/>
          </a:prstGeom>
          <a:pattFill prst="pct40">
            <a:fgClr>
              <a:srgbClr val="78A1A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053048" y="2715484"/>
            <a:ext cx="1971040" cy="1971040"/>
          </a:xfrm>
          <a:prstGeom prst="ellipse">
            <a:avLst/>
          </a:prstGeom>
          <a:blipFill dpi="0" rotWithShape="1">
            <a:blip r:embed="rId2" cstate="email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55545" y="6173829"/>
            <a:ext cx="229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June 21st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44923" y="362545"/>
            <a:ext cx="493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642435" y="947320"/>
            <a:ext cx="4890445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299203" y="1778129"/>
            <a:ext cx="2013001" cy="2013001"/>
            <a:chOff x="3180080" y="2870008"/>
            <a:chExt cx="1874712" cy="1874712"/>
          </a:xfrm>
        </p:grpSpPr>
        <p:sp>
          <p:nvSpPr>
            <p:cNvPr id="5" name="流程图: 汇总连接 4"/>
            <p:cNvSpPr/>
            <p:nvPr/>
          </p:nvSpPr>
          <p:spPr>
            <a:xfrm>
              <a:off x="3180080" y="2870008"/>
              <a:ext cx="1874712" cy="1874712"/>
            </a:xfrm>
            <a:prstGeom prst="flowChartSummingJunction">
              <a:avLst/>
            </a:prstGeom>
            <a:solidFill>
              <a:srgbClr val="7EA3AD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" name="图形 8" descr="猫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31134" y="3511925"/>
              <a:ext cx="590878" cy="590878"/>
            </a:xfrm>
            <a:prstGeom prst="rect">
              <a:avLst/>
            </a:prstGeom>
          </p:spPr>
        </p:pic>
        <p:pic>
          <p:nvPicPr>
            <p:cNvPr id="11" name="图形 10" descr="鱼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873065" y="4037226"/>
              <a:ext cx="586600" cy="586600"/>
            </a:xfrm>
            <a:prstGeom prst="rect">
              <a:avLst/>
            </a:prstGeom>
          </p:spPr>
        </p:pic>
        <p:pic>
          <p:nvPicPr>
            <p:cNvPr id="13" name="图形 12" descr="贝类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36808" y="3562678"/>
              <a:ext cx="490215" cy="490215"/>
            </a:xfrm>
            <a:prstGeom prst="rect">
              <a:avLst/>
            </a:prstGeom>
          </p:spPr>
        </p:pic>
        <p:pic>
          <p:nvPicPr>
            <p:cNvPr id="22" name="图形 21" descr="螃蟹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828561" y="2980922"/>
              <a:ext cx="581756" cy="581756"/>
            </a:xfrm>
            <a:prstGeom prst="rect">
              <a:avLst/>
            </a:prstGeom>
          </p:spPr>
        </p:pic>
      </p:grpSp>
      <p:sp>
        <p:nvSpPr>
          <p:cNvPr id="27" name="椭圆 26"/>
          <p:cNvSpPr/>
          <p:nvPr/>
        </p:nvSpPr>
        <p:spPr>
          <a:xfrm>
            <a:off x="1471447" y="1296493"/>
            <a:ext cx="4824618" cy="4824618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  <a:alpha val="76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39538" y="6177895"/>
            <a:ext cx="22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May 15th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136414" y="3557822"/>
            <a:ext cx="1971040" cy="1971040"/>
          </a:xfrm>
          <a:prstGeom prst="ellipse">
            <a:avLst/>
          </a:prstGeom>
          <a:blipFill dpi="0" rotWithShape="1">
            <a:blip r:embed="rId7" cstate="email">
              <a:alphaModFix amt="8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836543" y="1296492"/>
            <a:ext cx="4824618" cy="4824618"/>
          </a:xfrm>
          <a:prstGeom prst="ellipse">
            <a:avLst/>
          </a:prstGeom>
          <a:noFill/>
          <a:ln w="15875">
            <a:solidFill>
              <a:schemeClr val="tx1">
                <a:lumMod val="50000"/>
                <a:lumOff val="50000"/>
                <a:alpha val="76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32498" y="3557822"/>
            <a:ext cx="1971040" cy="1971040"/>
          </a:xfrm>
          <a:prstGeom prst="ellipse">
            <a:avLst/>
          </a:prstGeom>
          <a:blipFill dpi="0" rotWithShape="1">
            <a:blip r:embed="rId2" cstate="email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064188" y="2715484"/>
            <a:ext cx="1971040" cy="1971040"/>
          </a:xfrm>
          <a:prstGeom prst="ellipse">
            <a:avLst/>
          </a:prstGeom>
          <a:blipFill dpi="0" rotWithShape="1">
            <a:blip r:embed="rId7" cstate="email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20133673">
            <a:off x="-141187" y="-238546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9325344">
            <a:off x="10783016" y="6090530"/>
            <a:ext cx="1549843" cy="1004813"/>
          </a:xfrm>
          <a:custGeom>
            <a:avLst/>
            <a:gdLst>
              <a:gd name="connsiteX0" fmla="*/ 307133 w 1549843"/>
              <a:gd name="connsiteY0" fmla="*/ 0 h 1004813"/>
              <a:gd name="connsiteX1" fmla="*/ 1549843 w 1549843"/>
              <a:gd name="connsiteY1" fmla="*/ 564733 h 1004813"/>
              <a:gd name="connsiteX2" fmla="*/ 1519905 w 1549843"/>
              <a:gd name="connsiteY2" fmla="*/ 585033 h 1004813"/>
              <a:gd name="connsiteX3" fmla="*/ 1442212 w 1549843"/>
              <a:gd name="connsiteY3" fmla="*/ 608759 h 1004813"/>
              <a:gd name="connsiteX4" fmla="*/ 1361417 w 1549843"/>
              <a:gd name="connsiteY4" fmla="*/ 786281 h 1004813"/>
              <a:gd name="connsiteX5" fmla="*/ 1086335 w 1549843"/>
              <a:gd name="connsiteY5" fmla="*/ 807775 h 1004813"/>
              <a:gd name="connsiteX6" fmla="*/ 889756 w 1549843"/>
              <a:gd name="connsiteY6" fmla="*/ 997157 h 1004813"/>
              <a:gd name="connsiteX7" fmla="*/ 600719 w 1549843"/>
              <a:gd name="connsiteY7" fmla="*/ 881559 h 1004813"/>
              <a:gd name="connsiteX8" fmla="*/ 171366 w 1549843"/>
              <a:gd name="connsiteY8" fmla="*/ 767346 h 1004813"/>
              <a:gd name="connsiteX9" fmla="*/ 10224 w 1549843"/>
              <a:gd name="connsiteY9" fmla="*/ 696763 h 1004813"/>
              <a:gd name="connsiteX10" fmla="*/ 0 w 1549843"/>
              <a:gd name="connsiteY10" fmla="*/ 675854 h 10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9843" h="1004813">
                <a:moveTo>
                  <a:pt x="307133" y="0"/>
                </a:moveTo>
                <a:lnTo>
                  <a:pt x="1549843" y="564733"/>
                </a:lnTo>
                <a:lnTo>
                  <a:pt x="1519905" y="585033"/>
                </a:lnTo>
                <a:cubicBezTo>
                  <a:pt x="1495716" y="596662"/>
                  <a:pt x="1469600" y="604771"/>
                  <a:pt x="1442212" y="608759"/>
                </a:cubicBezTo>
                <a:cubicBezTo>
                  <a:pt x="1441689" y="677004"/>
                  <a:pt x="1412211" y="741728"/>
                  <a:pt x="1361417" y="786281"/>
                </a:cubicBezTo>
                <a:cubicBezTo>
                  <a:pt x="1284241" y="853984"/>
                  <a:pt x="1172761" y="862684"/>
                  <a:pt x="1086335" y="807775"/>
                </a:cubicBezTo>
                <a:cubicBezTo>
                  <a:pt x="1058384" y="902090"/>
                  <a:pt x="983541" y="974188"/>
                  <a:pt x="889756" y="997157"/>
                </a:cubicBezTo>
                <a:cubicBezTo>
                  <a:pt x="779240" y="1024221"/>
                  <a:pt x="663899" y="978102"/>
                  <a:pt x="600719" y="881559"/>
                </a:cubicBezTo>
                <a:cubicBezTo>
                  <a:pt x="451595" y="973195"/>
                  <a:pt x="257912" y="921687"/>
                  <a:pt x="171366" y="767346"/>
                </a:cubicBezTo>
                <a:cubicBezTo>
                  <a:pt x="107602" y="774955"/>
                  <a:pt x="46757" y="746631"/>
                  <a:pt x="10224" y="696763"/>
                </a:cubicBezTo>
                <a:lnTo>
                  <a:pt x="0" y="675854"/>
                </a:lnTo>
                <a:close/>
              </a:path>
            </a:pathLst>
          </a:custGeom>
          <a:solidFill>
            <a:srgbClr val="BFA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851883" y="853440"/>
            <a:ext cx="5300757" cy="0"/>
          </a:xfrm>
          <a:prstGeom prst="line">
            <a:avLst/>
          </a:prstGeom>
          <a:ln w="15875" cap="flat" cmpd="sng" algn="ctr">
            <a:solidFill>
              <a:srgbClr val="BFA7A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204720" y="26866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your title here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89323" y="3905190"/>
            <a:ext cx="213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形 10" descr="思想气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40" y="2137365"/>
            <a:ext cx="1061721" cy="1061721"/>
          </a:xfrm>
          <a:prstGeom prst="rect">
            <a:avLst/>
          </a:prstGeom>
        </p:spPr>
      </p:pic>
      <p:pic>
        <p:nvPicPr>
          <p:cNvPr id="24" name="图形 23" descr="聊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83" y="1958408"/>
            <a:ext cx="1419637" cy="1419637"/>
          </a:xfrm>
          <a:prstGeom prst="rect">
            <a:avLst/>
          </a:prstGeom>
        </p:spPr>
      </p:pic>
      <p:pic>
        <p:nvPicPr>
          <p:cNvPr id="26" name="图形 25" descr="语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770" y="2137365"/>
            <a:ext cx="1075760" cy="107576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792320" y="3195460"/>
            <a:ext cx="1572037" cy="329999"/>
          </a:xfrm>
          <a:prstGeom prst="rect">
            <a:avLst/>
          </a:prstGeom>
          <a:solidFill>
            <a:srgbClr val="AD8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07959" y="3182361"/>
            <a:ext cx="108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58406" y="3207901"/>
            <a:ext cx="1572037" cy="329999"/>
          </a:xfrm>
          <a:prstGeom prst="rect">
            <a:avLst/>
          </a:prstGeom>
          <a:solidFill>
            <a:srgbClr val="AD8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00041" y="3210624"/>
            <a:ext cx="108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30123" y="3195460"/>
            <a:ext cx="1572037" cy="329999"/>
          </a:xfrm>
          <a:prstGeom prst="rect">
            <a:avLst/>
          </a:prstGeom>
          <a:solidFill>
            <a:srgbClr val="AD8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45762" y="3202330"/>
            <a:ext cx="108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78182" y="3882845"/>
            <a:ext cx="213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23051" y="3905190"/>
            <a:ext cx="213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something here..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eaghdp3">
      <a:majorFont>
        <a:latin typeface="xiaowei"/>
        <a:ea typeface="xiaowei"/>
        <a:cs typeface=""/>
      </a:majorFont>
      <a:minorFont>
        <a:latin typeface="xiaowei"/>
        <a:ea typeface="xiaow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bg1"/>
            </a:solidFill>
            <a:latin typeface="MV Boli" panose="02000500030200090000" pitchFamily="2" charset="0"/>
            <a:ea typeface="Batang" panose="02030600000101010101" pitchFamily="18" charset="-127"/>
            <a:cs typeface="MV Boli" panose="0200050003020009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宽屏</PresentationFormat>
  <Paragraphs>92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Calibri</vt:lpstr>
      <vt:lpstr>站酷小薇LOGO体</vt:lpstr>
      <vt:lpstr>MV Boli</vt:lpstr>
      <vt:lpstr>Arial</vt:lpstr>
      <vt:lpstr>xiaowei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陈兆和</dc:creator>
  <cp:lastModifiedBy>天 下</cp:lastModifiedBy>
  <cp:revision>79</cp:revision>
  <dcterms:created xsi:type="dcterms:W3CDTF">2017-10-09T09:56:00Z</dcterms:created>
  <dcterms:modified xsi:type="dcterms:W3CDTF">2021-01-06T03:12:02Z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