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35"/>
  </p:notesMasterIdLst>
  <p:sldIdLst>
    <p:sldId id="520" r:id="rId3"/>
    <p:sldId id="489" r:id="rId4"/>
    <p:sldId id="519" r:id="rId5"/>
    <p:sldId id="518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513" r:id="rId27"/>
    <p:sldId id="514" r:id="rId28"/>
    <p:sldId id="515" r:id="rId29"/>
    <p:sldId id="516" r:id="rId30"/>
    <p:sldId id="517" r:id="rId31"/>
    <p:sldId id="510" r:id="rId32"/>
    <p:sldId id="511" r:id="rId33"/>
    <p:sldId id="512" r:id="rId3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F28795B-9B05-47B3-AC0A-280BBD118015}">
          <p14:sldIdLst>
            <p14:sldId id="520"/>
            <p14:sldId id="489"/>
            <p14:sldId id="519"/>
            <p14:sldId id="518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3"/>
            <p14:sldId id="514"/>
            <p14:sldId id="515"/>
            <p14:sldId id="516"/>
            <p14:sldId id="517"/>
            <p14:sldId id="510"/>
            <p14:sldId id="511"/>
            <p14:sldId id="5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35">
          <p15:clr>
            <a:srgbClr val="A4A3A4"/>
          </p15:clr>
        </p15:guide>
        <p15:guide id="2" orient="horz" pos="1933">
          <p15:clr>
            <a:srgbClr val="A4A3A4"/>
          </p15:clr>
        </p15:guide>
        <p15:guide id="3" orient="horz" pos="2351">
          <p15:clr>
            <a:srgbClr val="A4A3A4"/>
          </p15:clr>
        </p15:guide>
        <p15:guide id="4" orient="horz" pos="1450">
          <p15:clr>
            <a:srgbClr val="A4A3A4"/>
          </p15:clr>
        </p15:guide>
        <p15:guide id="5" pos="3681">
          <p15:clr>
            <a:srgbClr val="A4A3A4"/>
          </p15:clr>
        </p15:guide>
        <p15:guide id="6" pos="4929">
          <p15:clr>
            <a:srgbClr val="A4A3A4"/>
          </p15:clr>
        </p15:guide>
        <p15:guide id="7" pos="7559">
          <p15:clr>
            <a:srgbClr val="A4A3A4"/>
          </p15:clr>
        </p15:guide>
        <p15:guide id="8" pos="3999">
          <p15:clr>
            <a:srgbClr val="A4A3A4"/>
          </p15:clr>
        </p15:guide>
        <p15:guide id="9" pos="7582">
          <p15:clr>
            <a:srgbClr val="A4A3A4"/>
          </p15:clr>
        </p15:guide>
        <p15:guide id="10" pos="2761">
          <p15:clr>
            <a:srgbClr val="A4A3A4"/>
          </p15:clr>
        </p15:guide>
        <p15:guide id="11" pos="3697">
          <p15:clr>
            <a:srgbClr val="A4A3A4"/>
          </p15:clr>
        </p15:guide>
        <p15:guide id="12" pos="5669">
          <p15:clr>
            <a:srgbClr val="A4A3A4"/>
          </p15:clr>
        </p15:guide>
        <p15:guide id="13" pos="2999">
          <p15:clr>
            <a:srgbClr val="A4A3A4"/>
          </p15:clr>
        </p15:guide>
        <p15:guide id="14" pos="5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ADADAD"/>
    <a:srgbClr val="00B050"/>
    <a:srgbClr val="FFB850"/>
    <a:srgbClr val="663A77"/>
    <a:srgbClr val="01ACBE"/>
    <a:srgbClr val="E87071"/>
    <a:srgbClr val="C65885"/>
    <a:srgbClr val="9B6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173" autoAdjust="0"/>
  </p:normalViewPr>
  <p:slideViewPr>
    <p:cSldViewPr snapToGrid="0" showGuides="1">
      <p:cViewPr varScale="1">
        <p:scale>
          <a:sx n="153" d="100"/>
          <a:sy n="153" d="100"/>
        </p:scale>
        <p:origin x="-534" y="-84"/>
      </p:cViewPr>
      <p:guideLst>
        <p:guide orient="horz" pos="3135"/>
        <p:guide orient="horz" pos="1933"/>
        <p:guide orient="horz" pos="2351"/>
        <p:guide orient="horz" pos="1450"/>
        <p:guide pos="3681"/>
        <p:guide pos="4929"/>
        <p:guide pos="7559"/>
        <p:guide pos="3999"/>
        <p:guide pos="7582"/>
        <p:guide pos="2761"/>
        <p:guide pos="3697"/>
        <p:guide pos="5669"/>
        <p:guide pos="2999"/>
        <p:guide pos="5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A59C-A287-427C-8D85-D3DDF41ADB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ED96B-6651-43F6-B5FF-BE1A2E4A4D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0C53-5EA7-4A7B-B035-0D740D79EBF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AE4B-7E0F-4952-BF6F-01DE59CE7ED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图片 2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53" name="直接连接符 252"/>
          <p:cNvCxnSpPr/>
          <p:nvPr/>
        </p:nvCxnSpPr>
        <p:spPr>
          <a:xfrm>
            <a:off x="0" y="2571750"/>
            <a:ext cx="9144000" cy="0"/>
          </a:xfrm>
          <a:prstGeom prst="line">
            <a:avLst/>
          </a:prstGeom>
          <a:ln w="28575">
            <a:solidFill>
              <a:srgbClr val="9292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8" name="组合 257"/>
          <p:cNvGrpSpPr/>
          <p:nvPr/>
        </p:nvGrpSpPr>
        <p:grpSpPr>
          <a:xfrm>
            <a:off x="2591779" y="555526"/>
            <a:ext cx="3960440" cy="3960440"/>
            <a:chOff x="2574489" y="430223"/>
            <a:chExt cx="3960440" cy="3960440"/>
          </a:xfrm>
        </p:grpSpPr>
        <p:grpSp>
          <p:nvGrpSpPr>
            <p:cNvPr id="269" name="组合 268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0" name="同心圆 269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椭圆 27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1" name="椭圆 240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1198104" y="1964922"/>
            <a:ext cx="1141648" cy="1141648"/>
            <a:chOff x="2574489" y="430223"/>
            <a:chExt cx="3960440" cy="3960440"/>
          </a:xfrm>
        </p:grpSpPr>
        <p:grpSp>
          <p:nvGrpSpPr>
            <p:cNvPr id="278" name="组合 277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0" name="同心圆 279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9" name="椭圆 278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6918412" y="1964922"/>
            <a:ext cx="1141648" cy="1141648"/>
            <a:chOff x="2574489" y="430223"/>
            <a:chExt cx="3960440" cy="3960440"/>
          </a:xfrm>
        </p:grpSpPr>
        <p:grpSp>
          <p:nvGrpSpPr>
            <p:cNvPr id="283" name="组合 282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5" name="同心圆 284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椭圆 28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4" name="椭圆 283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sp>
        <p:nvSpPr>
          <p:cNvPr id="307" name="文本框 21"/>
          <p:cNvSpPr txBox="1"/>
          <p:nvPr/>
        </p:nvSpPr>
        <p:spPr>
          <a:xfrm>
            <a:off x="3590012" y="1203598"/>
            <a:ext cx="2278132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9455"/>
            <a:r>
              <a:rPr lang="en-US" altLang="zh-CN" sz="7000" spc="79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202X</a:t>
            </a:r>
          </a:p>
        </p:txBody>
      </p:sp>
      <p:sp>
        <p:nvSpPr>
          <p:cNvPr id="308" name="文本框 21"/>
          <p:cNvSpPr txBox="1"/>
          <p:nvPr/>
        </p:nvSpPr>
        <p:spPr>
          <a:xfrm>
            <a:off x="3039694" y="2255927"/>
            <a:ext cx="361932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9455"/>
            <a:r>
              <a:rPr lang="zh-CN" altLang="en-US" sz="3700" b="1" spc="79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年度总结汇报</a:t>
            </a:r>
          </a:p>
        </p:txBody>
      </p:sp>
      <p:sp>
        <p:nvSpPr>
          <p:cNvPr id="309" name="矩形 17"/>
          <p:cNvSpPr>
            <a:spLocks noChangeArrowheads="1"/>
          </p:cNvSpPr>
          <p:nvPr/>
        </p:nvSpPr>
        <p:spPr bwMode="auto">
          <a:xfrm>
            <a:off x="3203848" y="3028999"/>
            <a:ext cx="301562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719455"/>
            <a:r>
              <a:rPr lang="en-US" altLang="zh-CN" sz="12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Business report template </a:t>
            </a:r>
            <a:r>
              <a:rPr lang="en-US" altLang="zh-CN" sz="1200" dirty="0" err="1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poweroint</a:t>
            </a:r>
            <a:endParaRPr lang="zh-CN" altLang="en-US" sz="1200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0" name="直接连接符 309"/>
          <p:cNvCxnSpPr/>
          <p:nvPr/>
        </p:nvCxnSpPr>
        <p:spPr>
          <a:xfrm>
            <a:off x="3094180" y="2930881"/>
            <a:ext cx="2989988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矩形 17"/>
          <p:cNvSpPr>
            <a:spLocks noChangeArrowheads="1"/>
          </p:cNvSpPr>
          <p:nvPr/>
        </p:nvSpPr>
        <p:spPr bwMode="auto">
          <a:xfrm>
            <a:off x="3888876" y="3394254"/>
            <a:ext cx="1841283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719455"/>
            <a:r>
              <a:rPr lang="zh-CN" altLang="en-US" sz="12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2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200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308" grpId="0"/>
      <p:bldP spid="309" grpId="0"/>
      <p:bldP spid="3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  <a:tileRect/>
            </a:gra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75" b="1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标题文字内容</a:t>
            </a:r>
            <a:endParaRPr lang="en-US" sz="3175" b="1" dirty="0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</a:t>
            </a:r>
            <a:endParaRPr lang="en-US" sz="950" dirty="0"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Bebas Neue" charset="0"/>
                <a:sym typeface="Bebas Neue" charset="0"/>
              </a:rPr>
              <a:t>02</a:t>
            </a:r>
            <a:endParaRPr lang="en-US" sz="6000" dirty="0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197444" y="3343643"/>
            <a:ext cx="1086557" cy="1086557"/>
          </a:xfrm>
          <a:prstGeom prst="roundRect">
            <a:avLst>
              <a:gd name="adj" fmla="val 12985"/>
            </a:avLst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785906" y="3031189"/>
            <a:ext cx="860426" cy="860426"/>
          </a:xfrm>
          <a:prstGeom prst="roundRect">
            <a:avLst>
              <a:gd name="adj" fmla="val 12985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680573" y="1092481"/>
            <a:ext cx="860426" cy="860426"/>
          </a:xfrm>
          <a:prstGeom prst="roundRect">
            <a:avLst>
              <a:gd name="adj" fmla="val 12985"/>
            </a:avLst>
          </a:prstGeom>
          <a:solidFill>
            <a:schemeClr val="accent4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74478" y="1454238"/>
            <a:ext cx="1086557" cy="1086557"/>
          </a:xfrm>
          <a:prstGeom prst="roundRect">
            <a:avLst>
              <a:gd name="adj" fmla="val 12985"/>
            </a:avLst>
          </a:prstGeom>
          <a:solidFill>
            <a:schemeClr val="accent3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>
            <a:off x="1753419" y="2102979"/>
            <a:ext cx="5267728" cy="1390798"/>
          </a:xfrm>
          <a:custGeom>
            <a:avLst/>
            <a:gdLst>
              <a:gd name="connsiteX0" fmla="*/ 6382501 w 7023637"/>
              <a:gd name="connsiteY0" fmla="*/ 230936 h 1854397"/>
              <a:gd name="connsiteX1" fmla="*/ 6984659 w 7023637"/>
              <a:gd name="connsiteY1" fmla="*/ 833094 h 1854397"/>
              <a:gd name="connsiteX2" fmla="*/ 6984659 w 7023637"/>
              <a:gd name="connsiteY2" fmla="*/ 1021294 h 1854397"/>
              <a:gd name="connsiteX3" fmla="*/ 6382502 w 7023637"/>
              <a:gd name="connsiteY3" fmla="*/ 1623452 h 1854397"/>
              <a:gd name="connsiteX4" fmla="*/ 6238324 w 7023637"/>
              <a:gd name="connsiteY4" fmla="*/ 1652686 h 1854397"/>
              <a:gd name="connsiteX5" fmla="*/ 6233468 w 7023637"/>
              <a:gd name="connsiteY5" fmla="*/ 1649461 h 1854397"/>
              <a:gd name="connsiteX6" fmla="*/ 5619292 w 7023637"/>
              <a:gd name="connsiteY6" fmla="*/ 1035284 h 1854397"/>
              <a:gd name="connsiteX7" fmla="*/ 5381956 w 7023637"/>
              <a:gd name="connsiteY7" fmla="*/ 1035284 h 1854397"/>
              <a:gd name="connsiteX8" fmla="*/ 4622585 w 7023637"/>
              <a:gd name="connsiteY8" fmla="*/ 1794655 h 1854397"/>
              <a:gd name="connsiteX9" fmla="*/ 4612056 w 7023637"/>
              <a:gd name="connsiteY9" fmla="*/ 1810510 h 1854397"/>
              <a:gd name="connsiteX10" fmla="*/ 4564487 w 7023637"/>
              <a:gd name="connsiteY10" fmla="*/ 1842098 h 1854397"/>
              <a:gd name="connsiteX11" fmla="*/ 4423292 w 7023637"/>
              <a:gd name="connsiteY11" fmla="*/ 1835186 h 1854397"/>
              <a:gd name="connsiteX12" fmla="*/ 4387173 w 7023637"/>
              <a:gd name="connsiteY12" fmla="*/ 1808553 h 1854397"/>
              <a:gd name="connsiteX13" fmla="*/ 4380859 w 7023637"/>
              <a:gd name="connsiteY13" fmla="*/ 1799045 h 1854397"/>
              <a:gd name="connsiteX14" fmla="*/ 3621487 w 7023637"/>
              <a:gd name="connsiteY14" fmla="*/ 1039674 h 1854397"/>
              <a:gd name="connsiteX15" fmla="*/ 3439668 w 7023637"/>
              <a:gd name="connsiteY15" fmla="*/ 1002808 h 1854397"/>
              <a:gd name="connsiteX16" fmla="*/ 3407952 w 7023637"/>
              <a:gd name="connsiteY16" fmla="*/ 1023869 h 1854397"/>
              <a:gd name="connsiteX17" fmla="*/ 2808370 w 7023637"/>
              <a:gd name="connsiteY17" fmla="*/ 1623451 h 1854397"/>
              <a:gd name="connsiteX18" fmla="*/ 2620170 w 7023637"/>
              <a:gd name="connsiteY18" fmla="*/ 1623451 h 1854397"/>
              <a:gd name="connsiteX19" fmla="*/ 2194586 w 7023637"/>
              <a:gd name="connsiteY19" fmla="*/ 1197867 h 1854397"/>
              <a:gd name="connsiteX20" fmla="*/ 2194565 w 7023637"/>
              <a:gd name="connsiteY20" fmla="*/ 1197867 h 1854397"/>
              <a:gd name="connsiteX21" fmla="*/ 2042569 w 7023637"/>
              <a:gd name="connsiteY21" fmla="*/ 1045871 h 1854397"/>
              <a:gd name="connsiteX22" fmla="*/ 1805233 w 7023637"/>
              <a:gd name="connsiteY22" fmla="*/ 1045871 h 1854397"/>
              <a:gd name="connsiteX23" fmla="*/ 1045861 w 7023637"/>
              <a:gd name="connsiteY23" fmla="*/ 1805242 h 1854397"/>
              <a:gd name="connsiteX24" fmla="*/ 1045860 w 7023637"/>
              <a:gd name="connsiteY24" fmla="*/ 1805244 h 1854397"/>
              <a:gd name="connsiteX25" fmla="*/ 990345 w 7023637"/>
              <a:gd name="connsiteY25" fmla="*/ 1842109 h 1854397"/>
              <a:gd name="connsiteX26" fmla="*/ 808525 w 7023637"/>
              <a:gd name="connsiteY26" fmla="*/ 1805243 h 1854397"/>
              <a:gd name="connsiteX27" fmla="*/ 49154 w 7023637"/>
              <a:gd name="connsiteY27" fmla="*/ 1045872 h 1854397"/>
              <a:gd name="connsiteX28" fmla="*/ 49154 w 7023637"/>
              <a:gd name="connsiteY28" fmla="*/ 808536 h 1854397"/>
              <a:gd name="connsiteX29" fmla="*/ 808525 w 7023637"/>
              <a:gd name="connsiteY29" fmla="*/ 49164 h 1854397"/>
              <a:gd name="connsiteX30" fmla="*/ 1045861 w 7023637"/>
              <a:gd name="connsiteY30" fmla="*/ 49164 h 1854397"/>
              <a:gd name="connsiteX31" fmla="*/ 1653226 w 7023637"/>
              <a:gd name="connsiteY31" fmla="*/ 656529 h 1854397"/>
              <a:gd name="connsiteX32" fmla="*/ 1653248 w 7023637"/>
              <a:gd name="connsiteY32" fmla="*/ 656529 h 1854397"/>
              <a:gd name="connsiteX33" fmla="*/ 1805243 w 7023637"/>
              <a:gd name="connsiteY33" fmla="*/ 808524 h 1854397"/>
              <a:gd name="connsiteX34" fmla="*/ 2042579 w 7023637"/>
              <a:gd name="connsiteY34" fmla="*/ 808524 h 1854397"/>
              <a:gd name="connsiteX35" fmla="*/ 2112731 w 7023637"/>
              <a:gd name="connsiteY35" fmla="*/ 738372 h 1854397"/>
              <a:gd name="connsiteX36" fmla="*/ 2620169 w 7023637"/>
              <a:gd name="connsiteY36" fmla="*/ 230935 h 1854397"/>
              <a:gd name="connsiteX37" fmla="*/ 2808370 w 7023637"/>
              <a:gd name="connsiteY37" fmla="*/ 230935 h 1854397"/>
              <a:gd name="connsiteX38" fmla="*/ 3236140 w 7023637"/>
              <a:gd name="connsiteY38" fmla="*/ 658705 h 1854397"/>
              <a:gd name="connsiteX39" fmla="*/ 3240530 w 7023637"/>
              <a:gd name="connsiteY39" fmla="*/ 658705 h 1854397"/>
              <a:gd name="connsiteX40" fmla="*/ 3388156 w 7023637"/>
              <a:gd name="connsiteY40" fmla="*/ 806331 h 1854397"/>
              <a:gd name="connsiteX41" fmla="*/ 3625492 w 7023637"/>
              <a:gd name="connsiteY41" fmla="*/ 806331 h 1854397"/>
              <a:gd name="connsiteX42" fmla="*/ 4382672 w 7023637"/>
              <a:gd name="connsiteY42" fmla="*/ 49151 h 1854397"/>
              <a:gd name="connsiteX43" fmla="*/ 4438185 w 7023637"/>
              <a:gd name="connsiteY43" fmla="*/ 12288 h 1854397"/>
              <a:gd name="connsiteX44" fmla="*/ 4579381 w 7023637"/>
              <a:gd name="connsiteY44" fmla="*/ 19201 h 1854397"/>
              <a:gd name="connsiteX45" fmla="*/ 4615497 w 7023637"/>
              <a:gd name="connsiteY45" fmla="*/ 45831 h 1854397"/>
              <a:gd name="connsiteX46" fmla="*/ 4621812 w 7023637"/>
              <a:gd name="connsiteY46" fmla="*/ 55341 h 1854397"/>
              <a:gd name="connsiteX47" fmla="*/ 5381183 w 7023637"/>
              <a:gd name="connsiteY47" fmla="*/ 814712 h 1854397"/>
              <a:gd name="connsiteX48" fmla="*/ 5618519 w 7023637"/>
              <a:gd name="connsiteY48" fmla="*/ 814712 h 1854397"/>
              <a:gd name="connsiteX49" fmla="*/ 6218098 w 7023637"/>
              <a:gd name="connsiteY49" fmla="*/ 215133 h 1854397"/>
              <a:gd name="connsiteX50" fmla="*/ 6238324 w 7023637"/>
              <a:gd name="connsiteY50" fmla="*/ 201702 h 1854397"/>
              <a:gd name="connsiteX51" fmla="*/ 6382501 w 7023637"/>
              <a:gd name="connsiteY51" fmla="*/ 230936 h 185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23637" h="1854397">
                <a:moveTo>
                  <a:pt x="6382501" y="230936"/>
                </a:moveTo>
                <a:lnTo>
                  <a:pt x="6984659" y="833094"/>
                </a:lnTo>
                <a:cubicBezTo>
                  <a:pt x="7036630" y="885064"/>
                  <a:pt x="7036630" y="969325"/>
                  <a:pt x="6984659" y="1021294"/>
                </a:cubicBezTo>
                <a:lnTo>
                  <a:pt x="6382502" y="1623452"/>
                </a:lnTo>
                <a:cubicBezTo>
                  <a:pt x="6343525" y="1662430"/>
                  <a:pt x="6286384" y="1672174"/>
                  <a:pt x="6238324" y="1652686"/>
                </a:cubicBezTo>
                <a:lnTo>
                  <a:pt x="6233468" y="1649461"/>
                </a:lnTo>
                <a:lnTo>
                  <a:pt x="5619292" y="1035284"/>
                </a:lnTo>
                <a:cubicBezTo>
                  <a:pt x="5553753" y="969745"/>
                  <a:pt x="5447494" y="969745"/>
                  <a:pt x="5381956" y="1035284"/>
                </a:cubicBezTo>
                <a:lnTo>
                  <a:pt x="4622585" y="1794655"/>
                </a:lnTo>
                <a:lnTo>
                  <a:pt x="4612056" y="1810510"/>
                </a:lnTo>
                <a:lnTo>
                  <a:pt x="4564487" y="1842098"/>
                </a:lnTo>
                <a:cubicBezTo>
                  <a:pt x="4519032" y="1860531"/>
                  <a:pt x="4467136" y="1858226"/>
                  <a:pt x="4423292" y="1835186"/>
                </a:cubicBezTo>
                <a:lnTo>
                  <a:pt x="4387173" y="1808553"/>
                </a:lnTo>
                <a:lnTo>
                  <a:pt x="4380859" y="1799045"/>
                </a:lnTo>
                <a:lnTo>
                  <a:pt x="3621487" y="1039674"/>
                </a:lnTo>
                <a:cubicBezTo>
                  <a:pt x="3572333" y="990520"/>
                  <a:pt x="3500274" y="978231"/>
                  <a:pt x="3439668" y="1002808"/>
                </a:cubicBezTo>
                <a:lnTo>
                  <a:pt x="3407952" y="1023869"/>
                </a:lnTo>
                <a:lnTo>
                  <a:pt x="2808370" y="1623451"/>
                </a:lnTo>
                <a:cubicBezTo>
                  <a:pt x="2756400" y="1675421"/>
                  <a:pt x="2672140" y="1675421"/>
                  <a:pt x="2620170" y="1623451"/>
                </a:cubicBezTo>
                <a:lnTo>
                  <a:pt x="2194586" y="1197867"/>
                </a:lnTo>
                <a:lnTo>
                  <a:pt x="2194565" y="1197867"/>
                </a:lnTo>
                <a:lnTo>
                  <a:pt x="2042569" y="1045871"/>
                </a:lnTo>
                <a:cubicBezTo>
                  <a:pt x="1977030" y="980332"/>
                  <a:pt x="1870772" y="980332"/>
                  <a:pt x="1805233" y="1045871"/>
                </a:cubicBezTo>
                <a:lnTo>
                  <a:pt x="1045861" y="1805242"/>
                </a:lnTo>
                <a:lnTo>
                  <a:pt x="1045860" y="1805244"/>
                </a:lnTo>
                <a:lnTo>
                  <a:pt x="990345" y="1842109"/>
                </a:lnTo>
                <a:cubicBezTo>
                  <a:pt x="929738" y="1866686"/>
                  <a:pt x="857679" y="1854397"/>
                  <a:pt x="808525" y="1805243"/>
                </a:cubicBezTo>
                <a:lnTo>
                  <a:pt x="49154" y="1045872"/>
                </a:lnTo>
                <a:cubicBezTo>
                  <a:pt x="-16385" y="980333"/>
                  <a:pt x="-16385" y="874074"/>
                  <a:pt x="49154" y="808536"/>
                </a:cubicBezTo>
                <a:lnTo>
                  <a:pt x="808525" y="49164"/>
                </a:lnTo>
                <a:cubicBezTo>
                  <a:pt x="874064" y="-16375"/>
                  <a:pt x="980322" y="-16375"/>
                  <a:pt x="1045861" y="49164"/>
                </a:cubicBezTo>
                <a:lnTo>
                  <a:pt x="1653226" y="656529"/>
                </a:lnTo>
                <a:lnTo>
                  <a:pt x="1653248" y="656529"/>
                </a:lnTo>
                <a:lnTo>
                  <a:pt x="1805243" y="808524"/>
                </a:lnTo>
                <a:cubicBezTo>
                  <a:pt x="1870782" y="874063"/>
                  <a:pt x="1977040" y="874063"/>
                  <a:pt x="2042579" y="808524"/>
                </a:cubicBezTo>
                <a:lnTo>
                  <a:pt x="2112731" y="738372"/>
                </a:lnTo>
                <a:lnTo>
                  <a:pt x="2620169" y="230935"/>
                </a:lnTo>
                <a:cubicBezTo>
                  <a:pt x="2672139" y="178964"/>
                  <a:pt x="2756399" y="178964"/>
                  <a:pt x="2808370" y="230935"/>
                </a:cubicBezTo>
                <a:lnTo>
                  <a:pt x="3236140" y="658705"/>
                </a:lnTo>
                <a:lnTo>
                  <a:pt x="3240530" y="658705"/>
                </a:lnTo>
                <a:lnTo>
                  <a:pt x="3388156" y="806331"/>
                </a:lnTo>
                <a:cubicBezTo>
                  <a:pt x="3453695" y="871870"/>
                  <a:pt x="3559954" y="871870"/>
                  <a:pt x="3625492" y="806331"/>
                </a:cubicBezTo>
                <a:lnTo>
                  <a:pt x="4382672" y="49151"/>
                </a:lnTo>
                <a:lnTo>
                  <a:pt x="4438185" y="12288"/>
                </a:lnTo>
                <a:cubicBezTo>
                  <a:pt x="4483639" y="-6144"/>
                  <a:pt x="4535536" y="-3840"/>
                  <a:pt x="4579381" y="19201"/>
                </a:cubicBezTo>
                <a:lnTo>
                  <a:pt x="4615497" y="45831"/>
                </a:lnTo>
                <a:lnTo>
                  <a:pt x="4621812" y="55341"/>
                </a:lnTo>
                <a:lnTo>
                  <a:pt x="5381183" y="814712"/>
                </a:lnTo>
                <a:cubicBezTo>
                  <a:pt x="5446722" y="880251"/>
                  <a:pt x="5552980" y="880251"/>
                  <a:pt x="5618519" y="814712"/>
                </a:cubicBezTo>
                <a:lnTo>
                  <a:pt x="6218098" y="215133"/>
                </a:lnTo>
                <a:lnTo>
                  <a:pt x="6238324" y="201702"/>
                </a:lnTo>
                <a:cubicBezTo>
                  <a:pt x="6286383" y="182213"/>
                  <a:pt x="6343523" y="191958"/>
                  <a:pt x="6382501" y="230936"/>
                </a:cubicBezTo>
                <a:close/>
              </a:path>
            </a:pathLst>
          </a:custGeom>
          <a:gradFill>
            <a:gsLst>
              <a:gs pos="100000">
                <a:srgbClr val="F5F5F5"/>
              </a:gs>
              <a:gs pos="0">
                <a:srgbClr val="D9D9D9"/>
              </a:gs>
            </a:gsLst>
            <a:lin ang="5400000" scaled="0"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52369" y="3702428"/>
            <a:ext cx="918527" cy="553998"/>
            <a:chOff x="3403158" y="4615023"/>
            <a:chExt cx="1224703" cy="738663"/>
          </a:xfrm>
        </p:grpSpPr>
        <p:sp>
          <p:nvSpPr>
            <p:cNvPr id="11" name="文本框 10"/>
            <p:cNvSpPr txBox="1"/>
            <p:nvPr/>
          </p:nvSpPr>
          <p:spPr>
            <a:xfrm>
              <a:off x="4005561" y="4615023"/>
              <a:ext cx="622300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3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03158" y="4891975"/>
              <a:ext cx="84162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68171" y="2788817"/>
            <a:ext cx="808511" cy="507831"/>
            <a:chOff x="3556196" y="4615023"/>
            <a:chExt cx="1078015" cy="677108"/>
          </a:xfrm>
        </p:grpSpPr>
        <p:sp>
          <p:nvSpPr>
            <p:cNvPr id="14" name="文本框 13"/>
            <p:cNvSpPr txBox="1"/>
            <p:nvPr/>
          </p:nvSpPr>
          <p:spPr>
            <a:xfrm>
              <a:off x="4011911" y="4615023"/>
              <a:ext cx="6223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E870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7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56196" y="4860226"/>
              <a:ext cx="745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92452" y="1782066"/>
            <a:ext cx="941523" cy="553998"/>
            <a:chOff x="3372497" y="4615023"/>
            <a:chExt cx="1255364" cy="738663"/>
          </a:xfrm>
        </p:grpSpPr>
        <p:sp>
          <p:nvSpPr>
            <p:cNvPr id="17" name="文本框 16"/>
            <p:cNvSpPr txBox="1"/>
            <p:nvPr/>
          </p:nvSpPr>
          <p:spPr>
            <a:xfrm>
              <a:off x="4005561" y="4615023"/>
              <a:ext cx="622300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3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72497" y="4891975"/>
              <a:ext cx="8722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61095" y="926630"/>
            <a:ext cx="808511" cy="507831"/>
            <a:chOff x="3556196" y="4615023"/>
            <a:chExt cx="1078015" cy="677108"/>
          </a:xfrm>
        </p:grpSpPr>
        <p:sp>
          <p:nvSpPr>
            <p:cNvPr id="20" name="文本框 19"/>
            <p:cNvSpPr txBox="1"/>
            <p:nvPr/>
          </p:nvSpPr>
          <p:spPr>
            <a:xfrm>
              <a:off x="4011911" y="4615023"/>
              <a:ext cx="6223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7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56196" y="4860226"/>
              <a:ext cx="745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4709399" y="2316746"/>
            <a:ext cx="396729" cy="376684"/>
            <a:chOff x="4797" y="1501"/>
            <a:chExt cx="950" cy="902"/>
          </a:xfrm>
          <a:solidFill>
            <a:schemeClr val="accent3"/>
          </a:solidFill>
        </p:grpSpPr>
        <p:sp>
          <p:nvSpPr>
            <p:cNvPr id="23" name="Freeform 5"/>
            <p:cNvSpPr/>
            <p:nvPr/>
          </p:nvSpPr>
          <p:spPr bwMode="auto">
            <a:xfrm>
              <a:off x="4797" y="1501"/>
              <a:ext cx="950" cy="902"/>
            </a:xfrm>
            <a:custGeom>
              <a:avLst/>
              <a:gdLst>
                <a:gd name="T0" fmla="*/ 384 w 399"/>
                <a:gd name="T1" fmla="*/ 350 h 379"/>
                <a:gd name="T2" fmla="*/ 371 w 399"/>
                <a:gd name="T3" fmla="*/ 360 h 379"/>
                <a:gd name="T4" fmla="*/ 307 w 399"/>
                <a:gd name="T5" fmla="*/ 360 h 379"/>
                <a:gd name="T6" fmla="*/ 307 w 399"/>
                <a:gd name="T7" fmla="*/ 349 h 379"/>
                <a:gd name="T8" fmla="*/ 297 w 399"/>
                <a:gd name="T9" fmla="*/ 349 h 379"/>
                <a:gd name="T10" fmla="*/ 297 w 399"/>
                <a:gd name="T11" fmla="*/ 360 h 379"/>
                <a:gd name="T12" fmla="*/ 224 w 399"/>
                <a:gd name="T13" fmla="*/ 360 h 379"/>
                <a:gd name="T14" fmla="*/ 224 w 399"/>
                <a:gd name="T15" fmla="*/ 349 h 379"/>
                <a:gd name="T16" fmla="*/ 215 w 399"/>
                <a:gd name="T17" fmla="*/ 349 h 379"/>
                <a:gd name="T18" fmla="*/ 215 w 399"/>
                <a:gd name="T19" fmla="*/ 360 h 379"/>
                <a:gd name="T20" fmla="*/ 141 w 399"/>
                <a:gd name="T21" fmla="*/ 360 h 379"/>
                <a:gd name="T22" fmla="*/ 141 w 399"/>
                <a:gd name="T23" fmla="*/ 349 h 379"/>
                <a:gd name="T24" fmla="*/ 132 w 399"/>
                <a:gd name="T25" fmla="*/ 349 h 379"/>
                <a:gd name="T26" fmla="*/ 132 w 399"/>
                <a:gd name="T27" fmla="*/ 360 h 379"/>
                <a:gd name="T28" fmla="*/ 59 w 399"/>
                <a:gd name="T29" fmla="*/ 360 h 379"/>
                <a:gd name="T30" fmla="*/ 59 w 399"/>
                <a:gd name="T31" fmla="*/ 349 h 379"/>
                <a:gd name="T32" fmla="*/ 49 w 399"/>
                <a:gd name="T33" fmla="*/ 349 h 379"/>
                <a:gd name="T34" fmla="*/ 49 w 399"/>
                <a:gd name="T35" fmla="*/ 360 h 379"/>
                <a:gd name="T36" fmla="*/ 20 w 399"/>
                <a:gd name="T37" fmla="*/ 360 h 379"/>
                <a:gd name="T38" fmla="*/ 20 w 399"/>
                <a:gd name="T39" fmla="*/ 331 h 379"/>
                <a:gd name="T40" fmla="*/ 31 w 399"/>
                <a:gd name="T41" fmla="*/ 331 h 379"/>
                <a:gd name="T42" fmla="*/ 31 w 399"/>
                <a:gd name="T43" fmla="*/ 322 h 379"/>
                <a:gd name="T44" fmla="*/ 20 w 399"/>
                <a:gd name="T45" fmla="*/ 322 h 379"/>
                <a:gd name="T46" fmla="*/ 20 w 399"/>
                <a:gd name="T47" fmla="*/ 244 h 379"/>
                <a:gd name="T48" fmla="*/ 31 w 399"/>
                <a:gd name="T49" fmla="*/ 244 h 379"/>
                <a:gd name="T50" fmla="*/ 31 w 399"/>
                <a:gd name="T51" fmla="*/ 235 h 379"/>
                <a:gd name="T52" fmla="*/ 20 w 399"/>
                <a:gd name="T53" fmla="*/ 235 h 379"/>
                <a:gd name="T54" fmla="*/ 20 w 399"/>
                <a:gd name="T55" fmla="*/ 157 h 379"/>
                <a:gd name="T56" fmla="*/ 31 w 399"/>
                <a:gd name="T57" fmla="*/ 157 h 379"/>
                <a:gd name="T58" fmla="*/ 31 w 399"/>
                <a:gd name="T59" fmla="*/ 148 h 379"/>
                <a:gd name="T60" fmla="*/ 20 w 399"/>
                <a:gd name="T61" fmla="*/ 148 h 379"/>
                <a:gd name="T62" fmla="*/ 20 w 399"/>
                <a:gd name="T63" fmla="*/ 70 h 379"/>
                <a:gd name="T64" fmla="*/ 31 w 399"/>
                <a:gd name="T65" fmla="*/ 70 h 379"/>
                <a:gd name="T66" fmla="*/ 31 w 399"/>
                <a:gd name="T67" fmla="*/ 61 h 379"/>
                <a:gd name="T68" fmla="*/ 20 w 399"/>
                <a:gd name="T69" fmla="*/ 61 h 379"/>
                <a:gd name="T70" fmla="*/ 20 w 399"/>
                <a:gd name="T71" fmla="*/ 28 h 379"/>
                <a:gd name="T72" fmla="*/ 30 w 399"/>
                <a:gd name="T73" fmla="*/ 14 h 379"/>
                <a:gd name="T74" fmla="*/ 16 w 399"/>
                <a:gd name="T75" fmla="*/ 0 h 379"/>
                <a:gd name="T76" fmla="*/ 1 w 399"/>
                <a:gd name="T77" fmla="*/ 14 h 379"/>
                <a:gd name="T78" fmla="*/ 11 w 399"/>
                <a:gd name="T79" fmla="*/ 28 h 379"/>
                <a:gd name="T80" fmla="*/ 11 w 399"/>
                <a:gd name="T81" fmla="*/ 61 h 379"/>
                <a:gd name="T82" fmla="*/ 0 w 399"/>
                <a:gd name="T83" fmla="*/ 61 h 379"/>
                <a:gd name="T84" fmla="*/ 0 w 399"/>
                <a:gd name="T85" fmla="*/ 70 h 379"/>
                <a:gd name="T86" fmla="*/ 11 w 399"/>
                <a:gd name="T87" fmla="*/ 70 h 379"/>
                <a:gd name="T88" fmla="*/ 11 w 399"/>
                <a:gd name="T89" fmla="*/ 148 h 379"/>
                <a:gd name="T90" fmla="*/ 0 w 399"/>
                <a:gd name="T91" fmla="*/ 148 h 379"/>
                <a:gd name="T92" fmla="*/ 0 w 399"/>
                <a:gd name="T93" fmla="*/ 157 h 379"/>
                <a:gd name="T94" fmla="*/ 11 w 399"/>
                <a:gd name="T95" fmla="*/ 157 h 379"/>
                <a:gd name="T96" fmla="*/ 11 w 399"/>
                <a:gd name="T97" fmla="*/ 235 h 379"/>
                <a:gd name="T98" fmla="*/ 0 w 399"/>
                <a:gd name="T99" fmla="*/ 235 h 379"/>
                <a:gd name="T100" fmla="*/ 0 w 399"/>
                <a:gd name="T101" fmla="*/ 244 h 379"/>
                <a:gd name="T102" fmla="*/ 11 w 399"/>
                <a:gd name="T103" fmla="*/ 244 h 379"/>
                <a:gd name="T104" fmla="*/ 11 w 399"/>
                <a:gd name="T105" fmla="*/ 322 h 379"/>
                <a:gd name="T106" fmla="*/ 0 w 399"/>
                <a:gd name="T107" fmla="*/ 322 h 379"/>
                <a:gd name="T108" fmla="*/ 0 w 399"/>
                <a:gd name="T109" fmla="*/ 331 h 379"/>
                <a:gd name="T110" fmla="*/ 11 w 399"/>
                <a:gd name="T111" fmla="*/ 331 h 379"/>
                <a:gd name="T112" fmla="*/ 11 w 399"/>
                <a:gd name="T113" fmla="*/ 369 h 379"/>
                <a:gd name="T114" fmla="*/ 371 w 399"/>
                <a:gd name="T115" fmla="*/ 369 h 379"/>
                <a:gd name="T116" fmla="*/ 384 w 399"/>
                <a:gd name="T117" fmla="*/ 379 h 379"/>
                <a:gd name="T118" fmla="*/ 399 w 399"/>
                <a:gd name="T119" fmla="*/ 365 h 379"/>
                <a:gd name="T120" fmla="*/ 384 w 399"/>
                <a:gd name="T121" fmla="*/ 35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9" h="379">
                  <a:moveTo>
                    <a:pt x="384" y="350"/>
                  </a:moveTo>
                  <a:cubicBezTo>
                    <a:pt x="378" y="350"/>
                    <a:pt x="373" y="354"/>
                    <a:pt x="371" y="360"/>
                  </a:cubicBezTo>
                  <a:cubicBezTo>
                    <a:pt x="307" y="360"/>
                    <a:pt x="307" y="360"/>
                    <a:pt x="307" y="360"/>
                  </a:cubicBezTo>
                  <a:cubicBezTo>
                    <a:pt x="307" y="349"/>
                    <a:pt x="307" y="349"/>
                    <a:pt x="30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60"/>
                    <a:pt x="297" y="360"/>
                    <a:pt x="297" y="360"/>
                  </a:cubicBezTo>
                  <a:cubicBezTo>
                    <a:pt x="224" y="360"/>
                    <a:pt x="224" y="360"/>
                    <a:pt x="224" y="360"/>
                  </a:cubicBezTo>
                  <a:cubicBezTo>
                    <a:pt x="224" y="349"/>
                    <a:pt x="224" y="349"/>
                    <a:pt x="224" y="349"/>
                  </a:cubicBezTo>
                  <a:cubicBezTo>
                    <a:pt x="215" y="349"/>
                    <a:pt x="215" y="349"/>
                    <a:pt x="215" y="349"/>
                  </a:cubicBezTo>
                  <a:cubicBezTo>
                    <a:pt x="215" y="360"/>
                    <a:pt x="215" y="360"/>
                    <a:pt x="215" y="360"/>
                  </a:cubicBezTo>
                  <a:cubicBezTo>
                    <a:pt x="141" y="360"/>
                    <a:pt x="141" y="360"/>
                    <a:pt x="141" y="360"/>
                  </a:cubicBezTo>
                  <a:cubicBezTo>
                    <a:pt x="141" y="349"/>
                    <a:pt x="141" y="349"/>
                    <a:pt x="141" y="349"/>
                  </a:cubicBezTo>
                  <a:cubicBezTo>
                    <a:pt x="132" y="349"/>
                    <a:pt x="132" y="349"/>
                    <a:pt x="132" y="349"/>
                  </a:cubicBezTo>
                  <a:cubicBezTo>
                    <a:pt x="132" y="360"/>
                    <a:pt x="132" y="360"/>
                    <a:pt x="132" y="360"/>
                  </a:cubicBezTo>
                  <a:cubicBezTo>
                    <a:pt x="59" y="360"/>
                    <a:pt x="59" y="360"/>
                    <a:pt x="59" y="360"/>
                  </a:cubicBezTo>
                  <a:cubicBezTo>
                    <a:pt x="59" y="349"/>
                    <a:pt x="59" y="349"/>
                    <a:pt x="59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60"/>
                    <a:pt x="49" y="360"/>
                    <a:pt x="49" y="360"/>
                  </a:cubicBezTo>
                  <a:cubicBezTo>
                    <a:pt x="20" y="360"/>
                    <a:pt x="20" y="360"/>
                    <a:pt x="20" y="360"/>
                  </a:cubicBezTo>
                  <a:cubicBezTo>
                    <a:pt x="20" y="331"/>
                    <a:pt x="20" y="331"/>
                    <a:pt x="20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26"/>
                    <a:pt x="30" y="21"/>
                    <a:pt x="30" y="14"/>
                  </a:cubicBezTo>
                  <a:cubicBezTo>
                    <a:pt x="30" y="6"/>
                    <a:pt x="24" y="0"/>
                    <a:pt x="16" y="0"/>
                  </a:cubicBezTo>
                  <a:cubicBezTo>
                    <a:pt x="8" y="0"/>
                    <a:pt x="1" y="6"/>
                    <a:pt x="1" y="14"/>
                  </a:cubicBezTo>
                  <a:cubicBezTo>
                    <a:pt x="1" y="21"/>
                    <a:pt x="5" y="26"/>
                    <a:pt x="11" y="2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1" y="322"/>
                    <a:pt x="11" y="322"/>
                    <a:pt x="11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1" y="369"/>
                    <a:pt x="11" y="369"/>
                    <a:pt x="11" y="369"/>
                  </a:cubicBezTo>
                  <a:cubicBezTo>
                    <a:pt x="371" y="369"/>
                    <a:pt x="371" y="369"/>
                    <a:pt x="371" y="369"/>
                  </a:cubicBezTo>
                  <a:cubicBezTo>
                    <a:pt x="373" y="375"/>
                    <a:pt x="378" y="379"/>
                    <a:pt x="384" y="379"/>
                  </a:cubicBezTo>
                  <a:cubicBezTo>
                    <a:pt x="392" y="379"/>
                    <a:pt x="399" y="372"/>
                    <a:pt x="399" y="365"/>
                  </a:cubicBezTo>
                  <a:cubicBezTo>
                    <a:pt x="399" y="357"/>
                    <a:pt x="392" y="350"/>
                    <a:pt x="384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4868" y="1594"/>
              <a:ext cx="793" cy="667"/>
            </a:xfrm>
            <a:custGeom>
              <a:avLst/>
              <a:gdLst>
                <a:gd name="T0" fmla="*/ 206 w 333"/>
                <a:gd name="T1" fmla="*/ 121 h 280"/>
                <a:gd name="T2" fmla="*/ 189 w 333"/>
                <a:gd name="T3" fmla="*/ 104 h 280"/>
                <a:gd name="T4" fmla="*/ 101 w 333"/>
                <a:gd name="T5" fmla="*/ 193 h 280"/>
                <a:gd name="T6" fmla="*/ 80 w 333"/>
                <a:gd name="T7" fmla="*/ 172 h 280"/>
                <a:gd name="T8" fmla="*/ 0 w 333"/>
                <a:gd name="T9" fmla="*/ 252 h 280"/>
                <a:gd name="T10" fmla="*/ 0 w 333"/>
                <a:gd name="T11" fmla="*/ 276 h 280"/>
                <a:gd name="T12" fmla="*/ 8 w 333"/>
                <a:gd name="T13" fmla="*/ 276 h 280"/>
                <a:gd name="T14" fmla="*/ 8 w 333"/>
                <a:gd name="T15" fmla="*/ 280 h 280"/>
                <a:gd name="T16" fmla="*/ 70 w 333"/>
                <a:gd name="T17" fmla="*/ 217 h 280"/>
                <a:gd name="T18" fmla="*/ 115 w 333"/>
                <a:gd name="T19" fmla="*/ 262 h 280"/>
                <a:gd name="T20" fmla="*/ 201 w 333"/>
                <a:gd name="T21" fmla="*/ 176 h 280"/>
                <a:gd name="T22" fmla="*/ 251 w 333"/>
                <a:gd name="T23" fmla="*/ 226 h 280"/>
                <a:gd name="T24" fmla="*/ 333 w 333"/>
                <a:gd name="T25" fmla="*/ 137 h 280"/>
                <a:gd name="T26" fmla="*/ 333 w 333"/>
                <a:gd name="T27" fmla="*/ 0 h 280"/>
                <a:gd name="T28" fmla="*/ 206 w 333"/>
                <a:gd name="T29" fmla="*/ 12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280">
                  <a:moveTo>
                    <a:pt x="206" y="121"/>
                  </a:moveTo>
                  <a:cubicBezTo>
                    <a:pt x="206" y="121"/>
                    <a:pt x="192" y="107"/>
                    <a:pt x="189" y="104"/>
                  </a:cubicBezTo>
                  <a:cubicBezTo>
                    <a:pt x="185" y="108"/>
                    <a:pt x="101" y="193"/>
                    <a:pt x="101" y="193"/>
                  </a:cubicBezTo>
                  <a:cubicBezTo>
                    <a:pt x="101" y="193"/>
                    <a:pt x="84" y="176"/>
                    <a:pt x="80" y="17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4" y="276"/>
                    <a:pt x="8" y="276"/>
                    <a:pt x="8" y="276"/>
                  </a:cubicBezTo>
                  <a:cubicBezTo>
                    <a:pt x="8" y="280"/>
                    <a:pt x="8" y="280"/>
                    <a:pt x="8" y="280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0" y="217"/>
                    <a:pt x="106" y="253"/>
                    <a:pt x="115" y="262"/>
                  </a:cubicBezTo>
                  <a:cubicBezTo>
                    <a:pt x="127" y="251"/>
                    <a:pt x="201" y="176"/>
                    <a:pt x="201" y="176"/>
                  </a:cubicBezTo>
                  <a:cubicBezTo>
                    <a:pt x="201" y="176"/>
                    <a:pt x="240" y="216"/>
                    <a:pt x="251" y="226"/>
                  </a:cubicBezTo>
                  <a:cubicBezTo>
                    <a:pt x="260" y="216"/>
                    <a:pt x="312" y="160"/>
                    <a:pt x="333" y="137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06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4868" y="1563"/>
              <a:ext cx="793" cy="621"/>
            </a:xfrm>
            <a:custGeom>
              <a:avLst/>
              <a:gdLst>
                <a:gd name="T0" fmla="*/ 491 w 793"/>
                <a:gd name="T1" fmla="*/ 288 h 621"/>
                <a:gd name="T2" fmla="*/ 458 w 793"/>
                <a:gd name="T3" fmla="*/ 252 h 621"/>
                <a:gd name="T4" fmla="*/ 450 w 793"/>
                <a:gd name="T5" fmla="*/ 248 h 621"/>
                <a:gd name="T6" fmla="*/ 446 w 793"/>
                <a:gd name="T7" fmla="*/ 252 h 621"/>
                <a:gd name="T8" fmla="*/ 241 w 793"/>
                <a:gd name="T9" fmla="*/ 457 h 621"/>
                <a:gd name="T10" fmla="*/ 198 w 793"/>
                <a:gd name="T11" fmla="*/ 414 h 621"/>
                <a:gd name="T12" fmla="*/ 191 w 793"/>
                <a:gd name="T13" fmla="*/ 409 h 621"/>
                <a:gd name="T14" fmla="*/ 0 w 793"/>
                <a:gd name="T15" fmla="*/ 600 h 621"/>
                <a:gd name="T16" fmla="*/ 0 w 793"/>
                <a:gd name="T17" fmla="*/ 609 h 621"/>
                <a:gd name="T18" fmla="*/ 0 w 793"/>
                <a:gd name="T19" fmla="*/ 621 h 621"/>
                <a:gd name="T20" fmla="*/ 191 w 793"/>
                <a:gd name="T21" fmla="*/ 431 h 621"/>
                <a:gd name="T22" fmla="*/ 236 w 793"/>
                <a:gd name="T23" fmla="*/ 474 h 621"/>
                <a:gd name="T24" fmla="*/ 241 w 793"/>
                <a:gd name="T25" fmla="*/ 479 h 621"/>
                <a:gd name="T26" fmla="*/ 246 w 793"/>
                <a:gd name="T27" fmla="*/ 474 h 621"/>
                <a:gd name="T28" fmla="*/ 450 w 793"/>
                <a:gd name="T29" fmla="*/ 269 h 621"/>
                <a:gd name="T30" fmla="*/ 486 w 793"/>
                <a:gd name="T31" fmla="*/ 302 h 621"/>
                <a:gd name="T32" fmla="*/ 491 w 793"/>
                <a:gd name="T33" fmla="*/ 307 h 621"/>
                <a:gd name="T34" fmla="*/ 496 w 793"/>
                <a:gd name="T35" fmla="*/ 302 h 621"/>
                <a:gd name="T36" fmla="*/ 793 w 793"/>
                <a:gd name="T37" fmla="*/ 19 h 621"/>
                <a:gd name="T38" fmla="*/ 793 w 793"/>
                <a:gd name="T39" fmla="*/ 0 h 621"/>
                <a:gd name="T40" fmla="*/ 491 w 793"/>
                <a:gd name="T41" fmla="*/ 28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3" h="621">
                  <a:moveTo>
                    <a:pt x="491" y="288"/>
                  </a:moveTo>
                  <a:lnTo>
                    <a:pt x="458" y="252"/>
                  </a:lnTo>
                  <a:lnTo>
                    <a:pt x="450" y="248"/>
                  </a:lnTo>
                  <a:lnTo>
                    <a:pt x="446" y="252"/>
                  </a:lnTo>
                  <a:lnTo>
                    <a:pt x="241" y="457"/>
                  </a:lnTo>
                  <a:lnTo>
                    <a:pt x="198" y="414"/>
                  </a:lnTo>
                  <a:lnTo>
                    <a:pt x="191" y="409"/>
                  </a:lnTo>
                  <a:lnTo>
                    <a:pt x="0" y="600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91" y="431"/>
                  </a:lnTo>
                  <a:lnTo>
                    <a:pt x="236" y="474"/>
                  </a:lnTo>
                  <a:lnTo>
                    <a:pt x="241" y="479"/>
                  </a:lnTo>
                  <a:lnTo>
                    <a:pt x="246" y="474"/>
                  </a:lnTo>
                  <a:lnTo>
                    <a:pt x="450" y="269"/>
                  </a:lnTo>
                  <a:lnTo>
                    <a:pt x="486" y="302"/>
                  </a:lnTo>
                  <a:lnTo>
                    <a:pt x="491" y="307"/>
                  </a:lnTo>
                  <a:lnTo>
                    <a:pt x="496" y="302"/>
                  </a:lnTo>
                  <a:lnTo>
                    <a:pt x="793" y="19"/>
                  </a:lnTo>
                  <a:lnTo>
                    <a:pt x="793" y="0"/>
                  </a:lnTo>
                  <a:lnTo>
                    <a:pt x="491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4868" y="1984"/>
              <a:ext cx="793" cy="360"/>
            </a:xfrm>
            <a:custGeom>
              <a:avLst/>
              <a:gdLst>
                <a:gd name="T0" fmla="*/ 251 w 333"/>
                <a:gd name="T1" fmla="*/ 89 h 151"/>
                <a:gd name="T2" fmla="*/ 201 w 333"/>
                <a:gd name="T3" fmla="*/ 39 h 151"/>
                <a:gd name="T4" fmla="*/ 115 w 333"/>
                <a:gd name="T5" fmla="*/ 125 h 151"/>
                <a:gd name="T6" fmla="*/ 70 w 333"/>
                <a:gd name="T7" fmla="*/ 80 h 151"/>
                <a:gd name="T8" fmla="*/ 0 w 333"/>
                <a:gd name="T9" fmla="*/ 150 h 151"/>
                <a:gd name="T10" fmla="*/ 0 w 333"/>
                <a:gd name="T11" fmla="*/ 151 h 151"/>
                <a:gd name="T12" fmla="*/ 13 w 333"/>
                <a:gd name="T13" fmla="*/ 151 h 151"/>
                <a:gd name="T14" fmla="*/ 13 w 333"/>
                <a:gd name="T15" fmla="*/ 140 h 151"/>
                <a:gd name="T16" fmla="*/ 35 w 333"/>
                <a:gd name="T17" fmla="*/ 140 h 151"/>
                <a:gd name="T18" fmla="*/ 35 w 333"/>
                <a:gd name="T19" fmla="*/ 151 h 151"/>
                <a:gd name="T20" fmla="*/ 96 w 333"/>
                <a:gd name="T21" fmla="*/ 151 h 151"/>
                <a:gd name="T22" fmla="*/ 96 w 333"/>
                <a:gd name="T23" fmla="*/ 140 h 151"/>
                <a:gd name="T24" fmla="*/ 118 w 333"/>
                <a:gd name="T25" fmla="*/ 140 h 151"/>
                <a:gd name="T26" fmla="*/ 118 w 333"/>
                <a:gd name="T27" fmla="*/ 151 h 151"/>
                <a:gd name="T28" fmla="*/ 178 w 333"/>
                <a:gd name="T29" fmla="*/ 151 h 151"/>
                <a:gd name="T30" fmla="*/ 178 w 333"/>
                <a:gd name="T31" fmla="*/ 140 h 151"/>
                <a:gd name="T32" fmla="*/ 200 w 333"/>
                <a:gd name="T33" fmla="*/ 140 h 151"/>
                <a:gd name="T34" fmla="*/ 200 w 333"/>
                <a:gd name="T35" fmla="*/ 151 h 151"/>
                <a:gd name="T36" fmla="*/ 261 w 333"/>
                <a:gd name="T37" fmla="*/ 151 h 151"/>
                <a:gd name="T38" fmla="*/ 261 w 333"/>
                <a:gd name="T39" fmla="*/ 140 h 151"/>
                <a:gd name="T40" fmla="*/ 283 w 333"/>
                <a:gd name="T41" fmla="*/ 140 h 151"/>
                <a:gd name="T42" fmla="*/ 283 w 333"/>
                <a:gd name="T43" fmla="*/ 151 h 151"/>
                <a:gd name="T44" fmla="*/ 333 w 333"/>
                <a:gd name="T45" fmla="*/ 151 h 151"/>
                <a:gd name="T46" fmla="*/ 333 w 333"/>
                <a:gd name="T47" fmla="*/ 0 h 151"/>
                <a:gd name="T48" fmla="*/ 251 w 333"/>
                <a:gd name="T49" fmla="*/ 8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3" h="151">
                  <a:moveTo>
                    <a:pt x="251" y="89"/>
                  </a:moveTo>
                  <a:cubicBezTo>
                    <a:pt x="251" y="89"/>
                    <a:pt x="205" y="43"/>
                    <a:pt x="201" y="39"/>
                  </a:cubicBezTo>
                  <a:cubicBezTo>
                    <a:pt x="197" y="43"/>
                    <a:pt x="115" y="125"/>
                    <a:pt x="115" y="125"/>
                  </a:cubicBezTo>
                  <a:cubicBezTo>
                    <a:pt x="115" y="125"/>
                    <a:pt x="75" y="84"/>
                    <a:pt x="70" y="8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48"/>
                    <a:pt x="13" y="140"/>
                    <a:pt x="13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8"/>
                    <a:pt x="35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8"/>
                    <a:pt x="96" y="140"/>
                    <a:pt x="96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8"/>
                    <a:pt x="118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48"/>
                    <a:pt x="178" y="140"/>
                    <a:pt x="178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8"/>
                    <a:pt x="200" y="151"/>
                  </a:cubicBezTo>
                  <a:cubicBezTo>
                    <a:pt x="261" y="151"/>
                    <a:pt x="261" y="151"/>
                    <a:pt x="261" y="151"/>
                  </a:cubicBezTo>
                  <a:cubicBezTo>
                    <a:pt x="261" y="148"/>
                    <a:pt x="261" y="140"/>
                    <a:pt x="261" y="140"/>
                  </a:cubicBezTo>
                  <a:cubicBezTo>
                    <a:pt x="283" y="140"/>
                    <a:pt x="283" y="140"/>
                    <a:pt x="283" y="140"/>
                  </a:cubicBezTo>
                  <a:cubicBezTo>
                    <a:pt x="283" y="140"/>
                    <a:pt x="283" y="148"/>
                    <a:pt x="283" y="151"/>
                  </a:cubicBezTo>
                  <a:cubicBezTo>
                    <a:pt x="333" y="151"/>
                    <a:pt x="333" y="151"/>
                    <a:pt x="333" y="151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51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4868" y="1951"/>
              <a:ext cx="793" cy="381"/>
            </a:xfrm>
            <a:custGeom>
              <a:avLst/>
              <a:gdLst>
                <a:gd name="T0" fmla="*/ 598 w 793"/>
                <a:gd name="T1" fmla="*/ 212 h 381"/>
                <a:gd name="T2" fmla="*/ 479 w 793"/>
                <a:gd name="T3" fmla="*/ 95 h 381"/>
                <a:gd name="T4" fmla="*/ 474 w 793"/>
                <a:gd name="T5" fmla="*/ 100 h 381"/>
                <a:gd name="T6" fmla="*/ 274 w 793"/>
                <a:gd name="T7" fmla="*/ 300 h 381"/>
                <a:gd name="T8" fmla="*/ 167 w 793"/>
                <a:gd name="T9" fmla="*/ 193 h 381"/>
                <a:gd name="T10" fmla="*/ 0 w 793"/>
                <a:gd name="T11" fmla="*/ 360 h 381"/>
                <a:gd name="T12" fmla="*/ 0 w 793"/>
                <a:gd name="T13" fmla="*/ 369 h 381"/>
                <a:gd name="T14" fmla="*/ 0 w 793"/>
                <a:gd name="T15" fmla="*/ 381 h 381"/>
                <a:gd name="T16" fmla="*/ 167 w 793"/>
                <a:gd name="T17" fmla="*/ 212 h 381"/>
                <a:gd name="T18" fmla="*/ 274 w 793"/>
                <a:gd name="T19" fmla="*/ 319 h 381"/>
                <a:gd name="T20" fmla="*/ 281 w 793"/>
                <a:gd name="T21" fmla="*/ 314 h 381"/>
                <a:gd name="T22" fmla="*/ 479 w 793"/>
                <a:gd name="T23" fmla="*/ 117 h 381"/>
                <a:gd name="T24" fmla="*/ 593 w 793"/>
                <a:gd name="T25" fmla="*/ 229 h 381"/>
                <a:gd name="T26" fmla="*/ 598 w 793"/>
                <a:gd name="T27" fmla="*/ 233 h 381"/>
                <a:gd name="T28" fmla="*/ 603 w 793"/>
                <a:gd name="T29" fmla="*/ 229 h 381"/>
                <a:gd name="T30" fmla="*/ 793 w 793"/>
                <a:gd name="T31" fmla="*/ 24 h 381"/>
                <a:gd name="T32" fmla="*/ 793 w 793"/>
                <a:gd name="T33" fmla="*/ 0 h 381"/>
                <a:gd name="T34" fmla="*/ 598 w 793"/>
                <a:gd name="T35" fmla="*/ 21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3" h="381">
                  <a:moveTo>
                    <a:pt x="598" y="212"/>
                  </a:moveTo>
                  <a:lnTo>
                    <a:pt x="479" y="95"/>
                  </a:lnTo>
                  <a:lnTo>
                    <a:pt x="474" y="100"/>
                  </a:lnTo>
                  <a:lnTo>
                    <a:pt x="274" y="300"/>
                  </a:lnTo>
                  <a:lnTo>
                    <a:pt x="167" y="193"/>
                  </a:lnTo>
                  <a:lnTo>
                    <a:pt x="0" y="360"/>
                  </a:lnTo>
                  <a:lnTo>
                    <a:pt x="0" y="369"/>
                  </a:lnTo>
                  <a:lnTo>
                    <a:pt x="0" y="381"/>
                  </a:lnTo>
                  <a:lnTo>
                    <a:pt x="167" y="212"/>
                  </a:lnTo>
                  <a:lnTo>
                    <a:pt x="274" y="319"/>
                  </a:lnTo>
                  <a:lnTo>
                    <a:pt x="281" y="314"/>
                  </a:lnTo>
                  <a:lnTo>
                    <a:pt x="479" y="117"/>
                  </a:lnTo>
                  <a:lnTo>
                    <a:pt x="593" y="229"/>
                  </a:lnTo>
                  <a:lnTo>
                    <a:pt x="598" y="233"/>
                  </a:lnTo>
                  <a:lnTo>
                    <a:pt x="603" y="229"/>
                  </a:lnTo>
                  <a:lnTo>
                    <a:pt x="793" y="24"/>
                  </a:lnTo>
                  <a:lnTo>
                    <a:pt x="793" y="0"/>
                  </a:lnTo>
                  <a:lnTo>
                    <a:pt x="598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12"/>
          <p:cNvGrpSpPr>
            <a:grpSpLocks noChangeAspect="1"/>
          </p:cNvGrpSpPr>
          <p:nvPr/>
        </p:nvGrpSpPr>
        <p:grpSpPr bwMode="auto">
          <a:xfrm>
            <a:off x="2824061" y="4265601"/>
            <a:ext cx="385625" cy="369163"/>
            <a:chOff x="851" y="1961"/>
            <a:chExt cx="773" cy="740"/>
          </a:xfrm>
          <a:solidFill>
            <a:schemeClr val="accent1"/>
          </a:solidFill>
        </p:grpSpPr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851" y="2424"/>
              <a:ext cx="277" cy="277"/>
            </a:xfrm>
            <a:custGeom>
              <a:avLst/>
              <a:gdLst>
                <a:gd name="T0" fmla="*/ 116 w 116"/>
                <a:gd name="T1" fmla="*/ 67 h 116"/>
                <a:gd name="T2" fmla="*/ 116 w 116"/>
                <a:gd name="T3" fmla="*/ 49 h 116"/>
                <a:gd name="T4" fmla="*/ 106 w 116"/>
                <a:gd name="T5" fmla="*/ 49 h 116"/>
                <a:gd name="T6" fmla="*/ 98 w 116"/>
                <a:gd name="T7" fmla="*/ 31 h 116"/>
                <a:gd name="T8" fmla="*/ 106 w 116"/>
                <a:gd name="T9" fmla="*/ 23 h 116"/>
                <a:gd name="T10" fmla="*/ 93 w 116"/>
                <a:gd name="T11" fmla="*/ 10 h 116"/>
                <a:gd name="T12" fmla="*/ 85 w 116"/>
                <a:gd name="T13" fmla="*/ 18 h 116"/>
                <a:gd name="T14" fmla="*/ 67 w 116"/>
                <a:gd name="T15" fmla="*/ 11 h 116"/>
                <a:gd name="T16" fmla="*/ 67 w 116"/>
                <a:gd name="T17" fmla="*/ 0 h 116"/>
                <a:gd name="T18" fmla="*/ 49 w 116"/>
                <a:gd name="T19" fmla="*/ 0 h 116"/>
                <a:gd name="T20" fmla="*/ 49 w 116"/>
                <a:gd name="T21" fmla="*/ 11 h 116"/>
                <a:gd name="T22" fmla="*/ 31 w 116"/>
                <a:gd name="T23" fmla="*/ 18 h 116"/>
                <a:gd name="T24" fmla="*/ 23 w 116"/>
                <a:gd name="T25" fmla="*/ 10 h 116"/>
                <a:gd name="T26" fmla="*/ 10 w 116"/>
                <a:gd name="T27" fmla="*/ 23 h 116"/>
                <a:gd name="T28" fmla="*/ 18 w 116"/>
                <a:gd name="T29" fmla="*/ 31 h 116"/>
                <a:gd name="T30" fmla="*/ 11 w 116"/>
                <a:gd name="T31" fmla="*/ 49 h 116"/>
                <a:gd name="T32" fmla="*/ 0 w 116"/>
                <a:gd name="T33" fmla="*/ 49 h 116"/>
                <a:gd name="T34" fmla="*/ 0 w 116"/>
                <a:gd name="T35" fmla="*/ 67 h 116"/>
                <a:gd name="T36" fmla="*/ 11 w 116"/>
                <a:gd name="T37" fmla="*/ 67 h 116"/>
                <a:gd name="T38" fmla="*/ 18 w 116"/>
                <a:gd name="T39" fmla="*/ 85 h 116"/>
                <a:gd name="T40" fmla="*/ 10 w 116"/>
                <a:gd name="T41" fmla="*/ 93 h 116"/>
                <a:gd name="T42" fmla="*/ 23 w 116"/>
                <a:gd name="T43" fmla="*/ 106 h 116"/>
                <a:gd name="T44" fmla="*/ 31 w 116"/>
                <a:gd name="T45" fmla="*/ 98 h 116"/>
                <a:gd name="T46" fmla="*/ 49 w 116"/>
                <a:gd name="T47" fmla="*/ 106 h 116"/>
                <a:gd name="T48" fmla="*/ 49 w 116"/>
                <a:gd name="T49" fmla="*/ 116 h 116"/>
                <a:gd name="T50" fmla="*/ 67 w 116"/>
                <a:gd name="T51" fmla="*/ 116 h 116"/>
                <a:gd name="T52" fmla="*/ 67 w 116"/>
                <a:gd name="T53" fmla="*/ 106 h 116"/>
                <a:gd name="T54" fmla="*/ 85 w 116"/>
                <a:gd name="T55" fmla="*/ 98 h 116"/>
                <a:gd name="T56" fmla="*/ 93 w 116"/>
                <a:gd name="T57" fmla="*/ 106 h 116"/>
                <a:gd name="T58" fmla="*/ 106 w 116"/>
                <a:gd name="T59" fmla="*/ 93 h 116"/>
                <a:gd name="T60" fmla="*/ 98 w 116"/>
                <a:gd name="T61" fmla="*/ 85 h 116"/>
                <a:gd name="T62" fmla="*/ 106 w 116"/>
                <a:gd name="T63" fmla="*/ 67 h 116"/>
                <a:gd name="T64" fmla="*/ 116 w 116"/>
                <a:gd name="T65" fmla="*/ 67 h 116"/>
                <a:gd name="T66" fmla="*/ 58 w 116"/>
                <a:gd name="T67" fmla="*/ 88 h 116"/>
                <a:gd name="T68" fmla="*/ 28 w 116"/>
                <a:gd name="T69" fmla="*/ 58 h 116"/>
                <a:gd name="T70" fmla="*/ 58 w 116"/>
                <a:gd name="T71" fmla="*/ 28 h 116"/>
                <a:gd name="T72" fmla="*/ 88 w 116"/>
                <a:gd name="T73" fmla="*/ 58 h 116"/>
                <a:gd name="T74" fmla="*/ 58 w 116"/>
                <a:gd name="T7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16">
                  <a:moveTo>
                    <a:pt x="116" y="67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4" y="42"/>
                    <a:pt x="102" y="36"/>
                    <a:pt x="98" y="3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0" y="14"/>
                    <a:pt x="74" y="12"/>
                    <a:pt x="6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2"/>
                    <a:pt x="36" y="14"/>
                    <a:pt x="31" y="18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6"/>
                    <a:pt x="12" y="42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74"/>
                    <a:pt x="14" y="80"/>
                    <a:pt x="18" y="85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6" y="102"/>
                    <a:pt x="42" y="104"/>
                    <a:pt x="49" y="10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4" y="104"/>
                    <a:pt x="80" y="102"/>
                    <a:pt x="85" y="98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0"/>
                    <a:pt x="104" y="74"/>
                    <a:pt x="106" y="67"/>
                  </a:cubicBezTo>
                  <a:lnTo>
                    <a:pt x="116" y="67"/>
                  </a:lnTo>
                  <a:close/>
                  <a:moveTo>
                    <a:pt x="58" y="88"/>
                  </a:moveTo>
                  <a:cubicBezTo>
                    <a:pt x="41" y="88"/>
                    <a:pt x="28" y="75"/>
                    <a:pt x="28" y="58"/>
                  </a:cubicBezTo>
                  <a:cubicBezTo>
                    <a:pt x="28" y="41"/>
                    <a:pt x="41" y="28"/>
                    <a:pt x="58" y="28"/>
                  </a:cubicBezTo>
                  <a:cubicBezTo>
                    <a:pt x="75" y="28"/>
                    <a:pt x="88" y="41"/>
                    <a:pt x="88" y="58"/>
                  </a:cubicBezTo>
                  <a:cubicBezTo>
                    <a:pt x="88" y="75"/>
                    <a:pt x="75" y="88"/>
                    <a:pt x="5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1202" y="2424"/>
              <a:ext cx="279" cy="277"/>
            </a:xfrm>
            <a:custGeom>
              <a:avLst/>
              <a:gdLst>
                <a:gd name="T0" fmla="*/ 117 w 117"/>
                <a:gd name="T1" fmla="*/ 67 h 116"/>
                <a:gd name="T2" fmla="*/ 117 w 117"/>
                <a:gd name="T3" fmla="*/ 49 h 116"/>
                <a:gd name="T4" fmla="*/ 106 w 117"/>
                <a:gd name="T5" fmla="*/ 49 h 116"/>
                <a:gd name="T6" fmla="*/ 98 w 117"/>
                <a:gd name="T7" fmla="*/ 31 h 116"/>
                <a:gd name="T8" fmla="*/ 106 w 117"/>
                <a:gd name="T9" fmla="*/ 23 h 116"/>
                <a:gd name="T10" fmla="*/ 93 w 117"/>
                <a:gd name="T11" fmla="*/ 10 h 116"/>
                <a:gd name="T12" fmla="*/ 86 w 117"/>
                <a:gd name="T13" fmla="*/ 18 h 116"/>
                <a:gd name="T14" fmla="*/ 67 w 117"/>
                <a:gd name="T15" fmla="*/ 11 h 116"/>
                <a:gd name="T16" fmla="*/ 67 w 117"/>
                <a:gd name="T17" fmla="*/ 0 h 116"/>
                <a:gd name="T18" fmla="*/ 49 w 117"/>
                <a:gd name="T19" fmla="*/ 0 h 116"/>
                <a:gd name="T20" fmla="*/ 49 w 117"/>
                <a:gd name="T21" fmla="*/ 11 h 116"/>
                <a:gd name="T22" fmla="*/ 31 w 117"/>
                <a:gd name="T23" fmla="*/ 18 h 116"/>
                <a:gd name="T24" fmla="*/ 24 w 117"/>
                <a:gd name="T25" fmla="*/ 10 h 116"/>
                <a:gd name="T26" fmla="*/ 11 w 117"/>
                <a:gd name="T27" fmla="*/ 23 h 116"/>
                <a:gd name="T28" fmla="*/ 18 w 117"/>
                <a:gd name="T29" fmla="*/ 31 h 116"/>
                <a:gd name="T30" fmla="*/ 11 w 117"/>
                <a:gd name="T31" fmla="*/ 49 h 116"/>
                <a:gd name="T32" fmla="*/ 0 w 117"/>
                <a:gd name="T33" fmla="*/ 49 h 116"/>
                <a:gd name="T34" fmla="*/ 0 w 117"/>
                <a:gd name="T35" fmla="*/ 67 h 116"/>
                <a:gd name="T36" fmla="*/ 11 w 117"/>
                <a:gd name="T37" fmla="*/ 67 h 116"/>
                <a:gd name="T38" fmla="*/ 18 w 117"/>
                <a:gd name="T39" fmla="*/ 85 h 116"/>
                <a:gd name="T40" fmla="*/ 11 w 117"/>
                <a:gd name="T41" fmla="*/ 93 h 116"/>
                <a:gd name="T42" fmla="*/ 24 w 117"/>
                <a:gd name="T43" fmla="*/ 106 h 116"/>
                <a:gd name="T44" fmla="*/ 31 w 117"/>
                <a:gd name="T45" fmla="*/ 98 h 116"/>
                <a:gd name="T46" fmla="*/ 49 w 117"/>
                <a:gd name="T47" fmla="*/ 106 h 116"/>
                <a:gd name="T48" fmla="*/ 49 w 117"/>
                <a:gd name="T49" fmla="*/ 116 h 116"/>
                <a:gd name="T50" fmla="*/ 67 w 117"/>
                <a:gd name="T51" fmla="*/ 116 h 116"/>
                <a:gd name="T52" fmla="*/ 67 w 117"/>
                <a:gd name="T53" fmla="*/ 106 h 116"/>
                <a:gd name="T54" fmla="*/ 86 w 117"/>
                <a:gd name="T55" fmla="*/ 98 h 116"/>
                <a:gd name="T56" fmla="*/ 93 w 117"/>
                <a:gd name="T57" fmla="*/ 106 h 116"/>
                <a:gd name="T58" fmla="*/ 106 w 117"/>
                <a:gd name="T59" fmla="*/ 93 h 116"/>
                <a:gd name="T60" fmla="*/ 98 w 117"/>
                <a:gd name="T61" fmla="*/ 85 h 116"/>
                <a:gd name="T62" fmla="*/ 106 w 117"/>
                <a:gd name="T63" fmla="*/ 67 h 116"/>
                <a:gd name="T64" fmla="*/ 117 w 117"/>
                <a:gd name="T65" fmla="*/ 67 h 116"/>
                <a:gd name="T66" fmla="*/ 58 w 117"/>
                <a:gd name="T67" fmla="*/ 88 h 116"/>
                <a:gd name="T68" fmla="*/ 28 w 117"/>
                <a:gd name="T69" fmla="*/ 58 h 116"/>
                <a:gd name="T70" fmla="*/ 58 w 117"/>
                <a:gd name="T71" fmla="*/ 28 h 116"/>
                <a:gd name="T72" fmla="*/ 89 w 117"/>
                <a:gd name="T73" fmla="*/ 58 h 116"/>
                <a:gd name="T74" fmla="*/ 58 w 117"/>
                <a:gd name="T7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117" y="67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2"/>
                    <a:pt x="102" y="36"/>
                    <a:pt x="98" y="3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0" y="14"/>
                    <a:pt x="74" y="12"/>
                    <a:pt x="6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3" y="12"/>
                    <a:pt x="37" y="14"/>
                    <a:pt x="31" y="1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5" y="36"/>
                    <a:pt x="12" y="42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74"/>
                    <a:pt x="15" y="80"/>
                    <a:pt x="18" y="85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7" y="102"/>
                    <a:pt x="43" y="104"/>
                    <a:pt x="49" y="10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4" y="104"/>
                    <a:pt x="80" y="102"/>
                    <a:pt x="86" y="98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0"/>
                    <a:pt x="105" y="74"/>
                    <a:pt x="106" y="67"/>
                  </a:cubicBezTo>
                  <a:lnTo>
                    <a:pt x="117" y="67"/>
                  </a:lnTo>
                  <a:close/>
                  <a:moveTo>
                    <a:pt x="58" y="88"/>
                  </a:moveTo>
                  <a:cubicBezTo>
                    <a:pt x="42" y="88"/>
                    <a:pt x="28" y="75"/>
                    <a:pt x="28" y="58"/>
                  </a:cubicBezTo>
                  <a:cubicBezTo>
                    <a:pt x="28" y="41"/>
                    <a:pt x="42" y="28"/>
                    <a:pt x="58" y="28"/>
                  </a:cubicBezTo>
                  <a:cubicBezTo>
                    <a:pt x="75" y="28"/>
                    <a:pt x="89" y="41"/>
                    <a:pt x="89" y="58"/>
                  </a:cubicBezTo>
                  <a:cubicBezTo>
                    <a:pt x="89" y="75"/>
                    <a:pt x="75" y="88"/>
                    <a:pt x="5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059" y="2259"/>
              <a:ext cx="217" cy="220"/>
            </a:xfrm>
            <a:custGeom>
              <a:avLst/>
              <a:gdLst>
                <a:gd name="T0" fmla="*/ 90 w 91"/>
                <a:gd name="T1" fmla="*/ 42 h 92"/>
                <a:gd name="T2" fmla="*/ 88 w 91"/>
                <a:gd name="T3" fmla="*/ 45 h 92"/>
                <a:gd name="T4" fmla="*/ 91 w 91"/>
                <a:gd name="T5" fmla="*/ 44 h 92"/>
                <a:gd name="T6" fmla="*/ 90 w 91"/>
                <a:gd name="T7" fmla="*/ 42 h 92"/>
                <a:gd name="T8" fmla="*/ 80 w 91"/>
                <a:gd name="T9" fmla="*/ 57 h 92"/>
                <a:gd name="T10" fmla="*/ 81 w 91"/>
                <a:gd name="T11" fmla="*/ 51 h 92"/>
                <a:gd name="T12" fmla="*/ 73 w 91"/>
                <a:gd name="T13" fmla="*/ 56 h 92"/>
                <a:gd name="T14" fmla="*/ 61 w 91"/>
                <a:gd name="T15" fmla="*/ 56 h 92"/>
                <a:gd name="T16" fmla="*/ 35 w 91"/>
                <a:gd name="T17" fmla="*/ 62 h 92"/>
                <a:gd name="T18" fmla="*/ 28 w 91"/>
                <a:gd name="T19" fmla="*/ 36 h 92"/>
                <a:gd name="T20" fmla="*/ 54 w 91"/>
                <a:gd name="T21" fmla="*/ 29 h 92"/>
                <a:gd name="T22" fmla="*/ 66 w 91"/>
                <a:gd name="T23" fmla="*/ 6 h 92"/>
                <a:gd name="T24" fmla="*/ 60 w 91"/>
                <a:gd name="T25" fmla="*/ 3 h 92"/>
                <a:gd name="T26" fmla="*/ 56 w 91"/>
                <a:gd name="T27" fmla="*/ 10 h 92"/>
                <a:gd name="T28" fmla="*/ 45 w 91"/>
                <a:gd name="T29" fmla="*/ 9 h 92"/>
                <a:gd name="T30" fmla="*/ 43 w 91"/>
                <a:gd name="T31" fmla="*/ 0 h 92"/>
                <a:gd name="T32" fmla="*/ 37 w 91"/>
                <a:gd name="T33" fmla="*/ 1 h 92"/>
                <a:gd name="T34" fmla="*/ 27 w 91"/>
                <a:gd name="T35" fmla="*/ 9 h 92"/>
                <a:gd name="T36" fmla="*/ 27 w 91"/>
                <a:gd name="T37" fmla="*/ 13 h 92"/>
                <a:gd name="T38" fmla="*/ 19 w 91"/>
                <a:gd name="T39" fmla="*/ 19 h 92"/>
                <a:gd name="T40" fmla="*/ 15 w 91"/>
                <a:gd name="T41" fmla="*/ 17 h 92"/>
                <a:gd name="T42" fmla="*/ 15 w 91"/>
                <a:gd name="T43" fmla="*/ 20 h 92"/>
                <a:gd name="T44" fmla="*/ 9 w 91"/>
                <a:gd name="T45" fmla="*/ 30 h 92"/>
                <a:gd name="T46" fmla="*/ 8 w 91"/>
                <a:gd name="T47" fmla="*/ 34 h 92"/>
                <a:gd name="T48" fmla="*/ 9 w 91"/>
                <a:gd name="T49" fmla="*/ 35 h 92"/>
                <a:gd name="T50" fmla="*/ 8 w 91"/>
                <a:gd name="T51" fmla="*/ 45 h 92"/>
                <a:gd name="T52" fmla="*/ 5 w 91"/>
                <a:gd name="T53" fmla="*/ 46 h 92"/>
                <a:gd name="T54" fmla="*/ 0 w 91"/>
                <a:gd name="T55" fmla="*/ 54 h 92"/>
                <a:gd name="T56" fmla="*/ 3 w 91"/>
                <a:gd name="T57" fmla="*/ 65 h 92"/>
                <a:gd name="T58" fmla="*/ 12 w 91"/>
                <a:gd name="T59" fmla="*/ 63 h 92"/>
                <a:gd name="T60" fmla="*/ 18 w 91"/>
                <a:gd name="T61" fmla="*/ 72 h 92"/>
                <a:gd name="T62" fmla="*/ 13 w 91"/>
                <a:gd name="T63" fmla="*/ 79 h 92"/>
                <a:gd name="T64" fmla="*/ 29 w 91"/>
                <a:gd name="T65" fmla="*/ 89 h 92"/>
                <a:gd name="T66" fmla="*/ 34 w 91"/>
                <a:gd name="T67" fmla="*/ 81 h 92"/>
                <a:gd name="T68" fmla="*/ 44 w 91"/>
                <a:gd name="T69" fmla="*/ 83 h 92"/>
                <a:gd name="T70" fmla="*/ 46 w 91"/>
                <a:gd name="T71" fmla="*/ 92 h 92"/>
                <a:gd name="T72" fmla="*/ 64 w 91"/>
                <a:gd name="T73" fmla="*/ 88 h 92"/>
                <a:gd name="T74" fmla="*/ 62 w 91"/>
                <a:gd name="T75" fmla="*/ 79 h 92"/>
                <a:gd name="T76" fmla="*/ 71 w 91"/>
                <a:gd name="T77" fmla="*/ 72 h 92"/>
                <a:gd name="T78" fmla="*/ 78 w 91"/>
                <a:gd name="T79" fmla="*/ 77 h 92"/>
                <a:gd name="T80" fmla="*/ 88 w 91"/>
                <a:gd name="T81" fmla="*/ 62 h 92"/>
                <a:gd name="T82" fmla="*/ 80 w 91"/>
                <a:gd name="T83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92">
                  <a:moveTo>
                    <a:pt x="90" y="42"/>
                  </a:moveTo>
                  <a:cubicBezTo>
                    <a:pt x="89" y="43"/>
                    <a:pt x="89" y="44"/>
                    <a:pt x="88" y="45"/>
                  </a:cubicBezTo>
                  <a:cubicBezTo>
                    <a:pt x="91" y="44"/>
                    <a:pt x="91" y="44"/>
                    <a:pt x="91" y="44"/>
                  </a:cubicBezTo>
                  <a:lnTo>
                    <a:pt x="90" y="42"/>
                  </a:lnTo>
                  <a:close/>
                  <a:moveTo>
                    <a:pt x="80" y="57"/>
                  </a:moveTo>
                  <a:cubicBezTo>
                    <a:pt x="81" y="55"/>
                    <a:pt x="81" y="53"/>
                    <a:pt x="81" y="51"/>
                  </a:cubicBezTo>
                  <a:cubicBezTo>
                    <a:pt x="79" y="54"/>
                    <a:pt x="76" y="55"/>
                    <a:pt x="73" y="56"/>
                  </a:cubicBezTo>
                  <a:cubicBezTo>
                    <a:pt x="69" y="58"/>
                    <a:pt x="64" y="58"/>
                    <a:pt x="61" y="56"/>
                  </a:cubicBezTo>
                  <a:cubicBezTo>
                    <a:pt x="55" y="65"/>
                    <a:pt x="44" y="67"/>
                    <a:pt x="35" y="62"/>
                  </a:cubicBezTo>
                  <a:cubicBezTo>
                    <a:pt x="26" y="57"/>
                    <a:pt x="23" y="45"/>
                    <a:pt x="28" y="36"/>
                  </a:cubicBezTo>
                  <a:cubicBezTo>
                    <a:pt x="34" y="27"/>
                    <a:pt x="45" y="25"/>
                    <a:pt x="54" y="29"/>
                  </a:cubicBezTo>
                  <a:cubicBezTo>
                    <a:pt x="56" y="21"/>
                    <a:pt x="62" y="13"/>
                    <a:pt x="66" y="6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2" y="9"/>
                    <a:pt x="49" y="9"/>
                    <a:pt x="45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4"/>
                    <a:pt x="31" y="7"/>
                    <a:pt x="27" y="9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4" y="15"/>
                    <a:pt x="21" y="17"/>
                    <a:pt x="19" y="1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4" y="24"/>
                    <a:pt x="12" y="28"/>
                    <a:pt x="9" y="30"/>
                  </a:cubicBezTo>
                  <a:cubicBezTo>
                    <a:pt x="9" y="32"/>
                    <a:pt x="8" y="33"/>
                    <a:pt x="8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8"/>
                    <a:pt x="8" y="42"/>
                    <a:pt x="8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9"/>
                    <a:pt x="2" y="52"/>
                    <a:pt x="0" y="5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6"/>
                    <a:pt x="16" y="69"/>
                    <a:pt x="18" y="72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7" y="82"/>
                    <a:pt x="41" y="83"/>
                    <a:pt x="44" y="83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5" y="77"/>
                    <a:pt x="68" y="75"/>
                    <a:pt x="71" y="72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8" y="62"/>
                    <a:pt x="88" y="62"/>
                    <a:pt x="88" y="62"/>
                  </a:cubicBezTo>
                  <a:lnTo>
                    <a:pt x="8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014" y="2014"/>
              <a:ext cx="460" cy="389"/>
            </a:xfrm>
            <a:custGeom>
              <a:avLst/>
              <a:gdLst>
                <a:gd name="T0" fmla="*/ 193 w 193"/>
                <a:gd name="T1" fmla="*/ 50 h 163"/>
                <a:gd name="T2" fmla="*/ 160 w 193"/>
                <a:gd name="T3" fmla="*/ 69 h 163"/>
                <a:gd name="T4" fmla="*/ 119 w 193"/>
                <a:gd name="T5" fmla="*/ 115 h 163"/>
                <a:gd name="T6" fmla="*/ 81 w 193"/>
                <a:gd name="T7" fmla="*/ 153 h 163"/>
                <a:gd name="T8" fmla="*/ 91 w 193"/>
                <a:gd name="T9" fmla="*/ 110 h 163"/>
                <a:gd name="T10" fmla="*/ 94 w 193"/>
                <a:gd name="T11" fmla="*/ 89 h 163"/>
                <a:gd name="T12" fmla="*/ 56 w 193"/>
                <a:gd name="T13" fmla="*/ 97 h 163"/>
                <a:gd name="T14" fmla="*/ 30 w 193"/>
                <a:gd name="T15" fmla="*/ 111 h 163"/>
                <a:gd name="T16" fmla="*/ 22 w 193"/>
                <a:gd name="T17" fmla="*/ 130 h 163"/>
                <a:gd name="T18" fmla="*/ 11 w 193"/>
                <a:gd name="T19" fmla="*/ 156 h 163"/>
                <a:gd name="T20" fmla="*/ 2 w 193"/>
                <a:gd name="T21" fmla="*/ 149 h 163"/>
                <a:gd name="T22" fmla="*/ 5 w 193"/>
                <a:gd name="T23" fmla="*/ 126 h 163"/>
                <a:gd name="T24" fmla="*/ 10 w 193"/>
                <a:gd name="T25" fmla="*/ 99 h 163"/>
                <a:gd name="T26" fmla="*/ 46 w 193"/>
                <a:gd name="T27" fmla="*/ 71 h 163"/>
                <a:gd name="T28" fmla="*/ 64 w 193"/>
                <a:gd name="T29" fmla="*/ 55 h 163"/>
                <a:gd name="T30" fmla="*/ 92 w 193"/>
                <a:gd name="T31" fmla="*/ 44 h 163"/>
                <a:gd name="T32" fmla="*/ 137 w 193"/>
                <a:gd name="T33" fmla="*/ 19 h 163"/>
                <a:gd name="T34" fmla="*/ 175 w 193"/>
                <a:gd name="T35" fmla="*/ 0 h 163"/>
                <a:gd name="T36" fmla="*/ 193 w 193"/>
                <a:gd name="T37" fmla="*/ 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163">
                  <a:moveTo>
                    <a:pt x="193" y="50"/>
                  </a:moveTo>
                  <a:cubicBezTo>
                    <a:pt x="177" y="50"/>
                    <a:pt x="161" y="57"/>
                    <a:pt x="160" y="69"/>
                  </a:cubicBezTo>
                  <a:cubicBezTo>
                    <a:pt x="158" y="81"/>
                    <a:pt x="128" y="106"/>
                    <a:pt x="119" y="115"/>
                  </a:cubicBezTo>
                  <a:cubicBezTo>
                    <a:pt x="114" y="129"/>
                    <a:pt x="96" y="163"/>
                    <a:pt x="81" y="153"/>
                  </a:cubicBezTo>
                  <a:cubicBezTo>
                    <a:pt x="66" y="144"/>
                    <a:pt x="89" y="114"/>
                    <a:pt x="91" y="110"/>
                  </a:cubicBezTo>
                  <a:cubicBezTo>
                    <a:pt x="98" y="100"/>
                    <a:pt x="100" y="94"/>
                    <a:pt x="94" y="89"/>
                  </a:cubicBezTo>
                  <a:cubicBezTo>
                    <a:pt x="89" y="84"/>
                    <a:pt x="69" y="100"/>
                    <a:pt x="56" y="97"/>
                  </a:cubicBezTo>
                  <a:cubicBezTo>
                    <a:pt x="50" y="103"/>
                    <a:pt x="37" y="114"/>
                    <a:pt x="30" y="111"/>
                  </a:cubicBezTo>
                  <a:cubicBezTo>
                    <a:pt x="30" y="116"/>
                    <a:pt x="28" y="129"/>
                    <a:pt x="22" y="130"/>
                  </a:cubicBezTo>
                  <a:cubicBezTo>
                    <a:pt x="23" y="135"/>
                    <a:pt x="20" y="154"/>
                    <a:pt x="11" y="156"/>
                  </a:cubicBezTo>
                  <a:cubicBezTo>
                    <a:pt x="2" y="157"/>
                    <a:pt x="0" y="154"/>
                    <a:pt x="2" y="149"/>
                  </a:cubicBezTo>
                  <a:cubicBezTo>
                    <a:pt x="3" y="145"/>
                    <a:pt x="3" y="132"/>
                    <a:pt x="5" y="126"/>
                  </a:cubicBezTo>
                  <a:cubicBezTo>
                    <a:pt x="7" y="120"/>
                    <a:pt x="8" y="105"/>
                    <a:pt x="10" y="99"/>
                  </a:cubicBezTo>
                  <a:cubicBezTo>
                    <a:pt x="12" y="94"/>
                    <a:pt x="42" y="75"/>
                    <a:pt x="46" y="71"/>
                  </a:cubicBezTo>
                  <a:cubicBezTo>
                    <a:pt x="50" y="66"/>
                    <a:pt x="62" y="58"/>
                    <a:pt x="64" y="55"/>
                  </a:cubicBezTo>
                  <a:cubicBezTo>
                    <a:pt x="66" y="53"/>
                    <a:pt x="85" y="47"/>
                    <a:pt x="92" y="44"/>
                  </a:cubicBezTo>
                  <a:cubicBezTo>
                    <a:pt x="98" y="40"/>
                    <a:pt x="124" y="22"/>
                    <a:pt x="137" y="19"/>
                  </a:cubicBezTo>
                  <a:cubicBezTo>
                    <a:pt x="151" y="16"/>
                    <a:pt x="160" y="9"/>
                    <a:pt x="175" y="0"/>
                  </a:cubicBezTo>
                  <a:lnTo>
                    <a:pt x="19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419" y="1985"/>
              <a:ext cx="103" cy="160"/>
            </a:xfrm>
            <a:custGeom>
              <a:avLst/>
              <a:gdLst>
                <a:gd name="T0" fmla="*/ 67 w 103"/>
                <a:gd name="T1" fmla="*/ 0 h 160"/>
                <a:gd name="T2" fmla="*/ 0 w 103"/>
                <a:gd name="T3" fmla="*/ 26 h 160"/>
                <a:gd name="T4" fmla="*/ 53 w 103"/>
                <a:gd name="T5" fmla="*/ 160 h 160"/>
                <a:gd name="T6" fmla="*/ 103 w 103"/>
                <a:gd name="T7" fmla="*/ 143 h 160"/>
                <a:gd name="T8" fmla="*/ 67 w 103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60">
                  <a:moveTo>
                    <a:pt x="67" y="0"/>
                  </a:moveTo>
                  <a:lnTo>
                    <a:pt x="0" y="26"/>
                  </a:lnTo>
                  <a:lnTo>
                    <a:pt x="53" y="160"/>
                  </a:lnTo>
                  <a:lnTo>
                    <a:pt x="103" y="143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1474" y="1961"/>
              <a:ext cx="150" cy="191"/>
            </a:xfrm>
            <a:custGeom>
              <a:avLst/>
              <a:gdLst>
                <a:gd name="T0" fmla="*/ 26 w 63"/>
                <a:gd name="T1" fmla="*/ 1 h 80"/>
                <a:gd name="T2" fmla="*/ 0 w 63"/>
                <a:gd name="T3" fmla="*/ 9 h 80"/>
                <a:gd name="T4" fmla="*/ 21 w 63"/>
                <a:gd name="T5" fmla="*/ 80 h 80"/>
                <a:gd name="T6" fmla="*/ 56 w 63"/>
                <a:gd name="T7" fmla="*/ 72 h 80"/>
                <a:gd name="T8" fmla="*/ 58 w 63"/>
                <a:gd name="T9" fmla="*/ 48 h 80"/>
                <a:gd name="T10" fmla="*/ 39 w 63"/>
                <a:gd name="T11" fmla="*/ 31 h 80"/>
                <a:gd name="T12" fmla="*/ 46 w 63"/>
                <a:gd name="T13" fmla="*/ 8 h 80"/>
                <a:gd name="T14" fmla="*/ 26 w 63"/>
                <a:gd name="T1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80">
                  <a:moveTo>
                    <a:pt x="26" y="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63" y="56"/>
                    <a:pt x="58" y="48"/>
                  </a:cubicBezTo>
                  <a:cubicBezTo>
                    <a:pt x="53" y="40"/>
                    <a:pt x="41" y="40"/>
                    <a:pt x="39" y="31"/>
                  </a:cubicBezTo>
                  <a:cubicBezTo>
                    <a:pt x="37" y="22"/>
                    <a:pt x="48" y="16"/>
                    <a:pt x="46" y="8"/>
                  </a:cubicBezTo>
                  <a:cubicBezTo>
                    <a:pt x="43" y="0"/>
                    <a:pt x="35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1"/>
          <p:cNvGrpSpPr>
            <a:grpSpLocks noChangeAspect="1"/>
          </p:cNvGrpSpPr>
          <p:nvPr/>
        </p:nvGrpSpPr>
        <p:grpSpPr bwMode="auto">
          <a:xfrm>
            <a:off x="3727913" y="3387713"/>
            <a:ext cx="481989" cy="168592"/>
            <a:chOff x="4095" y="2571"/>
            <a:chExt cx="1155" cy="404"/>
          </a:xfrm>
          <a:solidFill>
            <a:schemeClr val="accent2"/>
          </a:solidFill>
        </p:grpSpPr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4741" y="2730"/>
              <a:ext cx="242" cy="245"/>
            </a:xfrm>
            <a:custGeom>
              <a:avLst/>
              <a:gdLst>
                <a:gd name="T0" fmla="*/ 31 w 102"/>
                <a:gd name="T1" fmla="*/ 65 h 102"/>
                <a:gd name="T2" fmla="*/ 11 w 102"/>
                <a:gd name="T3" fmla="*/ 66 h 102"/>
                <a:gd name="T4" fmla="*/ 8 w 102"/>
                <a:gd name="T5" fmla="*/ 70 h 102"/>
                <a:gd name="T6" fmla="*/ 0 w 102"/>
                <a:gd name="T7" fmla="*/ 79 h 102"/>
                <a:gd name="T8" fmla="*/ 11 w 102"/>
                <a:gd name="T9" fmla="*/ 87 h 102"/>
                <a:gd name="T10" fmla="*/ 36 w 102"/>
                <a:gd name="T11" fmla="*/ 66 h 102"/>
                <a:gd name="T12" fmla="*/ 31 w 102"/>
                <a:gd name="T13" fmla="*/ 65 h 102"/>
                <a:gd name="T14" fmla="*/ 33 w 102"/>
                <a:gd name="T15" fmla="*/ 87 h 102"/>
                <a:gd name="T16" fmla="*/ 43 w 102"/>
                <a:gd name="T17" fmla="*/ 102 h 102"/>
                <a:gd name="T18" fmla="*/ 70 w 102"/>
                <a:gd name="T19" fmla="*/ 77 h 102"/>
                <a:gd name="T20" fmla="*/ 70 w 102"/>
                <a:gd name="T21" fmla="*/ 77 h 102"/>
                <a:gd name="T22" fmla="*/ 43 w 102"/>
                <a:gd name="T23" fmla="*/ 67 h 102"/>
                <a:gd name="T24" fmla="*/ 33 w 102"/>
                <a:gd name="T25" fmla="*/ 87 h 102"/>
                <a:gd name="T26" fmla="*/ 76 w 102"/>
                <a:gd name="T27" fmla="*/ 80 h 102"/>
                <a:gd name="T28" fmla="*/ 74 w 102"/>
                <a:gd name="T29" fmla="*/ 84 h 102"/>
                <a:gd name="T30" fmla="*/ 84 w 102"/>
                <a:gd name="T31" fmla="*/ 99 h 102"/>
                <a:gd name="T32" fmla="*/ 102 w 102"/>
                <a:gd name="T33" fmla="*/ 89 h 102"/>
                <a:gd name="T34" fmla="*/ 76 w 102"/>
                <a:gd name="T35" fmla="*/ 80 h 102"/>
                <a:gd name="T36" fmla="*/ 68 w 102"/>
                <a:gd name="T37" fmla="*/ 3 h 102"/>
                <a:gd name="T38" fmla="*/ 38 w 102"/>
                <a:gd name="T39" fmla="*/ 2 h 102"/>
                <a:gd name="T40" fmla="*/ 32 w 102"/>
                <a:gd name="T41" fmla="*/ 13 h 102"/>
                <a:gd name="T42" fmla="*/ 46 w 102"/>
                <a:gd name="T43" fmla="*/ 14 h 102"/>
                <a:gd name="T44" fmla="*/ 70 w 102"/>
                <a:gd name="T45" fmla="*/ 8 h 102"/>
                <a:gd name="T46" fmla="*/ 70 w 102"/>
                <a:gd name="T47" fmla="*/ 6 h 102"/>
                <a:gd name="T48" fmla="*/ 68 w 102"/>
                <a:gd name="T49" fmla="*/ 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02">
                  <a:moveTo>
                    <a:pt x="31" y="65"/>
                  </a:moveTo>
                  <a:cubicBezTo>
                    <a:pt x="24" y="65"/>
                    <a:pt x="17" y="65"/>
                    <a:pt x="11" y="66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73"/>
                    <a:pt x="3" y="76"/>
                    <a:pt x="0" y="79"/>
                  </a:cubicBezTo>
                  <a:cubicBezTo>
                    <a:pt x="2" y="83"/>
                    <a:pt x="5" y="87"/>
                    <a:pt x="11" y="87"/>
                  </a:cubicBezTo>
                  <a:cubicBezTo>
                    <a:pt x="21" y="87"/>
                    <a:pt x="28" y="79"/>
                    <a:pt x="36" y="66"/>
                  </a:cubicBezTo>
                  <a:cubicBezTo>
                    <a:pt x="34" y="65"/>
                    <a:pt x="33" y="65"/>
                    <a:pt x="31" y="65"/>
                  </a:cubicBezTo>
                  <a:close/>
                  <a:moveTo>
                    <a:pt x="33" y="87"/>
                  </a:moveTo>
                  <a:cubicBezTo>
                    <a:pt x="30" y="92"/>
                    <a:pt x="34" y="102"/>
                    <a:pt x="43" y="102"/>
                  </a:cubicBezTo>
                  <a:cubicBezTo>
                    <a:pt x="53" y="102"/>
                    <a:pt x="61" y="93"/>
                    <a:pt x="70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3"/>
                    <a:pt x="50" y="70"/>
                    <a:pt x="43" y="67"/>
                  </a:cubicBezTo>
                  <a:cubicBezTo>
                    <a:pt x="38" y="76"/>
                    <a:pt x="34" y="84"/>
                    <a:pt x="33" y="87"/>
                  </a:cubicBezTo>
                  <a:close/>
                  <a:moveTo>
                    <a:pt x="76" y="80"/>
                  </a:moveTo>
                  <a:cubicBezTo>
                    <a:pt x="76" y="81"/>
                    <a:pt x="75" y="83"/>
                    <a:pt x="74" y="84"/>
                  </a:cubicBezTo>
                  <a:cubicBezTo>
                    <a:pt x="71" y="89"/>
                    <a:pt x="75" y="99"/>
                    <a:pt x="84" y="99"/>
                  </a:cubicBezTo>
                  <a:cubicBezTo>
                    <a:pt x="91" y="99"/>
                    <a:pt x="96" y="95"/>
                    <a:pt x="102" y="89"/>
                  </a:cubicBezTo>
                  <a:cubicBezTo>
                    <a:pt x="93" y="86"/>
                    <a:pt x="85" y="83"/>
                    <a:pt x="76" y="80"/>
                  </a:cubicBezTo>
                  <a:close/>
                  <a:moveTo>
                    <a:pt x="68" y="3"/>
                  </a:moveTo>
                  <a:cubicBezTo>
                    <a:pt x="62" y="0"/>
                    <a:pt x="52" y="0"/>
                    <a:pt x="38" y="2"/>
                  </a:cubicBezTo>
                  <a:cubicBezTo>
                    <a:pt x="36" y="6"/>
                    <a:pt x="34" y="10"/>
                    <a:pt x="32" y="13"/>
                  </a:cubicBezTo>
                  <a:cubicBezTo>
                    <a:pt x="36" y="14"/>
                    <a:pt x="41" y="14"/>
                    <a:pt x="46" y="14"/>
                  </a:cubicBezTo>
                  <a:cubicBezTo>
                    <a:pt x="61" y="14"/>
                    <a:pt x="68" y="11"/>
                    <a:pt x="70" y="8"/>
                  </a:cubicBezTo>
                  <a:cubicBezTo>
                    <a:pt x="70" y="8"/>
                    <a:pt x="71" y="8"/>
                    <a:pt x="70" y="6"/>
                  </a:cubicBezTo>
                  <a:cubicBezTo>
                    <a:pt x="70" y="4"/>
                    <a:pt x="69" y="3"/>
                    <a:pt x="6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4095" y="2706"/>
              <a:ext cx="648" cy="236"/>
            </a:xfrm>
            <a:custGeom>
              <a:avLst/>
              <a:gdLst>
                <a:gd name="T0" fmla="*/ 267 w 273"/>
                <a:gd name="T1" fmla="*/ 76 h 98"/>
                <a:gd name="T2" fmla="*/ 259 w 273"/>
                <a:gd name="T3" fmla="*/ 75 h 98"/>
                <a:gd name="T4" fmla="*/ 232 w 273"/>
                <a:gd name="T5" fmla="*/ 87 h 98"/>
                <a:gd name="T6" fmla="*/ 194 w 273"/>
                <a:gd name="T7" fmla="*/ 49 h 98"/>
                <a:gd name="T8" fmla="*/ 232 w 273"/>
                <a:gd name="T9" fmla="*/ 11 h 98"/>
                <a:gd name="T10" fmla="*/ 259 w 273"/>
                <a:gd name="T11" fmla="*/ 23 h 98"/>
                <a:gd name="T12" fmla="*/ 270 w 273"/>
                <a:gd name="T13" fmla="*/ 21 h 98"/>
                <a:gd name="T14" fmla="*/ 273 w 273"/>
                <a:gd name="T15" fmla="*/ 21 h 98"/>
                <a:gd name="T16" fmla="*/ 232 w 273"/>
                <a:gd name="T17" fmla="*/ 0 h 98"/>
                <a:gd name="T18" fmla="*/ 183 w 273"/>
                <a:gd name="T19" fmla="*/ 43 h 98"/>
                <a:gd name="T20" fmla="*/ 90 w 273"/>
                <a:gd name="T21" fmla="*/ 43 h 98"/>
                <a:gd name="T22" fmla="*/ 90 w 273"/>
                <a:gd name="T23" fmla="*/ 12 h 98"/>
                <a:gd name="T24" fmla="*/ 79 w 273"/>
                <a:gd name="T25" fmla="*/ 12 h 98"/>
                <a:gd name="T26" fmla="*/ 79 w 273"/>
                <a:gd name="T27" fmla="*/ 34 h 98"/>
                <a:gd name="T28" fmla="*/ 69 w 273"/>
                <a:gd name="T29" fmla="*/ 34 h 98"/>
                <a:gd name="T30" fmla="*/ 69 w 273"/>
                <a:gd name="T31" fmla="*/ 24 h 98"/>
                <a:gd name="T32" fmla="*/ 52 w 273"/>
                <a:gd name="T33" fmla="*/ 24 h 98"/>
                <a:gd name="T34" fmla="*/ 52 w 273"/>
                <a:gd name="T35" fmla="*/ 43 h 98"/>
                <a:gd name="T36" fmla="*/ 44 w 273"/>
                <a:gd name="T37" fmla="*/ 43 h 98"/>
                <a:gd name="T38" fmla="*/ 44 w 273"/>
                <a:gd name="T39" fmla="*/ 13 h 98"/>
                <a:gd name="T40" fmla="*/ 24 w 273"/>
                <a:gd name="T41" fmla="*/ 13 h 98"/>
                <a:gd name="T42" fmla="*/ 24 w 273"/>
                <a:gd name="T43" fmla="*/ 43 h 98"/>
                <a:gd name="T44" fmla="*/ 6 w 273"/>
                <a:gd name="T45" fmla="*/ 43 h 98"/>
                <a:gd name="T46" fmla="*/ 0 w 273"/>
                <a:gd name="T47" fmla="*/ 49 h 98"/>
                <a:gd name="T48" fmla="*/ 6 w 273"/>
                <a:gd name="T49" fmla="*/ 55 h 98"/>
                <a:gd name="T50" fmla="*/ 24 w 273"/>
                <a:gd name="T51" fmla="*/ 55 h 98"/>
                <a:gd name="T52" fmla="*/ 24 w 273"/>
                <a:gd name="T53" fmla="*/ 81 h 98"/>
                <a:gd name="T54" fmla="*/ 44 w 273"/>
                <a:gd name="T55" fmla="*/ 81 h 98"/>
                <a:gd name="T56" fmla="*/ 44 w 273"/>
                <a:gd name="T57" fmla="*/ 71 h 98"/>
                <a:gd name="T58" fmla="*/ 54 w 273"/>
                <a:gd name="T59" fmla="*/ 71 h 98"/>
                <a:gd name="T60" fmla="*/ 54 w 273"/>
                <a:gd name="T61" fmla="*/ 77 h 98"/>
                <a:gd name="T62" fmla="*/ 65 w 273"/>
                <a:gd name="T63" fmla="*/ 77 h 98"/>
                <a:gd name="T64" fmla="*/ 65 w 273"/>
                <a:gd name="T65" fmla="*/ 61 h 98"/>
                <a:gd name="T66" fmla="*/ 76 w 273"/>
                <a:gd name="T67" fmla="*/ 61 h 98"/>
                <a:gd name="T68" fmla="*/ 76 w 273"/>
                <a:gd name="T69" fmla="*/ 83 h 98"/>
                <a:gd name="T70" fmla="*/ 93 w 273"/>
                <a:gd name="T71" fmla="*/ 83 h 98"/>
                <a:gd name="T72" fmla="*/ 93 w 273"/>
                <a:gd name="T73" fmla="*/ 55 h 98"/>
                <a:gd name="T74" fmla="*/ 183 w 273"/>
                <a:gd name="T75" fmla="*/ 55 h 98"/>
                <a:gd name="T76" fmla="*/ 232 w 273"/>
                <a:gd name="T77" fmla="*/ 98 h 98"/>
                <a:gd name="T78" fmla="*/ 273 w 273"/>
                <a:gd name="T79" fmla="*/ 76 h 98"/>
                <a:gd name="T80" fmla="*/ 267 w 273"/>
                <a:gd name="T81" fmla="*/ 7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3" h="98">
                  <a:moveTo>
                    <a:pt x="267" y="76"/>
                  </a:moveTo>
                  <a:cubicBezTo>
                    <a:pt x="264" y="76"/>
                    <a:pt x="262" y="76"/>
                    <a:pt x="259" y="75"/>
                  </a:cubicBezTo>
                  <a:cubicBezTo>
                    <a:pt x="252" y="82"/>
                    <a:pt x="242" y="87"/>
                    <a:pt x="232" y="87"/>
                  </a:cubicBezTo>
                  <a:cubicBezTo>
                    <a:pt x="211" y="87"/>
                    <a:pt x="194" y="70"/>
                    <a:pt x="194" y="49"/>
                  </a:cubicBezTo>
                  <a:cubicBezTo>
                    <a:pt x="194" y="28"/>
                    <a:pt x="211" y="11"/>
                    <a:pt x="232" y="11"/>
                  </a:cubicBezTo>
                  <a:cubicBezTo>
                    <a:pt x="242" y="11"/>
                    <a:pt x="252" y="15"/>
                    <a:pt x="259" y="23"/>
                  </a:cubicBezTo>
                  <a:cubicBezTo>
                    <a:pt x="263" y="22"/>
                    <a:pt x="267" y="21"/>
                    <a:pt x="270" y="21"/>
                  </a:cubicBezTo>
                  <a:cubicBezTo>
                    <a:pt x="270" y="21"/>
                    <a:pt x="271" y="21"/>
                    <a:pt x="273" y="21"/>
                  </a:cubicBezTo>
                  <a:cubicBezTo>
                    <a:pt x="264" y="8"/>
                    <a:pt x="249" y="0"/>
                    <a:pt x="232" y="0"/>
                  </a:cubicBezTo>
                  <a:cubicBezTo>
                    <a:pt x="206" y="0"/>
                    <a:pt x="186" y="19"/>
                    <a:pt x="183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3" y="43"/>
                    <a:pt x="0" y="46"/>
                    <a:pt x="0" y="49"/>
                  </a:cubicBezTo>
                  <a:cubicBezTo>
                    <a:pt x="0" y="52"/>
                    <a:pt x="3" y="55"/>
                    <a:pt x="6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6" y="79"/>
                    <a:pt x="206" y="98"/>
                    <a:pt x="232" y="98"/>
                  </a:cubicBezTo>
                  <a:cubicBezTo>
                    <a:pt x="249" y="98"/>
                    <a:pt x="264" y="89"/>
                    <a:pt x="273" y="76"/>
                  </a:cubicBezTo>
                  <a:lnTo>
                    <a:pt x="26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4594" y="2571"/>
              <a:ext cx="656" cy="380"/>
            </a:xfrm>
            <a:custGeom>
              <a:avLst/>
              <a:gdLst>
                <a:gd name="T0" fmla="*/ 22 w 276"/>
                <a:gd name="T1" fmla="*/ 75 h 158"/>
                <a:gd name="T2" fmla="*/ 0 w 276"/>
                <a:gd name="T3" fmla="*/ 84 h 158"/>
                <a:gd name="T4" fmla="*/ 4 w 276"/>
                <a:gd name="T5" fmla="*/ 95 h 158"/>
                <a:gd name="T6" fmla="*/ 40 w 276"/>
                <a:gd name="T7" fmla="*/ 81 h 158"/>
                <a:gd name="T8" fmla="*/ 22 w 276"/>
                <a:gd name="T9" fmla="*/ 75 h 158"/>
                <a:gd name="T10" fmla="*/ 252 w 276"/>
                <a:gd name="T11" fmla="*/ 68 h 158"/>
                <a:gd name="T12" fmla="*/ 151 w 276"/>
                <a:gd name="T13" fmla="*/ 0 h 158"/>
                <a:gd name="T14" fmla="*/ 51 w 276"/>
                <a:gd name="T15" fmla="*/ 41 h 158"/>
                <a:gd name="T16" fmla="*/ 36 w 276"/>
                <a:gd name="T17" fmla="*/ 50 h 158"/>
                <a:gd name="T18" fmla="*/ 67 w 276"/>
                <a:gd name="T19" fmla="*/ 70 h 158"/>
                <a:gd name="T20" fmla="*/ 140 w 276"/>
                <a:gd name="T21" fmla="*/ 70 h 158"/>
                <a:gd name="T22" fmla="*/ 108 w 276"/>
                <a:gd name="T23" fmla="*/ 88 h 158"/>
                <a:gd name="T24" fmla="*/ 60 w 276"/>
                <a:gd name="T25" fmla="*/ 85 h 158"/>
                <a:gd name="T26" fmla="*/ 25 w 276"/>
                <a:gd name="T27" fmla="*/ 107 h 158"/>
                <a:gd name="T28" fmla="*/ 57 w 276"/>
                <a:gd name="T29" fmla="*/ 124 h 158"/>
                <a:gd name="T30" fmla="*/ 93 w 276"/>
                <a:gd name="T31" fmla="*/ 123 h 158"/>
                <a:gd name="T32" fmla="*/ 212 w 276"/>
                <a:gd name="T33" fmla="*/ 158 h 158"/>
                <a:gd name="T34" fmla="*/ 276 w 276"/>
                <a:gd name="T35" fmla="*/ 133 h 158"/>
                <a:gd name="T36" fmla="*/ 276 w 276"/>
                <a:gd name="T37" fmla="*/ 61 h 158"/>
                <a:gd name="T38" fmla="*/ 252 w 276"/>
                <a:gd name="T39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158">
                  <a:moveTo>
                    <a:pt x="22" y="75"/>
                  </a:moveTo>
                  <a:cubicBezTo>
                    <a:pt x="13" y="75"/>
                    <a:pt x="6" y="78"/>
                    <a:pt x="0" y="84"/>
                  </a:cubicBezTo>
                  <a:cubicBezTo>
                    <a:pt x="0" y="88"/>
                    <a:pt x="1" y="91"/>
                    <a:pt x="4" y="95"/>
                  </a:cubicBezTo>
                  <a:cubicBezTo>
                    <a:pt x="12" y="102"/>
                    <a:pt x="29" y="89"/>
                    <a:pt x="40" y="81"/>
                  </a:cubicBezTo>
                  <a:cubicBezTo>
                    <a:pt x="35" y="77"/>
                    <a:pt x="28" y="75"/>
                    <a:pt x="22" y="75"/>
                  </a:cubicBezTo>
                  <a:close/>
                  <a:moveTo>
                    <a:pt x="252" y="68"/>
                  </a:moveTo>
                  <a:cubicBezTo>
                    <a:pt x="231" y="67"/>
                    <a:pt x="177" y="0"/>
                    <a:pt x="151" y="0"/>
                  </a:cubicBezTo>
                  <a:cubicBezTo>
                    <a:pt x="126" y="0"/>
                    <a:pt x="70" y="29"/>
                    <a:pt x="51" y="41"/>
                  </a:cubicBezTo>
                  <a:cubicBezTo>
                    <a:pt x="47" y="43"/>
                    <a:pt x="42" y="46"/>
                    <a:pt x="36" y="50"/>
                  </a:cubicBezTo>
                  <a:cubicBezTo>
                    <a:pt x="48" y="53"/>
                    <a:pt x="59" y="60"/>
                    <a:pt x="67" y="70"/>
                  </a:cubicBezTo>
                  <a:cubicBezTo>
                    <a:pt x="97" y="59"/>
                    <a:pt x="135" y="51"/>
                    <a:pt x="140" y="70"/>
                  </a:cubicBezTo>
                  <a:cubicBezTo>
                    <a:pt x="143" y="82"/>
                    <a:pt x="130" y="88"/>
                    <a:pt x="108" y="88"/>
                  </a:cubicBezTo>
                  <a:cubicBezTo>
                    <a:pt x="87" y="88"/>
                    <a:pt x="70" y="85"/>
                    <a:pt x="60" y="85"/>
                  </a:cubicBezTo>
                  <a:cubicBezTo>
                    <a:pt x="49" y="85"/>
                    <a:pt x="25" y="93"/>
                    <a:pt x="25" y="107"/>
                  </a:cubicBezTo>
                  <a:cubicBezTo>
                    <a:pt x="25" y="121"/>
                    <a:pt x="49" y="124"/>
                    <a:pt x="57" y="124"/>
                  </a:cubicBezTo>
                  <a:cubicBezTo>
                    <a:pt x="65" y="124"/>
                    <a:pt x="78" y="123"/>
                    <a:pt x="93" y="123"/>
                  </a:cubicBezTo>
                  <a:cubicBezTo>
                    <a:pt x="114" y="123"/>
                    <a:pt x="175" y="158"/>
                    <a:pt x="212" y="158"/>
                  </a:cubicBezTo>
                  <a:cubicBezTo>
                    <a:pt x="249" y="158"/>
                    <a:pt x="268" y="140"/>
                    <a:pt x="276" y="133"/>
                  </a:cubicBezTo>
                  <a:cubicBezTo>
                    <a:pt x="276" y="122"/>
                    <a:pt x="276" y="61"/>
                    <a:pt x="276" y="61"/>
                  </a:cubicBezTo>
                  <a:cubicBezTo>
                    <a:pt x="261" y="68"/>
                    <a:pt x="259" y="69"/>
                    <a:pt x="25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27"/>
          <p:cNvGrpSpPr>
            <a:grpSpLocks noChangeAspect="1"/>
          </p:cNvGrpSpPr>
          <p:nvPr/>
        </p:nvGrpSpPr>
        <p:grpSpPr bwMode="auto">
          <a:xfrm>
            <a:off x="5725202" y="1462051"/>
            <a:ext cx="249086" cy="253442"/>
            <a:chOff x="4766" y="1799"/>
            <a:chExt cx="629" cy="640"/>
          </a:xfrm>
          <a:solidFill>
            <a:schemeClr val="accent4"/>
          </a:solidFill>
        </p:grpSpPr>
        <p:sp>
          <p:nvSpPr>
            <p:cNvPr id="40" name="Freeform 28"/>
            <p:cNvSpPr>
              <a:spLocks noEditPoints="1"/>
            </p:cNvSpPr>
            <p:nvPr/>
          </p:nvSpPr>
          <p:spPr bwMode="auto">
            <a:xfrm>
              <a:off x="5017" y="2057"/>
              <a:ext cx="191" cy="191"/>
            </a:xfrm>
            <a:custGeom>
              <a:avLst/>
              <a:gdLst>
                <a:gd name="T0" fmla="*/ 40 w 80"/>
                <a:gd name="T1" fmla="*/ 61 h 80"/>
                <a:gd name="T2" fmla="*/ 20 w 80"/>
                <a:gd name="T3" fmla="*/ 40 h 80"/>
                <a:gd name="T4" fmla="*/ 40 w 80"/>
                <a:gd name="T5" fmla="*/ 20 h 80"/>
                <a:gd name="T6" fmla="*/ 61 w 80"/>
                <a:gd name="T7" fmla="*/ 40 h 80"/>
                <a:gd name="T8" fmla="*/ 40 w 80"/>
                <a:gd name="T9" fmla="*/ 61 h 80"/>
                <a:gd name="T10" fmla="*/ 40 w 80"/>
                <a:gd name="T11" fmla="*/ 61 h 80"/>
                <a:gd name="T12" fmla="*/ 34 w 80"/>
                <a:gd name="T13" fmla="*/ 0 h 80"/>
                <a:gd name="T14" fmla="*/ 34 w 80"/>
                <a:gd name="T15" fmla="*/ 8 h 80"/>
                <a:gd name="T16" fmla="*/ 22 w 80"/>
                <a:gd name="T17" fmla="*/ 13 h 80"/>
                <a:gd name="T18" fmla="*/ 17 w 80"/>
                <a:gd name="T19" fmla="*/ 8 h 80"/>
                <a:gd name="T20" fmla="*/ 8 w 80"/>
                <a:gd name="T21" fmla="*/ 16 h 80"/>
                <a:gd name="T22" fmla="*/ 13 w 80"/>
                <a:gd name="T23" fmla="*/ 22 h 80"/>
                <a:gd name="T24" fmla="*/ 8 w 80"/>
                <a:gd name="T25" fmla="*/ 34 h 80"/>
                <a:gd name="T26" fmla="*/ 0 w 80"/>
                <a:gd name="T27" fmla="*/ 34 h 80"/>
                <a:gd name="T28" fmla="*/ 0 w 80"/>
                <a:gd name="T29" fmla="*/ 47 h 80"/>
                <a:gd name="T30" fmla="*/ 8 w 80"/>
                <a:gd name="T31" fmla="*/ 47 h 80"/>
                <a:gd name="T32" fmla="*/ 13 w 80"/>
                <a:gd name="T33" fmla="*/ 59 h 80"/>
                <a:gd name="T34" fmla="*/ 8 w 80"/>
                <a:gd name="T35" fmla="*/ 64 h 80"/>
                <a:gd name="T36" fmla="*/ 17 w 80"/>
                <a:gd name="T37" fmla="*/ 73 h 80"/>
                <a:gd name="T38" fmla="*/ 22 w 80"/>
                <a:gd name="T39" fmla="*/ 68 h 80"/>
                <a:gd name="T40" fmla="*/ 34 w 80"/>
                <a:gd name="T41" fmla="*/ 73 h 80"/>
                <a:gd name="T42" fmla="*/ 34 w 80"/>
                <a:gd name="T43" fmla="*/ 80 h 80"/>
                <a:gd name="T44" fmla="*/ 47 w 80"/>
                <a:gd name="T45" fmla="*/ 80 h 80"/>
                <a:gd name="T46" fmla="*/ 47 w 80"/>
                <a:gd name="T47" fmla="*/ 73 h 80"/>
                <a:gd name="T48" fmla="*/ 59 w 80"/>
                <a:gd name="T49" fmla="*/ 68 h 80"/>
                <a:gd name="T50" fmla="*/ 64 w 80"/>
                <a:gd name="T51" fmla="*/ 73 h 80"/>
                <a:gd name="T52" fmla="*/ 73 w 80"/>
                <a:gd name="T53" fmla="*/ 64 h 80"/>
                <a:gd name="T54" fmla="*/ 68 w 80"/>
                <a:gd name="T55" fmla="*/ 59 h 80"/>
                <a:gd name="T56" fmla="*/ 73 w 80"/>
                <a:gd name="T57" fmla="*/ 47 h 80"/>
                <a:gd name="T58" fmla="*/ 80 w 80"/>
                <a:gd name="T59" fmla="*/ 47 h 80"/>
                <a:gd name="T60" fmla="*/ 80 w 80"/>
                <a:gd name="T61" fmla="*/ 34 h 80"/>
                <a:gd name="T62" fmla="*/ 73 w 80"/>
                <a:gd name="T63" fmla="*/ 34 h 80"/>
                <a:gd name="T64" fmla="*/ 68 w 80"/>
                <a:gd name="T65" fmla="*/ 22 h 80"/>
                <a:gd name="T66" fmla="*/ 73 w 80"/>
                <a:gd name="T67" fmla="*/ 16 h 80"/>
                <a:gd name="T68" fmla="*/ 64 w 80"/>
                <a:gd name="T69" fmla="*/ 8 h 80"/>
                <a:gd name="T70" fmla="*/ 59 w 80"/>
                <a:gd name="T71" fmla="*/ 13 h 80"/>
                <a:gd name="T72" fmla="*/ 47 w 80"/>
                <a:gd name="T73" fmla="*/ 8 h 80"/>
                <a:gd name="T74" fmla="*/ 47 w 80"/>
                <a:gd name="T75" fmla="*/ 0 h 80"/>
                <a:gd name="T76" fmla="*/ 34 w 80"/>
                <a:gd name="T7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80">
                  <a:moveTo>
                    <a:pt x="40" y="61"/>
                  </a:moveTo>
                  <a:cubicBezTo>
                    <a:pt x="29" y="61"/>
                    <a:pt x="20" y="52"/>
                    <a:pt x="20" y="40"/>
                  </a:cubicBezTo>
                  <a:cubicBezTo>
                    <a:pt x="20" y="29"/>
                    <a:pt x="29" y="20"/>
                    <a:pt x="40" y="20"/>
                  </a:cubicBezTo>
                  <a:cubicBezTo>
                    <a:pt x="52" y="20"/>
                    <a:pt x="61" y="29"/>
                    <a:pt x="61" y="40"/>
                  </a:cubicBezTo>
                  <a:cubicBezTo>
                    <a:pt x="61" y="52"/>
                    <a:pt x="52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moveTo>
                    <a:pt x="34" y="0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0" y="9"/>
                    <a:pt x="25" y="10"/>
                    <a:pt x="22" y="13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9" y="30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51"/>
                    <a:pt x="10" y="55"/>
                    <a:pt x="13" y="5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70"/>
                    <a:pt x="30" y="72"/>
                    <a:pt x="34" y="73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51" y="72"/>
                    <a:pt x="55" y="70"/>
                    <a:pt x="59" y="6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0" y="55"/>
                    <a:pt x="72" y="51"/>
                    <a:pt x="73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30"/>
                    <a:pt x="70" y="25"/>
                    <a:pt x="68" y="2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5" y="10"/>
                    <a:pt x="51" y="9"/>
                    <a:pt x="47" y="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9"/>
            <p:cNvSpPr>
              <a:spLocks noEditPoints="1"/>
            </p:cNvSpPr>
            <p:nvPr/>
          </p:nvSpPr>
          <p:spPr bwMode="auto">
            <a:xfrm>
              <a:off x="5203" y="1799"/>
              <a:ext cx="192" cy="174"/>
            </a:xfrm>
            <a:custGeom>
              <a:avLst/>
              <a:gdLst>
                <a:gd name="T0" fmla="*/ 40 w 80"/>
                <a:gd name="T1" fmla="*/ 53 h 73"/>
                <a:gd name="T2" fmla="*/ 27 w 80"/>
                <a:gd name="T3" fmla="*/ 40 h 73"/>
                <a:gd name="T4" fmla="*/ 40 w 80"/>
                <a:gd name="T5" fmla="*/ 27 h 73"/>
                <a:gd name="T6" fmla="*/ 53 w 80"/>
                <a:gd name="T7" fmla="*/ 40 h 73"/>
                <a:gd name="T8" fmla="*/ 40 w 80"/>
                <a:gd name="T9" fmla="*/ 53 h 73"/>
                <a:gd name="T10" fmla="*/ 34 w 80"/>
                <a:gd name="T11" fmla="*/ 0 h 73"/>
                <a:gd name="T12" fmla="*/ 34 w 80"/>
                <a:gd name="T13" fmla="*/ 7 h 73"/>
                <a:gd name="T14" fmla="*/ 21 w 80"/>
                <a:gd name="T15" fmla="*/ 12 h 73"/>
                <a:gd name="T16" fmla="*/ 16 w 80"/>
                <a:gd name="T17" fmla="*/ 7 h 73"/>
                <a:gd name="T18" fmla="*/ 7 w 80"/>
                <a:gd name="T19" fmla="*/ 16 h 73"/>
                <a:gd name="T20" fmla="*/ 13 w 80"/>
                <a:gd name="T21" fmla="*/ 21 h 73"/>
                <a:gd name="T22" fmla="*/ 7 w 80"/>
                <a:gd name="T23" fmla="*/ 34 h 73"/>
                <a:gd name="T24" fmla="*/ 0 w 80"/>
                <a:gd name="T25" fmla="*/ 34 h 73"/>
                <a:gd name="T26" fmla="*/ 0 w 80"/>
                <a:gd name="T27" fmla="*/ 39 h 73"/>
                <a:gd name="T28" fmla="*/ 22 w 80"/>
                <a:gd name="T29" fmla="*/ 48 h 73"/>
                <a:gd name="T30" fmla="*/ 18 w 80"/>
                <a:gd name="T31" fmla="*/ 57 h 73"/>
                <a:gd name="T32" fmla="*/ 27 w 80"/>
                <a:gd name="T33" fmla="*/ 63 h 73"/>
                <a:gd name="T34" fmla="*/ 34 w 80"/>
                <a:gd name="T35" fmla="*/ 56 h 73"/>
                <a:gd name="T36" fmla="*/ 49 w 80"/>
                <a:gd name="T37" fmla="*/ 72 h 73"/>
                <a:gd name="T38" fmla="*/ 59 w 80"/>
                <a:gd name="T39" fmla="*/ 67 h 73"/>
                <a:gd name="T40" fmla="*/ 64 w 80"/>
                <a:gd name="T41" fmla="*/ 73 h 73"/>
                <a:gd name="T42" fmla="*/ 73 w 80"/>
                <a:gd name="T43" fmla="*/ 64 h 73"/>
                <a:gd name="T44" fmla="*/ 67 w 80"/>
                <a:gd name="T45" fmla="*/ 59 h 73"/>
                <a:gd name="T46" fmla="*/ 73 w 80"/>
                <a:gd name="T47" fmla="*/ 46 h 73"/>
                <a:gd name="T48" fmla="*/ 80 w 80"/>
                <a:gd name="T49" fmla="*/ 46 h 73"/>
                <a:gd name="T50" fmla="*/ 80 w 80"/>
                <a:gd name="T51" fmla="*/ 34 h 73"/>
                <a:gd name="T52" fmla="*/ 73 w 80"/>
                <a:gd name="T53" fmla="*/ 34 h 73"/>
                <a:gd name="T54" fmla="*/ 67 w 80"/>
                <a:gd name="T55" fmla="*/ 21 h 73"/>
                <a:gd name="T56" fmla="*/ 73 w 80"/>
                <a:gd name="T57" fmla="*/ 16 h 73"/>
                <a:gd name="T58" fmla="*/ 64 w 80"/>
                <a:gd name="T59" fmla="*/ 7 h 73"/>
                <a:gd name="T60" fmla="*/ 59 w 80"/>
                <a:gd name="T61" fmla="*/ 12 h 73"/>
                <a:gd name="T62" fmla="*/ 46 w 80"/>
                <a:gd name="T63" fmla="*/ 7 h 73"/>
                <a:gd name="T64" fmla="*/ 46 w 80"/>
                <a:gd name="T65" fmla="*/ 0 h 73"/>
                <a:gd name="T66" fmla="*/ 34 w 80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3">
                  <a:moveTo>
                    <a:pt x="40" y="53"/>
                  </a:moveTo>
                  <a:cubicBezTo>
                    <a:pt x="33" y="53"/>
                    <a:pt x="27" y="47"/>
                    <a:pt x="27" y="40"/>
                  </a:cubicBezTo>
                  <a:cubicBezTo>
                    <a:pt x="27" y="33"/>
                    <a:pt x="33" y="27"/>
                    <a:pt x="40" y="27"/>
                  </a:cubicBezTo>
                  <a:cubicBezTo>
                    <a:pt x="47" y="27"/>
                    <a:pt x="53" y="33"/>
                    <a:pt x="53" y="40"/>
                  </a:cubicBezTo>
                  <a:cubicBezTo>
                    <a:pt x="53" y="47"/>
                    <a:pt x="47" y="53"/>
                    <a:pt x="40" y="53"/>
                  </a:cubicBezTo>
                  <a:moveTo>
                    <a:pt x="34" y="0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29" y="8"/>
                    <a:pt x="25" y="10"/>
                    <a:pt x="21" y="1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5"/>
                    <a:pt x="8" y="29"/>
                    <a:pt x="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19" y="56"/>
                    <a:pt x="18" y="57"/>
                  </a:cubicBezTo>
                  <a:cubicBezTo>
                    <a:pt x="21" y="59"/>
                    <a:pt x="24" y="61"/>
                    <a:pt x="27" y="63"/>
                  </a:cubicBezTo>
                  <a:cubicBezTo>
                    <a:pt x="28" y="62"/>
                    <a:pt x="34" y="56"/>
                    <a:pt x="34" y="56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3" y="71"/>
                    <a:pt x="56" y="69"/>
                    <a:pt x="59" y="6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0" y="55"/>
                    <a:pt x="72" y="51"/>
                    <a:pt x="73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29"/>
                    <a:pt x="70" y="25"/>
                    <a:pt x="67" y="2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0"/>
                    <a:pt x="51" y="8"/>
                    <a:pt x="46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4766" y="2248"/>
              <a:ext cx="191" cy="191"/>
            </a:xfrm>
            <a:custGeom>
              <a:avLst/>
              <a:gdLst>
                <a:gd name="T0" fmla="*/ 17 w 80"/>
                <a:gd name="T1" fmla="*/ 0 h 80"/>
                <a:gd name="T2" fmla="*/ 8 w 80"/>
                <a:gd name="T3" fmla="*/ 10 h 80"/>
                <a:gd name="T4" fmla="*/ 13 w 80"/>
                <a:gd name="T5" fmla="*/ 16 h 80"/>
                <a:gd name="T6" fmla="*/ 8 w 80"/>
                <a:gd name="T7" fmla="*/ 29 h 80"/>
                <a:gd name="T8" fmla="*/ 0 w 80"/>
                <a:gd name="T9" fmla="*/ 29 h 80"/>
                <a:gd name="T10" fmla="*/ 0 w 80"/>
                <a:gd name="T11" fmla="*/ 43 h 80"/>
                <a:gd name="T12" fmla="*/ 8 w 80"/>
                <a:gd name="T13" fmla="*/ 43 h 80"/>
                <a:gd name="T14" fmla="*/ 13 w 80"/>
                <a:gd name="T15" fmla="*/ 57 h 80"/>
                <a:gd name="T16" fmla="*/ 8 w 80"/>
                <a:gd name="T17" fmla="*/ 63 h 80"/>
                <a:gd name="T18" fmla="*/ 17 w 80"/>
                <a:gd name="T19" fmla="*/ 72 h 80"/>
                <a:gd name="T20" fmla="*/ 23 w 80"/>
                <a:gd name="T21" fmla="*/ 67 h 80"/>
                <a:gd name="T22" fmla="*/ 37 w 80"/>
                <a:gd name="T23" fmla="*/ 72 h 80"/>
                <a:gd name="T24" fmla="*/ 37 w 80"/>
                <a:gd name="T25" fmla="*/ 80 h 80"/>
                <a:gd name="T26" fmla="*/ 51 w 80"/>
                <a:gd name="T27" fmla="*/ 80 h 80"/>
                <a:gd name="T28" fmla="*/ 51 w 80"/>
                <a:gd name="T29" fmla="*/ 72 h 80"/>
                <a:gd name="T30" fmla="*/ 64 w 80"/>
                <a:gd name="T31" fmla="*/ 67 h 80"/>
                <a:gd name="T32" fmla="*/ 70 w 80"/>
                <a:gd name="T33" fmla="*/ 72 h 80"/>
                <a:gd name="T34" fmla="*/ 80 w 80"/>
                <a:gd name="T35" fmla="*/ 63 h 80"/>
                <a:gd name="T36" fmla="*/ 74 w 80"/>
                <a:gd name="T37" fmla="*/ 57 h 80"/>
                <a:gd name="T38" fmla="*/ 78 w 80"/>
                <a:gd name="T39" fmla="*/ 49 h 80"/>
                <a:gd name="T40" fmla="*/ 74 w 80"/>
                <a:gd name="T41" fmla="*/ 53 h 80"/>
                <a:gd name="T42" fmla="*/ 53 w 80"/>
                <a:gd name="T43" fmla="*/ 32 h 80"/>
                <a:gd name="T44" fmla="*/ 60 w 80"/>
                <a:gd name="T45" fmla="*/ 24 h 80"/>
                <a:gd name="T46" fmla="*/ 53 w 80"/>
                <a:gd name="T47" fmla="*/ 13 h 80"/>
                <a:gd name="T48" fmla="*/ 43 w 80"/>
                <a:gd name="T49" fmla="*/ 17 h 80"/>
                <a:gd name="T50" fmla="*/ 37 w 80"/>
                <a:gd name="T51" fmla="*/ 0 h 80"/>
                <a:gd name="T52" fmla="*/ 37 w 80"/>
                <a:gd name="T53" fmla="*/ 0 h 80"/>
                <a:gd name="T54" fmla="*/ 23 w 80"/>
                <a:gd name="T55" fmla="*/ 6 h 80"/>
                <a:gd name="T56" fmla="*/ 17 w 80"/>
                <a:gd name="T5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0">
                  <a:moveTo>
                    <a:pt x="17" y="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20"/>
                    <a:pt x="9" y="24"/>
                    <a:pt x="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8"/>
                    <a:pt x="11" y="53"/>
                    <a:pt x="13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7" y="69"/>
                    <a:pt x="32" y="71"/>
                    <a:pt x="37" y="72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6" y="71"/>
                    <a:pt x="60" y="69"/>
                    <a:pt x="64" y="67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6" y="54"/>
                    <a:pt x="77" y="52"/>
                    <a:pt x="78" y="49"/>
                  </a:cubicBezTo>
                  <a:cubicBezTo>
                    <a:pt x="76" y="51"/>
                    <a:pt x="74" y="53"/>
                    <a:pt x="74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9" y="26"/>
                    <a:pt x="60" y="24"/>
                  </a:cubicBezTo>
                  <a:cubicBezTo>
                    <a:pt x="57" y="21"/>
                    <a:pt x="55" y="17"/>
                    <a:pt x="53" y="13"/>
                  </a:cubicBezTo>
                  <a:cubicBezTo>
                    <a:pt x="51" y="14"/>
                    <a:pt x="43" y="17"/>
                    <a:pt x="43" y="1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1"/>
                    <a:pt x="27" y="3"/>
                    <a:pt x="23" y="6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4852" y="1892"/>
              <a:ext cx="523" cy="523"/>
            </a:xfrm>
            <a:custGeom>
              <a:avLst/>
              <a:gdLst>
                <a:gd name="T0" fmla="*/ 49 w 219"/>
                <a:gd name="T1" fmla="*/ 159 h 219"/>
                <a:gd name="T2" fmla="*/ 74 w 219"/>
                <a:gd name="T3" fmla="*/ 159 h 219"/>
                <a:gd name="T4" fmla="*/ 156 w 219"/>
                <a:gd name="T5" fmla="*/ 172 h 219"/>
                <a:gd name="T6" fmla="*/ 156 w 219"/>
                <a:gd name="T7" fmla="*/ 147 h 219"/>
                <a:gd name="T8" fmla="*/ 156 w 219"/>
                <a:gd name="T9" fmla="*/ 172 h 219"/>
                <a:gd name="T10" fmla="*/ 92 w 219"/>
                <a:gd name="T11" fmla="*/ 74 h 219"/>
                <a:gd name="T12" fmla="*/ 97 w 219"/>
                <a:gd name="T13" fmla="*/ 63 h 219"/>
                <a:gd name="T14" fmla="*/ 122 w 219"/>
                <a:gd name="T15" fmla="*/ 72 h 219"/>
                <a:gd name="T16" fmla="*/ 133 w 219"/>
                <a:gd name="T17" fmla="*/ 68 h 219"/>
                <a:gd name="T18" fmla="*/ 145 w 219"/>
                <a:gd name="T19" fmla="*/ 92 h 219"/>
                <a:gd name="T20" fmla="*/ 150 w 219"/>
                <a:gd name="T21" fmla="*/ 97 h 219"/>
                <a:gd name="T22" fmla="*/ 156 w 219"/>
                <a:gd name="T23" fmla="*/ 122 h 219"/>
                <a:gd name="T24" fmla="*/ 145 w 219"/>
                <a:gd name="T25" fmla="*/ 127 h 219"/>
                <a:gd name="T26" fmla="*/ 133 w 219"/>
                <a:gd name="T27" fmla="*/ 151 h 219"/>
                <a:gd name="T28" fmla="*/ 122 w 219"/>
                <a:gd name="T29" fmla="*/ 147 h 219"/>
                <a:gd name="T30" fmla="*/ 97 w 219"/>
                <a:gd name="T31" fmla="*/ 156 h 219"/>
                <a:gd name="T32" fmla="*/ 92 w 219"/>
                <a:gd name="T33" fmla="*/ 145 h 219"/>
                <a:gd name="T34" fmla="*/ 68 w 219"/>
                <a:gd name="T35" fmla="*/ 133 h 219"/>
                <a:gd name="T36" fmla="*/ 72 w 219"/>
                <a:gd name="T37" fmla="*/ 122 h 219"/>
                <a:gd name="T38" fmla="*/ 63 w 219"/>
                <a:gd name="T39" fmla="*/ 97 h 219"/>
                <a:gd name="T40" fmla="*/ 72 w 219"/>
                <a:gd name="T41" fmla="*/ 97 h 219"/>
                <a:gd name="T42" fmla="*/ 68 w 219"/>
                <a:gd name="T43" fmla="*/ 85 h 219"/>
                <a:gd name="T44" fmla="*/ 92 w 219"/>
                <a:gd name="T45" fmla="*/ 74 h 219"/>
                <a:gd name="T46" fmla="*/ 143 w 219"/>
                <a:gd name="T47" fmla="*/ 59 h 219"/>
                <a:gd name="T48" fmla="*/ 168 w 219"/>
                <a:gd name="T49" fmla="*/ 59 h 219"/>
                <a:gd name="T50" fmla="*/ 61 w 219"/>
                <a:gd name="T51" fmla="*/ 71 h 219"/>
                <a:gd name="T52" fmla="*/ 61 w 219"/>
                <a:gd name="T53" fmla="*/ 46 h 219"/>
                <a:gd name="T54" fmla="*/ 61 w 219"/>
                <a:gd name="T55" fmla="*/ 71 h 219"/>
                <a:gd name="T56" fmla="*/ 101 w 219"/>
                <a:gd name="T57" fmla="*/ 0 h 219"/>
                <a:gd name="T58" fmla="*/ 81 w 219"/>
                <a:gd name="T59" fmla="*/ 13 h 219"/>
                <a:gd name="T60" fmla="*/ 61 w 219"/>
                <a:gd name="T61" fmla="*/ 11 h 219"/>
                <a:gd name="T62" fmla="*/ 45 w 219"/>
                <a:gd name="T63" fmla="*/ 32 h 219"/>
                <a:gd name="T64" fmla="*/ 26 w 219"/>
                <a:gd name="T65" fmla="*/ 38 h 219"/>
                <a:gd name="T66" fmla="*/ 21 w 219"/>
                <a:gd name="T67" fmla="*/ 62 h 219"/>
                <a:gd name="T68" fmla="*/ 5 w 219"/>
                <a:gd name="T69" fmla="*/ 74 h 219"/>
                <a:gd name="T70" fmla="*/ 9 w 219"/>
                <a:gd name="T71" fmla="*/ 101 h 219"/>
                <a:gd name="T72" fmla="*/ 0 w 219"/>
                <a:gd name="T73" fmla="*/ 118 h 219"/>
                <a:gd name="T74" fmla="*/ 13 w 219"/>
                <a:gd name="T75" fmla="*/ 138 h 219"/>
                <a:gd name="T76" fmla="*/ 11 w 219"/>
                <a:gd name="T77" fmla="*/ 158 h 219"/>
                <a:gd name="T78" fmla="*/ 32 w 219"/>
                <a:gd name="T79" fmla="*/ 174 h 219"/>
                <a:gd name="T80" fmla="*/ 38 w 219"/>
                <a:gd name="T81" fmla="*/ 193 h 219"/>
                <a:gd name="T82" fmla="*/ 62 w 219"/>
                <a:gd name="T83" fmla="*/ 198 h 219"/>
                <a:gd name="T84" fmla="*/ 74 w 219"/>
                <a:gd name="T85" fmla="*/ 213 h 219"/>
                <a:gd name="T86" fmla="*/ 101 w 219"/>
                <a:gd name="T87" fmla="*/ 210 h 219"/>
                <a:gd name="T88" fmla="*/ 118 w 219"/>
                <a:gd name="T89" fmla="*/ 219 h 219"/>
                <a:gd name="T90" fmla="*/ 138 w 219"/>
                <a:gd name="T91" fmla="*/ 206 h 219"/>
                <a:gd name="T92" fmla="*/ 158 w 219"/>
                <a:gd name="T93" fmla="*/ 208 h 219"/>
                <a:gd name="T94" fmla="*/ 174 w 219"/>
                <a:gd name="T95" fmla="*/ 186 h 219"/>
                <a:gd name="T96" fmla="*/ 193 w 219"/>
                <a:gd name="T97" fmla="*/ 181 h 219"/>
                <a:gd name="T98" fmla="*/ 198 w 219"/>
                <a:gd name="T99" fmla="*/ 157 h 219"/>
                <a:gd name="T100" fmla="*/ 213 w 219"/>
                <a:gd name="T101" fmla="*/ 145 h 219"/>
                <a:gd name="T102" fmla="*/ 210 w 219"/>
                <a:gd name="T103" fmla="*/ 118 h 219"/>
                <a:gd name="T104" fmla="*/ 219 w 219"/>
                <a:gd name="T105" fmla="*/ 101 h 219"/>
                <a:gd name="T106" fmla="*/ 206 w 219"/>
                <a:gd name="T107" fmla="*/ 81 h 219"/>
                <a:gd name="T108" fmla="*/ 208 w 219"/>
                <a:gd name="T109" fmla="*/ 61 h 219"/>
                <a:gd name="T110" fmla="*/ 187 w 219"/>
                <a:gd name="T111" fmla="*/ 45 h 219"/>
                <a:gd name="T112" fmla="*/ 181 w 219"/>
                <a:gd name="T113" fmla="*/ 26 h 219"/>
                <a:gd name="T114" fmla="*/ 157 w 219"/>
                <a:gd name="T115" fmla="*/ 21 h 219"/>
                <a:gd name="T116" fmla="*/ 145 w 219"/>
                <a:gd name="T117" fmla="*/ 5 h 219"/>
                <a:gd name="T118" fmla="*/ 118 w 219"/>
                <a:gd name="T119" fmla="*/ 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19">
                  <a:moveTo>
                    <a:pt x="61" y="172"/>
                  </a:moveTo>
                  <a:cubicBezTo>
                    <a:pt x="54" y="172"/>
                    <a:pt x="49" y="166"/>
                    <a:pt x="49" y="159"/>
                  </a:cubicBezTo>
                  <a:cubicBezTo>
                    <a:pt x="49" y="152"/>
                    <a:pt x="54" y="147"/>
                    <a:pt x="61" y="147"/>
                  </a:cubicBezTo>
                  <a:cubicBezTo>
                    <a:pt x="68" y="147"/>
                    <a:pt x="74" y="152"/>
                    <a:pt x="74" y="159"/>
                  </a:cubicBezTo>
                  <a:cubicBezTo>
                    <a:pt x="74" y="166"/>
                    <a:pt x="68" y="172"/>
                    <a:pt x="61" y="172"/>
                  </a:cubicBezTo>
                  <a:moveTo>
                    <a:pt x="156" y="172"/>
                  </a:moveTo>
                  <a:cubicBezTo>
                    <a:pt x="149" y="172"/>
                    <a:pt x="143" y="166"/>
                    <a:pt x="143" y="159"/>
                  </a:cubicBezTo>
                  <a:cubicBezTo>
                    <a:pt x="143" y="152"/>
                    <a:pt x="149" y="147"/>
                    <a:pt x="156" y="147"/>
                  </a:cubicBezTo>
                  <a:cubicBezTo>
                    <a:pt x="163" y="147"/>
                    <a:pt x="168" y="152"/>
                    <a:pt x="168" y="159"/>
                  </a:cubicBezTo>
                  <a:cubicBezTo>
                    <a:pt x="168" y="166"/>
                    <a:pt x="163" y="172"/>
                    <a:pt x="156" y="172"/>
                  </a:cubicBezTo>
                  <a:cubicBezTo>
                    <a:pt x="156" y="172"/>
                    <a:pt x="156" y="172"/>
                    <a:pt x="156" y="172"/>
                  </a:cubicBezTo>
                  <a:moveTo>
                    <a:pt x="92" y="74"/>
                  </a:moveTo>
                  <a:cubicBezTo>
                    <a:pt x="94" y="73"/>
                    <a:pt x="95" y="73"/>
                    <a:pt x="97" y="72"/>
                  </a:cubicBezTo>
                  <a:cubicBezTo>
                    <a:pt x="97" y="71"/>
                    <a:pt x="97" y="63"/>
                    <a:pt x="97" y="63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2" y="63"/>
                    <a:pt x="122" y="71"/>
                    <a:pt x="122" y="72"/>
                  </a:cubicBezTo>
                  <a:cubicBezTo>
                    <a:pt x="124" y="73"/>
                    <a:pt x="125" y="73"/>
                    <a:pt x="127" y="74"/>
                  </a:cubicBezTo>
                  <a:cubicBezTo>
                    <a:pt x="128" y="73"/>
                    <a:pt x="133" y="68"/>
                    <a:pt x="133" y="68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46" y="91"/>
                    <a:pt x="145" y="92"/>
                  </a:cubicBezTo>
                  <a:cubicBezTo>
                    <a:pt x="145" y="93"/>
                    <a:pt x="146" y="95"/>
                    <a:pt x="147" y="97"/>
                  </a:cubicBezTo>
                  <a:cubicBezTo>
                    <a:pt x="147" y="97"/>
                    <a:pt x="148" y="97"/>
                    <a:pt x="150" y="97"/>
                  </a:cubicBezTo>
                  <a:cubicBezTo>
                    <a:pt x="152" y="97"/>
                    <a:pt x="156" y="97"/>
                    <a:pt x="156" y="97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48" y="122"/>
                    <a:pt x="147" y="122"/>
                  </a:cubicBezTo>
                  <a:cubicBezTo>
                    <a:pt x="146" y="124"/>
                    <a:pt x="145" y="125"/>
                    <a:pt x="145" y="127"/>
                  </a:cubicBezTo>
                  <a:cubicBezTo>
                    <a:pt x="146" y="128"/>
                    <a:pt x="151" y="133"/>
                    <a:pt x="151" y="133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28" y="145"/>
                    <a:pt x="127" y="145"/>
                  </a:cubicBezTo>
                  <a:cubicBezTo>
                    <a:pt x="125" y="145"/>
                    <a:pt x="124" y="146"/>
                    <a:pt x="122" y="147"/>
                  </a:cubicBezTo>
                  <a:cubicBezTo>
                    <a:pt x="122" y="148"/>
                    <a:pt x="122" y="156"/>
                    <a:pt x="122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6"/>
                    <a:pt x="97" y="148"/>
                    <a:pt x="97" y="147"/>
                  </a:cubicBezTo>
                  <a:cubicBezTo>
                    <a:pt x="95" y="146"/>
                    <a:pt x="94" y="145"/>
                    <a:pt x="92" y="145"/>
                  </a:cubicBezTo>
                  <a:cubicBezTo>
                    <a:pt x="91" y="145"/>
                    <a:pt x="86" y="151"/>
                    <a:pt x="86" y="151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73" y="128"/>
                    <a:pt x="74" y="127"/>
                  </a:cubicBezTo>
                  <a:cubicBezTo>
                    <a:pt x="73" y="125"/>
                    <a:pt x="73" y="124"/>
                    <a:pt x="72" y="122"/>
                  </a:cubicBezTo>
                  <a:cubicBezTo>
                    <a:pt x="71" y="122"/>
                    <a:pt x="63" y="122"/>
                    <a:pt x="63" y="122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7" y="97"/>
                    <a:pt x="69" y="97"/>
                  </a:cubicBezTo>
                  <a:cubicBezTo>
                    <a:pt x="71" y="97"/>
                    <a:pt x="72" y="97"/>
                    <a:pt x="72" y="97"/>
                  </a:cubicBezTo>
                  <a:cubicBezTo>
                    <a:pt x="73" y="95"/>
                    <a:pt x="73" y="93"/>
                    <a:pt x="74" y="92"/>
                  </a:cubicBezTo>
                  <a:cubicBezTo>
                    <a:pt x="73" y="91"/>
                    <a:pt x="68" y="85"/>
                    <a:pt x="68" y="85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8"/>
                    <a:pt x="91" y="73"/>
                    <a:pt x="92" y="74"/>
                  </a:cubicBezTo>
                  <a:moveTo>
                    <a:pt x="156" y="71"/>
                  </a:moveTo>
                  <a:cubicBezTo>
                    <a:pt x="149" y="71"/>
                    <a:pt x="143" y="65"/>
                    <a:pt x="143" y="59"/>
                  </a:cubicBezTo>
                  <a:cubicBezTo>
                    <a:pt x="143" y="52"/>
                    <a:pt x="149" y="46"/>
                    <a:pt x="156" y="46"/>
                  </a:cubicBezTo>
                  <a:cubicBezTo>
                    <a:pt x="163" y="46"/>
                    <a:pt x="168" y="52"/>
                    <a:pt x="168" y="59"/>
                  </a:cubicBezTo>
                  <a:cubicBezTo>
                    <a:pt x="168" y="65"/>
                    <a:pt x="163" y="71"/>
                    <a:pt x="156" y="71"/>
                  </a:cubicBezTo>
                  <a:moveTo>
                    <a:pt x="61" y="71"/>
                  </a:moveTo>
                  <a:cubicBezTo>
                    <a:pt x="54" y="71"/>
                    <a:pt x="49" y="65"/>
                    <a:pt x="49" y="59"/>
                  </a:cubicBezTo>
                  <a:cubicBezTo>
                    <a:pt x="49" y="52"/>
                    <a:pt x="54" y="46"/>
                    <a:pt x="61" y="46"/>
                  </a:cubicBezTo>
                  <a:cubicBezTo>
                    <a:pt x="68" y="46"/>
                    <a:pt x="74" y="52"/>
                    <a:pt x="74" y="59"/>
                  </a:cubicBezTo>
                  <a:cubicBezTo>
                    <a:pt x="74" y="65"/>
                    <a:pt x="68" y="71"/>
                    <a:pt x="61" y="71"/>
                  </a:cubicBezTo>
                  <a:moveTo>
                    <a:pt x="11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94" y="10"/>
                    <a:pt x="87" y="11"/>
                    <a:pt x="81" y="13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7" y="23"/>
                    <a:pt x="51" y="27"/>
                    <a:pt x="45" y="32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8" y="50"/>
                    <a:pt x="24" y="55"/>
                    <a:pt x="21" y="62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1" y="85"/>
                    <a:pt x="10" y="93"/>
                    <a:pt x="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25"/>
                    <a:pt x="11" y="132"/>
                    <a:pt x="13" y="138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23" y="161"/>
                    <a:pt x="27" y="168"/>
                    <a:pt x="32" y="174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8" y="193"/>
                    <a:pt x="38" y="193"/>
                    <a:pt x="38" y="193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50" y="191"/>
                    <a:pt x="56" y="195"/>
                    <a:pt x="62" y="198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85" y="207"/>
                    <a:pt x="93" y="209"/>
                    <a:pt x="101" y="210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25" y="209"/>
                    <a:pt x="132" y="208"/>
                    <a:pt x="138" y="206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158" y="208"/>
                    <a:pt x="158" y="208"/>
                    <a:pt x="158" y="208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62" y="196"/>
                    <a:pt x="168" y="191"/>
                    <a:pt x="174" y="186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87" y="174"/>
                    <a:pt x="187" y="174"/>
                    <a:pt x="187" y="174"/>
                  </a:cubicBezTo>
                  <a:cubicBezTo>
                    <a:pt x="191" y="169"/>
                    <a:pt x="195" y="163"/>
                    <a:pt x="198" y="157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7" y="134"/>
                    <a:pt x="209" y="126"/>
                    <a:pt x="210" y="118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0" y="101"/>
                    <a:pt x="210" y="101"/>
                    <a:pt x="210" y="101"/>
                  </a:cubicBezTo>
                  <a:cubicBezTo>
                    <a:pt x="209" y="94"/>
                    <a:pt x="208" y="87"/>
                    <a:pt x="206" y="81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6" y="57"/>
                    <a:pt x="192" y="51"/>
                    <a:pt x="187" y="45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69" y="28"/>
                    <a:pt x="163" y="24"/>
                    <a:pt x="157" y="21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4" y="11"/>
                    <a:pt x="126" y="10"/>
                    <a:pt x="118" y="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Freeform 35"/>
          <p:cNvSpPr>
            <a:spLocks noEditPoints="1"/>
          </p:cNvSpPr>
          <p:nvPr/>
        </p:nvSpPr>
        <p:spPr bwMode="auto">
          <a:xfrm>
            <a:off x="3884500" y="3209920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35"/>
          <p:cNvSpPr>
            <a:spLocks noEditPoints="1"/>
          </p:cNvSpPr>
          <p:nvPr/>
        </p:nvSpPr>
        <p:spPr bwMode="auto">
          <a:xfrm>
            <a:off x="2935936" y="4161718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35"/>
          <p:cNvSpPr>
            <a:spLocks noEditPoints="1"/>
          </p:cNvSpPr>
          <p:nvPr/>
        </p:nvSpPr>
        <p:spPr bwMode="auto">
          <a:xfrm>
            <a:off x="4819490" y="2233723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35"/>
          <p:cNvSpPr>
            <a:spLocks noEditPoints="1"/>
          </p:cNvSpPr>
          <p:nvPr/>
        </p:nvSpPr>
        <p:spPr bwMode="auto">
          <a:xfrm>
            <a:off x="5777378" y="1329795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79532" y="3947942"/>
            <a:ext cx="20847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779532" y="4184585"/>
            <a:ext cx="1267130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35"/>
          <p:cNvSpPr>
            <a:spLocks noEditPoints="1"/>
          </p:cNvSpPr>
          <p:nvPr/>
        </p:nvSpPr>
        <p:spPr bwMode="auto">
          <a:xfrm rot="5400000">
            <a:off x="3612314" y="4261905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687392" y="1980094"/>
            <a:ext cx="20847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687392" y="2216737"/>
            <a:ext cx="1282591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35"/>
          <p:cNvSpPr>
            <a:spLocks noEditPoints="1"/>
          </p:cNvSpPr>
          <p:nvPr/>
        </p:nvSpPr>
        <p:spPr bwMode="auto">
          <a:xfrm rot="5400000">
            <a:off x="5525648" y="2297301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110779" y="2527131"/>
            <a:ext cx="20847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110779" y="2763774"/>
            <a:ext cx="1267130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978953" y="655081"/>
            <a:ext cx="20847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978953" y="891724"/>
            <a:ext cx="1267130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35"/>
          <p:cNvSpPr>
            <a:spLocks noEditPoints="1"/>
          </p:cNvSpPr>
          <p:nvPr/>
        </p:nvSpPr>
        <p:spPr bwMode="auto">
          <a:xfrm rot="16200000" flipH="1">
            <a:off x="3339296" y="3063247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35"/>
          <p:cNvSpPr>
            <a:spLocks noEditPoints="1"/>
          </p:cNvSpPr>
          <p:nvPr/>
        </p:nvSpPr>
        <p:spPr bwMode="auto">
          <a:xfrm rot="16200000" flipH="1">
            <a:off x="5217113" y="1175664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156309" y="738594"/>
            <a:ext cx="3831771" cy="3831771"/>
            <a:chOff x="3122613" y="906282"/>
            <a:chExt cx="5428342" cy="5428342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3122613" y="2871943"/>
              <a:ext cx="5428342" cy="149701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5400000" flipH="1">
              <a:off x="3122611" y="2871944"/>
              <a:ext cx="5428342" cy="149701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25"/>
            <p:cNvSpPr/>
            <p:nvPr/>
          </p:nvSpPr>
          <p:spPr>
            <a:xfrm rot="16200000" flipH="1" flipV="1">
              <a:off x="4765182" y="1716369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25"/>
            <p:cNvSpPr/>
            <p:nvPr/>
          </p:nvSpPr>
          <p:spPr>
            <a:xfrm rot="5400000" flipH="1">
              <a:off x="4765182" y="4488218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25"/>
            <p:cNvSpPr/>
            <p:nvPr/>
          </p:nvSpPr>
          <p:spPr>
            <a:xfrm flipH="1">
              <a:off x="6158515" y="3102292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25"/>
            <p:cNvSpPr/>
            <p:nvPr/>
          </p:nvSpPr>
          <p:spPr>
            <a:xfrm>
              <a:off x="3376845" y="3102292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5400000" flipH="1">
              <a:off x="3122612" y="2871944"/>
              <a:ext cx="5428342" cy="149701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3122613" y="2871945"/>
              <a:ext cx="5428342" cy="149701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41"/>
          <p:cNvGrpSpPr>
            <a:grpSpLocks noChangeAspect="1"/>
          </p:cNvGrpSpPr>
          <p:nvPr/>
        </p:nvGrpSpPr>
        <p:grpSpPr bwMode="auto">
          <a:xfrm>
            <a:off x="5907343" y="3497573"/>
            <a:ext cx="335258" cy="410402"/>
            <a:chOff x="3783" y="2089"/>
            <a:chExt cx="116" cy="142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52"/>
          <p:cNvGrpSpPr>
            <a:grpSpLocks noChangeAspect="1"/>
          </p:cNvGrpSpPr>
          <p:nvPr/>
        </p:nvGrpSpPr>
        <p:grpSpPr bwMode="auto">
          <a:xfrm>
            <a:off x="4771436" y="2443615"/>
            <a:ext cx="425391" cy="421723"/>
            <a:chOff x="3783" y="2102"/>
            <a:chExt cx="116" cy="115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62"/>
          <p:cNvGrpSpPr>
            <a:grpSpLocks noChangeAspect="1"/>
          </p:cNvGrpSpPr>
          <p:nvPr/>
        </p:nvGrpSpPr>
        <p:grpSpPr bwMode="auto">
          <a:xfrm>
            <a:off x="5866001" y="1433611"/>
            <a:ext cx="412385" cy="329268"/>
            <a:chOff x="3775" y="2110"/>
            <a:chExt cx="129" cy="103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68"/>
          <p:cNvGrpSpPr>
            <a:grpSpLocks noChangeAspect="1"/>
          </p:cNvGrpSpPr>
          <p:nvPr/>
        </p:nvGrpSpPr>
        <p:grpSpPr bwMode="auto">
          <a:xfrm>
            <a:off x="6985072" y="2459536"/>
            <a:ext cx="404648" cy="389881"/>
            <a:chOff x="3770" y="2095"/>
            <a:chExt cx="137" cy="132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869417" y="2584445"/>
            <a:ext cx="4407167" cy="140064"/>
            <a:chOff x="3158963" y="3335621"/>
            <a:chExt cx="5876222" cy="186752"/>
          </a:xfrm>
        </p:grpSpPr>
        <p:sp>
          <p:nvSpPr>
            <p:cNvPr id="44" name="圆角矩形 6"/>
            <p:cNvSpPr/>
            <p:nvPr/>
          </p:nvSpPr>
          <p:spPr>
            <a:xfrm rot="18900000">
              <a:off x="3158963" y="3335621"/>
              <a:ext cx="186751" cy="186751"/>
            </a:xfrm>
            <a:custGeom>
              <a:avLst/>
              <a:gdLst>
                <a:gd name="connsiteX0" fmla="*/ 0 w 1314450"/>
                <a:gd name="connsiteY0" fmla="*/ 219079 h 1314450"/>
                <a:gd name="connsiteX1" fmla="*/ 219079 w 1314450"/>
                <a:gd name="connsiteY1" fmla="*/ 0 h 1314450"/>
                <a:gd name="connsiteX2" fmla="*/ 1095371 w 1314450"/>
                <a:gd name="connsiteY2" fmla="*/ 0 h 1314450"/>
                <a:gd name="connsiteX3" fmla="*/ 1314450 w 1314450"/>
                <a:gd name="connsiteY3" fmla="*/ 219079 h 1314450"/>
                <a:gd name="connsiteX4" fmla="*/ 1314450 w 1314450"/>
                <a:gd name="connsiteY4" fmla="*/ 1095371 h 1314450"/>
                <a:gd name="connsiteX5" fmla="*/ 1095371 w 1314450"/>
                <a:gd name="connsiteY5" fmla="*/ 1314450 h 1314450"/>
                <a:gd name="connsiteX6" fmla="*/ 219079 w 1314450"/>
                <a:gd name="connsiteY6" fmla="*/ 1314450 h 1314450"/>
                <a:gd name="connsiteX7" fmla="*/ 0 w 1314450"/>
                <a:gd name="connsiteY7" fmla="*/ 1095371 h 1314450"/>
                <a:gd name="connsiteX8" fmla="*/ 0 w 1314450"/>
                <a:gd name="connsiteY8" fmla="*/ 219079 h 1314450"/>
                <a:gd name="connsiteX0-1" fmla="*/ 0 w 1314450"/>
                <a:gd name="connsiteY0-2" fmla="*/ 219079 h 1314450"/>
                <a:gd name="connsiteX1-3" fmla="*/ 219079 w 1314450"/>
                <a:gd name="connsiteY1-4" fmla="*/ 0 h 1314450"/>
                <a:gd name="connsiteX2-5" fmla="*/ 1095371 w 1314450"/>
                <a:gd name="connsiteY2-6" fmla="*/ 0 h 1314450"/>
                <a:gd name="connsiteX3-7" fmla="*/ 1314450 w 1314450"/>
                <a:gd name="connsiteY3-8" fmla="*/ 219079 h 1314450"/>
                <a:gd name="connsiteX4-9" fmla="*/ 1314450 w 1314450"/>
                <a:gd name="connsiteY4-10" fmla="*/ 1095371 h 1314450"/>
                <a:gd name="connsiteX5-11" fmla="*/ 219079 w 1314450"/>
                <a:gd name="connsiteY5-12" fmla="*/ 1314450 h 1314450"/>
                <a:gd name="connsiteX6-13" fmla="*/ 0 w 1314450"/>
                <a:gd name="connsiteY6-14" fmla="*/ 1095371 h 1314450"/>
                <a:gd name="connsiteX7-15" fmla="*/ 0 w 1314450"/>
                <a:gd name="connsiteY7-16" fmla="*/ 219079 h 1314450"/>
                <a:gd name="connsiteX0-17" fmla="*/ 0 w 1314450"/>
                <a:gd name="connsiteY0-18" fmla="*/ 219079 h 1314450"/>
                <a:gd name="connsiteX1-19" fmla="*/ 219079 w 1314450"/>
                <a:gd name="connsiteY1-20" fmla="*/ 0 h 1314450"/>
                <a:gd name="connsiteX2-21" fmla="*/ 1095371 w 1314450"/>
                <a:gd name="connsiteY2-22" fmla="*/ 0 h 1314450"/>
                <a:gd name="connsiteX3-23" fmla="*/ 1314450 w 1314450"/>
                <a:gd name="connsiteY3-24" fmla="*/ 219079 h 1314450"/>
                <a:gd name="connsiteX4-25" fmla="*/ 219079 w 1314450"/>
                <a:gd name="connsiteY4-26" fmla="*/ 1314450 h 1314450"/>
                <a:gd name="connsiteX5-27" fmla="*/ 0 w 1314450"/>
                <a:gd name="connsiteY5-28" fmla="*/ 1095371 h 1314450"/>
                <a:gd name="connsiteX6-29" fmla="*/ 0 w 1314450"/>
                <a:gd name="connsiteY6-30" fmla="*/ 219079 h 1314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14450" h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54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圆角矩形 6"/>
            <p:cNvSpPr/>
            <p:nvPr/>
          </p:nvSpPr>
          <p:spPr>
            <a:xfrm rot="2700000" flipH="1">
              <a:off x="8848434" y="3335622"/>
              <a:ext cx="186751" cy="186751"/>
            </a:xfrm>
            <a:custGeom>
              <a:avLst/>
              <a:gdLst>
                <a:gd name="connsiteX0" fmla="*/ 0 w 1314450"/>
                <a:gd name="connsiteY0" fmla="*/ 219079 h 1314450"/>
                <a:gd name="connsiteX1" fmla="*/ 219079 w 1314450"/>
                <a:gd name="connsiteY1" fmla="*/ 0 h 1314450"/>
                <a:gd name="connsiteX2" fmla="*/ 1095371 w 1314450"/>
                <a:gd name="connsiteY2" fmla="*/ 0 h 1314450"/>
                <a:gd name="connsiteX3" fmla="*/ 1314450 w 1314450"/>
                <a:gd name="connsiteY3" fmla="*/ 219079 h 1314450"/>
                <a:gd name="connsiteX4" fmla="*/ 1314450 w 1314450"/>
                <a:gd name="connsiteY4" fmla="*/ 1095371 h 1314450"/>
                <a:gd name="connsiteX5" fmla="*/ 1095371 w 1314450"/>
                <a:gd name="connsiteY5" fmla="*/ 1314450 h 1314450"/>
                <a:gd name="connsiteX6" fmla="*/ 219079 w 1314450"/>
                <a:gd name="connsiteY6" fmla="*/ 1314450 h 1314450"/>
                <a:gd name="connsiteX7" fmla="*/ 0 w 1314450"/>
                <a:gd name="connsiteY7" fmla="*/ 1095371 h 1314450"/>
                <a:gd name="connsiteX8" fmla="*/ 0 w 1314450"/>
                <a:gd name="connsiteY8" fmla="*/ 219079 h 1314450"/>
                <a:gd name="connsiteX0-1" fmla="*/ 0 w 1314450"/>
                <a:gd name="connsiteY0-2" fmla="*/ 219079 h 1314450"/>
                <a:gd name="connsiteX1-3" fmla="*/ 219079 w 1314450"/>
                <a:gd name="connsiteY1-4" fmla="*/ 0 h 1314450"/>
                <a:gd name="connsiteX2-5" fmla="*/ 1095371 w 1314450"/>
                <a:gd name="connsiteY2-6" fmla="*/ 0 h 1314450"/>
                <a:gd name="connsiteX3-7" fmla="*/ 1314450 w 1314450"/>
                <a:gd name="connsiteY3-8" fmla="*/ 219079 h 1314450"/>
                <a:gd name="connsiteX4-9" fmla="*/ 1314450 w 1314450"/>
                <a:gd name="connsiteY4-10" fmla="*/ 1095371 h 1314450"/>
                <a:gd name="connsiteX5-11" fmla="*/ 219079 w 1314450"/>
                <a:gd name="connsiteY5-12" fmla="*/ 1314450 h 1314450"/>
                <a:gd name="connsiteX6-13" fmla="*/ 0 w 1314450"/>
                <a:gd name="connsiteY6-14" fmla="*/ 1095371 h 1314450"/>
                <a:gd name="connsiteX7-15" fmla="*/ 0 w 1314450"/>
                <a:gd name="connsiteY7-16" fmla="*/ 219079 h 1314450"/>
                <a:gd name="connsiteX0-17" fmla="*/ 0 w 1314450"/>
                <a:gd name="connsiteY0-18" fmla="*/ 219079 h 1314450"/>
                <a:gd name="connsiteX1-19" fmla="*/ 219079 w 1314450"/>
                <a:gd name="connsiteY1-20" fmla="*/ 0 h 1314450"/>
                <a:gd name="connsiteX2-21" fmla="*/ 1095371 w 1314450"/>
                <a:gd name="connsiteY2-22" fmla="*/ 0 h 1314450"/>
                <a:gd name="connsiteX3-23" fmla="*/ 1314450 w 1314450"/>
                <a:gd name="connsiteY3-24" fmla="*/ 219079 h 1314450"/>
                <a:gd name="connsiteX4-25" fmla="*/ 219079 w 1314450"/>
                <a:gd name="connsiteY4-26" fmla="*/ 1314450 h 1314450"/>
                <a:gd name="connsiteX5-27" fmla="*/ 0 w 1314450"/>
                <a:gd name="connsiteY5-28" fmla="*/ 1095371 h 1314450"/>
                <a:gd name="connsiteX6-29" fmla="*/ 0 w 1314450"/>
                <a:gd name="connsiteY6-30" fmla="*/ 219079 h 1314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14450" h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108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108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圆角矩形 6"/>
          <p:cNvSpPr/>
          <p:nvPr/>
        </p:nvSpPr>
        <p:spPr>
          <a:xfrm rot="2700000">
            <a:off x="6002970" y="450896"/>
            <a:ext cx="140063" cy="140063"/>
          </a:xfrm>
          <a:custGeom>
            <a:avLst/>
            <a:gdLst>
              <a:gd name="connsiteX0" fmla="*/ 0 w 1314450"/>
              <a:gd name="connsiteY0" fmla="*/ 219079 h 1314450"/>
              <a:gd name="connsiteX1" fmla="*/ 219079 w 1314450"/>
              <a:gd name="connsiteY1" fmla="*/ 0 h 1314450"/>
              <a:gd name="connsiteX2" fmla="*/ 1095371 w 1314450"/>
              <a:gd name="connsiteY2" fmla="*/ 0 h 1314450"/>
              <a:gd name="connsiteX3" fmla="*/ 1314450 w 1314450"/>
              <a:gd name="connsiteY3" fmla="*/ 219079 h 1314450"/>
              <a:gd name="connsiteX4" fmla="*/ 1314450 w 1314450"/>
              <a:gd name="connsiteY4" fmla="*/ 1095371 h 1314450"/>
              <a:gd name="connsiteX5" fmla="*/ 1095371 w 1314450"/>
              <a:gd name="connsiteY5" fmla="*/ 1314450 h 1314450"/>
              <a:gd name="connsiteX6" fmla="*/ 219079 w 1314450"/>
              <a:gd name="connsiteY6" fmla="*/ 1314450 h 1314450"/>
              <a:gd name="connsiteX7" fmla="*/ 0 w 1314450"/>
              <a:gd name="connsiteY7" fmla="*/ 1095371 h 1314450"/>
              <a:gd name="connsiteX8" fmla="*/ 0 w 1314450"/>
              <a:gd name="connsiteY8" fmla="*/ 219079 h 1314450"/>
              <a:gd name="connsiteX0-1" fmla="*/ 0 w 1314450"/>
              <a:gd name="connsiteY0-2" fmla="*/ 219079 h 1314450"/>
              <a:gd name="connsiteX1-3" fmla="*/ 219079 w 1314450"/>
              <a:gd name="connsiteY1-4" fmla="*/ 0 h 1314450"/>
              <a:gd name="connsiteX2-5" fmla="*/ 1095371 w 1314450"/>
              <a:gd name="connsiteY2-6" fmla="*/ 0 h 1314450"/>
              <a:gd name="connsiteX3-7" fmla="*/ 1314450 w 1314450"/>
              <a:gd name="connsiteY3-8" fmla="*/ 219079 h 1314450"/>
              <a:gd name="connsiteX4-9" fmla="*/ 1314450 w 1314450"/>
              <a:gd name="connsiteY4-10" fmla="*/ 1095371 h 1314450"/>
              <a:gd name="connsiteX5-11" fmla="*/ 219079 w 1314450"/>
              <a:gd name="connsiteY5-12" fmla="*/ 1314450 h 1314450"/>
              <a:gd name="connsiteX6-13" fmla="*/ 0 w 1314450"/>
              <a:gd name="connsiteY6-14" fmla="*/ 1095371 h 1314450"/>
              <a:gd name="connsiteX7-15" fmla="*/ 0 w 1314450"/>
              <a:gd name="connsiteY7-16" fmla="*/ 219079 h 1314450"/>
              <a:gd name="connsiteX0-17" fmla="*/ 0 w 1314450"/>
              <a:gd name="connsiteY0-18" fmla="*/ 219079 h 1314450"/>
              <a:gd name="connsiteX1-19" fmla="*/ 219079 w 1314450"/>
              <a:gd name="connsiteY1-20" fmla="*/ 0 h 1314450"/>
              <a:gd name="connsiteX2-21" fmla="*/ 1095371 w 1314450"/>
              <a:gd name="connsiteY2-22" fmla="*/ 0 h 1314450"/>
              <a:gd name="connsiteX3-23" fmla="*/ 1314450 w 1314450"/>
              <a:gd name="connsiteY3-24" fmla="*/ 219079 h 1314450"/>
              <a:gd name="connsiteX4-25" fmla="*/ 219079 w 1314450"/>
              <a:gd name="connsiteY4-26" fmla="*/ 1314450 h 1314450"/>
              <a:gd name="connsiteX5-27" fmla="*/ 0 w 1314450"/>
              <a:gd name="connsiteY5-28" fmla="*/ 1095371 h 1314450"/>
              <a:gd name="connsiteX6-29" fmla="*/ 0 w 1314450"/>
              <a:gd name="connsiteY6-30" fmla="*/ 219079 h 1314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14450" h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0">
                <a:srgbClr val="E0E0E0"/>
              </a:gs>
              <a:gs pos="100000">
                <a:schemeClr val="bg1"/>
              </a:gs>
            </a:gsLst>
            <a:lin ang="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6"/>
          <p:cNvSpPr/>
          <p:nvPr/>
        </p:nvSpPr>
        <p:spPr>
          <a:xfrm rot="8100000" flipH="1">
            <a:off x="6002969" y="4718000"/>
            <a:ext cx="140063" cy="140063"/>
          </a:xfrm>
          <a:custGeom>
            <a:avLst/>
            <a:gdLst>
              <a:gd name="connsiteX0" fmla="*/ 0 w 1314450"/>
              <a:gd name="connsiteY0" fmla="*/ 219079 h 1314450"/>
              <a:gd name="connsiteX1" fmla="*/ 219079 w 1314450"/>
              <a:gd name="connsiteY1" fmla="*/ 0 h 1314450"/>
              <a:gd name="connsiteX2" fmla="*/ 1095371 w 1314450"/>
              <a:gd name="connsiteY2" fmla="*/ 0 h 1314450"/>
              <a:gd name="connsiteX3" fmla="*/ 1314450 w 1314450"/>
              <a:gd name="connsiteY3" fmla="*/ 219079 h 1314450"/>
              <a:gd name="connsiteX4" fmla="*/ 1314450 w 1314450"/>
              <a:gd name="connsiteY4" fmla="*/ 1095371 h 1314450"/>
              <a:gd name="connsiteX5" fmla="*/ 1095371 w 1314450"/>
              <a:gd name="connsiteY5" fmla="*/ 1314450 h 1314450"/>
              <a:gd name="connsiteX6" fmla="*/ 219079 w 1314450"/>
              <a:gd name="connsiteY6" fmla="*/ 1314450 h 1314450"/>
              <a:gd name="connsiteX7" fmla="*/ 0 w 1314450"/>
              <a:gd name="connsiteY7" fmla="*/ 1095371 h 1314450"/>
              <a:gd name="connsiteX8" fmla="*/ 0 w 1314450"/>
              <a:gd name="connsiteY8" fmla="*/ 219079 h 1314450"/>
              <a:gd name="connsiteX0-1" fmla="*/ 0 w 1314450"/>
              <a:gd name="connsiteY0-2" fmla="*/ 219079 h 1314450"/>
              <a:gd name="connsiteX1-3" fmla="*/ 219079 w 1314450"/>
              <a:gd name="connsiteY1-4" fmla="*/ 0 h 1314450"/>
              <a:gd name="connsiteX2-5" fmla="*/ 1095371 w 1314450"/>
              <a:gd name="connsiteY2-6" fmla="*/ 0 h 1314450"/>
              <a:gd name="connsiteX3-7" fmla="*/ 1314450 w 1314450"/>
              <a:gd name="connsiteY3-8" fmla="*/ 219079 h 1314450"/>
              <a:gd name="connsiteX4-9" fmla="*/ 1314450 w 1314450"/>
              <a:gd name="connsiteY4-10" fmla="*/ 1095371 h 1314450"/>
              <a:gd name="connsiteX5-11" fmla="*/ 219079 w 1314450"/>
              <a:gd name="connsiteY5-12" fmla="*/ 1314450 h 1314450"/>
              <a:gd name="connsiteX6-13" fmla="*/ 0 w 1314450"/>
              <a:gd name="connsiteY6-14" fmla="*/ 1095371 h 1314450"/>
              <a:gd name="connsiteX7-15" fmla="*/ 0 w 1314450"/>
              <a:gd name="connsiteY7-16" fmla="*/ 219079 h 1314450"/>
              <a:gd name="connsiteX0-17" fmla="*/ 0 w 1314450"/>
              <a:gd name="connsiteY0-18" fmla="*/ 219079 h 1314450"/>
              <a:gd name="connsiteX1-19" fmla="*/ 219079 w 1314450"/>
              <a:gd name="connsiteY1-20" fmla="*/ 0 h 1314450"/>
              <a:gd name="connsiteX2-21" fmla="*/ 1095371 w 1314450"/>
              <a:gd name="connsiteY2-22" fmla="*/ 0 h 1314450"/>
              <a:gd name="connsiteX3-23" fmla="*/ 1314450 w 1314450"/>
              <a:gd name="connsiteY3-24" fmla="*/ 219079 h 1314450"/>
              <a:gd name="connsiteX4-25" fmla="*/ 219079 w 1314450"/>
              <a:gd name="connsiteY4-26" fmla="*/ 1314450 h 1314450"/>
              <a:gd name="connsiteX5-27" fmla="*/ 0 w 1314450"/>
              <a:gd name="connsiteY5-28" fmla="*/ 1095371 h 1314450"/>
              <a:gd name="connsiteX6-29" fmla="*/ 0 w 1314450"/>
              <a:gd name="connsiteY6-30" fmla="*/ 219079 h 1314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14450" h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28000">
                <a:srgbClr val="E0E0E0"/>
              </a:gs>
              <a:gs pos="100000">
                <a:schemeClr val="bg1"/>
              </a:gs>
            </a:gsLst>
            <a:lin ang="1620000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167739" y="1240457"/>
            <a:ext cx="134432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177311" y="1460602"/>
            <a:ext cx="1357417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167739" y="3293415"/>
            <a:ext cx="134432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177311" y="3513560"/>
            <a:ext cx="1357417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621448" y="1240457"/>
            <a:ext cx="134432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631020" y="1460602"/>
            <a:ext cx="1357417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621448" y="3293415"/>
            <a:ext cx="134432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631020" y="3513560"/>
            <a:ext cx="1357417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077086" y="1839766"/>
            <a:ext cx="2263775" cy="1732251"/>
            <a:chOff x="1575453" y="2785353"/>
            <a:chExt cx="3018366" cy="2309670"/>
          </a:xfrm>
        </p:grpSpPr>
        <p:sp>
          <p:nvSpPr>
            <p:cNvPr id="57" name="文本框 56"/>
            <p:cNvSpPr txBox="1"/>
            <p:nvPr/>
          </p:nvSpPr>
          <p:spPr>
            <a:xfrm>
              <a:off x="1577070" y="2785353"/>
              <a:ext cx="268202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75453" y="3397463"/>
              <a:ext cx="3018366" cy="169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在此录入图表的综合描述说明。在此录入在此在此录入图表的综合描述说明。在此录入在此在此录入图表的综合描述说明。在此录入在此在此录入图表的综合描述说明。在此录入在此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976090" y="887530"/>
            <a:ext cx="2072960" cy="2584754"/>
            <a:chOff x="2285732" y="3716686"/>
            <a:chExt cx="2763946" cy="3446339"/>
          </a:xfrm>
        </p:grpSpPr>
        <p:grpSp>
          <p:nvGrpSpPr>
            <p:cNvPr id="6" name="组合 5"/>
            <p:cNvGrpSpPr/>
            <p:nvPr/>
          </p:nvGrpSpPr>
          <p:grpSpPr>
            <a:xfrm>
              <a:off x="2285732" y="3716686"/>
              <a:ext cx="2763946" cy="3446339"/>
              <a:chOff x="3295850" y="1908877"/>
              <a:chExt cx="3738030" cy="4660916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728219" y="4347491"/>
              <a:ext cx="1068358" cy="1025176"/>
              <a:chOff x="2711519" y="4342226"/>
              <a:chExt cx="1068358" cy="102517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711519" y="4342226"/>
                <a:ext cx="103143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738818" y="4957033"/>
                <a:ext cx="104105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971830" y="2599528"/>
            <a:ext cx="2065817" cy="2584754"/>
            <a:chOff x="3885937" y="2769115"/>
            <a:chExt cx="2754422" cy="3446339"/>
          </a:xfrm>
        </p:grpSpPr>
        <p:grpSp>
          <p:nvGrpSpPr>
            <p:cNvPr id="18" name="组合 17"/>
            <p:cNvGrpSpPr/>
            <p:nvPr/>
          </p:nvGrpSpPr>
          <p:grpSpPr>
            <a:xfrm>
              <a:off x="3885937" y="2769115"/>
              <a:ext cx="2754422" cy="3446339"/>
              <a:chOff x="3295850" y="1895995"/>
              <a:chExt cx="3725149" cy="4660916"/>
            </a:xfrm>
          </p:grpSpPr>
          <p:sp>
            <p:nvSpPr>
              <p:cNvPr id="22" name="圆角矩形 21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 rot="2760000">
                <a:off x="3384391" y="2878566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52303" y="3414855"/>
              <a:ext cx="1045498" cy="1025176"/>
              <a:chOff x="2734379" y="4342226"/>
              <a:chExt cx="1045498" cy="1025176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734379" y="4342226"/>
                <a:ext cx="103143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738818" y="4957033"/>
                <a:ext cx="104105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712659" y="878097"/>
            <a:ext cx="2065817" cy="2584754"/>
            <a:chOff x="5489223" y="1837839"/>
            <a:chExt cx="2754422" cy="3446339"/>
          </a:xfrm>
        </p:grpSpPr>
        <p:grpSp>
          <p:nvGrpSpPr>
            <p:cNvPr id="27" name="组合 26"/>
            <p:cNvGrpSpPr/>
            <p:nvPr/>
          </p:nvGrpSpPr>
          <p:grpSpPr>
            <a:xfrm>
              <a:off x="5489223" y="1837839"/>
              <a:ext cx="2754422" cy="3446339"/>
              <a:chOff x="3295850" y="1895995"/>
              <a:chExt cx="3725149" cy="4660916"/>
            </a:xfrm>
          </p:grpSpPr>
          <p:sp>
            <p:nvSpPr>
              <p:cNvPr id="31" name="圆角矩形 30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937544" y="2483578"/>
              <a:ext cx="1045498" cy="1025176"/>
              <a:chOff x="2734379" y="4342226"/>
              <a:chExt cx="1045498" cy="1025176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2734379" y="4342226"/>
                <a:ext cx="103143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738818" y="4957033"/>
                <a:ext cx="104105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710058" y="2596099"/>
            <a:ext cx="2065817" cy="2584754"/>
            <a:chOff x="7094696" y="911444"/>
            <a:chExt cx="2754422" cy="3446339"/>
          </a:xfrm>
        </p:grpSpPr>
        <p:grpSp>
          <p:nvGrpSpPr>
            <p:cNvPr id="36" name="组合 35"/>
            <p:cNvGrpSpPr/>
            <p:nvPr/>
          </p:nvGrpSpPr>
          <p:grpSpPr>
            <a:xfrm>
              <a:off x="7094696" y="911444"/>
              <a:ext cx="2754422" cy="3446339"/>
              <a:chOff x="3295850" y="1895995"/>
              <a:chExt cx="3725149" cy="4660916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7551706" y="1553014"/>
              <a:ext cx="1045498" cy="1025176"/>
              <a:chOff x="2734379" y="4342226"/>
              <a:chExt cx="1045498" cy="1025176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734379" y="4342226"/>
                <a:ext cx="103143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738818" y="4957033"/>
                <a:ext cx="104105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 flipV="1">
            <a:off x="5885362" y="885714"/>
            <a:ext cx="1829015" cy="549357"/>
            <a:chOff x="5246304" y="4593021"/>
            <a:chExt cx="2438687" cy="732476"/>
          </a:xfrm>
        </p:grpSpPr>
        <p:sp>
          <p:nvSpPr>
            <p:cNvPr id="45" name="椭圆 44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13"/>
          <p:cNvGrpSpPr>
            <a:grpSpLocks noChangeAspect="1"/>
          </p:cNvGrpSpPr>
          <p:nvPr/>
        </p:nvGrpSpPr>
        <p:grpSpPr bwMode="auto">
          <a:xfrm>
            <a:off x="6449427" y="913985"/>
            <a:ext cx="254775" cy="200424"/>
            <a:chOff x="3996" y="2321"/>
            <a:chExt cx="75" cy="59"/>
          </a:xfrm>
          <a:solidFill>
            <a:schemeClr val="accent2"/>
          </a:solidFill>
          <a:effectLst/>
        </p:grpSpPr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4014" y="2329"/>
              <a:ext cx="39" cy="22"/>
            </a:xfrm>
            <a:custGeom>
              <a:avLst/>
              <a:gdLst>
                <a:gd name="T0" fmla="*/ 6 w 15"/>
                <a:gd name="T1" fmla="*/ 8 h 8"/>
                <a:gd name="T2" fmla="*/ 6 w 15"/>
                <a:gd name="T3" fmla="*/ 7 h 8"/>
                <a:gd name="T4" fmla="*/ 7 w 15"/>
                <a:gd name="T5" fmla="*/ 7 h 8"/>
                <a:gd name="T6" fmla="*/ 8 w 15"/>
                <a:gd name="T7" fmla="*/ 7 h 8"/>
                <a:gd name="T8" fmla="*/ 8 w 15"/>
                <a:gd name="T9" fmla="*/ 7 h 8"/>
                <a:gd name="T10" fmla="*/ 8 w 15"/>
                <a:gd name="T11" fmla="*/ 8 h 8"/>
                <a:gd name="T12" fmla="*/ 15 w 15"/>
                <a:gd name="T13" fmla="*/ 5 h 8"/>
                <a:gd name="T14" fmla="*/ 12 w 15"/>
                <a:gd name="T15" fmla="*/ 3 h 8"/>
                <a:gd name="T16" fmla="*/ 10 w 15"/>
                <a:gd name="T17" fmla="*/ 3 h 8"/>
                <a:gd name="T18" fmla="*/ 7 w 15"/>
                <a:gd name="T19" fmla="*/ 0 h 8"/>
                <a:gd name="T20" fmla="*/ 4 w 15"/>
                <a:gd name="T21" fmla="*/ 3 h 8"/>
                <a:gd name="T22" fmla="*/ 2 w 15"/>
                <a:gd name="T23" fmla="*/ 3 h 8"/>
                <a:gd name="T24" fmla="*/ 0 w 15"/>
                <a:gd name="T25" fmla="*/ 5 h 8"/>
                <a:gd name="T26" fmla="*/ 6 w 15"/>
                <a:gd name="T27" fmla="*/ 8 h 8"/>
                <a:gd name="T28" fmla="*/ 7 w 15"/>
                <a:gd name="T29" fmla="*/ 1 h 8"/>
                <a:gd name="T30" fmla="*/ 10 w 15"/>
                <a:gd name="T31" fmla="*/ 3 h 8"/>
                <a:gd name="T32" fmla="*/ 5 w 15"/>
                <a:gd name="T33" fmla="*/ 3 h 8"/>
                <a:gd name="T34" fmla="*/ 7 w 15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4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lnTo>
                    <a:pt x="6" y="8"/>
                  </a:lnTo>
                  <a:close/>
                  <a:moveTo>
                    <a:pt x="7" y="1"/>
                  </a:moveTo>
                  <a:cubicBezTo>
                    <a:pt x="8" y="1"/>
                    <a:pt x="10" y="2"/>
                    <a:pt x="1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4032" y="2348"/>
              <a:ext cx="3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16"/>
            <p:cNvSpPr/>
            <p:nvPr/>
          </p:nvSpPr>
          <p:spPr bwMode="auto">
            <a:xfrm>
              <a:off x="4014" y="2343"/>
              <a:ext cx="39" cy="18"/>
            </a:xfrm>
            <a:custGeom>
              <a:avLst/>
              <a:gdLst>
                <a:gd name="T0" fmla="*/ 8 w 15"/>
                <a:gd name="T1" fmla="*/ 3 h 7"/>
                <a:gd name="T2" fmla="*/ 8 w 15"/>
                <a:gd name="T3" fmla="*/ 3 h 7"/>
                <a:gd name="T4" fmla="*/ 7 w 15"/>
                <a:gd name="T5" fmla="*/ 3 h 7"/>
                <a:gd name="T6" fmla="*/ 6 w 15"/>
                <a:gd name="T7" fmla="*/ 3 h 7"/>
                <a:gd name="T8" fmla="*/ 6 w 15"/>
                <a:gd name="T9" fmla="*/ 3 h 7"/>
                <a:gd name="T10" fmla="*/ 0 w 15"/>
                <a:gd name="T11" fmla="*/ 0 h 7"/>
                <a:gd name="T12" fmla="*/ 0 w 15"/>
                <a:gd name="T13" fmla="*/ 5 h 7"/>
                <a:gd name="T14" fmla="*/ 2 w 15"/>
                <a:gd name="T15" fmla="*/ 7 h 7"/>
                <a:gd name="T16" fmla="*/ 12 w 15"/>
                <a:gd name="T17" fmla="*/ 7 h 7"/>
                <a:gd name="T18" fmla="*/ 15 w 15"/>
                <a:gd name="T19" fmla="*/ 5 h 7"/>
                <a:gd name="T20" fmla="*/ 15 w 15"/>
                <a:gd name="T21" fmla="*/ 0 h 7"/>
                <a:gd name="T22" fmla="*/ 8 w 1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3996" y="2321"/>
              <a:ext cx="75" cy="59"/>
            </a:xfrm>
            <a:custGeom>
              <a:avLst/>
              <a:gdLst>
                <a:gd name="T0" fmla="*/ 26 w 29"/>
                <a:gd name="T1" fmla="*/ 0 h 22"/>
                <a:gd name="T2" fmla="*/ 3 w 29"/>
                <a:gd name="T3" fmla="*/ 0 h 22"/>
                <a:gd name="T4" fmla="*/ 0 w 29"/>
                <a:gd name="T5" fmla="*/ 3 h 22"/>
                <a:gd name="T6" fmla="*/ 0 w 29"/>
                <a:gd name="T7" fmla="*/ 16 h 22"/>
                <a:gd name="T8" fmla="*/ 3 w 29"/>
                <a:gd name="T9" fmla="*/ 19 h 22"/>
                <a:gd name="T10" fmla="*/ 10 w 29"/>
                <a:gd name="T11" fmla="*/ 19 h 22"/>
                <a:gd name="T12" fmla="*/ 8 w 29"/>
                <a:gd name="T13" fmla="*/ 20 h 22"/>
                <a:gd name="T14" fmla="*/ 5 w 29"/>
                <a:gd name="T15" fmla="*/ 20 h 22"/>
                <a:gd name="T16" fmla="*/ 3 w 29"/>
                <a:gd name="T17" fmla="*/ 21 h 22"/>
                <a:gd name="T18" fmla="*/ 5 w 29"/>
                <a:gd name="T19" fmla="*/ 22 h 22"/>
                <a:gd name="T20" fmla="*/ 24 w 29"/>
                <a:gd name="T21" fmla="*/ 22 h 22"/>
                <a:gd name="T22" fmla="*/ 26 w 29"/>
                <a:gd name="T23" fmla="*/ 21 h 22"/>
                <a:gd name="T24" fmla="*/ 24 w 29"/>
                <a:gd name="T25" fmla="*/ 20 h 22"/>
                <a:gd name="T26" fmla="*/ 20 w 29"/>
                <a:gd name="T27" fmla="*/ 20 h 22"/>
                <a:gd name="T28" fmla="*/ 19 w 29"/>
                <a:gd name="T29" fmla="*/ 19 h 22"/>
                <a:gd name="T30" fmla="*/ 26 w 29"/>
                <a:gd name="T31" fmla="*/ 19 h 22"/>
                <a:gd name="T32" fmla="*/ 29 w 29"/>
                <a:gd name="T33" fmla="*/ 16 h 22"/>
                <a:gd name="T34" fmla="*/ 29 w 29"/>
                <a:gd name="T35" fmla="*/ 3 h 22"/>
                <a:gd name="T36" fmla="*/ 26 w 29"/>
                <a:gd name="T37" fmla="*/ 0 h 22"/>
                <a:gd name="T38" fmla="*/ 27 w 29"/>
                <a:gd name="T39" fmla="*/ 16 h 22"/>
                <a:gd name="T40" fmla="*/ 26 w 29"/>
                <a:gd name="T41" fmla="*/ 17 h 22"/>
                <a:gd name="T42" fmla="*/ 3 w 29"/>
                <a:gd name="T43" fmla="*/ 17 h 22"/>
                <a:gd name="T44" fmla="*/ 1 w 29"/>
                <a:gd name="T45" fmla="*/ 16 h 22"/>
                <a:gd name="T46" fmla="*/ 1 w 29"/>
                <a:gd name="T47" fmla="*/ 3 h 22"/>
                <a:gd name="T48" fmla="*/ 3 w 29"/>
                <a:gd name="T49" fmla="*/ 2 h 22"/>
                <a:gd name="T50" fmla="*/ 26 w 29"/>
                <a:gd name="T51" fmla="*/ 2 h 22"/>
                <a:gd name="T52" fmla="*/ 27 w 29"/>
                <a:gd name="T53" fmla="*/ 3 h 22"/>
                <a:gd name="T54" fmla="*/ 27 w 29"/>
                <a:gd name="T5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2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lose/>
                  <a:moveTo>
                    <a:pt x="27" y="16"/>
                  </a:moveTo>
                  <a:cubicBezTo>
                    <a:pt x="27" y="17"/>
                    <a:pt x="27" y="17"/>
                    <a:pt x="2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3"/>
                  </a:cubicBezTo>
                  <a:lnTo>
                    <a:pt x="2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flipH="1" flipV="1">
            <a:off x="1442047" y="888836"/>
            <a:ext cx="1829015" cy="549357"/>
            <a:chOff x="5246304" y="4593021"/>
            <a:chExt cx="2438687" cy="732476"/>
          </a:xfrm>
        </p:grpSpPr>
        <p:sp>
          <p:nvSpPr>
            <p:cNvPr id="53" name="椭圆 52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32"/>
          <p:cNvGrpSpPr>
            <a:grpSpLocks noChangeAspect="1"/>
          </p:cNvGrpSpPr>
          <p:nvPr/>
        </p:nvGrpSpPr>
        <p:grpSpPr bwMode="auto">
          <a:xfrm>
            <a:off x="1454872" y="924723"/>
            <a:ext cx="265586" cy="172939"/>
            <a:chOff x="3798" y="2129"/>
            <a:chExt cx="86" cy="56"/>
          </a:xfrm>
          <a:solidFill>
            <a:srgbClr val="C00000"/>
          </a:solidFill>
          <a:effectLst/>
        </p:grpSpPr>
        <p:sp>
          <p:nvSpPr>
            <p:cNvPr id="56" name="Freeform 33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9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0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1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5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6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1736211" y="885432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372863" y="1082362"/>
            <a:ext cx="1424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Group 27"/>
          <p:cNvGrpSpPr>
            <a:grpSpLocks noChangeAspect="1"/>
          </p:cNvGrpSpPr>
          <p:nvPr/>
        </p:nvGrpSpPr>
        <p:grpSpPr bwMode="auto">
          <a:xfrm>
            <a:off x="6473319" y="3631781"/>
            <a:ext cx="227939" cy="250361"/>
            <a:chOff x="3811" y="2125"/>
            <a:chExt cx="61" cy="67"/>
          </a:xfrm>
          <a:solidFill>
            <a:schemeClr val="accent4"/>
          </a:solidFill>
          <a:effectLst/>
        </p:grpSpPr>
        <p:sp>
          <p:nvSpPr>
            <p:cNvPr id="73" name="Freeform 28"/>
            <p:cNvSpPr>
              <a:spLocks noEditPoints="1"/>
            </p:cNvSpPr>
            <p:nvPr/>
          </p:nvSpPr>
          <p:spPr bwMode="auto">
            <a:xfrm>
              <a:off x="3811" y="2125"/>
              <a:ext cx="61" cy="67"/>
            </a:xfrm>
            <a:custGeom>
              <a:avLst/>
              <a:gdLst>
                <a:gd name="T0" fmla="*/ 20 w 23"/>
                <a:gd name="T1" fmla="*/ 14 h 25"/>
                <a:gd name="T2" fmla="*/ 18 w 23"/>
                <a:gd name="T3" fmla="*/ 20 h 25"/>
                <a:gd name="T4" fmla="*/ 17 w 23"/>
                <a:gd name="T5" fmla="*/ 16 h 25"/>
                <a:gd name="T6" fmla="*/ 15 w 23"/>
                <a:gd name="T7" fmla="*/ 15 h 25"/>
                <a:gd name="T8" fmla="*/ 15 w 23"/>
                <a:gd name="T9" fmla="*/ 15 h 25"/>
                <a:gd name="T10" fmla="*/ 14 w 23"/>
                <a:gd name="T11" fmla="*/ 15 h 25"/>
                <a:gd name="T12" fmla="*/ 13 w 23"/>
                <a:gd name="T13" fmla="*/ 17 h 25"/>
                <a:gd name="T14" fmla="*/ 12 w 23"/>
                <a:gd name="T15" fmla="*/ 18 h 25"/>
                <a:gd name="T16" fmla="*/ 12 w 23"/>
                <a:gd name="T17" fmla="*/ 15 h 25"/>
                <a:gd name="T18" fmla="*/ 12 w 23"/>
                <a:gd name="T19" fmla="*/ 15 h 25"/>
                <a:gd name="T20" fmla="*/ 12 w 23"/>
                <a:gd name="T21" fmla="*/ 15 h 25"/>
                <a:gd name="T22" fmla="*/ 11 w 23"/>
                <a:gd name="T23" fmla="*/ 15 h 25"/>
                <a:gd name="T24" fmla="*/ 11 w 23"/>
                <a:gd name="T25" fmla="*/ 15 h 25"/>
                <a:gd name="T26" fmla="*/ 11 w 23"/>
                <a:gd name="T27" fmla="*/ 18 h 25"/>
                <a:gd name="T28" fmla="*/ 11 w 23"/>
                <a:gd name="T29" fmla="*/ 17 h 25"/>
                <a:gd name="T30" fmla="*/ 10 w 23"/>
                <a:gd name="T31" fmla="*/ 15 h 25"/>
                <a:gd name="T32" fmla="*/ 8 w 23"/>
                <a:gd name="T33" fmla="*/ 15 h 25"/>
                <a:gd name="T34" fmla="*/ 8 w 23"/>
                <a:gd name="T35" fmla="*/ 15 h 25"/>
                <a:gd name="T36" fmla="*/ 6 w 23"/>
                <a:gd name="T37" fmla="*/ 16 h 25"/>
                <a:gd name="T38" fmla="*/ 5 w 23"/>
                <a:gd name="T39" fmla="*/ 20 h 25"/>
                <a:gd name="T40" fmla="*/ 3 w 23"/>
                <a:gd name="T41" fmla="*/ 14 h 25"/>
                <a:gd name="T42" fmla="*/ 12 w 23"/>
                <a:gd name="T43" fmla="*/ 5 h 25"/>
                <a:gd name="T44" fmla="*/ 12 w 23"/>
                <a:gd name="T45" fmla="*/ 6 h 25"/>
                <a:gd name="T46" fmla="*/ 13 w 23"/>
                <a:gd name="T47" fmla="*/ 7 h 25"/>
                <a:gd name="T48" fmla="*/ 14 w 23"/>
                <a:gd name="T49" fmla="*/ 6 h 25"/>
                <a:gd name="T50" fmla="*/ 16 w 23"/>
                <a:gd name="T51" fmla="*/ 5 h 25"/>
                <a:gd name="T52" fmla="*/ 17 w 23"/>
                <a:gd name="T53" fmla="*/ 4 h 25"/>
                <a:gd name="T54" fmla="*/ 17 w 23"/>
                <a:gd name="T55" fmla="*/ 3 h 25"/>
                <a:gd name="T56" fmla="*/ 16 w 23"/>
                <a:gd name="T57" fmla="*/ 2 h 25"/>
                <a:gd name="T58" fmla="*/ 14 w 23"/>
                <a:gd name="T59" fmla="*/ 1 h 25"/>
                <a:gd name="T60" fmla="*/ 13 w 23"/>
                <a:gd name="T61" fmla="*/ 0 h 25"/>
                <a:gd name="T62" fmla="*/ 12 w 23"/>
                <a:gd name="T63" fmla="*/ 1 h 25"/>
                <a:gd name="T64" fmla="*/ 12 w 23"/>
                <a:gd name="T65" fmla="*/ 2 h 25"/>
                <a:gd name="T66" fmla="*/ 0 w 23"/>
                <a:gd name="T67" fmla="*/ 14 h 25"/>
                <a:gd name="T68" fmla="*/ 12 w 23"/>
                <a:gd name="T69" fmla="*/ 25 h 25"/>
                <a:gd name="T70" fmla="*/ 23 w 23"/>
                <a:gd name="T71" fmla="*/ 14 h 25"/>
                <a:gd name="T72" fmla="*/ 20 w 23"/>
                <a:gd name="T73" fmla="*/ 14 h 25"/>
                <a:gd name="T74" fmla="*/ 15 w 23"/>
                <a:gd name="T75" fmla="*/ 18 h 25"/>
                <a:gd name="T76" fmla="*/ 15 w 23"/>
                <a:gd name="T77" fmla="*/ 18 h 25"/>
                <a:gd name="T78" fmla="*/ 15 w 23"/>
                <a:gd name="T79" fmla="*/ 22 h 25"/>
                <a:gd name="T80" fmla="*/ 15 w 23"/>
                <a:gd name="T81" fmla="*/ 22 h 25"/>
                <a:gd name="T82" fmla="*/ 15 w 23"/>
                <a:gd name="T83" fmla="*/ 18 h 25"/>
                <a:gd name="T84" fmla="*/ 15 w 23"/>
                <a:gd name="T85" fmla="*/ 18 h 25"/>
                <a:gd name="T86" fmla="*/ 8 w 23"/>
                <a:gd name="T87" fmla="*/ 18 h 25"/>
                <a:gd name="T88" fmla="*/ 8 w 23"/>
                <a:gd name="T89" fmla="*/ 22 h 25"/>
                <a:gd name="T90" fmla="*/ 7 w 23"/>
                <a:gd name="T91" fmla="*/ 21 h 25"/>
                <a:gd name="T92" fmla="*/ 8 w 23"/>
                <a:gd name="T93" fmla="*/ 18 h 25"/>
                <a:gd name="T94" fmla="*/ 8 w 23"/>
                <a:gd name="T95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5">
                  <a:moveTo>
                    <a:pt x="20" y="14"/>
                  </a:moveTo>
                  <a:cubicBezTo>
                    <a:pt x="20" y="16"/>
                    <a:pt x="19" y="19"/>
                    <a:pt x="18" y="20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7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6" y="17"/>
                    <a:pt x="5" y="18"/>
                    <a:pt x="5" y="20"/>
                  </a:cubicBezTo>
                  <a:cubicBezTo>
                    <a:pt x="4" y="18"/>
                    <a:pt x="3" y="16"/>
                    <a:pt x="3" y="14"/>
                  </a:cubicBezTo>
                  <a:cubicBezTo>
                    <a:pt x="3" y="9"/>
                    <a:pt x="7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5" y="2"/>
                    <a:pt x="0" y="7"/>
                    <a:pt x="0" y="14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8" y="25"/>
                    <a:pt x="23" y="20"/>
                    <a:pt x="23" y="14"/>
                  </a:cubicBezTo>
                  <a:lnTo>
                    <a:pt x="20" y="14"/>
                  </a:lnTo>
                  <a:close/>
                  <a:moveTo>
                    <a:pt x="15" y="18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lose/>
                  <a:moveTo>
                    <a:pt x="8" y="18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7" y="21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29"/>
            <p:cNvSpPr>
              <a:spLocks noChangeArrowheads="1"/>
            </p:cNvSpPr>
            <p:nvPr/>
          </p:nvSpPr>
          <p:spPr bwMode="auto">
            <a:xfrm>
              <a:off x="3835" y="2149"/>
              <a:ext cx="13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872150" y="3774653"/>
            <a:ext cx="1829015" cy="549357"/>
            <a:chOff x="5246304" y="4593021"/>
            <a:chExt cx="2438687" cy="732476"/>
          </a:xfrm>
        </p:grpSpPr>
        <p:sp>
          <p:nvSpPr>
            <p:cNvPr id="76" name="椭圆 7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20"/>
          <p:cNvGrpSpPr>
            <a:grpSpLocks noChangeAspect="1"/>
          </p:cNvGrpSpPr>
          <p:nvPr/>
        </p:nvGrpSpPr>
        <p:grpSpPr bwMode="auto">
          <a:xfrm>
            <a:off x="1459809" y="3676004"/>
            <a:ext cx="251380" cy="200424"/>
            <a:chOff x="3899" y="2225"/>
            <a:chExt cx="74" cy="59"/>
          </a:xfrm>
          <a:solidFill>
            <a:schemeClr val="accent3"/>
          </a:solidFill>
          <a:effectLst/>
        </p:grpSpPr>
        <p:sp>
          <p:nvSpPr>
            <p:cNvPr id="79" name="Freeform 21"/>
            <p:cNvSpPr>
              <a:spLocks noEditPoints="1"/>
            </p:cNvSpPr>
            <p:nvPr/>
          </p:nvSpPr>
          <p:spPr bwMode="auto">
            <a:xfrm>
              <a:off x="3899" y="2225"/>
              <a:ext cx="74" cy="59"/>
            </a:xfrm>
            <a:custGeom>
              <a:avLst/>
              <a:gdLst>
                <a:gd name="T0" fmla="*/ 27 w 29"/>
                <a:gd name="T1" fmla="*/ 0 h 22"/>
                <a:gd name="T2" fmla="*/ 3 w 29"/>
                <a:gd name="T3" fmla="*/ 0 h 22"/>
                <a:gd name="T4" fmla="*/ 0 w 29"/>
                <a:gd name="T5" fmla="*/ 3 h 22"/>
                <a:gd name="T6" fmla="*/ 0 w 29"/>
                <a:gd name="T7" fmla="*/ 16 h 22"/>
                <a:gd name="T8" fmla="*/ 3 w 29"/>
                <a:gd name="T9" fmla="*/ 19 h 22"/>
                <a:gd name="T10" fmla="*/ 10 w 29"/>
                <a:gd name="T11" fmla="*/ 19 h 22"/>
                <a:gd name="T12" fmla="*/ 9 w 29"/>
                <a:gd name="T13" fmla="*/ 20 h 22"/>
                <a:gd name="T14" fmla="*/ 5 w 29"/>
                <a:gd name="T15" fmla="*/ 20 h 22"/>
                <a:gd name="T16" fmla="*/ 3 w 29"/>
                <a:gd name="T17" fmla="*/ 21 h 22"/>
                <a:gd name="T18" fmla="*/ 5 w 29"/>
                <a:gd name="T19" fmla="*/ 22 h 22"/>
                <a:gd name="T20" fmla="*/ 24 w 29"/>
                <a:gd name="T21" fmla="*/ 22 h 22"/>
                <a:gd name="T22" fmla="*/ 26 w 29"/>
                <a:gd name="T23" fmla="*/ 21 h 22"/>
                <a:gd name="T24" fmla="*/ 24 w 29"/>
                <a:gd name="T25" fmla="*/ 20 h 22"/>
                <a:gd name="T26" fmla="*/ 21 w 29"/>
                <a:gd name="T27" fmla="*/ 20 h 22"/>
                <a:gd name="T28" fmla="*/ 19 w 29"/>
                <a:gd name="T29" fmla="*/ 19 h 22"/>
                <a:gd name="T30" fmla="*/ 27 w 29"/>
                <a:gd name="T31" fmla="*/ 19 h 22"/>
                <a:gd name="T32" fmla="*/ 29 w 29"/>
                <a:gd name="T33" fmla="*/ 16 h 22"/>
                <a:gd name="T34" fmla="*/ 29 w 29"/>
                <a:gd name="T35" fmla="*/ 3 h 22"/>
                <a:gd name="T36" fmla="*/ 27 w 29"/>
                <a:gd name="T37" fmla="*/ 0 h 22"/>
                <a:gd name="T38" fmla="*/ 28 w 29"/>
                <a:gd name="T39" fmla="*/ 16 h 22"/>
                <a:gd name="T40" fmla="*/ 27 w 29"/>
                <a:gd name="T41" fmla="*/ 17 h 22"/>
                <a:gd name="T42" fmla="*/ 3 w 29"/>
                <a:gd name="T43" fmla="*/ 17 h 22"/>
                <a:gd name="T44" fmla="*/ 2 w 29"/>
                <a:gd name="T45" fmla="*/ 16 h 22"/>
                <a:gd name="T46" fmla="*/ 2 w 29"/>
                <a:gd name="T47" fmla="*/ 3 h 22"/>
                <a:gd name="T48" fmla="*/ 3 w 29"/>
                <a:gd name="T49" fmla="*/ 2 h 22"/>
                <a:gd name="T50" fmla="*/ 27 w 29"/>
                <a:gd name="T51" fmla="*/ 2 h 22"/>
                <a:gd name="T52" fmla="*/ 28 w 29"/>
                <a:gd name="T53" fmla="*/ 3 h 22"/>
                <a:gd name="T54" fmla="*/ 28 w 29"/>
                <a:gd name="T5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2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8" y="16"/>
                  </a:moveTo>
                  <a:cubicBezTo>
                    <a:pt x="28" y="17"/>
                    <a:pt x="27" y="17"/>
                    <a:pt x="27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2"/>
                    <a:pt x="28" y="3"/>
                  </a:cubicBezTo>
                  <a:lnTo>
                    <a:pt x="2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3917" y="2241"/>
              <a:ext cx="25" cy="27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9 w 10"/>
                <a:gd name="T5" fmla="*/ 4 h 10"/>
                <a:gd name="T6" fmla="*/ 8 w 10"/>
                <a:gd name="T7" fmla="*/ 3 h 10"/>
                <a:gd name="T8" fmla="*/ 9 w 10"/>
                <a:gd name="T9" fmla="*/ 2 h 10"/>
                <a:gd name="T10" fmla="*/ 8 w 10"/>
                <a:gd name="T11" fmla="*/ 1 h 10"/>
                <a:gd name="T12" fmla="*/ 8 w 10"/>
                <a:gd name="T13" fmla="*/ 2 h 10"/>
                <a:gd name="T14" fmla="*/ 6 w 10"/>
                <a:gd name="T15" fmla="*/ 1 h 10"/>
                <a:gd name="T16" fmla="*/ 6 w 10"/>
                <a:gd name="T17" fmla="*/ 0 h 10"/>
                <a:gd name="T18" fmla="*/ 4 w 10"/>
                <a:gd name="T19" fmla="*/ 0 h 10"/>
                <a:gd name="T20" fmla="*/ 4 w 10"/>
                <a:gd name="T21" fmla="*/ 1 h 10"/>
                <a:gd name="T22" fmla="*/ 3 w 10"/>
                <a:gd name="T23" fmla="*/ 2 h 10"/>
                <a:gd name="T24" fmla="*/ 2 w 10"/>
                <a:gd name="T25" fmla="*/ 1 h 10"/>
                <a:gd name="T26" fmla="*/ 1 w 10"/>
                <a:gd name="T27" fmla="*/ 2 h 10"/>
                <a:gd name="T28" fmla="*/ 2 w 10"/>
                <a:gd name="T29" fmla="*/ 3 h 10"/>
                <a:gd name="T30" fmla="*/ 1 w 10"/>
                <a:gd name="T31" fmla="*/ 4 h 10"/>
                <a:gd name="T32" fmla="*/ 0 w 10"/>
                <a:gd name="T33" fmla="*/ 4 h 10"/>
                <a:gd name="T34" fmla="*/ 0 w 10"/>
                <a:gd name="T35" fmla="*/ 6 h 10"/>
                <a:gd name="T36" fmla="*/ 1 w 10"/>
                <a:gd name="T37" fmla="*/ 6 h 10"/>
                <a:gd name="T38" fmla="*/ 2 w 10"/>
                <a:gd name="T39" fmla="*/ 8 h 10"/>
                <a:gd name="T40" fmla="*/ 1 w 10"/>
                <a:gd name="T41" fmla="*/ 8 h 10"/>
                <a:gd name="T42" fmla="*/ 2 w 10"/>
                <a:gd name="T43" fmla="*/ 9 h 10"/>
                <a:gd name="T44" fmla="*/ 3 w 10"/>
                <a:gd name="T45" fmla="*/ 8 h 10"/>
                <a:gd name="T46" fmla="*/ 4 w 10"/>
                <a:gd name="T47" fmla="*/ 9 h 10"/>
                <a:gd name="T48" fmla="*/ 4 w 10"/>
                <a:gd name="T49" fmla="*/ 10 h 10"/>
                <a:gd name="T50" fmla="*/ 6 w 10"/>
                <a:gd name="T51" fmla="*/ 10 h 10"/>
                <a:gd name="T52" fmla="*/ 6 w 10"/>
                <a:gd name="T53" fmla="*/ 9 h 10"/>
                <a:gd name="T54" fmla="*/ 8 w 10"/>
                <a:gd name="T55" fmla="*/ 8 h 10"/>
                <a:gd name="T56" fmla="*/ 8 w 10"/>
                <a:gd name="T57" fmla="*/ 9 h 10"/>
                <a:gd name="T58" fmla="*/ 9 w 10"/>
                <a:gd name="T59" fmla="*/ 8 h 10"/>
                <a:gd name="T60" fmla="*/ 8 w 10"/>
                <a:gd name="T61" fmla="*/ 8 h 10"/>
                <a:gd name="T62" fmla="*/ 9 w 10"/>
                <a:gd name="T63" fmla="*/ 6 h 10"/>
                <a:gd name="T64" fmla="*/ 10 w 10"/>
                <a:gd name="T65" fmla="*/ 6 h 10"/>
                <a:gd name="T66" fmla="*/ 8 w 10"/>
                <a:gd name="T67" fmla="*/ 5 h 10"/>
                <a:gd name="T68" fmla="*/ 5 w 10"/>
                <a:gd name="T69" fmla="*/ 8 h 10"/>
                <a:gd name="T70" fmla="*/ 2 w 10"/>
                <a:gd name="T71" fmla="*/ 5 h 10"/>
                <a:gd name="T72" fmla="*/ 5 w 10"/>
                <a:gd name="T73" fmla="*/ 2 h 10"/>
                <a:gd name="T74" fmla="*/ 8 w 10"/>
                <a:gd name="T7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6"/>
                  </a:cubicBezTo>
                  <a:lnTo>
                    <a:pt x="10" y="6"/>
                  </a:lnTo>
                  <a:close/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3942" y="2252"/>
              <a:ext cx="13" cy="13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2 h 5"/>
                <a:gd name="T4" fmla="*/ 5 w 5"/>
                <a:gd name="T5" fmla="*/ 2 h 5"/>
                <a:gd name="T6" fmla="*/ 4 w 5"/>
                <a:gd name="T7" fmla="*/ 1 h 5"/>
                <a:gd name="T8" fmla="*/ 5 w 5"/>
                <a:gd name="T9" fmla="*/ 1 h 5"/>
                <a:gd name="T10" fmla="*/ 4 w 5"/>
                <a:gd name="T11" fmla="*/ 1 h 5"/>
                <a:gd name="T12" fmla="*/ 4 w 5"/>
                <a:gd name="T13" fmla="*/ 1 h 5"/>
                <a:gd name="T14" fmla="*/ 3 w 5"/>
                <a:gd name="T15" fmla="*/ 1 h 5"/>
                <a:gd name="T16" fmla="*/ 3 w 5"/>
                <a:gd name="T17" fmla="*/ 0 h 5"/>
                <a:gd name="T18" fmla="*/ 2 w 5"/>
                <a:gd name="T19" fmla="*/ 0 h 5"/>
                <a:gd name="T20" fmla="*/ 2 w 5"/>
                <a:gd name="T21" fmla="*/ 1 h 5"/>
                <a:gd name="T22" fmla="*/ 1 w 5"/>
                <a:gd name="T23" fmla="*/ 1 h 5"/>
                <a:gd name="T24" fmla="*/ 1 w 5"/>
                <a:gd name="T25" fmla="*/ 1 h 5"/>
                <a:gd name="T26" fmla="*/ 1 w 5"/>
                <a:gd name="T27" fmla="*/ 1 h 5"/>
                <a:gd name="T28" fmla="*/ 1 w 5"/>
                <a:gd name="T29" fmla="*/ 1 h 5"/>
                <a:gd name="T30" fmla="*/ 1 w 5"/>
                <a:gd name="T31" fmla="*/ 2 h 5"/>
                <a:gd name="T32" fmla="*/ 0 w 5"/>
                <a:gd name="T33" fmla="*/ 2 h 5"/>
                <a:gd name="T34" fmla="*/ 0 w 5"/>
                <a:gd name="T35" fmla="*/ 3 h 5"/>
                <a:gd name="T36" fmla="*/ 1 w 5"/>
                <a:gd name="T37" fmla="*/ 3 h 5"/>
                <a:gd name="T38" fmla="*/ 1 w 5"/>
                <a:gd name="T39" fmla="*/ 4 h 5"/>
                <a:gd name="T40" fmla="*/ 1 w 5"/>
                <a:gd name="T41" fmla="*/ 4 h 5"/>
                <a:gd name="T42" fmla="*/ 1 w 5"/>
                <a:gd name="T43" fmla="*/ 5 h 5"/>
                <a:gd name="T44" fmla="*/ 1 w 5"/>
                <a:gd name="T45" fmla="*/ 4 h 5"/>
                <a:gd name="T46" fmla="*/ 2 w 5"/>
                <a:gd name="T47" fmla="*/ 5 h 5"/>
                <a:gd name="T48" fmla="*/ 2 w 5"/>
                <a:gd name="T49" fmla="*/ 5 h 5"/>
                <a:gd name="T50" fmla="*/ 3 w 5"/>
                <a:gd name="T51" fmla="*/ 5 h 5"/>
                <a:gd name="T52" fmla="*/ 3 w 5"/>
                <a:gd name="T53" fmla="*/ 5 h 5"/>
                <a:gd name="T54" fmla="*/ 4 w 5"/>
                <a:gd name="T55" fmla="*/ 4 h 5"/>
                <a:gd name="T56" fmla="*/ 4 w 5"/>
                <a:gd name="T57" fmla="*/ 5 h 5"/>
                <a:gd name="T58" fmla="*/ 5 w 5"/>
                <a:gd name="T59" fmla="*/ 4 h 5"/>
                <a:gd name="T60" fmla="*/ 4 w 5"/>
                <a:gd name="T61" fmla="*/ 4 h 5"/>
                <a:gd name="T62" fmla="*/ 5 w 5"/>
                <a:gd name="T63" fmla="*/ 3 h 5"/>
                <a:gd name="T64" fmla="*/ 4 w 5"/>
                <a:gd name="T65" fmla="*/ 3 h 5"/>
                <a:gd name="T66" fmla="*/ 3 w 5"/>
                <a:gd name="T67" fmla="*/ 4 h 5"/>
                <a:gd name="T68" fmla="*/ 1 w 5"/>
                <a:gd name="T69" fmla="*/ 3 h 5"/>
                <a:gd name="T70" fmla="*/ 3 w 5"/>
                <a:gd name="T71" fmla="*/ 1 h 5"/>
                <a:gd name="T72" fmla="*/ 4 w 5"/>
                <a:gd name="T7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lose/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auto">
            <a:xfrm>
              <a:off x="3937" y="2233"/>
              <a:ext cx="18" cy="19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3 h 7"/>
                <a:gd name="T4" fmla="*/ 6 w 7"/>
                <a:gd name="T5" fmla="*/ 3 h 7"/>
                <a:gd name="T6" fmla="*/ 6 w 7"/>
                <a:gd name="T7" fmla="*/ 2 h 7"/>
                <a:gd name="T8" fmla="*/ 6 w 7"/>
                <a:gd name="T9" fmla="*/ 1 h 7"/>
                <a:gd name="T10" fmla="*/ 6 w 7"/>
                <a:gd name="T11" fmla="*/ 1 h 7"/>
                <a:gd name="T12" fmla="*/ 5 w 7"/>
                <a:gd name="T13" fmla="*/ 1 h 7"/>
                <a:gd name="T14" fmla="*/ 4 w 7"/>
                <a:gd name="T15" fmla="*/ 1 h 7"/>
                <a:gd name="T16" fmla="*/ 4 w 7"/>
                <a:gd name="T17" fmla="*/ 0 h 7"/>
                <a:gd name="T18" fmla="*/ 3 w 7"/>
                <a:gd name="T19" fmla="*/ 0 h 7"/>
                <a:gd name="T20" fmla="*/ 3 w 7"/>
                <a:gd name="T21" fmla="*/ 1 h 7"/>
                <a:gd name="T22" fmla="*/ 2 w 7"/>
                <a:gd name="T23" fmla="*/ 1 h 7"/>
                <a:gd name="T24" fmla="*/ 2 w 7"/>
                <a:gd name="T25" fmla="*/ 1 h 7"/>
                <a:gd name="T26" fmla="*/ 1 w 7"/>
                <a:gd name="T27" fmla="*/ 1 h 7"/>
                <a:gd name="T28" fmla="*/ 2 w 7"/>
                <a:gd name="T29" fmla="*/ 2 h 7"/>
                <a:gd name="T30" fmla="*/ 1 w 7"/>
                <a:gd name="T31" fmla="*/ 3 h 7"/>
                <a:gd name="T32" fmla="*/ 0 w 7"/>
                <a:gd name="T33" fmla="*/ 3 h 7"/>
                <a:gd name="T34" fmla="*/ 0 w 7"/>
                <a:gd name="T35" fmla="*/ 4 h 7"/>
                <a:gd name="T36" fmla="*/ 1 w 7"/>
                <a:gd name="T37" fmla="*/ 4 h 7"/>
                <a:gd name="T38" fmla="*/ 2 w 7"/>
                <a:gd name="T39" fmla="*/ 5 h 7"/>
                <a:gd name="T40" fmla="*/ 1 w 7"/>
                <a:gd name="T41" fmla="*/ 5 h 7"/>
                <a:gd name="T42" fmla="*/ 2 w 7"/>
                <a:gd name="T43" fmla="*/ 6 h 7"/>
                <a:gd name="T44" fmla="*/ 2 w 7"/>
                <a:gd name="T45" fmla="*/ 5 h 7"/>
                <a:gd name="T46" fmla="*/ 3 w 7"/>
                <a:gd name="T47" fmla="*/ 6 h 7"/>
                <a:gd name="T48" fmla="*/ 3 w 7"/>
                <a:gd name="T49" fmla="*/ 7 h 7"/>
                <a:gd name="T50" fmla="*/ 4 w 7"/>
                <a:gd name="T51" fmla="*/ 7 h 7"/>
                <a:gd name="T52" fmla="*/ 4 w 7"/>
                <a:gd name="T53" fmla="*/ 6 h 7"/>
                <a:gd name="T54" fmla="*/ 5 w 7"/>
                <a:gd name="T55" fmla="*/ 5 h 7"/>
                <a:gd name="T56" fmla="*/ 6 w 7"/>
                <a:gd name="T57" fmla="*/ 6 h 7"/>
                <a:gd name="T58" fmla="*/ 6 w 7"/>
                <a:gd name="T59" fmla="*/ 5 h 7"/>
                <a:gd name="T60" fmla="*/ 6 w 7"/>
                <a:gd name="T61" fmla="*/ 5 h 7"/>
                <a:gd name="T62" fmla="*/ 6 w 7"/>
                <a:gd name="T63" fmla="*/ 4 h 7"/>
                <a:gd name="T64" fmla="*/ 7 w 7"/>
                <a:gd name="T65" fmla="*/ 4 h 7"/>
                <a:gd name="T66" fmla="*/ 6 w 7"/>
                <a:gd name="T67" fmla="*/ 3 h 7"/>
                <a:gd name="T68" fmla="*/ 4 w 7"/>
                <a:gd name="T69" fmla="*/ 5 h 7"/>
                <a:gd name="T70" fmla="*/ 2 w 7"/>
                <a:gd name="T71" fmla="*/ 3 h 7"/>
                <a:gd name="T72" fmla="*/ 4 w 7"/>
                <a:gd name="T73" fmla="*/ 1 h 7"/>
                <a:gd name="T74" fmla="*/ 6 w 7"/>
                <a:gd name="T7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7" y="4"/>
                  </a:lnTo>
                  <a:close/>
                  <a:moveTo>
                    <a:pt x="6" y="3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 flipH="1">
            <a:off x="1438458" y="3774653"/>
            <a:ext cx="1829015" cy="549357"/>
            <a:chOff x="5246304" y="4593021"/>
            <a:chExt cx="2438687" cy="732476"/>
          </a:xfrm>
        </p:grpSpPr>
        <p:sp>
          <p:nvSpPr>
            <p:cNvPr id="84" name="椭圆 8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1736211" y="3659859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1372863" y="3855526"/>
            <a:ext cx="1424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729805" y="885432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366457" y="1082362"/>
            <a:ext cx="1424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740691" y="3659859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6377343" y="3855526"/>
            <a:ext cx="1424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 rot="5400000">
            <a:off x="2718867" y="4054677"/>
            <a:ext cx="2594803" cy="1106906"/>
          </a:xfrm>
          <a:prstGeom prst="roundRect">
            <a:avLst>
              <a:gd name="adj" fmla="val 10704"/>
            </a:avLst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 rot="5400000">
            <a:off x="3828050" y="-21572"/>
            <a:ext cx="2594803" cy="1106906"/>
          </a:xfrm>
          <a:prstGeom prst="roundRect">
            <a:avLst>
              <a:gd name="adj" fmla="val 10704"/>
            </a:avLst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34760" y="2571750"/>
            <a:ext cx="4180715" cy="1106906"/>
          </a:xfrm>
          <a:prstGeom prst="roundRect">
            <a:avLst>
              <a:gd name="adj" fmla="val 10704"/>
            </a:avLst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-157162" y="1461460"/>
            <a:ext cx="3966403" cy="1106906"/>
          </a:xfrm>
          <a:prstGeom prst="roundRect">
            <a:avLst>
              <a:gd name="adj" fmla="val 10704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65095" y="1464845"/>
            <a:ext cx="2213811" cy="2213811"/>
            <a:chOff x="4390574" y="1723572"/>
            <a:chExt cx="3410858" cy="3410856"/>
          </a:xfrm>
        </p:grpSpPr>
        <p:grpSp>
          <p:nvGrpSpPr>
            <p:cNvPr id="10" name="组合 9"/>
            <p:cNvGrpSpPr/>
            <p:nvPr/>
          </p:nvGrpSpPr>
          <p:grpSpPr>
            <a:xfrm>
              <a:off x="4390574" y="1723572"/>
              <a:ext cx="3410858" cy="3410856"/>
              <a:chOff x="4426857" y="2068286"/>
              <a:chExt cx="3410856" cy="341085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132285" y="3773714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4426857" y="3773714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132285" y="2068286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圆角矩形 21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426857" y="2068286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19" name="圆角矩形 18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圆角矩形 19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1" name="文本框 10"/>
            <p:cNvSpPr txBox="1"/>
            <p:nvPr/>
          </p:nvSpPr>
          <p:spPr>
            <a:xfrm>
              <a:off x="4684486" y="2160787"/>
              <a:ext cx="1117601" cy="995813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89916" y="2160787"/>
              <a:ext cx="1117601" cy="99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3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84488" y="3866216"/>
              <a:ext cx="1117601" cy="99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389914" y="3866216"/>
              <a:ext cx="1117601" cy="99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3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87533" y="1530411"/>
            <a:ext cx="2314989" cy="745866"/>
            <a:chOff x="3756821" y="3667045"/>
            <a:chExt cx="3086652" cy="994488"/>
          </a:xfrm>
        </p:grpSpPr>
        <p:sp>
          <p:nvSpPr>
            <p:cNvPr id="28" name="文本框 27"/>
            <p:cNvSpPr txBox="1"/>
            <p:nvPr/>
          </p:nvSpPr>
          <p:spPr>
            <a:xfrm>
              <a:off x="3756821" y="3667045"/>
              <a:ext cx="308665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62897" y="4128053"/>
              <a:ext cx="230333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626074" y="2662471"/>
            <a:ext cx="2314989" cy="745866"/>
            <a:chOff x="3756821" y="3667045"/>
            <a:chExt cx="3086652" cy="994488"/>
          </a:xfrm>
        </p:grpSpPr>
        <p:sp>
          <p:nvSpPr>
            <p:cNvPr id="31" name="文本框 30"/>
            <p:cNvSpPr txBox="1"/>
            <p:nvPr/>
          </p:nvSpPr>
          <p:spPr>
            <a:xfrm>
              <a:off x="3756821" y="3667045"/>
              <a:ext cx="308665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62897" y="4128053"/>
              <a:ext cx="230333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738830" y="376325"/>
            <a:ext cx="2314989" cy="745866"/>
            <a:chOff x="3756821" y="3667045"/>
            <a:chExt cx="3086652" cy="994488"/>
          </a:xfrm>
        </p:grpSpPr>
        <p:sp>
          <p:nvSpPr>
            <p:cNvPr id="34" name="文本框 33"/>
            <p:cNvSpPr txBox="1"/>
            <p:nvPr/>
          </p:nvSpPr>
          <p:spPr>
            <a:xfrm>
              <a:off x="3756821" y="3667045"/>
              <a:ext cx="308665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62897" y="4128053"/>
              <a:ext cx="230333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690763" y="3783867"/>
            <a:ext cx="2314989" cy="745866"/>
            <a:chOff x="3756821" y="3667045"/>
            <a:chExt cx="3086652" cy="994488"/>
          </a:xfrm>
        </p:grpSpPr>
        <p:sp>
          <p:nvSpPr>
            <p:cNvPr id="37" name="文本框 36"/>
            <p:cNvSpPr txBox="1"/>
            <p:nvPr/>
          </p:nvSpPr>
          <p:spPr>
            <a:xfrm>
              <a:off x="3756821" y="3667045"/>
              <a:ext cx="308665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762897" y="4128053"/>
              <a:ext cx="230333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4369456" y="794103"/>
            <a:ext cx="1321214" cy="1283402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465659" y="1317025"/>
            <a:ext cx="1321214" cy="1283402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363677" y="3194369"/>
            <a:ext cx="1263137" cy="1179593"/>
          </a:xfrm>
          <a:prstGeom prst="roundRect">
            <a:avLst>
              <a:gd name="adj" fmla="val 7843"/>
            </a:avLst>
          </a:prstGeom>
          <a:solidFill>
            <a:schemeClr val="accent3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74264" y="2548910"/>
            <a:ext cx="1616406" cy="1637442"/>
          </a:xfrm>
          <a:prstGeom prst="roundRect">
            <a:avLst>
              <a:gd name="adj" fmla="val 7843"/>
            </a:avLst>
          </a:prstGeom>
          <a:solidFill>
            <a:schemeClr val="accent4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254737" y="1052123"/>
            <a:ext cx="597087" cy="59868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409671" y="3570238"/>
            <a:ext cx="411090" cy="41219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265533" y="3574666"/>
            <a:ext cx="597087" cy="59868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366512" y="2688500"/>
            <a:ext cx="790936" cy="793053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10011" y="922908"/>
            <a:ext cx="411090" cy="41219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355814" y="577337"/>
            <a:ext cx="619424" cy="621082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046863" y="1823527"/>
            <a:ext cx="411090" cy="41219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628413" y="1847730"/>
            <a:ext cx="518738" cy="52012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490222" y="2671800"/>
            <a:ext cx="705645" cy="707534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235419" y="1752777"/>
            <a:ext cx="1616406" cy="172877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949252" y="577337"/>
            <a:ext cx="1108898" cy="1073471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916355" y="3481554"/>
            <a:ext cx="1011598" cy="112927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966179" y="3570238"/>
            <a:ext cx="1191269" cy="112927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130506" y="920498"/>
            <a:ext cx="790936" cy="793053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84341" y="1890180"/>
            <a:ext cx="71678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70992" y="3672470"/>
            <a:ext cx="71678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7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60594" y="3585386"/>
            <a:ext cx="71678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145306" y="633292"/>
            <a:ext cx="71678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72721" y="4136275"/>
            <a:ext cx="1272923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57181" y="4086563"/>
            <a:ext cx="127292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07187" y="1082506"/>
            <a:ext cx="100255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03281" y="2513871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407407" y="2753306"/>
            <a:ext cx="1341517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480945" y="2753305"/>
            <a:ext cx="9201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1"/>
          <p:cNvGrpSpPr>
            <a:grpSpLocks noChangeAspect="1"/>
          </p:cNvGrpSpPr>
          <p:nvPr/>
        </p:nvGrpSpPr>
        <p:grpSpPr bwMode="auto">
          <a:xfrm>
            <a:off x="4329497" y="1063166"/>
            <a:ext cx="405664" cy="496586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3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52"/>
          <p:cNvGrpSpPr>
            <a:grpSpLocks noChangeAspect="1"/>
          </p:cNvGrpSpPr>
          <p:nvPr/>
        </p:nvGrpSpPr>
        <p:grpSpPr bwMode="auto">
          <a:xfrm>
            <a:off x="6363069" y="1144306"/>
            <a:ext cx="386719" cy="383384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62"/>
          <p:cNvGrpSpPr>
            <a:grpSpLocks noChangeAspect="1"/>
          </p:cNvGrpSpPr>
          <p:nvPr/>
        </p:nvGrpSpPr>
        <p:grpSpPr bwMode="auto">
          <a:xfrm>
            <a:off x="7620592" y="2842846"/>
            <a:ext cx="453623" cy="362195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5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68"/>
          <p:cNvGrpSpPr>
            <a:grpSpLocks noChangeAspect="1"/>
          </p:cNvGrpSpPr>
          <p:nvPr/>
        </p:nvGrpSpPr>
        <p:grpSpPr bwMode="auto">
          <a:xfrm>
            <a:off x="4576795" y="2927687"/>
            <a:ext cx="367862" cy="354438"/>
            <a:chOff x="3770" y="2095"/>
            <a:chExt cx="137" cy="132"/>
          </a:xfrm>
          <a:solidFill>
            <a:schemeClr val="accent4"/>
          </a:solidFill>
          <a:effectLst/>
        </p:grpSpPr>
        <p:sp>
          <p:nvSpPr>
            <p:cNvPr id="55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85115" y="1631731"/>
            <a:ext cx="3177148" cy="1950212"/>
            <a:chOff x="6860708" y="2537593"/>
            <a:chExt cx="4459510" cy="2600283"/>
          </a:xfrm>
        </p:grpSpPr>
        <p:sp>
          <p:nvSpPr>
            <p:cNvPr id="63" name="文本框 62"/>
            <p:cNvSpPr txBox="1"/>
            <p:nvPr/>
          </p:nvSpPr>
          <p:spPr>
            <a:xfrm>
              <a:off x="6870215" y="2537593"/>
              <a:ext cx="445000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6958315" y="3105777"/>
              <a:ext cx="299965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/>
          </p:nvSpPr>
          <p:spPr>
            <a:xfrm>
              <a:off x="6860708" y="3168105"/>
              <a:ext cx="3234304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在此录入图表的综合描述说明。在此录入在此在此在此在此录入图表的综合描述说明。在此录入在此在此在此在此录入图表的综合描述说明。在此录入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  <a:tileRect/>
            </a:gra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75" b="1" dirty="0"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标题文字内容</a:t>
            </a:r>
            <a:endParaRPr lang="en-US" sz="3175" b="1" dirty="0">
              <a:solidFill>
                <a:schemeClr val="accent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</a:t>
            </a:r>
            <a:endParaRPr lang="en-US" sz="950" dirty="0"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Bebas Neue" charset="0"/>
                <a:sym typeface="Bebas Neue" charset="0"/>
              </a:rPr>
              <a:t>03</a:t>
            </a:r>
            <a:endParaRPr lang="en-US" sz="6000" dirty="0">
              <a:solidFill>
                <a:schemeClr val="accent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饼形 4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name="adj1" fmla="val 3414187"/>
              <a:gd name="adj2" fmla="val 88443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饼形 5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name="adj1" fmla="val 20312866"/>
              <a:gd name="adj2" fmla="val 34284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饼形 9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name="adj1" fmla="val 16193055"/>
              <a:gd name="adj2" fmla="val 203066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饼形 10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name="adj1" fmla="val 8835302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68965" y="1295806"/>
            <a:ext cx="2343707" cy="2343707"/>
          </a:xfrm>
          <a:prstGeom prst="ellipse">
            <a:avLst/>
          </a:prstGeom>
          <a:gradFill>
            <a:gsLst>
              <a:gs pos="100000">
                <a:srgbClr val="F7F7F7"/>
              </a:gs>
              <a:gs pos="0">
                <a:srgbClr val="B0B0B0"/>
              </a:gs>
            </a:gsLst>
            <a:lin ang="2700000" scaled="1"/>
          </a:gra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76631" y="1282489"/>
            <a:ext cx="878003" cy="878003"/>
            <a:chOff x="2586038" y="2761615"/>
            <a:chExt cx="1334770" cy="1334770"/>
          </a:xfrm>
        </p:grpSpPr>
        <p:sp>
          <p:nvSpPr>
            <p:cNvPr id="14" name="椭圆 13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23369" y="3561833"/>
            <a:ext cx="878003" cy="878003"/>
            <a:chOff x="2586038" y="2761615"/>
            <a:chExt cx="1334770" cy="1334770"/>
          </a:xfrm>
        </p:grpSpPr>
        <p:sp>
          <p:nvSpPr>
            <p:cNvPr id="17" name="椭圆 16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89366" y="2814776"/>
            <a:ext cx="878003" cy="878003"/>
            <a:chOff x="2586038" y="2761615"/>
            <a:chExt cx="1334770" cy="1334770"/>
          </a:xfrm>
        </p:grpSpPr>
        <p:sp>
          <p:nvSpPr>
            <p:cNvPr id="20" name="椭圆 19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55287" y="703664"/>
            <a:ext cx="878003" cy="878003"/>
            <a:chOff x="2586038" y="2761615"/>
            <a:chExt cx="1334770" cy="1334770"/>
          </a:xfrm>
        </p:grpSpPr>
        <p:sp>
          <p:nvSpPr>
            <p:cNvPr id="23" name="椭圆 22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28309" y="1189252"/>
            <a:ext cx="1257692" cy="831096"/>
            <a:chOff x="1434550" y="1585669"/>
            <a:chExt cx="1676922" cy="1108127"/>
          </a:xfrm>
        </p:grpSpPr>
        <p:sp>
          <p:nvSpPr>
            <p:cNvPr id="26" name="文本框 25"/>
            <p:cNvSpPr txBox="1"/>
            <p:nvPr/>
          </p:nvSpPr>
          <p:spPr>
            <a:xfrm>
              <a:off x="1434550" y="1585669"/>
              <a:ext cx="1090116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</a:t>
              </a:r>
              <a:r>
                <a:rPr lang="en-US" altLang="zh-CN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222561" y="3842305"/>
                <a:ext cx="1511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228724" y="4098527"/>
                <a:ext cx="1604116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879132" y="3533326"/>
            <a:ext cx="1257692" cy="831096"/>
            <a:chOff x="1434550" y="1585669"/>
            <a:chExt cx="1676922" cy="1108127"/>
          </a:xfrm>
        </p:grpSpPr>
        <p:sp>
          <p:nvSpPr>
            <p:cNvPr id="31" name="文本框 30"/>
            <p:cNvSpPr txBox="1"/>
            <p:nvPr/>
          </p:nvSpPr>
          <p:spPr>
            <a:xfrm>
              <a:off x="1434550" y="1585669"/>
              <a:ext cx="106728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  <a:r>
                <a:rPr lang="en-US" altLang="zh-CN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1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3222561" y="3842305"/>
                <a:ext cx="1511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228724" y="4098527"/>
                <a:ext cx="1604116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647026" y="2825662"/>
            <a:ext cx="1257692" cy="831096"/>
            <a:chOff x="1434550" y="1585669"/>
            <a:chExt cx="1676922" cy="1108127"/>
          </a:xfrm>
        </p:grpSpPr>
        <p:sp>
          <p:nvSpPr>
            <p:cNvPr id="36" name="文本框 35"/>
            <p:cNvSpPr txBox="1"/>
            <p:nvPr/>
          </p:nvSpPr>
          <p:spPr>
            <a:xfrm>
              <a:off x="1434550" y="1585669"/>
              <a:ext cx="108819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en-US" altLang="zh-CN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3222561" y="3842305"/>
                <a:ext cx="1511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228724" y="4098527"/>
                <a:ext cx="1604116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205483" y="671333"/>
            <a:ext cx="1257692" cy="831096"/>
            <a:chOff x="1434550" y="1585669"/>
            <a:chExt cx="1676922" cy="1108127"/>
          </a:xfrm>
        </p:grpSpPr>
        <p:sp>
          <p:nvSpPr>
            <p:cNvPr id="41" name="文本框 40"/>
            <p:cNvSpPr txBox="1"/>
            <p:nvPr/>
          </p:nvSpPr>
          <p:spPr>
            <a:xfrm>
              <a:off x="1434550" y="1585669"/>
              <a:ext cx="110701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r>
                <a:rPr lang="en-US" altLang="zh-CN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3222561" y="3842305"/>
                <a:ext cx="1511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228724" y="4098527"/>
                <a:ext cx="1604116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Group 41"/>
          <p:cNvGrpSpPr>
            <a:grpSpLocks noChangeAspect="1"/>
          </p:cNvGrpSpPr>
          <p:nvPr/>
        </p:nvGrpSpPr>
        <p:grpSpPr bwMode="auto">
          <a:xfrm>
            <a:off x="2887114" y="1547908"/>
            <a:ext cx="283601" cy="347165"/>
            <a:chOff x="3783" y="2089"/>
            <a:chExt cx="116" cy="142"/>
          </a:xfrm>
          <a:solidFill>
            <a:schemeClr val="accent2"/>
          </a:solidFill>
          <a:effectLst/>
        </p:grpSpPr>
        <p:sp>
          <p:nvSpPr>
            <p:cNvPr id="46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52"/>
          <p:cNvGrpSpPr>
            <a:grpSpLocks noChangeAspect="1"/>
          </p:cNvGrpSpPr>
          <p:nvPr/>
        </p:nvGrpSpPr>
        <p:grpSpPr bwMode="auto">
          <a:xfrm>
            <a:off x="3498179" y="3838680"/>
            <a:ext cx="327130" cy="324310"/>
            <a:chOff x="3783" y="2102"/>
            <a:chExt cx="116" cy="115"/>
          </a:xfrm>
          <a:solidFill>
            <a:schemeClr val="accent1"/>
          </a:solidFill>
          <a:effectLst/>
        </p:grpSpPr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Group 62"/>
          <p:cNvGrpSpPr>
            <a:grpSpLocks noChangeAspect="1"/>
          </p:cNvGrpSpPr>
          <p:nvPr/>
        </p:nvGrpSpPr>
        <p:grpSpPr bwMode="auto">
          <a:xfrm>
            <a:off x="5964052" y="3127315"/>
            <a:ext cx="348842" cy="278533"/>
            <a:chOff x="3775" y="2110"/>
            <a:chExt cx="129" cy="103"/>
          </a:xfrm>
          <a:solidFill>
            <a:schemeClr val="accent4"/>
          </a:solidFill>
          <a:effectLst/>
        </p:grpSpPr>
        <p:sp>
          <p:nvSpPr>
            <p:cNvPr id="63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Group 68"/>
          <p:cNvGrpSpPr>
            <a:grpSpLocks noChangeAspect="1"/>
          </p:cNvGrpSpPr>
          <p:nvPr/>
        </p:nvGrpSpPr>
        <p:grpSpPr bwMode="auto">
          <a:xfrm>
            <a:off x="5528290" y="1013963"/>
            <a:ext cx="311180" cy="299823"/>
            <a:chOff x="3770" y="2095"/>
            <a:chExt cx="137" cy="132"/>
          </a:xfrm>
          <a:solidFill>
            <a:schemeClr val="accent3"/>
          </a:solidFill>
          <a:effectLst/>
        </p:grpSpPr>
        <p:sp>
          <p:nvSpPr>
            <p:cNvPr id="67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235073" y="2284104"/>
            <a:ext cx="2650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dirty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75" name="椭圆 74"/>
          <p:cNvSpPr/>
          <p:nvPr/>
        </p:nvSpPr>
        <p:spPr>
          <a:xfrm>
            <a:off x="2424968" y="4451433"/>
            <a:ext cx="4294065" cy="37967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5000"/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87829" y="1449414"/>
            <a:ext cx="6727541" cy="2426898"/>
            <a:chOff x="1275068" y="2211288"/>
            <a:chExt cx="9897218" cy="3570332"/>
          </a:xfrm>
        </p:grpSpPr>
        <p:sp>
          <p:nvSpPr>
            <p:cNvPr id="6" name="椭圆 5"/>
            <p:cNvSpPr/>
            <p:nvPr/>
          </p:nvSpPr>
          <p:spPr>
            <a:xfrm>
              <a:off x="1275068" y="5122168"/>
              <a:ext cx="8865709" cy="659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  <a:alpha val="0"/>
                  </a:schemeClr>
                </a:gs>
                <a:gs pos="29000">
                  <a:schemeClr val="tx1">
                    <a:alpha val="18000"/>
                  </a:schemeClr>
                </a:gs>
                <a:gs pos="0">
                  <a:schemeClr val="tx1">
                    <a:alpha val="3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9669228">
              <a:off x="3037936" y="2211288"/>
              <a:ext cx="8134350" cy="3473724"/>
            </a:xfrm>
            <a:custGeom>
              <a:avLst/>
              <a:gdLst>
                <a:gd name="connsiteX0" fmla="*/ 371475 w 8134350"/>
                <a:gd name="connsiteY0" fmla="*/ 0 h 3473725"/>
                <a:gd name="connsiteX1" fmla="*/ 3680363 w 8134350"/>
                <a:gd name="connsiteY1" fmla="*/ 0 h 3473725"/>
                <a:gd name="connsiteX2" fmla="*/ 4051838 w 8134350"/>
                <a:gd name="connsiteY2" fmla="*/ 371475 h 3473725"/>
                <a:gd name="connsiteX3" fmla="*/ 4051838 w 8134350"/>
                <a:gd name="connsiteY3" fmla="*/ 371477 h 3473725"/>
                <a:gd name="connsiteX4" fmla="*/ 4051838 w 8134350"/>
                <a:gd name="connsiteY4" fmla="*/ 2267624 h 3473725"/>
                <a:gd name="connsiteX5" fmla="*/ 6989250 w 8134350"/>
                <a:gd name="connsiteY5" fmla="*/ 2267624 h 3473725"/>
                <a:gd name="connsiteX6" fmla="*/ 7009698 w 8134350"/>
                <a:gd name="connsiteY6" fmla="*/ 2269686 h 3473725"/>
                <a:gd name="connsiteX7" fmla="*/ 7009698 w 8134350"/>
                <a:gd name="connsiteY7" fmla="*/ 1961252 h 3473725"/>
                <a:gd name="connsiteX8" fmla="*/ 7012047 w 8134350"/>
                <a:gd name="connsiteY8" fmla="*/ 1930538 h 3473725"/>
                <a:gd name="connsiteX9" fmla="*/ 7015807 w 8134350"/>
                <a:gd name="connsiteY9" fmla="*/ 1914575 h 3473725"/>
                <a:gd name="connsiteX10" fmla="*/ 7016792 w 8134350"/>
                <a:gd name="connsiteY10" fmla="*/ 1908843 h 3473725"/>
                <a:gd name="connsiteX11" fmla="*/ 7017969 w 8134350"/>
                <a:gd name="connsiteY11" fmla="*/ 1905400 h 3473725"/>
                <a:gd name="connsiteX12" fmla="*/ 7018786 w 8134350"/>
                <a:gd name="connsiteY12" fmla="*/ 1901931 h 3473725"/>
                <a:gd name="connsiteX13" fmla="*/ 7020948 w 8134350"/>
                <a:gd name="connsiteY13" fmla="*/ 1896681 h 3473725"/>
                <a:gd name="connsiteX14" fmla="*/ 7026411 w 8134350"/>
                <a:gd name="connsiteY14" fmla="*/ 1880696 h 3473725"/>
                <a:gd name="connsiteX15" fmla="*/ 7140860 w 8134350"/>
                <a:gd name="connsiteY15" fmla="*/ 1805626 h 3473725"/>
                <a:gd name="connsiteX16" fmla="*/ 7184389 w 8134350"/>
                <a:gd name="connsiteY16" fmla="*/ 1824914 h 3473725"/>
                <a:gd name="connsiteX17" fmla="*/ 8076507 w 8134350"/>
                <a:gd name="connsiteY17" fmla="*/ 2503656 h 3473725"/>
                <a:gd name="connsiteX18" fmla="*/ 8134063 w 8134350"/>
                <a:gd name="connsiteY18" fmla="*/ 2625031 h 3473725"/>
                <a:gd name="connsiteX19" fmla="*/ 8134030 w 8134350"/>
                <a:gd name="connsiteY19" fmla="*/ 2647103 h 3473725"/>
                <a:gd name="connsiteX20" fmla="*/ 8133955 w 8134350"/>
                <a:gd name="connsiteY20" fmla="*/ 2647768 h 3473725"/>
                <a:gd name="connsiteX21" fmla="*/ 8134063 w 8134350"/>
                <a:gd name="connsiteY21" fmla="*/ 2653167 h 3473725"/>
                <a:gd name="connsiteX22" fmla="*/ 8076507 w 8134350"/>
                <a:gd name="connsiteY22" fmla="*/ 2774542 h 3473725"/>
                <a:gd name="connsiteX23" fmla="*/ 7184389 w 8134350"/>
                <a:gd name="connsiteY23" fmla="*/ 3453283 h 3473725"/>
                <a:gd name="connsiteX24" fmla="*/ 7040099 w 8134350"/>
                <a:gd name="connsiteY24" fmla="*/ 3422552 h 3473725"/>
                <a:gd name="connsiteX25" fmla="*/ 7033235 w 8134350"/>
                <a:gd name="connsiteY25" fmla="*/ 3409989 h 3473725"/>
                <a:gd name="connsiteX26" fmla="*/ 7029448 w 8134350"/>
                <a:gd name="connsiteY26" fmla="*/ 3403942 h 3473725"/>
                <a:gd name="connsiteX27" fmla="*/ 7027973 w 8134350"/>
                <a:gd name="connsiteY27" fmla="*/ 3400360 h 3473725"/>
                <a:gd name="connsiteX28" fmla="*/ 7026411 w 8134350"/>
                <a:gd name="connsiteY28" fmla="*/ 3397501 h 3473725"/>
                <a:gd name="connsiteX29" fmla="*/ 7024537 w 8134350"/>
                <a:gd name="connsiteY29" fmla="*/ 3392018 h 3473725"/>
                <a:gd name="connsiteX30" fmla="*/ 7018786 w 8134350"/>
                <a:gd name="connsiteY30" fmla="*/ 3378055 h 3473725"/>
                <a:gd name="connsiteX31" fmla="*/ 7009698 w 8134350"/>
                <a:gd name="connsiteY31" fmla="*/ 3318734 h 3473725"/>
                <a:gd name="connsiteX32" fmla="*/ 7009698 w 8134350"/>
                <a:gd name="connsiteY32" fmla="*/ 3008513 h 3473725"/>
                <a:gd name="connsiteX33" fmla="*/ 6989250 w 8134350"/>
                <a:gd name="connsiteY33" fmla="*/ 3010574 h 3473725"/>
                <a:gd name="connsiteX34" fmla="*/ 3680362 w 8134350"/>
                <a:gd name="connsiteY34" fmla="*/ 3010574 h 3473725"/>
                <a:gd name="connsiteX35" fmla="*/ 3308887 w 8134350"/>
                <a:gd name="connsiteY35" fmla="*/ 2639099 h 3473725"/>
                <a:gd name="connsiteX36" fmla="*/ 3308888 w 8134350"/>
                <a:gd name="connsiteY36" fmla="*/ 2639094 h 3473725"/>
                <a:gd name="connsiteX37" fmla="*/ 3308888 w 8134350"/>
                <a:gd name="connsiteY37" fmla="*/ 742950 h 3473725"/>
                <a:gd name="connsiteX38" fmla="*/ 371475 w 8134350"/>
                <a:gd name="connsiteY38" fmla="*/ 742950 h 3473725"/>
                <a:gd name="connsiteX39" fmla="*/ 0 w 8134350"/>
                <a:gd name="connsiteY39" fmla="*/ 371475 h 3473725"/>
                <a:gd name="connsiteX40" fmla="*/ 371475 w 8134350"/>
                <a:gd name="connsiteY40" fmla="*/ 0 h 34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134350" h="3473725">
                  <a:moveTo>
                    <a:pt x="371475" y="0"/>
                  </a:moveTo>
                  <a:lnTo>
                    <a:pt x="3680363" y="0"/>
                  </a:lnTo>
                  <a:cubicBezTo>
                    <a:pt x="3885523" y="0"/>
                    <a:pt x="4051838" y="166315"/>
                    <a:pt x="4051838" y="371475"/>
                  </a:cubicBezTo>
                  <a:lnTo>
                    <a:pt x="4051838" y="371477"/>
                  </a:lnTo>
                  <a:lnTo>
                    <a:pt x="4051838" y="2267624"/>
                  </a:lnTo>
                  <a:lnTo>
                    <a:pt x="6989250" y="2267624"/>
                  </a:lnTo>
                  <a:lnTo>
                    <a:pt x="7009698" y="2269686"/>
                  </a:lnTo>
                  <a:lnTo>
                    <a:pt x="7009698" y="1961252"/>
                  </a:lnTo>
                  <a:cubicBezTo>
                    <a:pt x="7009698" y="1950731"/>
                    <a:pt x="7010507" y="1940459"/>
                    <a:pt x="7012047" y="1930538"/>
                  </a:cubicBezTo>
                  <a:lnTo>
                    <a:pt x="7015807" y="1914575"/>
                  </a:lnTo>
                  <a:lnTo>
                    <a:pt x="7016792" y="1908843"/>
                  </a:lnTo>
                  <a:lnTo>
                    <a:pt x="7017969" y="1905400"/>
                  </a:lnTo>
                  <a:lnTo>
                    <a:pt x="7018786" y="1901931"/>
                  </a:lnTo>
                  <a:lnTo>
                    <a:pt x="7020948" y="1896681"/>
                  </a:lnTo>
                  <a:lnTo>
                    <a:pt x="7026411" y="1880696"/>
                  </a:lnTo>
                  <a:cubicBezTo>
                    <a:pt x="7050362" y="1826027"/>
                    <a:pt x="7096135" y="1798312"/>
                    <a:pt x="7140860" y="1805626"/>
                  </a:cubicBezTo>
                  <a:cubicBezTo>
                    <a:pt x="7155769" y="1808064"/>
                    <a:pt x="7170560" y="1814393"/>
                    <a:pt x="7184389" y="1824914"/>
                  </a:cubicBezTo>
                  <a:lnTo>
                    <a:pt x="8076507" y="2503656"/>
                  </a:lnTo>
                  <a:cubicBezTo>
                    <a:pt x="8111078" y="2529958"/>
                    <a:pt x="8131446" y="2576230"/>
                    <a:pt x="8134063" y="2625031"/>
                  </a:cubicBezTo>
                  <a:cubicBezTo>
                    <a:pt x="8134455" y="2632351"/>
                    <a:pt x="8134449" y="2639728"/>
                    <a:pt x="8134030" y="2647103"/>
                  </a:cubicBezTo>
                  <a:lnTo>
                    <a:pt x="8133955" y="2647768"/>
                  </a:lnTo>
                  <a:lnTo>
                    <a:pt x="8134063" y="2653167"/>
                  </a:lnTo>
                  <a:cubicBezTo>
                    <a:pt x="8131446" y="2701968"/>
                    <a:pt x="8111078" y="2748240"/>
                    <a:pt x="8076507" y="2774542"/>
                  </a:cubicBezTo>
                  <a:lnTo>
                    <a:pt x="7184389" y="3453283"/>
                  </a:lnTo>
                  <a:cubicBezTo>
                    <a:pt x="7135990" y="3490106"/>
                    <a:pt x="7075788" y="3475588"/>
                    <a:pt x="7040099" y="3422552"/>
                  </a:cubicBezTo>
                  <a:lnTo>
                    <a:pt x="7033235" y="3409989"/>
                  </a:lnTo>
                  <a:lnTo>
                    <a:pt x="7029448" y="3403942"/>
                  </a:lnTo>
                  <a:lnTo>
                    <a:pt x="7027973" y="3400360"/>
                  </a:lnTo>
                  <a:lnTo>
                    <a:pt x="7026411" y="3397501"/>
                  </a:lnTo>
                  <a:lnTo>
                    <a:pt x="7024537" y="3392018"/>
                  </a:lnTo>
                  <a:lnTo>
                    <a:pt x="7018786" y="3378055"/>
                  </a:lnTo>
                  <a:cubicBezTo>
                    <a:pt x="7012934" y="3359822"/>
                    <a:pt x="7009698" y="3339776"/>
                    <a:pt x="7009698" y="3318734"/>
                  </a:cubicBezTo>
                  <a:lnTo>
                    <a:pt x="7009698" y="3008513"/>
                  </a:lnTo>
                  <a:lnTo>
                    <a:pt x="6989250" y="3010574"/>
                  </a:lnTo>
                  <a:lnTo>
                    <a:pt x="3680362" y="3010574"/>
                  </a:lnTo>
                  <a:cubicBezTo>
                    <a:pt x="3475202" y="3010574"/>
                    <a:pt x="3308887" y="2844259"/>
                    <a:pt x="3308887" y="2639099"/>
                  </a:cubicBezTo>
                  <a:lnTo>
                    <a:pt x="3308888" y="2639094"/>
                  </a:lnTo>
                  <a:lnTo>
                    <a:pt x="3308888" y="742950"/>
                  </a:lnTo>
                  <a:lnTo>
                    <a:pt x="371475" y="742950"/>
                  </a:lnTo>
                  <a:cubicBezTo>
                    <a:pt x="166315" y="742950"/>
                    <a:pt x="0" y="576635"/>
                    <a:pt x="0" y="371475"/>
                  </a:cubicBezTo>
                  <a:cubicBezTo>
                    <a:pt x="0" y="166315"/>
                    <a:pt x="166315" y="0"/>
                    <a:pt x="371475" y="0"/>
                  </a:cubicBezTo>
                  <a:close/>
                </a:path>
              </a:pathLst>
            </a:custGeom>
            <a:gradFill>
              <a:gsLst>
                <a:gs pos="85500">
                  <a:schemeClr val="bg1">
                    <a:lumMod val="75000"/>
                  </a:schemeClr>
                </a:gs>
                <a:gs pos="71000">
                  <a:schemeClr val="bg1">
                    <a:lumMod val="95000"/>
                  </a:schemeClr>
                </a:gs>
                <a:gs pos="54000">
                  <a:schemeClr val="bg1">
                    <a:lumMod val="75000"/>
                  </a:schemeClr>
                </a:gs>
                <a:gs pos="37000">
                  <a:schemeClr val="bg1">
                    <a:lumMod val="95000"/>
                  </a:schemeClr>
                </a:gs>
                <a:gs pos="19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6000000" scaled="0"/>
            </a:gra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elaxedModerately"/>
              <a:lightRig rig="threePt" dir="t">
                <a:rot lat="0" lon="0" rev="0"/>
              </a:lightRig>
            </a:scene3d>
            <a:sp3d extrusionH="368300" prstMaterial="matte"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794398" y="2628962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43189" y="1576750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86104" y="2628962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152795" y="1433796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17573" y="2749738"/>
            <a:ext cx="51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73701" y="1689711"/>
            <a:ext cx="53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16616" y="2740070"/>
            <a:ext cx="50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3306" y="1544905"/>
            <a:ext cx="46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8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430009" y="3742971"/>
            <a:ext cx="1349424" cy="745192"/>
            <a:chOff x="3451161" y="3849925"/>
            <a:chExt cx="1799232" cy="993588"/>
          </a:xfrm>
        </p:grpSpPr>
        <p:sp>
          <p:nvSpPr>
            <p:cNvPr id="17" name="文本框 16"/>
            <p:cNvSpPr txBox="1"/>
            <p:nvPr/>
          </p:nvSpPr>
          <p:spPr>
            <a:xfrm>
              <a:off x="3451161" y="384992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57510" y="4166406"/>
              <a:ext cx="179288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45254" y="3742971"/>
            <a:ext cx="1407839" cy="745192"/>
            <a:chOff x="3451161" y="3849925"/>
            <a:chExt cx="1877118" cy="993588"/>
          </a:xfrm>
        </p:grpSpPr>
        <p:sp>
          <p:nvSpPr>
            <p:cNvPr id="20" name="文本框 19"/>
            <p:cNvSpPr txBox="1"/>
            <p:nvPr/>
          </p:nvSpPr>
          <p:spPr>
            <a:xfrm>
              <a:off x="3451161" y="3849925"/>
              <a:ext cx="1725051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57510" y="4166406"/>
              <a:ext cx="1870769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1897" y="840352"/>
            <a:ext cx="1381803" cy="745192"/>
            <a:chOff x="3451161" y="3849925"/>
            <a:chExt cx="1842404" cy="993588"/>
          </a:xfrm>
        </p:grpSpPr>
        <p:sp>
          <p:nvSpPr>
            <p:cNvPr id="23" name="文本框 22"/>
            <p:cNvSpPr txBox="1"/>
            <p:nvPr/>
          </p:nvSpPr>
          <p:spPr>
            <a:xfrm>
              <a:off x="3451161" y="384992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7510" y="4166406"/>
              <a:ext cx="1836055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97627" y="678427"/>
            <a:ext cx="1385679" cy="745192"/>
            <a:chOff x="3451161" y="3849925"/>
            <a:chExt cx="1847572" cy="993588"/>
          </a:xfrm>
        </p:grpSpPr>
        <p:sp>
          <p:nvSpPr>
            <p:cNvPr id="26" name="文本框 25"/>
            <p:cNvSpPr txBox="1"/>
            <p:nvPr/>
          </p:nvSpPr>
          <p:spPr>
            <a:xfrm>
              <a:off x="3451161" y="384992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57510" y="4166406"/>
              <a:ext cx="184122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24275" y="2521692"/>
            <a:ext cx="801644" cy="1398163"/>
            <a:chOff x="2499058" y="3318525"/>
            <a:chExt cx="1068858" cy="1864217"/>
          </a:xfrm>
        </p:grpSpPr>
        <p:sp>
          <p:nvSpPr>
            <p:cNvPr id="29" name="弧形 28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11216" y="2521692"/>
            <a:ext cx="801644" cy="1398163"/>
            <a:chOff x="2499058" y="3318525"/>
            <a:chExt cx="1068858" cy="1864217"/>
          </a:xfrm>
        </p:grpSpPr>
        <p:sp>
          <p:nvSpPr>
            <p:cNvPr id="34" name="弧形 33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 flipV="1">
            <a:off x="3497611" y="961169"/>
            <a:ext cx="801644" cy="1398163"/>
            <a:chOff x="2499058" y="3318525"/>
            <a:chExt cx="1068858" cy="1864217"/>
          </a:xfrm>
        </p:grpSpPr>
        <p:sp>
          <p:nvSpPr>
            <p:cNvPr id="39" name="弧形 38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flipH="1" flipV="1">
            <a:off x="6086959" y="809247"/>
            <a:ext cx="801644" cy="1398163"/>
            <a:chOff x="2499058" y="3318525"/>
            <a:chExt cx="1068858" cy="1864217"/>
          </a:xfrm>
        </p:grpSpPr>
        <p:sp>
          <p:nvSpPr>
            <p:cNvPr id="44" name="弧形 43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234406" y="1438277"/>
            <a:ext cx="1788863" cy="2228849"/>
            <a:chOff x="7380501" y="2927403"/>
            <a:chExt cx="2311884" cy="2880513"/>
          </a:xfrm>
        </p:grpSpPr>
        <p:sp>
          <p:nvSpPr>
            <p:cNvPr id="49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15581" y="1438277"/>
            <a:ext cx="1788863" cy="2228849"/>
            <a:chOff x="7380501" y="2927403"/>
            <a:chExt cx="2311884" cy="2880513"/>
          </a:xfrm>
        </p:grpSpPr>
        <p:sp>
          <p:nvSpPr>
            <p:cNvPr id="53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796756" y="1438277"/>
            <a:ext cx="1788863" cy="2228849"/>
            <a:chOff x="7380501" y="2927403"/>
            <a:chExt cx="2311884" cy="2880513"/>
          </a:xfrm>
        </p:grpSpPr>
        <p:sp>
          <p:nvSpPr>
            <p:cNvPr id="57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577931" y="1438277"/>
            <a:ext cx="1788863" cy="2228849"/>
            <a:chOff x="7380501" y="2927403"/>
            <a:chExt cx="2311884" cy="2880513"/>
          </a:xfrm>
        </p:grpSpPr>
        <p:sp>
          <p:nvSpPr>
            <p:cNvPr id="61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117565" y="2902722"/>
            <a:ext cx="2011519" cy="779665"/>
            <a:chOff x="7015886" y="725479"/>
            <a:chExt cx="2682025" cy="1039553"/>
          </a:xfrm>
        </p:grpSpPr>
        <p:sp>
          <p:nvSpPr>
            <p:cNvPr id="65" name="文本框 64"/>
            <p:cNvSpPr txBox="1"/>
            <p:nvPr/>
          </p:nvSpPr>
          <p:spPr>
            <a:xfrm>
              <a:off x="7015886" y="725479"/>
              <a:ext cx="268202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037155" y="1026369"/>
              <a:ext cx="200660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917612" y="2902722"/>
            <a:ext cx="2011519" cy="779665"/>
            <a:chOff x="7015886" y="725479"/>
            <a:chExt cx="2682025" cy="1039553"/>
          </a:xfrm>
        </p:grpSpPr>
        <p:sp>
          <p:nvSpPr>
            <p:cNvPr id="68" name="文本框 67"/>
            <p:cNvSpPr txBox="1"/>
            <p:nvPr/>
          </p:nvSpPr>
          <p:spPr>
            <a:xfrm>
              <a:off x="7015886" y="725479"/>
              <a:ext cx="268202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037155" y="1026369"/>
              <a:ext cx="200660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698787" y="2902722"/>
            <a:ext cx="2011519" cy="779667"/>
            <a:chOff x="7015886" y="725479"/>
            <a:chExt cx="2682025" cy="1039555"/>
          </a:xfrm>
        </p:grpSpPr>
        <p:sp>
          <p:nvSpPr>
            <p:cNvPr id="71" name="文本框 70"/>
            <p:cNvSpPr txBox="1"/>
            <p:nvPr/>
          </p:nvSpPr>
          <p:spPr>
            <a:xfrm>
              <a:off x="7015886" y="725479"/>
              <a:ext cx="268202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037155" y="1026370"/>
              <a:ext cx="20066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479962" y="2902722"/>
            <a:ext cx="2011519" cy="779665"/>
            <a:chOff x="7015886" y="725479"/>
            <a:chExt cx="2682025" cy="1039553"/>
          </a:xfrm>
        </p:grpSpPr>
        <p:sp>
          <p:nvSpPr>
            <p:cNvPr id="74" name="文本框 73"/>
            <p:cNvSpPr txBox="1"/>
            <p:nvPr/>
          </p:nvSpPr>
          <p:spPr>
            <a:xfrm>
              <a:off x="7015886" y="725479"/>
              <a:ext cx="268202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037155" y="1026369"/>
              <a:ext cx="200660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8"/>
          <p:cNvGrpSpPr>
            <a:grpSpLocks noChangeAspect="1"/>
          </p:cNvGrpSpPr>
          <p:nvPr/>
        </p:nvGrpSpPr>
        <p:grpSpPr bwMode="auto">
          <a:xfrm>
            <a:off x="1596454" y="1849526"/>
            <a:ext cx="483743" cy="530051"/>
            <a:chOff x="3437" y="2282"/>
            <a:chExt cx="679" cy="744"/>
          </a:xfrm>
          <a:solidFill>
            <a:schemeClr val="accent1"/>
          </a:solidFill>
        </p:grpSpPr>
        <p:sp>
          <p:nvSpPr>
            <p:cNvPr id="77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3"/>
          <p:cNvGrpSpPr>
            <a:grpSpLocks noChangeAspect="1"/>
          </p:cNvGrpSpPr>
          <p:nvPr/>
        </p:nvGrpSpPr>
        <p:grpSpPr bwMode="auto">
          <a:xfrm>
            <a:off x="3376495" y="1846192"/>
            <a:ext cx="530459" cy="536720"/>
            <a:chOff x="2426" y="2781"/>
            <a:chExt cx="593" cy="600"/>
          </a:xfrm>
          <a:solidFill>
            <a:schemeClr val="accent2"/>
          </a:solidFill>
        </p:grpSpPr>
        <p:sp>
          <p:nvSpPr>
            <p:cNvPr id="8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Group 18"/>
          <p:cNvGrpSpPr>
            <a:grpSpLocks noChangeAspect="1"/>
          </p:cNvGrpSpPr>
          <p:nvPr/>
        </p:nvGrpSpPr>
        <p:grpSpPr bwMode="auto">
          <a:xfrm>
            <a:off x="5169608" y="1857821"/>
            <a:ext cx="551034" cy="513462"/>
            <a:chOff x="3802" y="2858"/>
            <a:chExt cx="616" cy="574"/>
          </a:xfrm>
          <a:solidFill>
            <a:schemeClr val="accent3"/>
          </a:solidFill>
        </p:grpSpPr>
        <p:sp>
          <p:nvSpPr>
            <p:cNvPr id="83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Group 26"/>
          <p:cNvGrpSpPr>
            <a:grpSpLocks noChangeAspect="1"/>
          </p:cNvGrpSpPr>
          <p:nvPr/>
        </p:nvGrpSpPr>
        <p:grpSpPr bwMode="auto">
          <a:xfrm>
            <a:off x="6891988" y="1937795"/>
            <a:ext cx="713074" cy="353513"/>
            <a:chOff x="5676" y="2597"/>
            <a:chExt cx="1061" cy="526"/>
          </a:xfrm>
          <a:solidFill>
            <a:schemeClr val="accent4"/>
          </a:solidFill>
        </p:grpSpPr>
        <p:sp>
          <p:nvSpPr>
            <p:cNvPr id="89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/>
        </p:nvSpPr>
        <p:spPr>
          <a:xfrm>
            <a:off x="1815840" y="222863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482600" dist="228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1698970" y="2228636"/>
            <a:ext cx="956264" cy="2426606"/>
          </a:xfrm>
          <a:custGeom>
            <a:avLst/>
            <a:gdLst>
              <a:gd name="connsiteX0" fmla="*/ 0 w 1437125"/>
              <a:gd name="connsiteY0" fmla="*/ 0 h 3646834"/>
              <a:gd name="connsiteX1" fmla="*/ 174963 w 1437125"/>
              <a:gd name="connsiteY1" fmla="*/ 0 h 3646834"/>
              <a:gd name="connsiteX2" fmla="*/ 174963 w 1437125"/>
              <a:gd name="connsiteY2" fmla="*/ 2893667 h 3646834"/>
              <a:gd name="connsiteX3" fmla="*/ 175894 w 1437125"/>
              <a:gd name="connsiteY3" fmla="*/ 2893667 h 3646834"/>
              <a:gd name="connsiteX4" fmla="*/ 174963 w 1437125"/>
              <a:gd name="connsiteY4" fmla="*/ 2902904 h 3646834"/>
              <a:gd name="connsiteX5" fmla="*/ 718563 w 1437125"/>
              <a:gd name="connsiteY5" fmla="*/ 3446504 h 3646834"/>
              <a:gd name="connsiteX6" fmla="*/ 1262163 w 1437125"/>
              <a:gd name="connsiteY6" fmla="*/ 2902904 h 3646834"/>
              <a:gd name="connsiteX7" fmla="*/ 1260813 w 1437125"/>
              <a:gd name="connsiteY7" fmla="*/ 2889512 h 3646834"/>
              <a:gd name="connsiteX8" fmla="*/ 1260813 w 1437125"/>
              <a:gd name="connsiteY8" fmla="*/ 0 h 3646834"/>
              <a:gd name="connsiteX9" fmla="*/ 1435341 w 1437125"/>
              <a:gd name="connsiteY9" fmla="*/ 0 h 3646834"/>
              <a:gd name="connsiteX10" fmla="*/ 1435341 w 1437125"/>
              <a:gd name="connsiteY10" fmla="*/ 2910569 h 3646834"/>
              <a:gd name="connsiteX11" fmla="*/ 1437125 w 1437125"/>
              <a:gd name="connsiteY11" fmla="*/ 2928272 h 3646834"/>
              <a:gd name="connsiteX12" fmla="*/ 718563 w 1437125"/>
              <a:gd name="connsiteY12" fmla="*/ 3646834 h 3646834"/>
              <a:gd name="connsiteX13" fmla="*/ 0 w 1437125"/>
              <a:gd name="connsiteY13" fmla="*/ 2928272 h 3646834"/>
              <a:gd name="connsiteX14" fmla="*/ 1231 w 1437125"/>
              <a:gd name="connsiteY14" fmla="*/ 2916062 h 3646834"/>
              <a:gd name="connsiteX15" fmla="*/ 0 w 1437125"/>
              <a:gd name="connsiteY15" fmla="*/ 2916062 h 36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125" h="3646834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1819122" y="214811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  <a:tileRect/>
            </a:gradFill>
          </a:ln>
          <a:effectLst>
            <a:innerShdw blurRad="457200" dist="2032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569763" y="1205109"/>
            <a:ext cx="1750880" cy="2181524"/>
            <a:chOff x="7380501" y="2927403"/>
            <a:chExt cx="2311885" cy="2880513"/>
          </a:xfrm>
        </p:grpSpPr>
        <p:sp>
          <p:nvSpPr>
            <p:cNvPr id="50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926865" y="1497800"/>
            <a:ext cx="48568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1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tittle</a:t>
            </a:r>
            <a:endParaRPr lang="zh-CN" altLang="en-US" sz="1100" dirty="0">
              <a:solidFill>
                <a:schemeClr val="accent1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764081" y="1642297"/>
            <a:ext cx="81125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1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300" dirty="0">
              <a:solidFill>
                <a:schemeClr val="accent1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3399560" y="222863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482600" dist="228600" dir="81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3282690" y="2228636"/>
            <a:ext cx="956264" cy="2426606"/>
          </a:xfrm>
          <a:custGeom>
            <a:avLst/>
            <a:gdLst>
              <a:gd name="connsiteX0" fmla="*/ 0 w 1437125"/>
              <a:gd name="connsiteY0" fmla="*/ 0 h 3646834"/>
              <a:gd name="connsiteX1" fmla="*/ 174963 w 1437125"/>
              <a:gd name="connsiteY1" fmla="*/ 0 h 3646834"/>
              <a:gd name="connsiteX2" fmla="*/ 174963 w 1437125"/>
              <a:gd name="connsiteY2" fmla="*/ 2893667 h 3646834"/>
              <a:gd name="connsiteX3" fmla="*/ 175894 w 1437125"/>
              <a:gd name="connsiteY3" fmla="*/ 2893667 h 3646834"/>
              <a:gd name="connsiteX4" fmla="*/ 174963 w 1437125"/>
              <a:gd name="connsiteY4" fmla="*/ 2902904 h 3646834"/>
              <a:gd name="connsiteX5" fmla="*/ 718563 w 1437125"/>
              <a:gd name="connsiteY5" fmla="*/ 3446504 h 3646834"/>
              <a:gd name="connsiteX6" fmla="*/ 1262163 w 1437125"/>
              <a:gd name="connsiteY6" fmla="*/ 2902904 h 3646834"/>
              <a:gd name="connsiteX7" fmla="*/ 1260813 w 1437125"/>
              <a:gd name="connsiteY7" fmla="*/ 2889512 h 3646834"/>
              <a:gd name="connsiteX8" fmla="*/ 1260813 w 1437125"/>
              <a:gd name="connsiteY8" fmla="*/ 0 h 3646834"/>
              <a:gd name="connsiteX9" fmla="*/ 1435341 w 1437125"/>
              <a:gd name="connsiteY9" fmla="*/ 0 h 3646834"/>
              <a:gd name="connsiteX10" fmla="*/ 1435341 w 1437125"/>
              <a:gd name="connsiteY10" fmla="*/ 2910569 h 3646834"/>
              <a:gd name="connsiteX11" fmla="*/ 1437125 w 1437125"/>
              <a:gd name="connsiteY11" fmla="*/ 2928272 h 3646834"/>
              <a:gd name="connsiteX12" fmla="*/ 718563 w 1437125"/>
              <a:gd name="connsiteY12" fmla="*/ 3646834 h 3646834"/>
              <a:gd name="connsiteX13" fmla="*/ 0 w 1437125"/>
              <a:gd name="connsiteY13" fmla="*/ 2928272 h 3646834"/>
              <a:gd name="connsiteX14" fmla="*/ 1231 w 1437125"/>
              <a:gd name="connsiteY14" fmla="*/ 2916062 h 3646834"/>
              <a:gd name="connsiteX15" fmla="*/ 0 w 1437125"/>
              <a:gd name="connsiteY15" fmla="*/ 2916062 h 36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125" h="3646834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3402841" y="214811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  <a:tileRect/>
            </a:gradFill>
          </a:ln>
          <a:effectLst>
            <a:innerShdw blurRad="457200" dist="2032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154134" y="1205109"/>
            <a:ext cx="1750880" cy="2181524"/>
            <a:chOff x="7380501" y="2927403"/>
            <a:chExt cx="2311885" cy="2880513"/>
          </a:xfrm>
        </p:grpSpPr>
        <p:sp>
          <p:nvSpPr>
            <p:cNvPr id="59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3510585" y="1497800"/>
            <a:ext cx="48568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2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tittle</a:t>
            </a:r>
            <a:endParaRPr lang="zh-CN" altLang="en-US" sz="1100" dirty="0">
              <a:solidFill>
                <a:schemeClr val="accent2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347801" y="1642297"/>
            <a:ext cx="81125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2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300" dirty="0">
              <a:solidFill>
                <a:schemeClr val="accent2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4976675" y="222863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482600" dist="228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859805" y="2228636"/>
            <a:ext cx="956264" cy="2426606"/>
          </a:xfrm>
          <a:custGeom>
            <a:avLst/>
            <a:gdLst>
              <a:gd name="connsiteX0" fmla="*/ 0 w 1437125"/>
              <a:gd name="connsiteY0" fmla="*/ 0 h 3646834"/>
              <a:gd name="connsiteX1" fmla="*/ 174963 w 1437125"/>
              <a:gd name="connsiteY1" fmla="*/ 0 h 3646834"/>
              <a:gd name="connsiteX2" fmla="*/ 174963 w 1437125"/>
              <a:gd name="connsiteY2" fmla="*/ 2893667 h 3646834"/>
              <a:gd name="connsiteX3" fmla="*/ 175894 w 1437125"/>
              <a:gd name="connsiteY3" fmla="*/ 2893667 h 3646834"/>
              <a:gd name="connsiteX4" fmla="*/ 174963 w 1437125"/>
              <a:gd name="connsiteY4" fmla="*/ 2902904 h 3646834"/>
              <a:gd name="connsiteX5" fmla="*/ 718563 w 1437125"/>
              <a:gd name="connsiteY5" fmla="*/ 3446504 h 3646834"/>
              <a:gd name="connsiteX6" fmla="*/ 1262163 w 1437125"/>
              <a:gd name="connsiteY6" fmla="*/ 2902904 h 3646834"/>
              <a:gd name="connsiteX7" fmla="*/ 1260813 w 1437125"/>
              <a:gd name="connsiteY7" fmla="*/ 2889512 h 3646834"/>
              <a:gd name="connsiteX8" fmla="*/ 1260813 w 1437125"/>
              <a:gd name="connsiteY8" fmla="*/ 0 h 3646834"/>
              <a:gd name="connsiteX9" fmla="*/ 1435341 w 1437125"/>
              <a:gd name="connsiteY9" fmla="*/ 0 h 3646834"/>
              <a:gd name="connsiteX10" fmla="*/ 1435341 w 1437125"/>
              <a:gd name="connsiteY10" fmla="*/ 2910569 h 3646834"/>
              <a:gd name="connsiteX11" fmla="*/ 1437125 w 1437125"/>
              <a:gd name="connsiteY11" fmla="*/ 2928272 h 3646834"/>
              <a:gd name="connsiteX12" fmla="*/ 718563 w 1437125"/>
              <a:gd name="connsiteY12" fmla="*/ 3646834 h 3646834"/>
              <a:gd name="connsiteX13" fmla="*/ 0 w 1437125"/>
              <a:gd name="connsiteY13" fmla="*/ 2928272 h 3646834"/>
              <a:gd name="connsiteX14" fmla="*/ 1231 w 1437125"/>
              <a:gd name="connsiteY14" fmla="*/ 2916062 h 3646834"/>
              <a:gd name="connsiteX15" fmla="*/ 0 w 1437125"/>
              <a:gd name="connsiteY15" fmla="*/ 2916062 h 36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125" h="3646834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4979956" y="214811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  <a:tileRect/>
            </a:gradFill>
          </a:ln>
          <a:effectLst>
            <a:innerShdw blurRad="457200" dist="2032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749042" y="1205109"/>
            <a:ext cx="1750880" cy="2181524"/>
            <a:chOff x="7380501" y="2927403"/>
            <a:chExt cx="2311885" cy="2880513"/>
          </a:xfrm>
        </p:grpSpPr>
        <p:sp>
          <p:nvSpPr>
            <p:cNvPr id="68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5087700" y="1497800"/>
            <a:ext cx="48568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3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tittle</a:t>
            </a:r>
            <a:endParaRPr lang="zh-CN" altLang="en-US" sz="1100" dirty="0">
              <a:solidFill>
                <a:schemeClr val="accent3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924915" y="1642297"/>
            <a:ext cx="81125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3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300" dirty="0">
              <a:solidFill>
                <a:schemeClr val="accent3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6546396" y="222863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482600" dist="228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6429526" y="2228636"/>
            <a:ext cx="956264" cy="2426606"/>
          </a:xfrm>
          <a:custGeom>
            <a:avLst/>
            <a:gdLst>
              <a:gd name="connsiteX0" fmla="*/ 0 w 1437125"/>
              <a:gd name="connsiteY0" fmla="*/ 0 h 3646834"/>
              <a:gd name="connsiteX1" fmla="*/ 174963 w 1437125"/>
              <a:gd name="connsiteY1" fmla="*/ 0 h 3646834"/>
              <a:gd name="connsiteX2" fmla="*/ 174963 w 1437125"/>
              <a:gd name="connsiteY2" fmla="*/ 2893667 h 3646834"/>
              <a:gd name="connsiteX3" fmla="*/ 175894 w 1437125"/>
              <a:gd name="connsiteY3" fmla="*/ 2893667 h 3646834"/>
              <a:gd name="connsiteX4" fmla="*/ 174963 w 1437125"/>
              <a:gd name="connsiteY4" fmla="*/ 2902904 h 3646834"/>
              <a:gd name="connsiteX5" fmla="*/ 718563 w 1437125"/>
              <a:gd name="connsiteY5" fmla="*/ 3446504 h 3646834"/>
              <a:gd name="connsiteX6" fmla="*/ 1262163 w 1437125"/>
              <a:gd name="connsiteY6" fmla="*/ 2902904 h 3646834"/>
              <a:gd name="connsiteX7" fmla="*/ 1260813 w 1437125"/>
              <a:gd name="connsiteY7" fmla="*/ 2889512 h 3646834"/>
              <a:gd name="connsiteX8" fmla="*/ 1260813 w 1437125"/>
              <a:gd name="connsiteY8" fmla="*/ 0 h 3646834"/>
              <a:gd name="connsiteX9" fmla="*/ 1435341 w 1437125"/>
              <a:gd name="connsiteY9" fmla="*/ 0 h 3646834"/>
              <a:gd name="connsiteX10" fmla="*/ 1435341 w 1437125"/>
              <a:gd name="connsiteY10" fmla="*/ 2910569 h 3646834"/>
              <a:gd name="connsiteX11" fmla="*/ 1437125 w 1437125"/>
              <a:gd name="connsiteY11" fmla="*/ 2928272 h 3646834"/>
              <a:gd name="connsiteX12" fmla="*/ 718563 w 1437125"/>
              <a:gd name="connsiteY12" fmla="*/ 3646834 h 3646834"/>
              <a:gd name="connsiteX13" fmla="*/ 0 w 1437125"/>
              <a:gd name="connsiteY13" fmla="*/ 2928272 h 3646834"/>
              <a:gd name="connsiteX14" fmla="*/ 1231 w 1437125"/>
              <a:gd name="connsiteY14" fmla="*/ 2916062 h 3646834"/>
              <a:gd name="connsiteX15" fmla="*/ 0 w 1437125"/>
              <a:gd name="connsiteY15" fmla="*/ 2916062 h 36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125" h="3646834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任意多边形 91"/>
          <p:cNvSpPr/>
          <p:nvPr/>
        </p:nvSpPr>
        <p:spPr>
          <a:xfrm>
            <a:off x="6549677" y="214811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  <a:tileRect/>
            </a:gradFill>
          </a:ln>
          <a:effectLst>
            <a:innerShdw blurRad="457200" dist="2032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323933" y="1205109"/>
            <a:ext cx="1750880" cy="2181524"/>
            <a:chOff x="7380501" y="2927403"/>
            <a:chExt cx="2311885" cy="2880513"/>
          </a:xfrm>
        </p:grpSpPr>
        <p:sp>
          <p:nvSpPr>
            <p:cNvPr id="97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657421" y="1497800"/>
            <a:ext cx="48568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4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tittle</a:t>
            </a:r>
            <a:endParaRPr lang="zh-CN" altLang="en-US" sz="1100" dirty="0">
              <a:solidFill>
                <a:schemeClr val="accent4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494637" y="1642297"/>
            <a:ext cx="81125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4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300" dirty="0">
              <a:solidFill>
                <a:schemeClr val="accent4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987649" y="2509894"/>
            <a:ext cx="415498" cy="15287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3564089" y="2509894"/>
            <a:ext cx="415498" cy="15287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5145455" y="2509894"/>
            <a:ext cx="415498" cy="15287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6707494" y="2509894"/>
            <a:ext cx="415498" cy="15287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9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>
                <a:latin typeface="微软雅黑" panose="020B0503020204020204" pitchFamily="34" charset="-122"/>
                <a:ea typeface="微软雅黑" panose="020B0503020204020204" pitchFamily="34" charset="-122"/>
              </a:rPr>
              <a:t>目录标题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0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3" grpId="0"/>
      <p:bldP spid="54" grpId="0"/>
      <p:bldP spid="55" grpId="0" animBg="1"/>
      <p:bldP spid="56" grpId="0" animBg="1"/>
      <p:bldP spid="57" grpId="0" animBg="1"/>
      <p:bldP spid="62" grpId="0"/>
      <p:bldP spid="63" grpId="0"/>
      <p:bldP spid="64" grpId="0" animBg="1"/>
      <p:bldP spid="65" grpId="0" animBg="1"/>
      <p:bldP spid="66" grpId="0" animBg="1"/>
      <p:bldP spid="79" grpId="0"/>
      <p:bldP spid="82" grpId="0"/>
      <p:bldP spid="83" grpId="0" animBg="1"/>
      <p:bldP spid="91" grpId="0" animBg="1"/>
      <p:bldP spid="92" grpId="0" animBg="1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>
            <a:off x="4817607" y="2294817"/>
            <a:ext cx="1320464" cy="396524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01ACB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817607" y="1503765"/>
            <a:ext cx="709750" cy="396524"/>
          </a:xfrm>
          <a:custGeom>
            <a:avLst/>
            <a:gdLst>
              <a:gd name="connsiteX0" fmla="*/ 264349 w 946333"/>
              <a:gd name="connsiteY0" fmla="*/ 0 h 528698"/>
              <a:gd name="connsiteX1" fmla="*/ 946333 w 946333"/>
              <a:gd name="connsiteY1" fmla="*/ 0 h 528698"/>
              <a:gd name="connsiteX2" fmla="*/ 946333 w 946333"/>
              <a:gd name="connsiteY2" fmla="*/ 528698 h 528698"/>
              <a:gd name="connsiteX3" fmla="*/ 264349 w 946333"/>
              <a:gd name="connsiteY3" fmla="*/ 528698 h 528698"/>
              <a:gd name="connsiteX4" fmla="*/ 0 w 946333"/>
              <a:gd name="connsiteY4" fmla="*/ 264349 h 528698"/>
              <a:gd name="connsiteX5" fmla="*/ 264349 w 94633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333" h="528698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FFB8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41855" y="1153133"/>
            <a:ext cx="6726692" cy="3609232"/>
            <a:chOff x="1241855" y="1153133"/>
            <a:chExt cx="6726692" cy="3609232"/>
          </a:xfrm>
        </p:grpSpPr>
        <p:sp>
          <p:nvSpPr>
            <p:cNvPr id="8" name="椭圆 7"/>
            <p:cNvSpPr/>
            <p:nvPr/>
          </p:nvSpPr>
          <p:spPr>
            <a:xfrm>
              <a:off x="1241855" y="4422372"/>
              <a:ext cx="6726692" cy="33999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50000"/>
                    <a:alpha val="0"/>
                  </a:schemeClr>
                </a:gs>
                <a:gs pos="54000">
                  <a:srgbClr val="7F7F7F">
                    <a:alpha val="64000"/>
                  </a:srgbClr>
                </a:gs>
                <a:gs pos="0">
                  <a:schemeClr val="bg1">
                    <a:lumMod val="50000"/>
                    <a:alpha val="64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21644" y="1153133"/>
              <a:ext cx="5829300" cy="3436545"/>
            </a:xfrm>
            <a:prstGeom prst="roundRect">
              <a:avLst>
                <a:gd name="adj" fmla="val 5470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2050687" y="690450"/>
            <a:ext cx="1400175" cy="1400175"/>
          </a:xfrm>
          <a:prstGeom prst="ellipse">
            <a:avLst/>
          </a:prstGeom>
          <a:gradFill>
            <a:gsLst>
              <a:gs pos="0">
                <a:srgbClr val="F5F5F5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817607" y="3841828"/>
            <a:ext cx="1001147" cy="396524"/>
          </a:xfrm>
          <a:custGeom>
            <a:avLst/>
            <a:gdLst>
              <a:gd name="connsiteX0" fmla="*/ 264349 w 1334863"/>
              <a:gd name="connsiteY0" fmla="*/ 0 h 528698"/>
              <a:gd name="connsiteX1" fmla="*/ 1334863 w 1334863"/>
              <a:gd name="connsiteY1" fmla="*/ 0 h 528698"/>
              <a:gd name="connsiteX2" fmla="*/ 1334863 w 1334863"/>
              <a:gd name="connsiteY2" fmla="*/ 528698 h 528698"/>
              <a:gd name="connsiteX3" fmla="*/ 264349 w 1334863"/>
              <a:gd name="connsiteY3" fmla="*/ 528698 h 528698"/>
              <a:gd name="connsiteX4" fmla="*/ 0 w 1334863"/>
              <a:gd name="connsiteY4" fmla="*/ 264349 h 528698"/>
              <a:gd name="connsiteX5" fmla="*/ 264349 w 133486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4863" h="528698">
                <a:moveTo>
                  <a:pt x="264349" y="0"/>
                </a:moveTo>
                <a:lnTo>
                  <a:pt x="1334863" y="0"/>
                </a:lnTo>
                <a:lnTo>
                  <a:pt x="133486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817607" y="1495087"/>
            <a:ext cx="709750" cy="396524"/>
          </a:xfrm>
          <a:custGeom>
            <a:avLst/>
            <a:gdLst>
              <a:gd name="connsiteX0" fmla="*/ 264349 w 946333"/>
              <a:gd name="connsiteY0" fmla="*/ 0 h 528698"/>
              <a:gd name="connsiteX1" fmla="*/ 946333 w 946333"/>
              <a:gd name="connsiteY1" fmla="*/ 0 h 528698"/>
              <a:gd name="connsiteX2" fmla="*/ 946333 w 946333"/>
              <a:gd name="connsiteY2" fmla="*/ 528698 h 528698"/>
              <a:gd name="connsiteX3" fmla="*/ 264349 w 946333"/>
              <a:gd name="connsiteY3" fmla="*/ 528698 h 528698"/>
              <a:gd name="connsiteX4" fmla="*/ 0 w 946333"/>
              <a:gd name="connsiteY4" fmla="*/ 264349 h 528698"/>
              <a:gd name="connsiteX5" fmla="*/ 264349 w 94633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333" h="528698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817606" y="3031425"/>
            <a:ext cx="1143138" cy="396524"/>
          </a:xfrm>
          <a:custGeom>
            <a:avLst/>
            <a:gdLst>
              <a:gd name="connsiteX0" fmla="*/ 264349 w 1524184"/>
              <a:gd name="connsiteY0" fmla="*/ 0 h 528698"/>
              <a:gd name="connsiteX1" fmla="*/ 1524184 w 1524184"/>
              <a:gd name="connsiteY1" fmla="*/ 0 h 528698"/>
              <a:gd name="connsiteX2" fmla="*/ 1524184 w 1524184"/>
              <a:gd name="connsiteY2" fmla="*/ 528698 h 528698"/>
              <a:gd name="connsiteX3" fmla="*/ 264349 w 1524184"/>
              <a:gd name="connsiteY3" fmla="*/ 528698 h 528698"/>
              <a:gd name="connsiteX4" fmla="*/ 0 w 1524184"/>
              <a:gd name="connsiteY4" fmla="*/ 264349 h 528698"/>
              <a:gd name="connsiteX5" fmla="*/ 264349 w 1524184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184" h="528698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E8707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817607" y="2286139"/>
            <a:ext cx="1320464" cy="396524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817606" y="3040103"/>
            <a:ext cx="1143138" cy="396524"/>
          </a:xfrm>
          <a:custGeom>
            <a:avLst/>
            <a:gdLst>
              <a:gd name="connsiteX0" fmla="*/ 264349 w 1524184"/>
              <a:gd name="connsiteY0" fmla="*/ 0 h 528698"/>
              <a:gd name="connsiteX1" fmla="*/ 1524184 w 1524184"/>
              <a:gd name="connsiteY1" fmla="*/ 0 h 528698"/>
              <a:gd name="connsiteX2" fmla="*/ 1524184 w 1524184"/>
              <a:gd name="connsiteY2" fmla="*/ 528698 h 528698"/>
              <a:gd name="connsiteX3" fmla="*/ 264349 w 1524184"/>
              <a:gd name="connsiteY3" fmla="*/ 528698 h 528698"/>
              <a:gd name="connsiteX4" fmla="*/ 0 w 1524184"/>
              <a:gd name="connsiteY4" fmla="*/ 264349 h 528698"/>
              <a:gd name="connsiteX5" fmla="*/ 264349 w 1524184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184" h="528698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214769" y="854532"/>
            <a:ext cx="1072010" cy="10720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3450" y="1438262"/>
            <a:ext cx="2434591" cy="529433"/>
            <a:chOff x="6095999" y="2039788"/>
            <a:chExt cx="3246121" cy="705910"/>
          </a:xfrm>
        </p:grpSpPr>
        <p:sp>
          <p:nvSpPr>
            <p:cNvPr id="18" name="任意多边形 17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43450" y="2229406"/>
            <a:ext cx="2434591" cy="529433"/>
            <a:chOff x="6095999" y="2039788"/>
            <a:chExt cx="3246121" cy="705910"/>
          </a:xfrm>
        </p:grpSpPr>
        <p:sp>
          <p:nvSpPr>
            <p:cNvPr id="22" name="任意多边形 21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43450" y="2974600"/>
            <a:ext cx="2434591" cy="529433"/>
            <a:chOff x="6095999" y="2039788"/>
            <a:chExt cx="3246121" cy="705910"/>
          </a:xfrm>
        </p:grpSpPr>
        <p:sp>
          <p:nvSpPr>
            <p:cNvPr id="26" name="任意多边形 25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43450" y="3765744"/>
            <a:ext cx="2434591" cy="529433"/>
            <a:chOff x="6095999" y="2039788"/>
            <a:chExt cx="3246121" cy="705910"/>
          </a:xfrm>
        </p:grpSpPr>
        <p:sp>
          <p:nvSpPr>
            <p:cNvPr id="30" name="任意多边形 29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41"/>
          <p:cNvGrpSpPr>
            <a:grpSpLocks noChangeAspect="1"/>
          </p:cNvGrpSpPr>
          <p:nvPr/>
        </p:nvGrpSpPr>
        <p:grpSpPr bwMode="auto">
          <a:xfrm>
            <a:off x="5086866" y="1576925"/>
            <a:ext cx="213073" cy="260831"/>
            <a:chOff x="3783" y="2089"/>
            <a:chExt cx="116" cy="142"/>
          </a:xfrm>
          <a:solidFill>
            <a:schemeClr val="bg1"/>
          </a:solidFill>
          <a:effectLst/>
        </p:grpSpPr>
        <p:sp>
          <p:nvSpPr>
            <p:cNvPr id="3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52"/>
          <p:cNvGrpSpPr>
            <a:grpSpLocks noChangeAspect="1"/>
          </p:cNvGrpSpPr>
          <p:nvPr/>
        </p:nvGrpSpPr>
        <p:grpSpPr bwMode="auto">
          <a:xfrm>
            <a:off x="5091944" y="2375602"/>
            <a:ext cx="245778" cy="243659"/>
            <a:chOff x="3783" y="2102"/>
            <a:chExt cx="116" cy="115"/>
          </a:xfrm>
          <a:solidFill>
            <a:schemeClr val="bg1"/>
          </a:solidFill>
          <a:effectLst/>
        </p:grpSpPr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62"/>
          <p:cNvGrpSpPr>
            <a:grpSpLocks noChangeAspect="1"/>
          </p:cNvGrpSpPr>
          <p:nvPr/>
        </p:nvGrpSpPr>
        <p:grpSpPr bwMode="auto">
          <a:xfrm>
            <a:off x="5093390" y="3128019"/>
            <a:ext cx="262090" cy="209266"/>
            <a:chOff x="3775" y="2110"/>
            <a:chExt cx="129" cy="103"/>
          </a:xfrm>
          <a:solidFill>
            <a:schemeClr val="bg1"/>
          </a:solidFill>
          <a:effectLst/>
        </p:grpSpPr>
        <p:sp>
          <p:nvSpPr>
            <p:cNvPr id="5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68"/>
          <p:cNvGrpSpPr>
            <a:grpSpLocks noChangeAspect="1"/>
          </p:cNvGrpSpPr>
          <p:nvPr/>
        </p:nvGrpSpPr>
        <p:grpSpPr bwMode="auto">
          <a:xfrm>
            <a:off x="5094026" y="3914106"/>
            <a:ext cx="233794" cy="225262"/>
            <a:chOff x="3770" y="2095"/>
            <a:chExt cx="137" cy="132"/>
          </a:xfrm>
          <a:solidFill>
            <a:schemeClr val="bg1"/>
          </a:solidFill>
          <a:effectLst/>
        </p:grpSpPr>
        <p:sp>
          <p:nvSpPr>
            <p:cNvPr id="55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200526" y="1747687"/>
            <a:ext cx="30847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538299" y="1528902"/>
            <a:ext cx="5643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en-US" altLang="zh-CN" sz="9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 dirty="0">
              <a:solidFill>
                <a:srgbClr val="FFB8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144484" y="2321172"/>
            <a:ext cx="5643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</a:t>
            </a:r>
            <a:r>
              <a:rPr lang="en-US" altLang="zh-CN" sz="9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958747" y="3066735"/>
            <a:ext cx="5643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en-US" altLang="zh-CN" sz="9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 dirty="0">
              <a:solidFill>
                <a:srgbClr val="E870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826334" y="3866438"/>
            <a:ext cx="5643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en-US" altLang="zh-CN" sz="90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 dirty="0">
              <a:solidFill>
                <a:srgbClr val="663A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Group 41"/>
          <p:cNvGrpSpPr>
            <a:grpSpLocks noChangeAspect="1"/>
          </p:cNvGrpSpPr>
          <p:nvPr/>
        </p:nvGrpSpPr>
        <p:grpSpPr bwMode="auto">
          <a:xfrm>
            <a:off x="2224188" y="2514289"/>
            <a:ext cx="193703" cy="237119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68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52"/>
          <p:cNvGrpSpPr>
            <a:grpSpLocks noChangeAspect="1"/>
          </p:cNvGrpSpPr>
          <p:nvPr/>
        </p:nvGrpSpPr>
        <p:grpSpPr bwMode="auto">
          <a:xfrm>
            <a:off x="2209323" y="3011045"/>
            <a:ext cx="223435" cy="221508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77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Group 62"/>
          <p:cNvGrpSpPr>
            <a:grpSpLocks noChangeAspect="1"/>
          </p:cNvGrpSpPr>
          <p:nvPr/>
        </p:nvGrpSpPr>
        <p:grpSpPr bwMode="auto">
          <a:xfrm>
            <a:off x="2201907" y="3515629"/>
            <a:ext cx="238264" cy="190241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85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Group 68"/>
          <p:cNvGrpSpPr>
            <a:grpSpLocks noChangeAspect="1"/>
          </p:cNvGrpSpPr>
          <p:nvPr/>
        </p:nvGrpSpPr>
        <p:grpSpPr bwMode="auto">
          <a:xfrm>
            <a:off x="2214769" y="3997307"/>
            <a:ext cx="212540" cy="204784"/>
            <a:chOff x="3770" y="2095"/>
            <a:chExt cx="137" cy="132"/>
          </a:xfrm>
          <a:solidFill>
            <a:schemeClr val="accent4"/>
          </a:solidFill>
          <a:effectLst/>
        </p:grpSpPr>
        <p:sp>
          <p:nvSpPr>
            <p:cNvPr id="89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2543175" y="3435122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2543175" y="3908197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2543175" y="2488972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2543175" y="2962047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2555601" y="2489116"/>
            <a:ext cx="17751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555601" y="2945993"/>
            <a:ext cx="17751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555601" y="3424539"/>
            <a:ext cx="17751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2555601" y="3888950"/>
            <a:ext cx="17751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059642" y="1241938"/>
            <a:ext cx="140512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u="sng" dirty="0">
                <a:solidFill>
                  <a:schemeClr val="accent1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105" name="任意多边形 104"/>
          <p:cNvSpPr/>
          <p:nvPr/>
        </p:nvSpPr>
        <p:spPr>
          <a:xfrm rot="16200000">
            <a:off x="394401" y="2486166"/>
            <a:ext cx="1332006" cy="558847"/>
          </a:xfrm>
          <a:custGeom>
            <a:avLst/>
            <a:gdLst>
              <a:gd name="connsiteX0" fmla="*/ 2959906 w 2960298"/>
              <a:gd name="connsiteY0" fmla="*/ 1556715 h 1640757"/>
              <a:gd name="connsiteX1" fmla="*/ 2928441 w 2960298"/>
              <a:gd name="connsiteY1" fmla="*/ 1610244 h 1640757"/>
              <a:gd name="connsiteX2" fmla="*/ 2916500 w 2960298"/>
              <a:gd name="connsiteY2" fmla="*/ 1616954 h 1640757"/>
              <a:gd name="connsiteX3" fmla="*/ 2905539 w 2960298"/>
              <a:gd name="connsiteY3" fmla="*/ 1627311 h 1640757"/>
              <a:gd name="connsiteX4" fmla="*/ 1625565 w 2960298"/>
              <a:gd name="connsiteY4" fmla="*/ 214999 h 1640757"/>
              <a:gd name="connsiteX5" fmla="*/ 1469769 w 2960298"/>
              <a:gd name="connsiteY5" fmla="*/ 165598 h 1640757"/>
              <a:gd name="connsiteX6" fmla="*/ 1410514 w 2960298"/>
              <a:gd name="connsiteY6" fmla="*/ 178291 h 1640757"/>
              <a:gd name="connsiteX7" fmla="*/ 1410515 w 2960298"/>
              <a:gd name="connsiteY7" fmla="*/ 178292 h 1640757"/>
              <a:gd name="connsiteX8" fmla="*/ 1363633 w 2960298"/>
              <a:gd name="connsiteY8" fmla="*/ 204635 h 1640757"/>
              <a:gd name="connsiteX9" fmla="*/ 1356679 w 2960298"/>
              <a:gd name="connsiteY9" fmla="*/ 213713 h 1640757"/>
              <a:gd name="connsiteX10" fmla="*/ 1334734 w 2960298"/>
              <a:gd name="connsiteY10" fmla="*/ 231227 h 1640757"/>
              <a:gd name="connsiteX11" fmla="*/ 57280 w 2960298"/>
              <a:gd name="connsiteY11" fmla="*/ 1640757 h 1640757"/>
              <a:gd name="connsiteX12" fmla="*/ 31858 w 2960298"/>
              <a:gd name="connsiteY12" fmla="*/ 1626472 h 1640757"/>
              <a:gd name="connsiteX13" fmla="*/ 1193 w 2960298"/>
              <a:gd name="connsiteY13" fmla="*/ 1553567 h 1640757"/>
              <a:gd name="connsiteX14" fmla="*/ 18465 w 2960298"/>
              <a:gd name="connsiteY14" fmla="*/ 1520845 h 1640757"/>
              <a:gd name="connsiteX15" fmla="*/ 18559 w 2960298"/>
              <a:gd name="connsiteY15" fmla="*/ 1520548 h 1640757"/>
              <a:gd name="connsiteX16" fmla="*/ 18700 w 2960298"/>
              <a:gd name="connsiteY16" fmla="*/ 1520399 h 1640757"/>
              <a:gd name="connsiteX17" fmla="*/ 21118 w 2960298"/>
              <a:gd name="connsiteY17" fmla="*/ 1515820 h 1640757"/>
              <a:gd name="connsiteX18" fmla="*/ 1334734 w 2960298"/>
              <a:gd name="connsiteY18" fmla="*/ 66389 h 1640757"/>
              <a:gd name="connsiteX19" fmla="*/ 1356679 w 2960298"/>
              <a:gd name="connsiteY19" fmla="*/ 48875 h 1640757"/>
              <a:gd name="connsiteX20" fmla="*/ 1363633 w 2960298"/>
              <a:gd name="connsiteY20" fmla="*/ 39797 h 1640757"/>
              <a:gd name="connsiteX21" fmla="*/ 1410515 w 2960298"/>
              <a:gd name="connsiteY21" fmla="*/ 13454 h 1640757"/>
              <a:gd name="connsiteX22" fmla="*/ 1410514 w 2960298"/>
              <a:gd name="connsiteY22" fmla="*/ 13453 h 1640757"/>
              <a:gd name="connsiteX23" fmla="*/ 1469769 w 2960298"/>
              <a:gd name="connsiteY23" fmla="*/ 760 h 1640757"/>
              <a:gd name="connsiteX24" fmla="*/ 1625565 w 2960298"/>
              <a:gd name="connsiteY24" fmla="*/ 50161 h 1640757"/>
              <a:gd name="connsiteX25" fmla="*/ 2939180 w 2960298"/>
              <a:gd name="connsiteY25" fmla="*/ 1499592 h 1640757"/>
              <a:gd name="connsiteX26" fmla="*/ 2959906 w 2960298"/>
              <a:gd name="connsiteY26" fmla="*/ 1556715 h 16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0298" h="1640757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任意多边形 105"/>
          <p:cNvSpPr/>
          <p:nvPr/>
        </p:nvSpPr>
        <p:spPr>
          <a:xfrm rot="5400000" flipH="1">
            <a:off x="7417596" y="2486167"/>
            <a:ext cx="1332006" cy="558847"/>
          </a:xfrm>
          <a:custGeom>
            <a:avLst/>
            <a:gdLst>
              <a:gd name="connsiteX0" fmla="*/ 2959906 w 2960298"/>
              <a:gd name="connsiteY0" fmla="*/ 1556715 h 1640757"/>
              <a:gd name="connsiteX1" fmla="*/ 2928441 w 2960298"/>
              <a:gd name="connsiteY1" fmla="*/ 1610244 h 1640757"/>
              <a:gd name="connsiteX2" fmla="*/ 2916500 w 2960298"/>
              <a:gd name="connsiteY2" fmla="*/ 1616954 h 1640757"/>
              <a:gd name="connsiteX3" fmla="*/ 2905539 w 2960298"/>
              <a:gd name="connsiteY3" fmla="*/ 1627311 h 1640757"/>
              <a:gd name="connsiteX4" fmla="*/ 1625565 w 2960298"/>
              <a:gd name="connsiteY4" fmla="*/ 214999 h 1640757"/>
              <a:gd name="connsiteX5" fmla="*/ 1469769 w 2960298"/>
              <a:gd name="connsiteY5" fmla="*/ 165598 h 1640757"/>
              <a:gd name="connsiteX6" fmla="*/ 1410514 w 2960298"/>
              <a:gd name="connsiteY6" fmla="*/ 178291 h 1640757"/>
              <a:gd name="connsiteX7" fmla="*/ 1410515 w 2960298"/>
              <a:gd name="connsiteY7" fmla="*/ 178292 h 1640757"/>
              <a:gd name="connsiteX8" fmla="*/ 1363633 w 2960298"/>
              <a:gd name="connsiteY8" fmla="*/ 204635 h 1640757"/>
              <a:gd name="connsiteX9" fmla="*/ 1356679 w 2960298"/>
              <a:gd name="connsiteY9" fmla="*/ 213713 h 1640757"/>
              <a:gd name="connsiteX10" fmla="*/ 1334734 w 2960298"/>
              <a:gd name="connsiteY10" fmla="*/ 231227 h 1640757"/>
              <a:gd name="connsiteX11" fmla="*/ 57280 w 2960298"/>
              <a:gd name="connsiteY11" fmla="*/ 1640757 h 1640757"/>
              <a:gd name="connsiteX12" fmla="*/ 31858 w 2960298"/>
              <a:gd name="connsiteY12" fmla="*/ 1626472 h 1640757"/>
              <a:gd name="connsiteX13" fmla="*/ 1193 w 2960298"/>
              <a:gd name="connsiteY13" fmla="*/ 1553567 h 1640757"/>
              <a:gd name="connsiteX14" fmla="*/ 18465 w 2960298"/>
              <a:gd name="connsiteY14" fmla="*/ 1520845 h 1640757"/>
              <a:gd name="connsiteX15" fmla="*/ 18559 w 2960298"/>
              <a:gd name="connsiteY15" fmla="*/ 1520548 h 1640757"/>
              <a:gd name="connsiteX16" fmla="*/ 18700 w 2960298"/>
              <a:gd name="connsiteY16" fmla="*/ 1520399 h 1640757"/>
              <a:gd name="connsiteX17" fmla="*/ 21118 w 2960298"/>
              <a:gd name="connsiteY17" fmla="*/ 1515820 h 1640757"/>
              <a:gd name="connsiteX18" fmla="*/ 1334734 w 2960298"/>
              <a:gd name="connsiteY18" fmla="*/ 66389 h 1640757"/>
              <a:gd name="connsiteX19" fmla="*/ 1356679 w 2960298"/>
              <a:gd name="connsiteY19" fmla="*/ 48875 h 1640757"/>
              <a:gd name="connsiteX20" fmla="*/ 1363633 w 2960298"/>
              <a:gd name="connsiteY20" fmla="*/ 39797 h 1640757"/>
              <a:gd name="connsiteX21" fmla="*/ 1410515 w 2960298"/>
              <a:gd name="connsiteY21" fmla="*/ 13454 h 1640757"/>
              <a:gd name="connsiteX22" fmla="*/ 1410514 w 2960298"/>
              <a:gd name="connsiteY22" fmla="*/ 13453 h 1640757"/>
              <a:gd name="connsiteX23" fmla="*/ 1469769 w 2960298"/>
              <a:gd name="connsiteY23" fmla="*/ 760 h 1640757"/>
              <a:gd name="connsiteX24" fmla="*/ 1625565 w 2960298"/>
              <a:gd name="connsiteY24" fmla="*/ 50161 h 1640757"/>
              <a:gd name="connsiteX25" fmla="*/ 2939180 w 2960298"/>
              <a:gd name="connsiteY25" fmla="*/ 1499592 h 1640757"/>
              <a:gd name="connsiteX26" fmla="*/ 2959906 w 2960298"/>
              <a:gd name="connsiteY26" fmla="*/ 1556715 h 16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0298" h="1640757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2" grpId="0"/>
      <p:bldP spid="63" grpId="0"/>
      <p:bldP spid="64" grpId="0"/>
      <p:bldP spid="65" grpId="0"/>
      <p:bldP spid="66" grpId="0"/>
      <p:bldP spid="100" grpId="0"/>
      <p:bldP spid="101" grpId="0"/>
      <p:bldP spid="102" grpId="0"/>
      <p:bldP spid="103" grpId="0"/>
      <p:bldP spid="104" grpId="0"/>
      <p:bldP spid="105" grpId="0" animBg="1"/>
      <p:bldP spid="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83166" y="756382"/>
            <a:ext cx="3875493" cy="3959156"/>
            <a:chOff x="2256504" y="1294259"/>
            <a:chExt cx="5167324" cy="5278875"/>
          </a:xfrm>
        </p:grpSpPr>
        <p:sp>
          <p:nvSpPr>
            <p:cNvPr id="6" name="椭圆 5"/>
            <p:cNvSpPr/>
            <p:nvPr/>
          </p:nvSpPr>
          <p:spPr>
            <a:xfrm>
              <a:off x="7314125" y="5660149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976001" y="4663198"/>
              <a:ext cx="3447827" cy="1079702"/>
              <a:chOff x="3976212" y="1674310"/>
              <a:chExt cx="3447827" cy="1079702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2" name="直接连接符 51"/>
              <p:cNvCxnSpPr>
                <a:stCxn id="19" idx="3"/>
              </p:cNvCxnSpPr>
              <p:nvPr/>
            </p:nvCxnSpPr>
            <p:spPr>
              <a:xfrm>
                <a:off x="3976212" y="2728791"/>
                <a:ext cx="3276527" cy="2522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149222" y="2669299"/>
              <a:ext cx="2274606" cy="109703"/>
              <a:chOff x="5149433" y="1674310"/>
              <a:chExt cx="2274606" cy="109703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任意多边形 10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10718" y="2285012"/>
              <a:ext cx="1114132" cy="1295559"/>
              <a:chOff x="3295850" y="2065379"/>
              <a:chExt cx="3592274" cy="4177307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75537" y="3272764"/>
              <a:ext cx="1114132" cy="1295559"/>
              <a:chOff x="3295850" y="2065379"/>
              <a:chExt cx="3592274" cy="4177307"/>
            </a:xfrm>
          </p:grpSpPr>
          <p:sp>
            <p:nvSpPr>
              <p:cNvPr id="36" name="圆角矩形 3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329267" y="4288104"/>
              <a:ext cx="1114132" cy="1295559"/>
              <a:chOff x="3295850" y="2065379"/>
              <a:chExt cx="3592274" cy="4177307"/>
            </a:xfrm>
          </p:grpSpPr>
          <p:sp>
            <p:nvSpPr>
              <p:cNvPr id="32" name="圆角矩形 3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156467" y="1294259"/>
              <a:ext cx="1114132" cy="1295559"/>
              <a:chOff x="3295850" y="2065379"/>
              <a:chExt cx="3592274" cy="4177307"/>
            </a:xfrm>
          </p:grpSpPr>
          <p:sp>
            <p:nvSpPr>
              <p:cNvPr id="28" name="圆角矩形 2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128624" y="5277575"/>
              <a:ext cx="1114132" cy="1295559"/>
              <a:chOff x="3295850" y="2065379"/>
              <a:chExt cx="3592274" cy="4177307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0800000">
              <a:off x="2256504" y="275537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27543" y="1467551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099701" y="5440679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96907" y="4454837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1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296907" y="2450735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752203" y="3439987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03293" y="3426934"/>
              <a:ext cx="179568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1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</a:p>
          </p:txBody>
        </p:sp>
      </p:grpSp>
      <p:sp>
        <p:nvSpPr>
          <p:cNvPr id="53" name="Freeform 5"/>
          <p:cNvSpPr/>
          <p:nvPr/>
        </p:nvSpPr>
        <p:spPr bwMode="auto">
          <a:xfrm rot="10800000">
            <a:off x="5372839" y="808571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5"/>
          <p:cNvSpPr/>
          <p:nvPr/>
        </p:nvSpPr>
        <p:spPr bwMode="auto">
          <a:xfrm rot="10800000">
            <a:off x="5372839" y="1564160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5"/>
          <p:cNvSpPr/>
          <p:nvPr/>
        </p:nvSpPr>
        <p:spPr bwMode="auto">
          <a:xfrm rot="10800000">
            <a:off x="5372839" y="2298265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5"/>
          <p:cNvSpPr/>
          <p:nvPr/>
        </p:nvSpPr>
        <p:spPr bwMode="auto">
          <a:xfrm rot="10800000">
            <a:off x="5372839" y="3050506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5"/>
          <p:cNvSpPr/>
          <p:nvPr/>
        </p:nvSpPr>
        <p:spPr bwMode="auto">
          <a:xfrm rot="10800000">
            <a:off x="5372839" y="3795600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035064" y="813998"/>
            <a:ext cx="1725772" cy="572092"/>
            <a:chOff x="3451161" y="3865165"/>
            <a:chExt cx="2301029" cy="762790"/>
          </a:xfrm>
        </p:grpSpPr>
        <p:sp>
          <p:nvSpPr>
            <p:cNvPr id="59" name="文本框 58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035064" y="1567884"/>
            <a:ext cx="1725772" cy="572092"/>
            <a:chOff x="3451161" y="3865165"/>
            <a:chExt cx="2301029" cy="762790"/>
          </a:xfrm>
        </p:grpSpPr>
        <p:sp>
          <p:nvSpPr>
            <p:cNvPr id="62" name="文本框 61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035064" y="2302436"/>
            <a:ext cx="1725772" cy="572092"/>
            <a:chOff x="3451161" y="3865165"/>
            <a:chExt cx="2301029" cy="762790"/>
          </a:xfrm>
        </p:grpSpPr>
        <p:sp>
          <p:nvSpPr>
            <p:cNvPr id="65" name="文本框 64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035064" y="3056321"/>
            <a:ext cx="1725772" cy="572092"/>
            <a:chOff x="3451161" y="3865165"/>
            <a:chExt cx="2301029" cy="762790"/>
          </a:xfrm>
        </p:grpSpPr>
        <p:sp>
          <p:nvSpPr>
            <p:cNvPr id="68" name="文本框 67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035064" y="3805400"/>
            <a:ext cx="1725772" cy="572092"/>
            <a:chOff x="3451161" y="3865165"/>
            <a:chExt cx="2301029" cy="762790"/>
          </a:xfrm>
        </p:grpSpPr>
        <p:sp>
          <p:nvSpPr>
            <p:cNvPr id="71" name="文本框 70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Group 8"/>
          <p:cNvGrpSpPr>
            <a:grpSpLocks noChangeAspect="1"/>
          </p:cNvGrpSpPr>
          <p:nvPr/>
        </p:nvGrpSpPr>
        <p:grpSpPr bwMode="auto">
          <a:xfrm>
            <a:off x="5552782" y="949851"/>
            <a:ext cx="248237" cy="271999"/>
            <a:chOff x="3437" y="2282"/>
            <a:chExt cx="679" cy="744"/>
          </a:xfrm>
          <a:solidFill>
            <a:schemeClr val="accent1"/>
          </a:solidFill>
        </p:grpSpPr>
        <p:sp>
          <p:nvSpPr>
            <p:cNvPr id="74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13"/>
          <p:cNvGrpSpPr>
            <a:grpSpLocks noChangeAspect="1"/>
          </p:cNvGrpSpPr>
          <p:nvPr/>
        </p:nvGrpSpPr>
        <p:grpSpPr bwMode="auto">
          <a:xfrm>
            <a:off x="5540796" y="1691089"/>
            <a:ext cx="272209" cy="275423"/>
            <a:chOff x="2426" y="2781"/>
            <a:chExt cx="593" cy="600"/>
          </a:xfrm>
          <a:solidFill>
            <a:schemeClr val="accent2"/>
          </a:solidFill>
        </p:grpSpPr>
        <p:sp>
          <p:nvSpPr>
            <p:cNvPr id="77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8"/>
          <p:cNvGrpSpPr>
            <a:grpSpLocks noChangeAspect="1"/>
          </p:cNvGrpSpPr>
          <p:nvPr/>
        </p:nvGrpSpPr>
        <p:grpSpPr bwMode="auto">
          <a:xfrm>
            <a:off x="5535517" y="2440007"/>
            <a:ext cx="282767" cy="263487"/>
            <a:chOff x="3802" y="2858"/>
            <a:chExt cx="616" cy="574"/>
          </a:xfrm>
          <a:solidFill>
            <a:schemeClr val="accent3"/>
          </a:solidFill>
        </p:grpSpPr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Group 26"/>
          <p:cNvGrpSpPr>
            <a:grpSpLocks noChangeAspect="1"/>
          </p:cNvGrpSpPr>
          <p:nvPr/>
        </p:nvGrpSpPr>
        <p:grpSpPr bwMode="auto">
          <a:xfrm>
            <a:off x="5493941" y="3223997"/>
            <a:ext cx="365920" cy="181408"/>
            <a:chOff x="5676" y="2597"/>
            <a:chExt cx="1061" cy="526"/>
          </a:xfrm>
          <a:solidFill>
            <a:schemeClr val="accent4"/>
          </a:solidFill>
        </p:grpSpPr>
        <p:sp>
          <p:nvSpPr>
            <p:cNvPr id="86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1" name="Freeform 108"/>
          <p:cNvSpPr>
            <a:spLocks noEditPoints="1"/>
          </p:cNvSpPr>
          <p:nvPr/>
        </p:nvSpPr>
        <p:spPr bwMode="auto">
          <a:xfrm>
            <a:off x="5538909" y="3919163"/>
            <a:ext cx="275982" cy="27697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1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790354" y="2221479"/>
            <a:ext cx="1577579" cy="2429330"/>
            <a:chOff x="5044281" y="2143125"/>
            <a:chExt cx="2103438" cy="3239106"/>
          </a:xfrm>
          <a:effectLst/>
        </p:grpSpPr>
        <p:sp>
          <p:nvSpPr>
            <p:cNvPr id="6" name="任意多边形 5"/>
            <p:cNvSpPr/>
            <p:nvPr/>
          </p:nvSpPr>
          <p:spPr>
            <a:xfrm>
              <a:off x="5117186" y="2143125"/>
              <a:ext cx="1957628" cy="685800"/>
            </a:xfrm>
            <a:custGeom>
              <a:avLst/>
              <a:gdLst>
                <a:gd name="connsiteX0" fmla="*/ 978814 w 1957628"/>
                <a:gd name="connsiteY0" fmla="*/ 0 h 685800"/>
                <a:gd name="connsiteX1" fmla="*/ 1950809 w 1957628"/>
                <a:gd name="connsiteY1" fmla="*/ 663189 h 685800"/>
                <a:gd name="connsiteX2" fmla="*/ 1957628 w 1957628"/>
                <a:gd name="connsiteY2" fmla="*/ 685800 h 685800"/>
                <a:gd name="connsiteX3" fmla="*/ 0 w 1957628"/>
                <a:gd name="connsiteY3" fmla="*/ 685800 h 685800"/>
                <a:gd name="connsiteX4" fmla="*/ 6819 w 1957628"/>
                <a:gd name="connsiteY4" fmla="*/ 663189 h 685800"/>
                <a:gd name="connsiteX5" fmla="*/ 978814 w 1957628"/>
                <a:gd name="connsiteY5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7628" h="685800">
                  <a:moveTo>
                    <a:pt x="978814" y="0"/>
                  </a:moveTo>
                  <a:cubicBezTo>
                    <a:pt x="1415766" y="0"/>
                    <a:pt x="1790668" y="273461"/>
                    <a:pt x="1950809" y="663189"/>
                  </a:cubicBezTo>
                  <a:lnTo>
                    <a:pt x="1957628" y="685800"/>
                  </a:lnTo>
                  <a:lnTo>
                    <a:pt x="0" y="685800"/>
                  </a:lnTo>
                  <a:lnTo>
                    <a:pt x="6819" y="663189"/>
                  </a:lnTo>
                  <a:cubicBezTo>
                    <a:pt x="166961" y="273461"/>
                    <a:pt x="541863" y="0"/>
                    <a:pt x="978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044281" y="2921000"/>
              <a:ext cx="2103438" cy="711200"/>
            </a:xfrm>
            <a:custGeom>
              <a:avLst/>
              <a:gdLst>
                <a:gd name="connsiteX0" fmla="*/ 30985 w 2103438"/>
                <a:gd name="connsiteY0" fmla="*/ 0 h 711200"/>
                <a:gd name="connsiteX1" fmla="*/ 2072453 w 2103438"/>
                <a:gd name="connsiteY1" fmla="*/ 0 h 711200"/>
                <a:gd name="connsiteX2" fmla="*/ 2082071 w 2103438"/>
                <a:gd name="connsiteY2" fmla="*/ 31989 h 711200"/>
                <a:gd name="connsiteX3" fmla="*/ 2103438 w 2103438"/>
                <a:gd name="connsiteY3" fmla="*/ 250825 h 711200"/>
                <a:gd name="connsiteX4" fmla="*/ 2020789 w 2103438"/>
                <a:gd name="connsiteY4" fmla="*/ 673487 h 711200"/>
                <a:gd name="connsiteX5" fmla="*/ 2000962 w 2103438"/>
                <a:gd name="connsiteY5" fmla="*/ 711200 h 711200"/>
                <a:gd name="connsiteX6" fmla="*/ 102476 w 2103438"/>
                <a:gd name="connsiteY6" fmla="*/ 711200 h 711200"/>
                <a:gd name="connsiteX7" fmla="*/ 82650 w 2103438"/>
                <a:gd name="connsiteY7" fmla="*/ 673487 h 711200"/>
                <a:gd name="connsiteX8" fmla="*/ 0 w 2103438"/>
                <a:gd name="connsiteY8" fmla="*/ 250825 h 711200"/>
                <a:gd name="connsiteX9" fmla="*/ 21368 w 2103438"/>
                <a:gd name="connsiteY9" fmla="*/ 31989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3438" h="711200">
                  <a:moveTo>
                    <a:pt x="30985" y="0"/>
                  </a:moveTo>
                  <a:lnTo>
                    <a:pt x="2072453" y="0"/>
                  </a:lnTo>
                  <a:lnTo>
                    <a:pt x="2082071" y="31989"/>
                  </a:lnTo>
                  <a:cubicBezTo>
                    <a:pt x="2096081" y="102675"/>
                    <a:pt x="2103438" y="175863"/>
                    <a:pt x="2103438" y="250825"/>
                  </a:cubicBezTo>
                  <a:cubicBezTo>
                    <a:pt x="2103438" y="400750"/>
                    <a:pt x="2074009" y="543578"/>
                    <a:pt x="2020789" y="673487"/>
                  </a:cubicBezTo>
                  <a:lnTo>
                    <a:pt x="2000962" y="711200"/>
                  </a:lnTo>
                  <a:lnTo>
                    <a:pt x="102476" y="711200"/>
                  </a:lnTo>
                  <a:lnTo>
                    <a:pt x="82650" y="673487"/>
                  </a:lnTo>
                  <a:cubicBezTo>
                    <a:pt x="29430" y="543578"/>
                    <a:pt x="0" y="400750"/>
                    <a:pt x="0" y="250825"/>
                  </a:cubicBezTo>
                  <a:cubicBezTo>
                    <a:pt x="0" y="175863"/>
                    <a:pt x="7358" y="102675"/>
                    <a:pt x="21368" y="31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梯形 20"/>
            <p:cNvSpPr/>
            <p:nvPr/>
          </p:nvSpPr>
          <p:spPr>
            <a:xfrm flipV="1">
              <a:off x="5178424" y="3711573"/>
              <a:ext cx="1835150" cy="708027"/>
            </a:xfrm>
            <a:custGeom>
              <a:avLst/>
              <a:gdLst>
                <a:gd name="connsiteX0" fmla="*/ 0 w 1803400"/>
                <a:gd name="connsiteY0" fmla="*/ 701676 h 701676"/>
                <a:gd name="connsiteX1" fmla="*/ 175419 w 1803400"/>
                <a:gd name="connsiteY1" fmla="*/ 0 h 701676"/>
                <a:gd name="connsiteX2" fmla="*/ 1627981 w 1803400"/>
                <a:gd name="connsiteY2" fmla="*/ 0 h 701676"/>
                <a:gd name="connsiteX3" fmla="*/ 1803400 w 1803400"/>
                <a:gd name="connsiteY3" fmla="*/ 701676 h 701676"/>
                <a:gd name="connsiteX4" fmla="*/ 0 w 1803400"/>
                <a:gd name="connsiteY4" fmla="*/ 701676 h 701676"/>
                <a:gd name="connsiteX0-1" fmla="*/ 0 w 1803400"/>
                <a:gd name="connsiteY0-2" fmla="*/ 701676 h 701676"/>
                <a:gd name="connsiteX1-3" fmla="*/ 384969 w 1803400"/>
                <a:gd name="connsiteY1-4" fmla="*/ 0 h 701676"/>
                <a:gd name="connsiteX2-5" fmla="*/ 1627981 w 1803400"/>
                <a:gd name="connsiteY2-6" fmla="*/ 0 h 701676"/>
                <a:gd name="connsiteX3-7" fmla="*/ 1803400 w 1803400"/>
                <a:gd name="connsiteY3-8" fmla="*/ 701676 h 701676"/>
                <a:gd name="connsiteX4-9" fmla="*/ 0 w 1803400"/>
                <a:gd name="connsiteY4-10" fmla="*/ 701676 h 701676"/>
                <a:gd name="connsiteX0-11" fmla="*/ 0 w 1803400"/>
                <a:gd name="connsiteY0-12" fmla="*/ 701676 h 701676"/>
                <a:gd name="connsiteX1-13" fmla="*/ 384969 w 1803400"/>
                <a:gd name="connsiteY1-14" fmla="*/ 0 h 701676"/>
                <a:gd name="connsiteX2-15" fmla="*/ 1627981 w 1803400"/>
                <a:gd name="connsiteY2-16" fmla="*/ 0 h 701676"/>
                <a:gd name="connsiteX3-17" fmla="*/ 1803400 w 1803400"/>
                <a:gd name="connsiteY3-18" fmla="*/ 701676 h 701676"/>
                <a:gd name="connsiteX4-19" fmla="*/ 0 w 1803400"/>
                <a:gd name="connsiteY4-20" fmla="*/ 701676 h 701676"/>
                <a:gd name="connsiteX0-21" fmla="*/ 0 w 1803400"/>
                <a:gd name="connsiteY0-22" fmla="*/ 701676 h 701676"/>
                <a:gd name="connsiteX1-23" fmla="*/ 384969 w 1803400"/>
                <a:gd name="connsiteY1-24" fmla="*/ 0 h 701676"/>
                <a:gd name="connsiteX2-25" fmla="*/ 1627981 w 1803400"/>
                <a:gd name="connsiteY2-26" fmla="*/ 0 h 701676"/>
                <a:gd name="connsiteX3-27" fmla="*/ 1803400 w 1803400"/>
                <a:gd name="connsiteY3-28" fmla="*/ 701676 h 701676"/>
                <a:gd name="connsiteX4-29" fmla="*/ 0 w 1803400"/>
                <a:gd name="connsiteY4-30" fmla="*/ 701676 h 701676"/>
                <a:gd name="connsiteX0-31" fmla="*/ 0 w 1803400"/>
                <a:gd name="connsiteY0-32" fmla="*/ 701676 h 701676"/>
                <a:gd name="connsiteX1-33" fmla="*/ 384969 w 1803400"/>
                <a:gd name="connsiteY1-34" fmla="*/ 0 h 701676"/>
                <a:gd name="connsiteX2-35" fmla="*/ 1627981 w 1803400"/>
                <a:gd name="connsiteY2-36" fmla="*/ 0 h 701676"/>
                <a:gd name="connsiteX3-37" fmla="*/ 1803400 w 1803400"/>
                <a:gd name="connsiteY3-38" fmla="*/ 701676 h 701676"/>
                <a:gd name="connsiteX4-39" fmla="*/ 0 w 1803400"/>
                <a:gd name="connsiteY4-40" fmla="*/ 701676 h 701676"/>
                <a:gd name="connsiteX0-41" fmla="*/ 0 w 1803400"/>
                <a:gd name="connsiteY0-42" fmla="*/ 708026 h 708026"/>
                <a:gd name="connsiteX1-43" fmla="*/ 384969 w 1803400"/>
                <a:gd name="connsiteY1-44" fmla="*/ 6350 h 708026"/>
                <a:gd name="connsiteX2-45" fmla="*/ 1443831 w 1803400"/>
                <a:gd name="connsiteY2-46" fmla="*/ 0 h 708026"/>
                <a:gd name="connsiteX3-47" fmla="*/ 1803400 w 1803400"/>
                <a:gd name="connsiteY3-48" fmla="*/ 708026 h 708026"/>
                <a:gd name="connsiteX4-49" fmla="*/ 0 w 1803400"/>
                <a:gd name="connsiteY4-50" fmla="*/ 708026 h 708026"/>
                <a:gd name="connsiteX0-51" fmla="*/ 0 w 1803400"/>
                <a:gd name="connsiteY0-52" fmla="*/ 708026 h 708026"/>
                <a:gd name="connsiteX1-53" fmla="*/ 384969 w 1803400"/>
                <a:gd name="connsiteY1-54" fmla="*/ 6350 h 708026"/>
                <a:gd name="connsiteX2-55" fmla="*/ 1443831 w 1803400"/>
                <a:gd name="connsiteY2-56" fmla="*/ 0 h 708026"/>
                <a:gd name="connsiteX3-57" fmla="*/ 1803400 w 1803400"/>
                <a:gd name="connsiteY3-58" fmla="*/ 708026 h 708026"/>
                <a:gd name="connsiteX4-59" fmla="*/ 0 w 1803400"/>
                <a:gd name="connsiteY4-60" fmla="*/ 708026 h 708026"/>
                <a:gd name="connsiteX0-61" fmla="*/ 0 w 1803400"/>
                <a:gd name="connsiteY0-62" fmla="*/ 708026 h 708026"/>
                <a:gd name="connsiteX1-63" fmla="*/ 384969 w 1803400"/>
                <a:gd name="connsiteY1-64" fmla="*/ 6350 h 708026"/>
                <a:gd name="connsiteX2-65" fmla="*/ 1443831 w 1803400"/>
                <a:gd name="connsiteY2-66" fmla="*/ 0 h 708026"/>
                <a:gd name="connsiteX3-67" fmla="*/ 1803400 w 1803400"/>
                <a:gd name="connsiteY3-68" fmla="*/ 708026 h 708026"/>
                <a:gd name="connsiteX4-69" fmla="*/ 0 w 1803400"/>
                <a:gd name="connsiteY4-70" fmla="*/ 708026 h 708026"/>
                <a:gd name="connsiteX0-71" fmla="*/ 0 w 1835150"/>
                <a:gd name="connsiteY0-72" fmla="*/ 708026 h 708026"/>
                <a:gd name="connsiteX1-73" fmla="*/ 384969 w 1835150"/>
                <a:gd name="connsiteY1-74" fmla="*/ 6350 h 708026"/>
                <a:gd name="connsiteX2-75" fmla="*/ 1443831 w 1835150"/>
                <a:gd name="connsiteY2-76" fmla="*/ 0 h 708026"/>
                <a:gd name="connsiteX3-77" fmla="*/ 1835150 w 1835150"/>
                <a:gd name="connsiteY3-78" fmla="*/ 708026 h 708026"/>
                <a:gd name="connsiteX4-79" fmla="*/ 0 w 1835150"/>
                <a:gd name="connsiteY4-80" fmla="*/ 708026 h 7080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5150" h="708026">
                  <a:moveTo>
                    <a:pt x="0" y="708026"/>
                  </a:moveTo>
                  <a:cubicBezTo>
                    <a:pt x="160073" y="467784"/>
                    <a:pt x="377296" y="252942"/>
                    <a:pt x="384969" y="6350"/>
                  </a:cubicBezTo>
                  <a:lnTo>
                    <a:pt x="1443831" y="0"/>
                  </a:lnTo>
                  <a:cubicBezTo>
                    <a:pt x="1449387" y="191559"/>
                    <a:pt x="1670844" y="478367"/>
                    <a:pt x="1835150" y="708026"/>
                  </a:cubicBezTo>
                  <a:lnTo>
                    <a:pt x="0" y="708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569744" y="4462463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569744" y="4667250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569744" y="4864894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693569" y="5057775"/>
              <a:ext cx="804863" cy="324456"/>
            </a:xfrm>
            <a:custGeom>
              <a:avLst/>
              <a:gdLst>
                <a:gd name="connsiteX0" fmla="*/ 58777 w 804863"/>
                <a:gd name="connsiteY0" fmla="*/ 0 h 324456"/>
                <a:gd name="connsiteX1" fmla="*/ 746086 w 804863"/>
                <a:gd name="connsiteY1" fmla="*/ 0 h 324456"/>
                <a:gd name="connsiteX2" fmla="*/ 804863 w 804863"/>
                <a:gd name="connsiteY2" fmla="*/ 58777 h 324456"/>
                <a:gd name="connsiteX3" fmla="*/ 804862 w 804863"/>
                <a:gd name="connsiteY3" fmla="*/ 58777 h 324456"/>
                <a:gd name="connsiteX4" fmla="*/ 746085 w 804863"/>
                <a:gd name="connsiteY4" fmla="*/ 117554 h 324456"/>
                <a:gd name="connsiteX5" fmla="*/ 681293 w 804863"/>
                <a:gd name="connsiteY5" fmla="*/ 117554 h 324456"/>
                <a:gd name="connsiteX6" fmla="*/ 478631 w 804863"/>
                <a:gd name="connsiteY6" fmla="*/ 239867 h 324456"/>
                <a:gd name="connsiteX7" fmla="*/ 478631 w 804863"/>
                <a:gd name="connsiteY7" fmla="*/ 293946 h 324456"/>
                <a:gd name="connsiteX8" fmla="*/ 454235 w 804863"/>
                <a:gd name="connsiteY8" fmla="*/ 293946 h 324456"/>
                <a:gd name="connsiteX9" fmla="*/ 454235 w 804863"/>
                <a:gd name="connsiteY9" fmla="*/ 324456 h 324456"/>
                <a:gd name="connsiteX10" fmla="*/ 364914 w 804863"/>
                <a:gd name="connsiteY10" fmla="*/ 324456 h 324456"/>
                <a:gd name="connsiteX11" fmla="*/ 364914 w 804863"/>
                <a:gd name="connsiteY11" fmla="*/ 293946 h 324456"/>
                <a:gd name="connsiteX12" fmla="*/ 330994 w 804863"/>
                <a:gd name="connsiteY12" fmla="*/ 293946 h 324456"/>
                <a:gd name="connsiteX13" fmla="*/ 330994 w 804863"/>
                <a:gd name="connsiteY13" fmla="*/ 235744 h 324456"/>
                <a:gd name="connsiteX14" fmla="*/ 333685 w 804863"/>
                <a:gd name="connsiteY14" fmla="*/ 235744 h 324456"/>
                <a:gd name="connsiteX15" fmla="*/ 137852 w 804863"/>
                <a:gd name="connsiteY15" fmla="*/ 117553 h 324456"/>
                <a:gd name="connsiteX16" fmla="*/ 58777 w 804863"/>
                <a:gd name="connsiteY16" fmla="*/ 117553 h 324456"/>
                <a:gd name="connsiteX17" fmla="*/ 17215 w 804863"/>
                <a:gd name="connsiteY17" fmla="*/ 100338 h 324456"/>
                <a:gd name="connsiteX18" fmla="*/ 0 w 804863"/>
                <a:gd name="connsiteY18" fmla="*/ 58776 h 324456"/>
                <a:gd name="connsiteX19" fmla="*/ 17215 w 804863"/>
                <a:gd name="connsiteY19" fmla="*/ 17215 h 324456"/>
                <a:gd name="connsiteX20" fmla="*/ 58777 w 804863"/>
                <a:gd name="connsiteY20" fmla="*/ 0 h 32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863" h="324456">
                  <a:moveTo>
                    <a:pt x="58777" y="0"/>
                  </a:moveTo>
                  <a:lnTo>
                    <a:pt x="746086" y="0"/>
                  </a:lnTo>
                  <a:cubicBezTo>
                    <a:pt x="778548" y="0"/>
                    <a:pt x="804863" y="26315"/>
                    <a:pt x="804863" y="58777"/>
                  </a:cubicBezTo>
                  <a:lnTo>
                    <a:pt x="804862" y="58777"/>
                  </a:lnTo>
                  <a:cubicBezTo>
                    <a:pt x="804862" y="91239"/>
                    <a:pt x="778547" y="117554"/>
                    <a:pt x="746085" y="117554"/>
                  </a:cubicBezTo>
                  <a:lnTo>
                    <a:pt x="681293" y="117554"/>
                  </a:lnTo>
                  <a:lnTo>
                    <a:pt x="478631" y="239867"/>
                  </a:lnTo>
                  <a:lnTo>
                    <a:pt x="478631" y="293946"/>
                  </a:lnTo>
                  <a:lnTo>
                    <a:pt x="454235" y="293946"/>
                  </a:lnTo>
                  <a:lnTo>
                    <a:pt x="454235" y="324456"/>
                  </a:lnTo>
                  <a:lnTo>
                    <a:pt x="364914" y="324456"/>
                  </a:lnTo>
                  <a:lnTo>
                    <a:pt x="364914" y="293946"/>
                  </a:lnTo>
                  <a:lnTo>
                    <a:pt x="330994" y="293946"/>
                  </a:lnTo>
                  <a:lnTo>
                    <a:pt x="330994" y="235744"/>
                  </a:lnTo>
                  <a:lnTo>
                    <a:pt x="333685" y="235744"/>
                  </a:lnTo>
                  <a:lnTo>
                    <a:pt x="137852" y="117553"/>
                  </a:lnTo>
                  <a:lnTo>
                    <a:pt x="58777" y="117553"/>
                  </a:lnTo>
                  <a:cubicBezTo>
                    <a:pt x="42546" y="117553"/>
                    <a:pt x="27852" y="110974"/>
                    <a:pt x="17215" y="100338"/>
                  </a:cubicBezTo>
                  <a:lnTo>
                    <a:pt x="0" y="58776"/>
                  </a:lnTo>
                  <a:lnTo>
                    <a:pt x="17215" y="17215"/>
                  </a:lnTo>
                  <a:cubicBezTo>
                    <a:pt x="27852" y="6579"/>
                    <a:pt x="42546" y="0"/>
                    <a:pt x="58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3137017" y="356983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50705" y="2874505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37017" y="217918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46030" y="1670167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41355" y="1483855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036681" y="1670167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545694" y="217918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32006" y="2874505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45694" y="356983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021271" y="3545696"/>
            <a:ext cx="1725772" cy="572092"/>
            <a:chOff x="3451161" y="3865165"/>
            <a:chExt cx="2301029" cy="762790"/>
          </a:xfrm>
        </p:grpSpPr>
        <p:sp>
          <p:nvSpPr>
            <p:cNvPr id="23" name="文本框 22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07583" y="2832413"/>
            <a:ext cx="1725772" cy="572092"/>
            <a:chOff x="3451161" y="3865165"/>
            <a:chExt cx="2301029" cy="762790"/>
          </a:xfrm>
        </p:grpSpPr>
        <p:sp>
          <p:nvSpPr>
            <p:cNvPr id="26" name="文本框 25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23532" y="2158967"/>
            <a:ext cx="1725772" cy="572092"/>
            <a:chOff x="3451161" y="3865165"/>
            <a:chExt cx="2301029" cy="762790"/>
          </a:xfrm>
        </p:grpSpPr>
        <p:sp>
          <p:nvSpPr>
            <p:cNvPr id="29" name="文本框 28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45694" y="1542258"/>
            <a:ext cx="1725772" cy="572092"/>
            <a:chOff x="3451161" y="3865165"/>
            <a:chExt cx="2301029" cy="762790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26842" y="912724"/>
            <a:ext cx="1721249" cy="572092"/>
            <a:chOff x="3295266" y="3865165"/>
            <a:chExt cx="2294999" cy="762790"/>
          </a:xfrm>
        </p:grpSpPr>
        <p:sp>
          <p:nvSpPr>
            <p:cNvPr id="35" name="文本框 34"/>
            <p:cNvSpPr txBox="1"/>
            <p:nvPr/>
          </p:nvSpPr>
          <p:spPr>
            <a:xfrm>
              <a:off x="3555935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95266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922158" y="1536264"/>
            <a:ext cx="1721249" cy="572092"/>
            <a:chOff x="3457191" y="3865165"/>
            <a:chExt cx="2294999" cy="762790"/>
          </a:xfrm>
        </p:grpSpPr>
        <p:sp>
          <p:nvSpPr>
            <p:cNvPr id="38" name="文本框 37"/>
            <p:cNvSpPr txBox="1"/>
            <p:nvPr/>
          </p:nvSpPr>
          <p:spPr>
            <a:xfrm>
              <a:off x="4017218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15768" y="2151917"/>
            <a:ext cx="1721249" cy="572092"/>
            <a:chOff x="3457191" y="3865165"/>
            <a:chExt cx="2294999" cy="762790"/>
          </a:xfrm>
        </p:grpSpPr>
        <p:sp>
          <p:nvSpPr>
            <p:cNvPr id="41" name="文本框 40"/>
            <p:cNvSpPr txBox="1"/>
            <p:nvPr/>
          </p:nvSpPr>
          <p:spPr>
            <a:xfrm>
              <a:off x="4017218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10646" y="2852074"/>
            <a:ext cx="1721249" cy="572092"/>
            <a:chOff x="3457191" y="3865165"/>
            <a:chExt cx="2294999" cy="762790"/>
          </a:xfrm>
        </p:grpSpPr>
        <p:sp>
          <p:nvSpPr>
            <p:cNvPr id="44" name="文本框 43"/>
            <p:cNvSpPr txBox="1"/>
            <p:nvPr/>
          </p:nvSpPr>
          <p:spPr>
            <a:xfrm>
              <a:off x="4017218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415768" y="3529709"/>
            <a:ext cx="1721249" cy="572092"/>
            <a:chOff x="3457191" y="3865165"/>
            <a:chExt cx="2294999" cy="762790"/>
          </a:xfrm>
        </p:grpSpPr>
        <p:sp>
          <p:nvSpPr>
            <p:cNvPr id="47" name="文本框 46"/>
            <p:cNvSpPr txBox="1"/>
            <p:nvPr/>
          </p:nvSpPr>
          <p:spPr>
            <a:xfrm>
              <a:off x="4017218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8"/>
          <p:cNvGrpSpPr>
            <a:grpSpLocks noChangeAspect="1"/>
          </p:cNvGrpSpPr>
          <p:nvPr/>
        </p:nvGrpSpPr>
        <p:grpSpPr bwMode="auto">
          <a:xfrm>
            <a:off x="3759175" y="1767511"/>
            <a:ext cx="248237" cy="271999"/>
            <a:chOff x="3437" y="2282"/>
            <a:chExt cx="679" cy="744"/>
          </a:xfrm>
          <a:solidFill>
            <a:schemeClr val="accent4"/>
          </a:solidFill>
        </p:grpSpPr>
        <p:sp>
          <p:nvSpPr>
            <p:cNvPr id="50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13"/>
          <p:cNvGrpSpPr>
            <a:grpSpLocks noChangeAspect="1"/>
          </p:cNvGrpSpPr>
          <p:nvPr/>
        </p:nvGrpSpPr>
        <p:grpSpPr bwMode="auto">
          <a:xfrm>
            <a:off x="3241323" y="2276493"/>
            <a:ext cx="272209" cy="275423"/>
            <a:chOff x="2426" y="2781"/>
            <a:chExt cx="593" cy="600"/>
          </a:xfrm>
          <a:solidFill>
            <a:schemeClr val="accent3"/>
          </a:solidFill>
        </p:grpSpPr>
        <p:sp>
          <p:nvSpPr>
            <p:cNvPr id="5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18"/>
          <p:cNvGrpSpPr>
            <a:grpSpLocks noChangeAspect="1"/>
          </p:cNvGrpSpPr>
          <p:nvPr/>
        </p:nvGrpSpPr>
        <p:grpSpPr bwMode="auto">
          <a:xfrm>
            <a:off x="3042841" y="2972983"/>
            <a:ext cx="282767" cy="263487"/>
            <a:chOff x="3802" y="2858"/>
            <a:chExt cx="616" cy="574"/>
          </a:xfrm>
          <a:solidFill>
            <a:schemeClr val="accent2"/>
          </a:solidFill>
        </p:grpSpPr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Group 26"/>
          <p:cNvGrpSpPr>
            <a:grpSpLocks noChangeAspect="1"/>
          </p:cNvGrpSpPr>
          <p:nvPr/>
        </p:nvGrpSpPr>
        <p:grpSpPr bwMode="auto">
          <a:xfrm>
            <a:off x="3209288" y="3725160"/>
            <a:ext cx="332654" cy="164916"/>
            <a:chOff x="5676" y="2597"/>
            <a:chExt cx="1061" cy="526"/>
          </a:xfrm>
          <a:solidFill>
            <a:schemeClr val="accent1"/>
          </a:solidFill>
        </p:grpSpPr>
        <p:sp>
          <p:nvSpPr>
            <p:cNvPr id="62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Freeform 108"/>
          <p:cNvSpPr>
            <a:spLocks noEditPoints="1"/>
          </p:cNvSpPr>
          <p:nvPr/>
        </p:nvSpPr>
        <p:spPr bwMode="auto">
          <a:xfrm>
            <a:off x="5643883" y="3672578"/>
            <a:ext cx="275982" cy="27697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858579" y="2999039"/>
            <a:ext cx="234972" cy="255704"/>
            <a:chOff x="4873626" y="1965325"/>
            <a:chExt cx="269876" cy="293688"/>
          </a:xfrm>
          <a:solidFill>
            <a:schemeClr val="accent4"/>
          </a:solidFill>
        </p:grpSpPr>
        <p:sp>
          <p:nvSpPr>
            <p:cNvPr id="79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Group 41"/>
          <p:cNvGrpSpPr>
            <a:grpSpLocks noChangeAspect="1"/>
          </p:cNvGrpSpPr>
          <p:nvPr/>
        </p:nvGrpSpPr>
        <p:grpSpPr bwMode="auto">
          <a:xfrm>
            <a:off x="4490455" y="1584226"/>
            <a:ext cx="213073" cy="260831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8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Group 52"/>
          <p:cNvGrpSpPr>
            <a:grpSpLocks noChangeAspect="1"/>
          </p:cNvGrpSpPr>
          <p:nvPr/>
        </p:nvGrpSpPr>
        <p:grpSpPr bwMode="auto">
          <a:xfrm>
            <a:off x="5153837" y="1776449"/>
            <a:ext cx="270356" cy="268025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9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Group 62"/>
          <p:cNvGrpSpPr>
            <a:grpSpLocks noChangeAspect="1"/>
          </p:cNvGrpSpPr>
          <p:nvPr/>
        </p:nvGrpSpPr>
        <p:grpSpPr bwMode="auto">
          <a:xfrm>
            <a:off x="5656483" y="2331717"/>
            <a:ext cx="262091" cy="209266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10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7229823" y="2448528"/>
            <a:ext cx="1041688" cy="514808"/>
          </a:xfrm>
          <a:prstGeom prst="round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229823" y="3429154"/>
            <a:ext cx="1041688" cy="514808"/>
          </a:xfrm>
          <a:prstGeom prst="round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229823" y="1476374"/>
            <a:ext cx="1041688" cy="514808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151879" y="2286664"/>
            <a:ext cx="1488956" cy="781050"/>
          </a:xfrm>
          <a:prstGeom prst="roundRect">
            <a:avLst>
              <a:gd name="adj" fmla="val 198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228097" y="2365286"/>
            <a:ext cx="1303199" cy="62146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151879" y="3243877"/>
            <a:ext cx="1488956" cy="781050"/>
          </a:xfrm>
          <a:prstGeom prst="roundRect">
            <a:avLst>
              <a:gd name="adj" fmla="val 198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228097" y="3322499"/>
            <a:ext cx="1303199" cy="62146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151879" y="1340303"/>
            <a:ext cx="1488956" cy="781050"/>
          </a:xfrm>
          <a:prstGeom prst="roundRect">
            <a:avLst>
              <a:gd name="adj" fmla="val 198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228097" y="1418925"/>
            <a:ext cx="1303199" cy="62146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334284" y="716825"/>
            <a:ext cx="3109912" cy="384048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515139" y="857251"/>
            <a:ext cx="2748201" cy="3429000"/>
          </a:xfrm>
          <a:prstGeom prst="roundRect">
            <a:avLst>
              <a:gd name="adj" fmla="val 3438"/>
            </a:avLst>
          </a:prstGeom>
          <a:blipFill dpi="0" rotWithShape="1">
            <a:blip r:embed="rId3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>
            <a:off x="4286658" y="1525579"/>
            <a:ext cx="762238" cy="435212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582052" y="925065"/>
            <a:ext cx="2614374" cy="175974"/>
            <a:chOff x="2149634" y="1165384"/>
            <a:chExt cx="3485832" cy="234632"/>
          </a:xfrm>
        </p:grpSpPr>
        <p:grpSp>
          <p:nvGrpSpPr>
            <p:cNvPr id="21" name="组合 20"/>
            <p:cNvGrpSpPr/>
            <p:nvPr/>
          </p:nvGrpSpPr>
          <p:grpSpPr>
            <a:xfrm>
              <a:off x="2149634" y="1165384"/>
              <a:ext cx="234632" cy="234632"/>
              <a:chOff x="2483009" y="1114425"/>
              <a:chExt cx="209550" cy="20955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510879" y="1165384"/>
              <a:ext cx="234632" cy="234632"/>
              <a:chOff x="2483009" y="1114425"/>
              <a:chExt cx="209550" cy="20955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872123" y="1165384"/>
              <a:ext cx="234632" cy="234632"/>
              <a:chOff x="2483009" y="1114425"/>
              <a:chExt cx="209550" cy="20955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233367" y="1165384"/>
              <a:ext cx="234632" cy="234632"/>
              <a:chOff x="2483009" y="1114425"/>
              <a:chExt cx="209550" cy="2095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594612" y="1165384"/>
              <a:ext cx="234632" cy="234632"/>
              <a:chOff x="2483009" y="1114425"/>
              <a:chExt cx="209550" cy="20955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55856" y="1165384"/>
              <a:ext cx="234632" cy="234632"/>
              <a:chOff x="2483009" y="1114425"/>
              <a:chExt cx="209550" cy="20955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317101" y="1165384"/>
              <a:ext cx="234632" cy="234632"/>
              <a:chOff x="2483009" y="1114425"/>
              <a:chExt cx="209550" cy="20955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678345" y="1165384"/>
              <a:ext cx="234632" cy="234632"/>
              <a:chOff x="2483009" y="1114425"/>
              <a:chExt cx="209550" cy="20955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039590" y="1165384"/>
              <a:ext cx="234632" cy="234632"/>
              <a:chOff x="2483009" y="1114425"/>
              <a:chExt cx="209550" cy="20955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400834" y="1165384"/>
              <a:ext cx="234632" cy="234632"/>
              <a:chOff x="2483009" y="1114425"/>
              <a:chExt cx="209550" cy="20955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4627395" y="654964"/>
            <a:ext cx="71003" cy="363752"/>
            <a:chOff x="2244442" y="772895"/>
            <a:chExt cx="94671" cy="485002"/>
          </a:xfrm>
        </p:grpSpPr>
        <p:sp>
          <p:nvSpPr>
            <p:cNvPr id="52" name="圆角矩形 5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899386" y="654964"/>
            <a:ext cx="71003" cy="363752"/>
            <a:chOff x="2244442" y="772895"/>
            <a:chExt cx="94671" cy="485002"/>
          </a:xfrm>
        </p:grpSpPr>
        <p:sp>
          <p:nvSpPr>
            <p:cNvPr id="55" name="圆角矩形 54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171378" y="654964"/>
            <a:ext cx="71003" cy="363752"/>
            <a:chOff x="2244442" y="772895"/>
            <a:chExt cx="94671" cy="485002"/>
          </a:xfrm>
        </p:grpSpPr>
        <p:sp>
          <p:nvSpPr>
            <p:cNvPr id="58" name="圆角矩形 57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443369" y="654964"/>
            <a:ext cx="71003" cy="363752"/>
            <a:chOff x="2244442" y="772895"/>
            <a:chExt cx="94671" cy="485002"/>
          </a:xfrm>
        </p:grpSpPr>
        <p:sp>
          <p:nvSpPr>
            <p:cNvPr id="61" name="圆角矩形 60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715361" y="654964"/>
            <a:ext cx="71003" cy="363752"/>
            <a:chOff x="2244442" y="772895"/>
            <a:chExt cx="94671" cy="485002"/>
          </a:xfrm>
        </p:grpSpPr>
        <p:sp>
          <p:nvSpPr>
            <p:cNvPr id="64" name="圆角矩形 63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87353" y="654964"/>
            <a:ext cx="71003" cy="363752"/>
            <a:chOff x="2244442" y="772895"/>
            <a:chExt cx="94671" cy="485002"/>
          </a:xfrm>
        </p:grpSpPr>
        <p:sp>
          <p:nvSpPr>
            <p:cNvPr id="67" name="圆角矩形 66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59345" y="654964"/>
            <a:ext cx="71003" cy="363752"/>
            <a:chOff x="2244442" y="772895"/>
            <a:chExt cx="94671" cy="485002"/>
          </a:xfrm>
        </p:grpSpPr>
        <p:sp>
          <p:nvSpPr>
            <p:cNvPr id="70" name="圆角矩形 69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31336" y="654964"/>
            <a:ext cx="71003" cy="363752"/>
            <a:chOff x="2244442" y="772895"/>
            <a:chExt cx="94671" cy="485002"/>
          </a:xfrm>
        </p:grpSpPr>
        <p:sp>
          <p:nvSpPr>
            <p:cNvPr id="73" name="圆角矩形 72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803328" y="654964"/>
            <a:ext cx="71003" cy="363752"/>
            <a:chOff x="2244442" y="772895"/>
            <a:chExt cx="94671" cy="485002"/>
          </a:xfrm>
        </p:grpSpPr>
        <p:sp>
          <p:nvSpPr>
            <p:cNvPr id="76" name="圆角矩形 75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任意多边形 77"/>
          <p:cNvSpPr/>
          <p:nvPr/>
        </p:nvSpPr>
        <p:spPr bwMode="auto">
          <a:xfrm>
            <a:off x="4286658" y="2480385"/>
            <a:ext cx="762238" cy="435212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809559" y="1321823"/>
            <a:ext cx="2278424" cy="839783"/>
            <a:chOff x="2434003" y="1648441"/>
            <a:chExt cx="3037898" cy="1119711"/>
          </a:xfrm>
        </p:grpSpPr>
        <p:sp>
          <p:nvSpPr>
            <p:cNvPr id="80" name="任意多边形 79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809559" y="2279085"/>
            <a:ext cx="2278424" cy="839783"/>
            <a:chOff x="2434003" y="1648441"/>
            <a:chExt cx="3037898" cy="1119711"/>
          </a:xfrm>
        </p:grpSpPr>
        <p:sp>
          <p:nvSpPr>
            <p:cNvPr id="84" name="任意多边形 83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809559" y="3236349"/>
            <a:ext cx="2278424" cy="839783"/>
            <a:chOff x="2434003" y="1648441"/>
            <a:chExt cx="3037898" cy="1119711"/>
          </a:xfrm>
        </p:grpSpPr>
        <p:sp>
          <p:nvSpPr>
            <p:cNvPr id="88" name="任意多边形 87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075320" y="654964"/>
            <a:ext cx="71003" cy="363752"/>
            <a:chOff x="2244442" y="772895"/>
            <a:chExt cx="94671" cy="485002"/>
          </a:xfrm>
        </p:grpSpPr>
        <p:sp>
          <p:nvSpPr>
            <p:cNvPr id="92" name="圆角矩形 9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任意多边形 93"/>
          <p:cNvSpPr/>
          <p:nvPr/>
        </p:nvSpPr>
        <p:spPr bwMode="auto">
          <a:xfrm>
            <a:off x="4181400" y="1475131"/>
            <a:ext cx="904737" cy="516051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任意多边形 94"/>
          <p:cNvSpPr/>
          <p:nvPr/>
        </p:nvSpPr>
        <p:spPr bwMode="auto">
          <a:xfrm>
            <a:off x="4286658" y="3437828"/>
            <a:ext cx="762238" cy="435212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任意多边形 95"/>
          <p:cNvSpPr/>
          <p:nvPr/>
        </p:nvSpPr>
        <p:spPr bwMode="auto">
          <a:xfrm>
            <a:off x="4181400" y="2421492"/>
            <a:ext cx="904737" cy="516051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任意多边形 96"/>
          <p:cNvSpPr/>
          <p:nvPr/>
        </p:nvSpPr>
        <p:spPr bwMode="auto">
          <a:xfrm>
            <a:off x="4181400" y="3378705"/>
            <a:ext cx="904737" cy="516051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4235575" y="1904769"/>
            <a:ext cx="651419" cy="3428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B9C1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4235575" y="2854889"/>
            <a:ext cx="651419" cy="34289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E24A4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4235575" y="3815724"/>
            <a:ext cx="651419" cy="34289"/>
          </a:xfrm>
          <a:prstGeom prst="rect">
            <a:avLst/>
          </a:prstGeom>
        </p:spPr>
      </p:pic>
      <p:grpSp>
        <p:nvGrpSpPr>
          <p:cNvPr id="101" name="组合 100"/>
          <p:cNvGrpSpPr/>
          <p:nvPr/>
        </p:nvGrpSpPr>
        <p:grpSpPr>
          <a:xfrm>
            <a:off x="4200680" y="1443691"/>
            <a:ext cx="751010" cy="529961"/>
            <a:chOff x="897622" y="2414802"/>
            <a:chExt cx="1001347" cy="706614"/>
          </a:xfrm>
        </p:grpSpPr>
        <p:sp>
          <p:nvSpPr>
            <p:cNvPr id="102" name="文本框 101"/>
            <p:cNvSpPr txBox="1"/>
            <p:nvPr/>
          </p:nvSpPr>
          <p:spPr>
            <a:xfrm>
              <a:off x="986173" y="2414802"/>
              <a:ext cx="802264" cy="61555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97622" y="2834157"/>
              <a:ext cx="100134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200680" y="2391367"/>
            <a:ext cx="751010" cy="529961"/>
            <a:chOff x="897622" y="2414802"/>
            <a:chExt cx="1001347" cy="706614"/>
          </a:xfrm>
        </p:grpSpPr>
        <p:sp>
          <p:nvSpPr>
            <p:cNvPr id="105" name="文本框 104"/>
            <p:cNvSpPr txBox="1"/>
            <p:nvPr/>
          </p:nvSpPr>
          <p:spPr>
            <a:xfrm>
              <a:off x="986173" y="2414802"/>
              <a:ext cx="802264" cy="61555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897622" y="2834157"/>
              <a:ext cx="100134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200680" y="3345671"/>
            <a:ext cx="751010" cy="529961"/>
            <a:chOff x="897622" y="2414802"/>
            <a:chExt cx="1001347" cy="706614"/>
          </a:xfrm>
        </p:grpSpPr>
        <p:sp>
          <p:nvSpPr>
            <p:cNvPr id="108" name="文本框 107"/>
            <p:cNvSpPr txBox="1"/>
            <p:nvPr/>
          </p:nvSpPr>
          <p:spPr>
            <a:xfrm>
              <a:off x="986173" y="2414802"/>
              <a:ext cx="802264" cy="61555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897622" y="2834157"/>
              <a:ext cx="100134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5331996" y="1424809"/>
            <a:ext cx="1442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5336436" y="1616697"/>
            <a:ext cx="116948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331996" y="2363442"/>
            <a:ext cx="1442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5336436" y="2563188"/>
            <a:ext cx="116948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331996" y="3302867"/>
            <a:ext cx="1442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5336436" y="3502614"/>
            <a:ext cx="116948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" name="Group 4"/>
          <p:cNvGrpSpPr>
            <a:grpSpLocks noChangeAspect="1"/>
          </p:cNvGrpSpPr>
          <p:nvPr/>
        </p:nvGrpSpPr>
        <p:grpSpPr bwMode="auto">
          <a:xfrm>
            <a:off x="7874209" y="1614939"/>
            <a:ext cx="215450" cy="252482"/>
            <a:chOff x="1776" y="1776"/>
            <a:chExt cx="64" cy="75"/>
          </a:xfrm>
          <a:solidFill>
            <a:schemeClr val="bg1"/>
          </a:solidFill>
        </p:grpSpPr>
        <p:sp>
          <p:nvSpPr>
            <p:cNvPr id="117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Group 13"/>
          <p:cNvGrpSpPr>
            <a:grpSpLocks noChangeAspect="1"/>
          </p:cNvGrpSpPr>
          <p:nvPr/>
        </p:nvGrpSpPr>
        <p:grpSpPr bwMode="auto">
          <a:xfrm>
            <a:off x="7847117" y="2572963"/>
            <a:ext cx="262734" cy="265836"/>
            <a:chOff x="2426" y="2781"/>
            <a:chExt cx="593" cy="600"/>
          </a:xfrm>
          <a:solidFill>
            <a:schemeClr val="bg1"/>
          </a:solidFill>
        </p:grpSpPr>
        <p:sp>
          <p:nvSpPr>
            <p:cNvPr id="122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832833" y="3524746"/>
            <a:ext cx="273194" cy="297297"/>
            <a:chOff x="4873626" y="1965325"/>
            <a:chExt cx="269876" cy="293688"/>
          </a:xfrm>
          <a:solidFill>
            <a:schemeClr val="bg1"/>
          </a:solidFill>
        </p:grpSpPr>
        <p:sp>
          <p:nvSpPr>
            <p:cNvPr id="125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7583686" y="1684684"/>
            <a:ext cx="144845" cy="117896"/>
            <a:chOff x="5775720" y="2036334"/>
            <a:chExt cx="193126" cy="157195"/>
          </a:xfrm>
        </p:grpSpPr>
        <p:grpSp>
          <p:nvGrpSpPr>
            <p:cNvPr id="130" name="组合 129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4" name="直接连接符 133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组合 130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2" name="直接连接符 131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组合 135"/>
          <p:cNvGrpSpPr/>
          <p:nvPr/>
        </p:nvGrpSpPr>
        <p:grpSpPr>
          <a:xfrm>
            <a:off x="7583686" y="2643489"/>
            <a:ext cx="144845" cy="117896"/>
            <a:chOff x="5775720" y="2036334"/>
            <a:chExt cx="193126" cy="157195"/>
          </a:xfrm>
        </p:grpSpPr>
        <p:grpSp>
          <p:nvGrpSpPr>
            <p:cNvPr id="137" name="组合 136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1" name="直接连接符 140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9" name="直接连接符 138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组合 142"/>
          <p:cNvGrpSpPr/>
          <p:nvPr/>
        </p:nvGrpSpPr>
        <p:grpSpPr>
          <a:xfrm>
            <a:off x="7583686" y="3621678"/>
            <a:ext cx="144845" cy="117896"/>
            <a:chOff x="5775720" y="2036334"/>
            <a:chExt cx="193126" cy="157195"/>
          </a:xfrm>
        </p:grpSpPr>
        <p:grpSp>
          <p:nvGrpSpPr>
            <p:cNvPr id="144" name="组合 143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8" name="直接连接符 147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组合 144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6" name="直接连接符 145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0" name="组合 149"/>
          <p:cNvGrpSpPr/>
          <p:nvPr/>
        </p:nvGrpSpPr>
        <p:grpSpPr>
          <a:xfrm>
            <a:off x="1059329" y="1913712"/>
            <a:ext cx="3344633" cy="1303882"/>
            <a:chOff x="6860707" y="2537593"/>
            <a:chExt cx="4459511" cy="1738511"/>
          </a:xfrm>
        </p:grpSpPr>
        <p:sp>
          <p:nvSpPr>
            <p:cNvPr id="151" name="文本框 150"/>
            <p:cNvSpPr txBox="1"/>
            <p:nvPr/>
          </p:nvSpPr>
          <p:spPr>
            <a:xfrm>
              <a:off x="6870214" y="2537593"/>
              <a:ext cx="445000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6958314" y="3067677"/>
              <a:ext cx="242952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文本框 152"/>
            <p:cNvSpPr txBox="1"/>
            <p:nvPr/>
          </p:nvSpPr>
          <p:spPr>
            <a:xfrm>
              <a:off x="6860707" y="3168107"/>
              <a:ext cx="3192603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14630" indent="-214630" algn="just"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清晰、美观、创意</a:t>
              </a:r>
              <a:endPara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14630" indent="-214630" algn="just"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有效、超值、保密</a:t>
              </a:r>
              <a:endPara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8" grpId="0" animBg="1"/>
      <p:bldP spid="94" grpId="0" animBg="1"/>
      <p:bldP spid="95" grpId="0" animBg="1"/>
      <p:bldP spid="96" grpId="0" animBg="1"/>
      <p:bldP spid="97" grpId="0" animBg="1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  <a:tileRect/>
            </a:gra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75" b="1" dirty="0"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标题文字内容</a:t>
            </a:r>
            <a:endParaRPr lang="en-US" sz="3175" b="1" dirty="0">
              <a:solidFill>
                <a:schemeClr val="accent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</a:t>
            </a:r>
            <a:endParaRPr lang="en-US" sz="950" dirty="0"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Bebas Neue" charset="0"/>
                <a:sym typeface="Bebas Neue" charset="0"/>
              </a:rPr>
              <a:t>04</a:t>
            </a:r>
            <a:endParaRPr lang="en-US" sz="6000" dirty="0">
              <a:solidFill>
                <a:schemeClr val="accent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/>
          <p:cNvSpPr/>
          <p:nvPr/>
        </p:nvSpPr>
        <p:spPr bwMode="auto">
          <a:xfrm>
            <a:off x="4497044" y="649597"/>
            <a:ext cx="1251926" cy="110957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497044" y="2426111"/>
            <a:ext cx="1251926" cy="110957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3395031" y="1607838"/>
            <a:ext cx="1251926" cy="110957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3395031" y="3384353"/>
            <a:ext cx="1251926" cy="110957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5934117" y="800929"/>
            <a:ext cx="2294468" cy="806886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5934117" y="2577443"/>
            <a:ext cx="2294468" cy="806886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>
            <a:off x="930556" y="1705804"/>
            <a:ext cx="2294468" cy="806886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930556" y="3482318"/>
            <a:ext cx="2294468" cy="806886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61310" y="724773"/>
            <a:ext cx="694318" cy="521406"/>
            <a:chOff x="897622" y="2414802"/>
            <a:chExt cx="1001347" cy="751974"/>
          </a:xfrm>
        </p:grpSpPr>
        <p:sp>
          <p:nvSpPr>
            <p:cNvPr id="14" name="文本框 13"/>
            <p:cNvSpPr txBox="1"/>
            <p:nvPr/>
          </p:nvSpPr>
          <p:spPr>
            <a:xfrm>
              <a:off x="986173" y="2414802"/>
              <a:ext cx="802264" cy="66581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7622" y="2856062"/>
              <a:ext cx="1001347" cy="31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61310" y="2512689"/>
            <a:ext cx="694318" cy="521406"/>
            <a:chOff x="897622" y="2414802"/>
            <a:chExt cx="1001347" cy="751974"/>
          </a:xfrm>
        </p:grpSpPr>
        <p:sp>
          <p:nvSpPr>
            <p:cNvPr id="17" name="文本框 16"/>
            <p:cNvSpPr txBox="1"/>
            <p:nvPr/>
          </p:nvSpPr>
          <p:spPr>
            <a:xfrm>
              <a:off x="986173" y="2414802"/>
              <a:ext cx="802264" cy="66581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97622" y="2856062"/>
              <a:ext cx="1001347" cy="31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64865" y="1692310"/>
            <a:ext cx="694318" cy="521406"/>
            <a:chOff x="897622" y="2414802"/>
            <a:chExt cx="1001347" cy="751974"/>
          </a:xfrm>
        </p:grpSpPr>
        <p:sp>
          <p:nvSpPr>
            <p:cNvPr id="20" name="文本框 19"/>
            <p:cNvSpPr txBox="1"/>
            <p:nvPr/>
          </p:nvSpPr>
          <p:spPr>
            <a:xfrm>
              <a:off x="986173" y="2414802"/>
              <a:ext cx="802264" cy="66581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97622" y="2856062"/>
              <a:ext cx="1001347" cy="31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64865" y="3435027"/>
            <a:ext cx="694318" cy="521406"/>
            <a:chOff x="897622" y="2414802"/>
            <a:chExt cx="1001347" cy="751974"/>
          </a:xfrm>
        </p:grpSpPr>
        <p:sp>
          <p:nvSpPr>
            <p:cNvPr id="23" name="文本框 22"/>
            <p:cNvSpPr txBox="1"/>
            <p:nvPr/>
          </p:nvSpPr>
          <p:spPr>
            <a:xfrm>
              <a:off x="986173" y="2414802"/>
              <a:ext cx="802264" cy="66581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7622" y="2856062"/>
              <a:ext cx="1001347" cy="31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228726" y="1818835"/>
            <a:ext cx="138049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28726" y="3618210"/>
            <a:ext cx="138049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75126" y="918723"/>
            <a:ext cx="138049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75126" y="2689522"/>
            <a:ext cx="138049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68721" y="2130892"/>
            <a:ext cx="11045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468721" y="3845884"/>
            <a:ext cx="11045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567566" y="2939467"/>
            <a:ext cx="11045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567566" y="1159879"/>
            <a:ext cx="11045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3" name="Freeform 5"/>
          <p:cNvSpPr/>
          <p:nvPr/>
        </p:nvSpPr>
        <p:spPr bwMode="auto">
          <a:xfrm>
            <a:off x="4497043" y="649574"/>
            <a:ext cx="975233" cy="110959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4497043" y="2426089"/>
            <a:ext cx="975233" cy="110959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3395030" y="1607815"/>
            <a:ext cx="975233" cy="110959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3395030" y="3384330"/>
            <a:ext cx="975233" cy="110959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0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613002" y="3688352"/>
            <a:ext cx="440076" cy="432422"/>
            <a:chOff x="5037571" y="856343"/>
            <a:chExt cx="715006" cy="702571"/>
          </a:xfrm>
          <a:solidFill>
            <a:schemeClr val="accent4"/>
          </a:solidFill>
        </p:grpSpPr>
        <p:sp>
          <p:nvSpPr>
            <p:cNvPr id="38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01940" y="2774397"/>
            <a:ext cx="437337" cy="412978"/>
            <a:chOff x="6460269" y="872801"/>
            <a:chExt cx="709154" cy="669655"/>
          </a:xfrm>
          <a:solidFill>
            <a:schemeClr val="accent3"/>
          </a:solidFill>
        </p:grpSpPr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39009" y="1912084"/>
            <a:ext cx="414070" cy="416870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45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88276" y="1022327"/>
            <a:ext cx="366552" cy="364090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48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971262" y="864172"/>
            <a:ext cx="1514954" cy="1514954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971262" y="2546346"/>
            <a:ext cx="1514954" cy="1514954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684605" y="1310357"/>
            <a:ext cx="1514954" cy="1514954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684605" y="2992531"/>
            <a:ext cx="1514954" cy="1514954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101594" y="499960"/>
            <a:ext cx="728423" cy="728423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08662" y="2461099"/>
            <a:ext cx="728423" cy="728423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835347" y="2536120"/>
            <a:ext cx="728423" cy="728423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122004" y="3946281"/>
            <a:ext cx="728423" cy="728423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595931" y="499960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61254" y="810074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61254" y="4049954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595931" y="3651053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727533" y="631562"/>
            <a:ext cx="613405" cy="613405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27533" y="3782655"/>
            <a:ext cx="613405" cy="613405"/>
          </a:xfrm>
          <a:prstGeom prst="ellipse">
            <a:avLst/>
          </a:prstGeom>
          <a:solidFill>
            <a:schemeClr val="accent3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92856" y="951238"/>
            <a:ext cx="613405" cy="613405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892856" y="4181556"/>
            <a:ext cx="613405" cy="613405"/>
          </a:xfrm>
          <a:prstGeom prst="ellipse">
            <a:avLst/>
          </a:prstGeom>
          <a:solidFill>
            <a:schemeClr val="accent4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98453" y="799765"/>
            <a:ext cx="107156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98453" y="3946281"/>
            <a:ext cx="107156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63776" y="1105801"/>
            <a:ext cx="107156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63776" y="4349758"/>
            <a:ext cx="107156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563559" y="2639242"/>
            <a:ext cx="440076" cy="432422"/>
            <a:chOff x="5037571" y="856343"/>
            <a:chExt cx="715006" cy="702571"/>
          </a:xfrm>
          <a:solidFill>
            <a:schemeClr val="accent3"/>
          </a:solidFill>
        </p:grpSpPr>
        <p:sp>
          <p:nvSpPr>
            <p:cNvPr id="26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63568" y="4116807"/>
            <a:ext cx="437337" cy="412978"/>
            <a:chOff x="6460269" y="872801"/>
            <a:chExt cx="709154" cy="669655"/>
          </a:xfrm>
          <a:solidFill>
            <a:schemeClr val="accent4"/>
          </a:solidFill>
        </p:grpSpPr>
        <p:sp>
          <p:nvSpPr>
            <p:cNvPr id="30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0049" y="2700903"/>
            <a:ext cx="414070" cy="416870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33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283578" y="682127"/>
            <a:ext cx="366552" cy="364090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185292" y="1460054"/>
            <a:ext cx="1104544" cy="776663"/>
            <a:chOff x="2712002" y="1276230"/>
            <a:chExt cx="1472725" cy="1035551"/>
          </a:xfrm>
        </p:grpSpPr>
        <p:sp>
          <p:nvSpPr>
            <p:cNvPr id="41" name="文本框 40"/>
            <p:cNvSpPr txBox="1"/>
            <p:nvPr/>
          </p:nvSpPr>
          <p:spPr>
            <a:xfrm>
              <a:off x="2712002" y="1276230"/>
              <a:ext cx="1472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717923" y="1532081"/>
              <a:ext cx="139418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856041" y="1841763"/>
            <a:ext cx="1104544" cy="776663"/>
            <a:chOff x="2712002" y="1276230"/>
            <a:chExt cx="1472725" cy="1035551"/>
          </a:xfrm>
        </p:grpSpPr>
        <p:sp>
          <p:nvSpPr>
            <p:cNvPr id="44" name="文本框 43"/>
            <p:cNvSpPr txBox="1"/>
            <p:nvPr/>
          </p:nvSpPr>
          <p:spPr>
            <a:xfrm>
              <a:off x="2712002" y="1276230"/>
              <a:ext cx="1472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717923" y="1532081"/>
              <a:ext cx="139418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856041" y="3478196"/>
            <a:ext cx="1104544" cy="776663"/>
            <a:chOff x="2712002" y="1276230"/>
            <a:chExt cx="1472725" cy="1035551"/>
          </a:xfrm>
        </p:grpSpPr>
        <p:sp>
          <p:nvSpPr>
            <p:cNvPr id="47" name="文本框 46"/>
            <p:cNvSpPr txBox="1"/>
            <p:nvPr/>
          </p:nvSpPr>
          <p:spPr>
            <a:xfrm>
              <a:off x="2712002" y="1276230"/>
              <a:ext cx="1472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717923" y="1532081"/>
              <a:ext cx="139418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185292" y="3033969"/>
            <a:ext cx="1104544" cy="776663"/>
            <a:chOff x="2712002" y="1276230"/>
            <a:chExt cx="1472725" cy="1035551"/>
          </a:xfrm>
        </p:grpSpPr>
        <p:sp>
          <p:nvSpPr>
            <p:cNvPr id="50" name="文本框 49"/>
            <p:cNvSpPr txBox="1"/>
            <p:nvPr/>
          </p:nvSpPr>
          <p:spPr>
            <a:xfrm>
              <a:off x="2712002" y="1276230"/>
              <a:ext cx="1472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717923" y="1532081"/>
              <a:ext cx="139418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566313" y="1197030"/>
            <a:ext cx="278167" cy="237770"/>
            <a:chOff x="1179499" y="5126995"/>
            <a:chExt cx="695313" cy="594335"/>
          </a:xfrm>
          <a:solidFill>
            <a:schemeClr val="accent1"/>
          </a:solidFill>
        </p:grpSpPr>
        <p:sp>
          <p:nvSpPr>
            <p:cNvPr id="53" name="Freeform 131"/>
            <p:cNvSpPr/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225823" y="3161146"/>
            <a:ext cx="276116" cy="276116"/>
            <a:chOff x="6858828" y="3790714"/>
            <a:chExt cx="731377" cy="731377"/>
          </a:xfrm>
          <a:solidFill>
            <a:schemeClr val="accent4"/>
          </a:solidFill>
        </p:grpSpPr>
        <p:sp>
          <p:nvSpPr>
            <p:cNvPr id="58" name="Freeform 578"/>
            <p:cNvSpPr/>
            <p:nvPr/>
          </p:nvSpPr>
          <p:spPr bwMode="auto">
            <a:xfrm>
              <a:off x="7450277" y="4178041"/>
              <a:ext cx="97373" cy="194024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9"/>
            <p:cNvSpPr/>
            <p:nvPr/>
          </p:nvSpPr>
          <p:spPr bwMode="auto">
            <a:xfrm>
              <a:off x="7228844" y="3790714"/>
              <a:ext cx="361361" cy="362804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0"/>
            <p:cNvSpPr/>
            <p:nvPr/>
          </p:nvSpPr>
          <p:spPr bwMode="auto">
            <a:xfrm>
              <a:off x="6858828" y="3833269"/>
              <a:ext cx="605154" cy="688822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534235" y="2676429"/>
            <a:ext cx="330899" cy="328455"/>
            <a:chOff x="8400062" y="4884922"/>
            <a:chExt cx="683773" cy="678724"/>
          </a:xfrm>
          <a:solidFill>
            <a:schemeClr val="accent3"/>
          </a:solidFill>
        </p:grpSpPr>
        <p:sp>
          <p:nvSpPr>
            <p:cNvPr id="62" name="Freeform 378"/>
            <p:cNvSpPr>
              <a:spLocks noEditPoints="1"/>
            </p:cNvSpPr>
            <p:nvPr/>
          </p:nvSpPr>
          <p:spPr bwMode="auto">
            <a:xfrm>
              <a:off x="8927317" y="5146025"/>
              <a:ext cx="156518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2"/>
                    <a:pt x="20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79"/>
            <p:cNvSpPr/>
            <p:nvPr/>
          </p:nvSpPr>
          <p:spPr bwMode="auto">
            <a:xfrm>
              <a:off x="8852304" y="5217432"/>
              <a:ext cx="66358" cy="8655"/>
            </a:xfrm>
            <a:custGeom>
              <a:avLst/>
              <a:gdLst>
                <a:gd name="T0" fmla="*/ 37 w 39"/>
                <a:gd name="T1" fmla="*/ 0 h 5"/>
                <a:gd name="T2" fmla="*/ 2 w 39"/>
                <a:gd name="T3" fmla="*/ 0 h 5"/>
                <a:gd name="T4" fmla="*/ 1 w 39"/>
                <a:gd name="T5" fmla="*/ 1 h 5"/>
                <a:gd name="T6" fmla="*/ 0 w 39"/>
                <a:gd name="T7" fmla="*/ 3 h 5"/>
                <a:gd name="T8" fmla="*/ 2 w 39"/>
                <a:gd name="T9" fmla="*/ 5 h 5"/>
                <a:gd name="T10" fmla="*/ 37 w 39"/>
                <a:gd name="T11" fmla="*/ 5 h 5"/>
                <a:gd name="T12" fmla="*/ 39 w 39"/>
                <a:gd name="T13" fmla="*/ 3 h 5"/>
                <a:gd name="T14" fmla="*/ 37 w 3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39" y="4"/>
                    <a:pt x="39" y="3"/>
                  </a:cubicBezTo>
                  <a:cubicBezTo>
                    <a:pt x="39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80"/>
            <p:cNvSpPr/>
            <p:nvPr/>
          </p:nvSpPr>
          <p:spPr bwMode="auto">
            <a:xfrm>
              <a:off x="8739784" y="5048652"/>
              <a:ext cx="7934" cy="67079"/>
            </a:xfrm>
            <a:custGeom>
              <a:avLst/>
              <a:gdLst>
                <a:gd name="T0" fmla="*/ 0 w 5"/>
                <a:gd name="T1" fmla="*/ 3 h 39"/>
                <a:gd name="T2" fmla="*/ 0 w 5"/>
                <a:gd name="T3" fmla="*/ 37 h 39"/>
                <a:gd name="T4" fmla="*/ 0 w 5"/>
                <a:gd name="T5" fmla="*/ 39 h 39"/>
                <a:gd name="T6" fmla="*/ 2 w 5"/>
                <a:gd name="T7" fmla="*/ 39 h 39"/>
                <a:gd name="T8" fmla="*/ 5 w 5"/>
                <a:gd name="T9" fmla="*/ 37 h 39"/>
                <a:gd name="T10" fmla="*/ 5 w 5"/>
                <a:gd name="T11" fmla="*/ 3 h 39"/>
                <a:gd name="T12" fmla="*/ 2 w 5"/>
                <a:gd name="T13" fmla="*/ 0 h 39"/>
                <a:gd name="T14" fmla="*/ 0 w 5"/>
                <a:gd name="T1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9">
                  <a:moveTo>
                    <a:pt x="0" y="3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1" y="39"/>
                    <a:pt x="2" y="39"/>
                    <a:pt x="2" y="39"/>
                  </a:cubicBezTo>
                  <a:cubicBezTo>
                    <a:pt x="4" y="39"/>
                    <a:pt x="5" y="38"/>
                    <a:pt x="5" y="3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81"/>
            <p:cNvSpPr/>
            <p:nvPr/>
          </p:nvSpPr>
          <p:spPr bwMode="auto">
            <a:xfrm>
              <a:off x="8736178" y="5335000"/>
              <a:ext cx="8655" cy="68522"/>
            </a:xfrm>
            <a:custGeom>
              <a:avLst/>
              <a:gdLst>
                <a:gd name="T0" fmla="*/ 5 w 5"/>
                <a:gd name="T1" fmla="*/ 37 h 40"/>
                <a:gd name="T2" fmla="*/ 5 w 5"/>
                <a:gd name="T3" fmla="*/ 3 h 40"/>
                <a:gd name="T4" fmla="*/ 3 w 5"/>
                <a:gd name="T5" fmla="*/ 0 h 40"/>
                <a:gd name="T6" fmla="*/ 0 w 5"/>
                <a:gd name="T7" fmla="*/ 3 h 40"/>
                <a:gd name="T8" fmla="*/ 0 w 5"/>
                <a:gd name="T9" fmla="*/ 37 h 40"/>
                <a:gd name="T10" fmla="*/ 1 w 5"/>
                <a:gd name="T11" fmla="*/ 39 h 40"/>
                <a:gd name="T12" fmla="*/ 3 w 5"/>
                <a:gd name="T13" fmla="*/ 40 h 40"/>
                <a:gd name="T14" fmla="*/ 5 w 5"/>
                <a:gd name="T1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0">
                  <a:moveTo>
                    <a:pt x="5" y="3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39"/>
                    <a:pt x="2" y="40"/>
                    <a:pt x="3" y="40"/>
                  </a:cubicBezTo>
                  <a:cubicBezTo>
                    <a:pt x="4" y="40"/>
                    <a:pt x="5" y="38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82"/>
            <p:cNvSpPr>
              <a:spLocks noEditPoints="1"/>
            </p:cNvSpPr>
            <p:nvPr/>
          </p:nvSpPr>
          <p:spPr bwMode="auto">
            <a:xfrm>
              <a:off x="8664771" y="4884922"/>
              <a:ext cx="156518" cy="157239"/>
            </a:xfrm>
            <a:custGeom>
              <a:avLst/>
              <a:gdLst>
                <a:gd name="T0" fmla="*/ 46 w 92"/>
                <a:gd name="T1" fmla="*/ 92 h 92"/>
                <a:gd name="T2" fmla="*/ 92 w 92"/>
                <a:gd name="T3" fmla="*/ 46 h 92"/>
                <a:gd name="T4" fmla="*/ 46 w 92"/>
                <a:gd name="T5" fmla="*/ 0 h 92"/>
                <a:gd name="T6" fmla="*/ 0 w 92"/>
                <a:gd name="T7" fmla="*/ 46 h 92"/>
                <a:gd name="T8" fmla="*/ 46 w 92"/>
                <a:gd name="T9" fmla="*/ 92 h 92"/>
                <a:gd name="T10" fmla="*/ 46 w 92"/>
                <a:gd name="T11" fmla="*/ 14 h 92"/>
                <a:gd name="T12" fmla="*/ 79 w 92"/>
                <a:gd name="T13" fmla="*/ 46 h 92"/>
                <a:gd name="T14" fmla="*/ 46 w 92"/>
                <a:gd name="T15" fmla="*/ 78 h 92"/>
                <a:gd name="T16" fmla="*/ 14 w 92"/>
                <a:gd name="T17" fmla="*/ 46 h 92"/>
                <a:gd name="T18" fmla="*/ 46 w 92"/>
                <a:gd name="T1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72" y="92"/>
                    <a:pt x="92" y="71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lose/>
                  <a:moveTo>
                    <a:pt x="46" y="14"/>
                  </a:moveTo>
                  <a:cubicBezTo>
                    <a:pt x="64" y="14"/>
                    <a:pt x="79" y="28"/>
                    <a:pt x="79" y="46"/>
                  </a:cubicBezTo>
                  <a:cubicBezTo>
                    <a:pt x="79" y="64"/>
                    <a:pt x="64" y="78"/>
                    <a:pt x="46" y="78"/>
                  </a:cubicBezTo>
                  <a:cubicBezTo>
                    <a:pt x="29" y="78"/>
                    <a:pt x="14" y="64"/>
                    <a:pt x="14" y="46"/>
                  </a:cubicBezTo>
                  <a:cubicBezTo>
                    <a:pt x="14" y="28"/>
                    <a:pt x="29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83"/>
            <p:cNvSpPr>
              <a:spLocks noEditPoints="1"/>
            </p:cNvSpPr>
            <p:nvPr/>
          </p:nvSpPr>
          <p:spPr bwMode="auto">
            <a:xfrm>
              <a:off x="8664771" y="5408571"/>
              <a:ext cx="156518" cy="155075"/>
            </a:xfrm>
            <a:custGeom>
              <a:avLst/>
              <a:gdLst>
                <a:gd name="T0" fmla="*/ 46 w 92"/>
                <a:gd name="T1" fmla="*/ 0 h 91"/>
                <a:gd name="T2" fmla="*/ 0 w 92"/>
                <a:gd name="T3" fmla="*/ 46 h 91"/>
                <a:gd name="T4" fmla="*/ 46 w 92"/>
                <a:gd name="T5" fmla="*/ 91 h 91"/>
                <a:gd name="T6" fmla="*/ 92 w 92"/>
                <a:gd name="T7" fmla="*/ 46 h 91"/>
                <a:gd name="T8" fmla="*/ 46 w 92"/>
                <a:gd name="T9" fmla="*/ 0 h 91"/>
                <a:gd name="T10" fmla="*/ 46 w 92"/>
                <a:gd name="T11" fmla="*/ 78 h 91"/>
                <a:gd name="T12" fmla="*/ 14 w 92"/>
                <a:gd name="T13" fmla="*/ 46 h 91"/>
                <a:gd name="T14" fmla="*/ 46 w 92"/>
                <a:gd name="T15" fmla="*/ 13 h 91"/>
                <a:gd name="T16" fmla="*/ 79 w 92"/>
                <a:gd name="T17" fmla="*/ 46 h 91"/>
                <a:gd name="T18" fmla="*/ 46 w 92"/>
                <a:gd name="T19" fmla="*/ 7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1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1"/>
                    <a:pt x="21" y="91"/>
                    <a:pt x="46" y="91"/>
                  </a:cubicBezTo>
                  <a:cubicBezTo>
                    <a:pt x="72" y="91"/>
                    <a:pt x="92" y="71"/>
                    <a:pt x="92" y="46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46" y="78"/>
                  </a:moveTo>
                  <a:cubicBezTo>
                    <a:pt x="29" y="78"/>
                    <a:pt x="14" y="63"/>
                    <a:pt x="14" y="46"/>
                  </a:cubicBezTo>
                  <a:cubicBezTo>
                    <a:pt x="14" y="28"/>
                    <a:pt x="29" y="13"/>
                    <a:pt x="46" y="13"/>
                  </a:cubicBezTo>
                  <a:cubicBezTo>
                    <a:pt x="64" y="13"/>
                    <a:pt x="79" y="28"/>
                    <a:pt x="79" y="46"/>
                  </a:cubicBezTo>
                  <a:cubicBezTo>
                    <a:pt x="79" y="63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84"/>
            <p:cNvSpPr>
              <a:spLocks noEditPoints="1"/>
            </p:cNvSpPr>
            <p:nvPr/>
          </p:nvSpPr>
          <p:spPr bwMode="auto">
            <a:xfrm>
              <a:off x="8633756" y="5120780"/>
              <a:ext cx="209893" cy="209171"/>
            </a:xfrm>
            <a:custGeom>
              <a:avLst/>
              <a:gdLst>
                <a:gd name="T0" fmla="*/ 62 w 123"/>
                <a:gd name="T1" fmla="*/ 0 h 123"/>
                <a:gd name="T2" fmla="*/ 0 w 123"/>
                <a:gd name="T3" fmla="*/ 61 h 123"/>
                <a:gd name="T4" fmla="*/ 62 w 123"/>
                <a:gd name="T5" fmla="*/ 123 h 123"/>
                <a:gd name="T6" fmla="*/ 123 w 123"/>
                <a:gd name="T7" fmla="*/ 61 h 123"/>
                <a:gd name="T8" fmla="*/ 62 w 123"/>
                <a:gd name="T9" fmla="*/ 0 h 123"/>
                <a:gd name="T10" fmla="*/ 62 w 123"/>
                <a:gd name="T11" fmla="*/ 105 h 123"/>
                <a:gd name="T12" fmla="*/ 18 w 123"/>
                <a:gd name="T13" fmla="*/ 61 h 123"/>
                <a:gd name="T14" fmla="*/ 62 w 123"/>
                <a:gd name="T15" fmla="*/ 18 h 123"/>
                <a:gd name="T16" fmla="*/ 105 w 123"/>
                <a:gd name="T17" fmla="*/ 61 h 123"/>
                <a:gd name="T18" fmla="*/ 62 w 123"/>
                <a:gd name="T19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95"/>
                    <a:pt x="28" y="123"/>
                    <a:pt x="62" y="123"/>
                  </a:cubicBezTo>
                  <a:cubicBezTo>
                    <a:pt x="96" y="123"/>
                    <a:pt x="123" y="95"/>
                    <a:pt x="123" y="61"/>
                  </a:cubicBezTo>
                  <a:cubicBezTo>
                    <a:pt x="123" y="27"/>
                    <a:pt x="96" y="0"/>
                    <a:pt x="62" y="0"/>
                  </a:cubicBezTo>
                  <a:close/>
                  <a:moveTo>
                    <a:pt x="62" y="105"/>
                  </a:moveTo>
                  <a:cubicBezTo>
                    <a:pt x="38" y="105"/>
                    <a:pt x="18" y="85"/>
                    <a:pt x="18" y="61"/>
                  </a:cubicBezTo>
                  <a:cubicBezTo>
                    <a:pt x="18" y="37"/>
                    <a:pt x="38" y="18"/>
                    <a:pt x="62" y="18"/>
                  </a:cubicBezTo>
                  <a:cubicBezTo>
                    <a:pt x="86" y="18"/>
                    <a:pt x="105" y="37"/>
                    <a:pt x="105" y="61"/>
                  </a:cubicBezTo>
                  <a:cubicBezTo>
                    <a:pt x="105" y="85"/>
                    <a:pt x="86" y="105"/>
                    <a:pt x="62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85"/>
            <p:cNvSpPr/>
            <p:nvPr/>
          </p:nvSpPr>
          <p:spPr bwMode="auto">
            <a:xfrm>
              <a:off x="8562350" y="5221038"/>
              <a:ext cx="67800" cy="8655"/>
            </a:xfrm>
            <a:custGeom>
              <a:avLst/>
              <a:gdLst>
                <a:gd name="T0" fmla="*/ 37 w 40"/>
                <a:gd name="T1" fmla="*/ 0 h 5"/>
                <a:gd name="T2" fmla="*/ 3 w 40"/>
                <a:gd name="T3" fmla="*/ 0 h 5"/>
                <a:gd name="T4" fmla="*/ 1 w 40"/>
                <a:gd name="T5" fmla="*/ 0 h 5"/>
                <a:gd name="T6" fmla="*/ 0 w 40"/>
                <a:gd name="T7" fmla="*/ 2 h 5"/>
                <a:gd name="T8" fmla="*/ 3 w 40"/>
                <a:gd name="T9" fmla="*/ 5 h 5"/>
                <a:gd name="T10" fmla="*/ 37 w 40"/>
                <a:gd name="T11" fmla="*/ 5 h 5"/>
                <a:gd name="T12" fmla="*/ 40 w 40"/>
                <a:gd name="T13" fmla="*/ 2 h 5"/>
                <a:gd name="T14" fmla="*/ 37 w 4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5">
                  <a:moveTo>
                    <a:pt x="3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40" y="4"/>
                    <a:pt x="40" y="2"/>
                  </a:cubicBezTo>
                  <a:cubicBezTo>
                    <a:pt x="40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86"/>
            <p:cNvSpPr>
              <a:spLocks noEditPoints="1"/>
            </p:cNvSpPr>
            <p:nvPr/>
          </p:nvSpPr>
          <p:spPr bwMode="auto">
            <a:xfrm>
              <a:off x="8400062" y="5146025"/>
              <a:ext cx="157239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248492" y="1496678"/>
            <a:ext cx="322964" cy="310530"/>
            <a:chOff x="3620725" y="5138333"/>
            <a:chExt cx="702937" cy="675873"/>
          </a:xfrm>
          <a:solidFill>
            <a:schemeClr val="accent2"/>
          </a:solidFill>
        </p:grpSpPr>
        <p:sp>
          <p:nvSpPr>
            <p:cNvPr id="72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071688" y="929367"/>
            <a:ext cx="5000625" cy="671513"/>
            <a:chOff x="2762250" y="1362508"/>
            <a:chExt cx="6667500" cy="895350"/>
          </a:xfrm>
        </p:grpSpPr>
        <p:sp>
          <p:nvSpPr>
            <p:cNvPr id="6" name="圆角矩形 5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37086" y="1548573"/>
              <a:ext cx="74295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71688" y="1829479"/>
            <a:ext cx="5000625" cy="671513"/>
            <a:chOff x="2762250" y="1362508"/>
            <a:chExt cx="6667500" cy="895350"/>
          </a:xfrm>
        </p:grpSpPr>
        <p:sp>
          <p:nvSpPr>
            <p:cNvPr id="10" name="圆角矩形 9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37086" y="1548573"/>
              <a:ext cx="74295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71688" y="2729592"/>
            <a:ext cx="5000625" cy="671513"/>
            <a:chOff x="2762250" y="1362508"/>
            <a:chExt cx="6667500" cy="895350"/>
          </a:xfrm>
        </p:grpSpPr>
        <p:sp>
          <p:nvSpPr>
            <p:cNvPr id="14" name="圆角矩形 13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937086" y="1548573"/>
              <a:ext cx="74295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71688" y="3629704"/>
            <a:ext cx="5000625" cy="671513"/>
            <a:chOff x="2762250" y="1362508"/>
            <a:chExt cx="6667500" cy="895350"/>
          </a:xfrm>
        </p:grpSpPr>
        <p:sp>
          <p:nvSpPr>
            <p:cNvPr id="18" name="圆角矩形 17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37086" y="1548573"/>
              <a:ext cx="74295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36307" y="1376193"/>
            <a:ext cx="3157136" cy="135049"/>
            <a:chOff x="3891937" y="1868890"/>
            <a:chExt cx="4209515" cy="180065"/>
          </a:xfrm>
        </p:grpSpPr>
        <p:sp>
          <p:nvSpPr>
            <p:cNvPr id="22" name="矩形 21"/>
            <p:cNvSpPr/>
            <p:nvPr/>
          </p:nvSpPr>
          <p:spPr>
            <a:xfrm>
              <a:off x="3891937" y="1868890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891937" y="1870870"/>
              <a:ext cx="2022179" cy="1780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36307" y="2269110"/>
            <a:ext cx="3157136" cy="133564"/>
            <a:chOff x="3891937" y="5505188"/>
            <a:chExt cx="4209515" cy="178085"/>
          </a:xfrm>
        </p:grpSpPr>
        <p:sp>
          <p:nvSpPr>
            <p:cNvPr id="25" name="矩形 24"/>
            <p:cNvSpPr/>
            <p:nvPr/>
          </p:nvSpPr>
          <p:spPr>
            <a:xfrm>
              <a:off x="3891937" y="550518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891937" y="5505188"/>
              <a:ext cx="2298856" cy="1780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36307" y="3160543"/>
            <a:ext cx="3157136" cy="135049"/>
            <a:chOff x="3891937" y="3685308"/>
            <a:chExt cx="4209515" cy="180065"/>
          </a:xfrm>
        </p:grpSpPr>
        <p:sp>
          <p:nvSpPr>
            <p:cNvPr id="28" name="矩形 27"/>
            <p:cNvSpPr/>
            <p:nvPr/>
          </p:nvSpPr>
          <p:spPr>
            <a:xfrm>
              <a:off x="3891937" y="368530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891937" y="3687288"/>
              <a:ext cx="2784179" cy="1780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36307" y="4052718"/>
            <a:ext cx="3157136" cy="135049"/>
            <a:chOff x="3891937" y="2739127"/>
            <a:chExt cx="4209515" cy="180065"/>
          </a:xfrm>
        </p:grpSpPr>
        <p:sp>
          <p:nvSpPr>
            <p:cNvPr id="31" name="矩形 30"/>
            <p:cNvSpPr/>
            <p:nvPr/>
          </p:nvSpPr>
          <p:spPr>
            <a:xfrm>
              <a:off x="3891937" y="2739127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891937" y="2741107"/>
              <a:ext cx="3419208" cy="1780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136307" y="1081702"/>
            <a:ext cx="1724142" cy="2693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136307" y="1973017"/>
            <a:ext cx="1724142" cy="2693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136307" y="2861178"/>
            <a:ext cx="1724142" cy="2693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136307" y="3736900"/>
            <a:ext cx="1724142" cy="2693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570935" y="1056868"/>
            <a:ext cx="7185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570935" y="1937129"/>
            <a:ext cx="7185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en-US" altLang="zh-CN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570935" y="2830959"/>
            <a:ext cx="7185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</a:t>
            </a:r>
            <a:r>
              <a:rPr lang="en-US" altLang="zh-CN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570935" y="3721869"/>
            <a:ext cx="7185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1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en-US" altLang="zh-CN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8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019549" y="1324952"/>
            <a:ext cx="790076" cy="704636"/>
            <a:chOff x="3337531" y="1161598"/>
            <a:chExt cx="2138278" cy="1907040"/>
          </a:xfrm>
        </p:grpSpPr>
        <p:sp>
          <p:nvSpPr>
            <p:cNvPr id="6" name="任意多边形 5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10800000">
              <a:off x="3337531" y="1173504"/>
              <a:ext cx="2138278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76962" y="1324952"/>
            <a:ext cx="790076" cy="704636"/>
            <a:chOff x="3337530" y="1161598"/>
            <a:chExt cx="2138278" cy="1907040"/>
          </a:xfrm>
        </p:grpSpPr>
        <p:sp>
          <p:nvSpPr>
            <p:cNvPr id="13" name="任意多边形 12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10800000">
              <a:off x="3337530" y="1173505"/>
              <a:ext cx="2138278" cy="189513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34375" y="1324952"/>
            <a:ext cx="790076" cy="704636"/>
            <a:chOff x="3337529" y="1161598"/>
            <a:chExt cx="2138277" cy="1907040"/>
          </a:xfrm>
        </p:grpSpPr>
        <p:sp>
          <p:nvSpPr>
            <p:cNvPr id="17" name="任意多边形 16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19549" y="2756423"/>
            <a:ext cx="790076" cy="704636"/>
            <a:chOff x="3337529" y="1161598"/>
            <a:chExt cx="2138277" cy="1907040"/>
          </a:xfrm>
        </p:grpSpPr>
        <p:sp>
          <p:nvSpPr>
            <p:cNvPr id="21" name="任意多边形 20"/>
            <p:cNvSpPr/>
            <p:nvPr/>
          </p:nvSpPr>
          <p:spPr bwMode="auto">
            <a:xfrm rot="10800000">
              <a:off x="3342360" y="1161598"/>
              <a:ext cx="2123116" cy="1895134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76962" y="2756423"/>
            <a:ext cx="790076" cy="704636"/>
            <a:chOff x="3337529" y="1161598"/>
            <a:chExt cx="2138277" cy="1907040"/>
          </a:xfrm>
        </p:grpSpPr>
        <p:sp>
          <p:nvSpPr>
            <p:cNvPr id="25" name="任意多边形 24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34375" y="2756423"/>
            <a:ext cx="790076" cy="704636"/>
            <a:chOff x="3337529" y="1161598"/>
            <a:chExt cx="2138277" cy="1907040"/>
          </a:xfrm>
        </p:grpSpPr>
        <p:sp>
          <p:nvSpPr>
            <p:cNvPr id="29" name="任意多边形 2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55206" y="2027996"/>
            <a:ext cx="1721249" cy="578080"/>
            <a:chOff x="3457191" y="3857182"/>
            <a:chExt cx="2294999" cy="770775"/>
          </a:xfrm>
        </p:grpSpPr>
        <p:sp>
          <p:nvSpPr>
            <p:cNvPr id="33" name="文本框 32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457191" y="4135513"/>
              <a:ext cx="2294999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55206" y="3465456"/>
            <a:ext cx="1721249" cy="578079"/>
            <a:chOff x="3457191" y="3857182"/>
            <a:chExt cx="2294999" cy="770773"/>
          </a:xfrm>
        </p:grpSpPr>
        <p:sp>
          <p:nvSpPr>
            <p:cNvPr id="36" name="文本框 35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751609" y="2027998"/>
            <a:ext cx="1721249" cy="578079"/>
            <a:chOff x="3457191" y="3857182"/>
            <a:chExt cx="2294999" cy="770773"/>
          </a:xfrm>
        </p:grpSpPr>
        <p:sp>
          <p:nvSpPr>
            <p:cNvPr id="39" name="文本框 38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751609" y="3465456"/>
            <a:ext cx="1721249" cy="578079"/>
            <a:chOff x="3457191" y="3857182"/>
            <a:chExt cx="2294999" cy="770773"/>
          </a:xfrm>
        </p:grpSpPr>
        <p:sp>
          <p:nvSpPr>
            <p:cNvPr id="42" name="文本框 41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881219" y="2027998"/>
            <a:ext cx="1721249" cy="578079"/>
            <a:chOff x="3457191" y="3857182"/>
            <a:chExt cx="2294999" cy="770773"/>
          </a:xfrm>
        </p:grpSpPr>
        <p:sp>
          <p:nvSpPr>
            <p:cNvPr id="45" name="文本框 44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81219" y="3465456"/>
            <a:ext cx="1721249" cy="578079"/>
            <a:chOff x="3457191" y="3857182"/>
            <a:chExt cx="2294999" cy="770773"/>
          </a:xfrm>
        </p:grpSpPr>
        <p:sp>
          <p:nvSpPr>
            <p:cNvPr id="48" name="文本框 47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8"/>
          <p:cNvGrpSpPr>
            <a:grpSpLocks noChangeAspect="1"/>
          </p:cNvGrpSpPr>
          <p:nvPr/>
        </p:nvGrpSpPr>
        <p:grpSpPr bwMode="auto">
          <a:xfrm>
            <a:off x="2289451" y="1529455"/>
            <a:ext cx="248237" cy="271999"/>
            <a:chOff x="3437" y="2282"/>
            <a:chExt cx="679" cy="744"/>
          </a:xfrm>
          <a:solidFill>
            <a:schemeClr val="accent1"/>
          </a:solidFill>
        </p:grpSpPr>
        <p:sp>
          <p:nvSpPr>
            <p:cNvPr id="51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13"/>
          <p:cNvGrpSpPr>
            <a:grpSpLocks noChangeAspect="1"/>
          </p:cNvGrpSpPr>
          <p:nvPr/>
        </p:nvGrpSpPr>
        <p:grpSpPr bwMode="auto">
          <a:xfrm>
            <a:off x="4434878" y="1553433"/>
            <a:ext cx="272209" cy="275423"/>
            <a:chOff x="2426" y="2781"/>
            <a:chExt cx="593" cy="600"/>
          </a:xfrm>
          <a:solidFill>
            <a:schemeClr val="accent2"/>
          </a:solidFill>
        </p:grpSpPr>
        <p:sp>
          <p:nvSpPr>
            <p:cNvPr id="5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Group 18"/>
          <p:cNvGrpSpPr>
            <a:grpSpLocks noChangeAspect="1"/>
          </p:cNvGrpSpPr>
          <p:nvPr/>
        </p:nvGrpSpPr>
        <p:grpSpPr bwMode="auto">
          <a:xfrm>
            <a:off x="6582438" y="1551074"/>
            <a:ext cx="282767" cy="263487"/>
            <a:chOff x="3802" y="2858"/>
            <a:chExt cx="616" cy="574"/>
          </a:xfrm>
          <a:solidFill>
            <a:schemeClr val="accent3"/>
          </a:solidFill>
        </p:grpSpPr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Group 26"/>
          <p:cNvGrpSpPr>
            <a:grpSpLocks noChangeAspect="1"/>
          </p:cNvGrpSpPr>
          <p:nvPr/>
        </p:nvGrpSpPr>
        <p:grpSpPr bwMode="auto">
          <a:xfrm>
            <a:off x="2234918" y="3022256"/>
            <a:ext cx="365920" cy="181408"/>
            <a:chOff x="5676" y="2597"/>
            <a:chExt cx="1061" cy="526"/>
          </a:xfrm>
          <a:solidFill>
            <a:schemeClr val="accent4"/>
          </a:solidFill>
        </p:grpSpPr>
        <p:sp>
          <p:nvSpPr>
            <p:cNvPr id="63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Freeform 108"/>
          <p:cNvSpPr>
            <a:spLocks noEditPoints="1"/>
          </p:cNvSpPr>
          <p:nvPr/>
        </p:nvSpPr>
        <p:spPr bwMode="auto">
          <a:xfrm>
            <a:off x="6585524" y="2986913"/>
            <a:ext cx="275982" cy="27697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443626" y="2997993"/>
            <a:ext cx="234972" cy="255704"/>
            <a:chOff x="4873626" y="1965325"/>
            <a:chExt cx="269876" cy="293688"/>
          </a:xfrm>
          <a:solidFill>
            <a:schemeClr val="accent1"/>
          </a:solidFill>
        </p:grpSpPr>
        <p:sp>
          <p:nvSpPr>
            <p:cNvPr id="80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 flipH="1">
            <a:off x="5797656" y="2422990"/>
            <a:ext cx="3346343" cy="1037847"/>
          </a:xfrm>
          <a:custGeom>
            <a:avLst/>
            <a:gdLst>
              <a:gd name="connsiteX0" fmla="*/ 1607999 w 4461791"/>
              <a:gd name="connsiteY0" fmla="*/ 0 h 1383796"/>
              <a:gd name="connsiteX1" fmla="*/ 0 w 4461791"/>
              <a:gd name="connsiteY1" fmla="*/ 0 h 1383796"/>
              <a:gd name="connsiteX2" fmla="*/ 0 w 4461791"/>
              <a:gd name="connsiteY2" fmla="*/ 566646 h 1383796"/>
              <a:gd name="connsiteX3" fmla="*/ 1 w 4461791"/>
              <a:gd name="connsiteY3" fmla="*/ 566646 h 1383796"/>
              <a:gd name="connsiteX4" fmla="*/ 1 w 4461791"/>
              <a:gd name="connsiteY4" fmla="*/ 387946 h 1383796"/>
              <a:gd name="connsiteX5" fmla="*/ 1603034 w 4461791"/>
              <a:gd name="connsiteY5" fmla="*/ 387946 h 1383796"/>
              <a:gd name="connsiteX6" fmla="*/ 1603034 w 4461791"/>
              <a:gd name="connsiteY6" fmla="*/ 384898 h 1383796"/>
              <a:gd name="connsiteX7" fmla="*/ 3653197 w 4461791"/>
              <a:gd name="connsiteY7" fmla="*/ 384898 h 1383796"/>
              <a:gd name="connsiteX8" fmla="*/ 4068091 w 4461791"/>
              <a:gd name="connsiteY8" fmla="*/ 799792 h 1383796"/>
              <a:gd name="connsiteX9" fmla="*/ 4068091 w 4461791"/>
              <a:gd name="connsiteY9" fmla="*/ 1383796 h 1383796"/>
              <a:gd name="connsiteX10" fmla="*/ 4461791 w 4461791"/>
              <a:gd name="connsiteY10" fmla="*/ 1383796 h 1383796"/>
              <a:gd name="connsiteX11" fmla="*/ 4461791 w 4461791"/>
              <a:gd name="connsiteY11" fmla="*/ 701914 h 1383796"/>
              <a:gd name="connsiteX12" fmla="*/ 3763050 w 4461791"/>
              <a:gd name="connsiteY12" fmla="*/ 3173 h 1383796"/>
              <a:gd name="connsiteX13" fmla="*/ 1607733 w 4461791"/>
              <a:gd name="connsiteY13" fmla="*/ 3173 h 138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61791" h="1383796">
                <a:moveTo>
                  <a:pt x="1607999" y="0"/>
                </a:moveTo>
                <a:lnTo>
                  <a:pt x="0" y="0"/>
                </a:lnTo>
                <a:lnTo>
                  <a:pt x="0" y="566646"/>
                </a:lnTo>
                <a:lnTo>
                  <a:pt x="1" y="566646"/>
                </a:lnTo>
                <a:lnTo>
                  <a:pt x="1" y="387946"/>
                </a:lnTo>
                <a:lnTo>
                  <a:pt x="1603034" y="387946"/>
                </a:lnTo>
                <a:lnTo>
                  <a:pt x="1603034" y="384898"/>
                </a:lnTo>
                <a:lnTo>
                  <a:pt x="3653197" y="384898"/>
                </a:lnTo>
                <a:cubicBezTo>
                  <a:pt x="3882337" y="384898"/>
                  <a:pt x="4068091" y="570652"/>
                  <a:pt x="4068091" y="799792"/>
                </a:cubicBezTo>
                <a:lnTo>
                  <a:pt x="4068091" y="1383796"/>
                </a:lnTo>
                <a:lnTo>
                  <a:pt x="4461791" y="1383796"/>
                </a:lnTo>
                <a:lnTo>
                  <a:pt x="4461791" y="701914"/>
                </a:lnTo>
                <a:cubicBezTo>
                  <a:pt x="4461791" y="316010"/>
                  <a:pt x="4148954" y="3173"/>
                  <a:pt x="3763050" y="3173"/>
                </a:cubicBezTo>
                <a:lnTo>
                  <a:pt x="1607733" y="31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flipH="1">
            <a:off x="5498806" y="2139075"/>
            <a:ext cx="3645192" cy="1321762"/>
          </a:xfrm>
          <a:custGeom>
            <a:avLst/>
            <a:gdLst>
              <a:gd name="connsiteX0" fmla="*/ 3815940 w 4860256"/>
              <a:gd name="connsiteY0" fmla="*/ 0 h 1762349"/>
              <a:gd name="connsiteX1" fmla="*/ 990598 w 4860256"/>
              <a:gd name="connsiteY1" fmla="*/ 0 h 1762349"/>
              <a:gd name="connsiteX2" fmla="*/ 850231 w 4860256"/>
              <a:gd name="connsiteY2" fmla="*/ 0 h 1762349"/>
              <a:gd name="connsiteX3" fmla="*/ 0 w 4860256"/>
              <a:gd name="connsiteY3" fmla="*/ 0 h 1762349"/>
              <a:gd name="connsiteX4" fmla="*/ 0 w 4860256"/>
              <a:gd name="connsiteY4" fmla="*/ 395925 h 1762349"/>
              <a:gd name="connsiteX5" fmla="*/ 990598 w 4860256"/>
              <a:gd name="connsiteY5" fmla="*/ 395925 h 1762349"/>
              <a:gd name="connsiteX6" fmla="*/ 990598 w 4860256"/>
              <a:gd name="connsiteY6" fmla="*/ 392340 h 1762349"/>
              <a:gd name="connsiteX7" fmla="*/ 3763050 w 4860256"/>
              <a:gd name="connsiteY7" fmla="*/ 392340 h 1762349"/>
              <a:gd name="connsiteX8" fmla="*/ 4461791 w 4860256"/>
              <a:gd name="connsiteY8" fmla="*/ 1091081 h 1762349"/>
              <a:gd name="connsiteX9" fmla="*/ 4461791 w 4860256"/>
              <a:gd name="connsiteY9" fmla="*/ 1762349 h 1762349"/>
              <a:gd name="connsiteX10" fmla="*/ 4860256 w 4860256"/>
              <a:gd name="connsiteY10" fmla="*/ 1762349 h 1762349"/>
              <a:gd name="connsiteX11" fmla="*/ 4860256 w 4860256"/>
              <a:gd name="connsiteY11" fmla="*/ 1044316 h 1762349"/>
              <a:gd name="connsiteX12" fmla="*/ 3815940 w 4860256"/>
              <a:gd name="connsiteY12" fmla="*/ 0 h 176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0256" h="1762349">
                <a:moveTo>
                  <a:pt x="3815940" y="0"/>
                </a:moveTo>
                <a:lnTo>
                  <a:pt x="990598" y="0"/>
                </a:lnTo>
                <a:lnTo>
                  <a:pt x="850231" y="0"/>
                </a:lnTo>
                <a:lnTo>
                  <a:pt x="0" y="0"/>
                </a:lnTo>
                <a:lnTo>
                  <a:pt x="0" y="395925"/>
                </a:lnTo>
                <a:lnTo>
                  <a:pt x="990598" y="395925"/>
                </a:lnTo>
                <a:lnTo>
                  <a:pt x="990598" y="392340"/>
                </a:lnTo>
                <a:lnTo>
                  <a:pt x="3763050" y="392340"/>
                </a:lnTo>
                <a:cubicBezTo>
                  <a:pt x="4148954" y="392340"/>
                  <a:pt x="4461791" y="705177"/>
                  <a:pt x="4461791" y="1091081"/>
                </a:cubicBezTo>
                <a:lnTo>
                  <a:pt x="4461791" y="1762349"/>
                </a:lnTo>
                <a:lnTo>
                  <a:pt x="4860256" y="1762349"/>
                </a:lnTo>
                <a:lnTo>
                  <a:pt x="4860256" y="1044316"/>
                </a:lnTo>
                <a:cubicBezTo>
                  <a:pt x="4860256" y="467556"/>
                  <a:pt x="4392700" y="0"/>
                  <a:pt x="3815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763484" y="3212947"/>
            <a:ext cx="495779" cy="49577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21773" y="3212947"/>
            <a:ext cx="495779" cy="49577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5231631" y="1866998"/>
            <a:ext cx="3912370" cy="1772091"/>
          </a:xfrm>
          <a:custGeom>
            <a:avLst/>
            <a:gdLst>
              <a:gd name="connsiteX0" fmla="*/ 4058363 w 5216493"/>
              <a:gd name="connsiteY0" fmla="*/ 0 h 2362788"/>
              <a:gd name="connsiteX1" fmla="*/ 850234 w 5216493"/>
              <a:gd name="connsiteY1" fmla="*/ 0 h 2362788"/>
              <a:gd name="connsiteX2" fmla="*/ 850234 w 5216493"/>
              <a:gd name="connsiteY2" fmla="*/ 2032 h 2362788"/>
              <a:gd name="connsiteX3" fmla="*/ 0 w 5216493"/>
              <a:gd name="connsiteY3" fmla="*/ 2032 h 2362788"/>
              <a:gd name="connsiteX4" fmla="*/ 0 w 5216493"/>
              <a:gd name="connsiteY4" fmla="*/ 531904 h 2362788"/>
              <a:gd name="connsiteX5" fmla="*/ 1 w 5216493"/>
              <a:gd name="connsiteY5" fmla="*/ 531904 h 2362788"/>
              <a:gd name="connsiteX6" fmla="*/ 1 w 5216493"/>
              <a:gd name="connsiteY6" fmla="*/ 364801 h 2362788"/>
              <a:gd name="connsiteX7" fmla="*/ 850234 w 5216493"/>
              <a:gd name="connsiteY7" fmla="*/ 364801 h 2362788"/>
              <a:gd name="connsiteX8" fmla="*/ 850234 w 5216493"/>
              <a:gd name="connsiteY8" fmla="*/ 2362788 h 2362788"/>
              <a:gd name="connsiteX9" fmla="*/ 850235 w 5216493"/>
              <a:gd name="connsiteY9" fmla="*/ 2362788 h 2362788"/>
              <a:gd name="connsiteX10" fmla="*/ 850235 w 5216493"/>
              <a:gd name="connsiteY10" fmla="*/ 364801 h 2362788"/>
              <a:gd name="connsiteX11" fmla="*/ 1653870 w 5216493"/>
              <a:gd name="connsiteY11" fmla="*/ 364801 h 2362788"/>
              <a:gd name="connsiteX12" fmla="*/ 1653870 w 5216493"/>
              <a:gd name="connsiteY12" fmla="*/ 362769 h 2362788"/>
              <a:gd name="connsiteX13" fmla="*/ 3815944 w 5216493"/>
              <a:gd name="connsiteY13" fmla="*/ 362769 h 2362788"/>
              <a:gd name="connsiteX14" fmla="*/ 4860260 w 5216493"/>
              <a:gd name="connsiteY14" fmla="*/ 1407085 h 2362788"/>
              <a:gd name="connsiteX15" fmla="*/ 4860260 w 5216493"/>
              <a:gd name="connsiteY15" fmla="*/ 2125118 h 2362788"/>
              <a:gd name="connsiteX16" fmla="*/ 5216493 w 5216493"/>
              <a:gd name="connsiteY16" fmla="*/ 2125118 h 2362788"/>
              <a:gd name="connsiteX17" fmla="*/ 5216493 w 5216493"/>
              <a:gd name="connsiteY17" fmla="*/ 1158130 h 2362788"/>
              <a:gd name="connsiteX18" fmla="*/ 4058363 w 5216493"/>
              <a:gd name="connsiteY18" fmla="*/ 0 h 236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6493" h="2362788">
                <a:moveTo>
                  <a:pt x="4058363" y="0"/>
                </a:moveTo>
                <a:lnTo>
                  <a:pt x="850234" y="0"/>
                </a:lnTo>
                <a:lnTo>
                  <a:pt x="850234" y="2032"/>
                </a:lnTo>
                <a:lnTo>
                  <a:pt x="0" y="2032"/>
                </a:lnTo>
                <a:lnTo>
                  <a:pt x="0" y="531904"/>
                </a:lnTo>
                <a:lnTo>
                  <a:pt x="1" y="531904"/>
                </a:lnTo>
                <a:lnTo>
                  <a:pt x="1" y="364801"/>
                </a:lnTo>
                <a:lnTo>
                  <a:pt x="850234" y="364801"/>
                </a:lnTo>
                <a:lnTo>
                  <a:pt x="850234" y="2362788"/>
                </a:lnTo>
                <a:lnTo>
                  <a:pt x="850235" y="2362788"/>
                </a:lnTo>
                <a:lnTo>
                  <a:pt x="850235" y="364801"/>
                </a:lnTo>
                <a:lnTo>
                  <a:pt x="1653870" y="364801"/>
                </a:lnTo>
                <a:lnTo>
                  <a:pt x="1653870" y="362769"/>
                </a:lnTo>
                <a:lnTo>
                  <a:pt x="3815944" y="362769"/>
                </a:lnTo>
                <a:cubicBezTo>
                  <a:pt x="4392704" y="362769"/>
                  <a:pt x="4860260" y="830325"/>
                  <a:pt x="4860260" y="1407085"/>
                </a:cubicBezTo>
                <a:lnTo>
                  <a:pt x="4860260" y="2125118"/>
                </a:lnTo>
                <a:lnTo>
                  <a:pt x="5216493" y="2125118"/>
                </a:lnTo>
                <a:lnTo>
                  <a:pt x="5216493" y="1158130"/>
                </a:lnTo>
                <a:cubicBezTo>
                  <a:pt x="5216493" y="518512"/>
                  <a:pt x="4697981" y="0"/>
                  <a:pt x="40583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053036" y="3212947"/>
            <a:ext cx="495779" cy="49577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95740" y="3320198"/>
            <a:ext cx="41037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68050" y="3320198"/>
            <a:ext cx="41037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43734" y="3320198"/>
            <a:ext cx="41037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381877" y="1819275"/>
            <a:ext cx="2228850" cy="381000"/>
          </a:xfrm>
          <a:custGeom>
            <a:avLst/>
            <a:gdLst>
              <a:gd name="connsiteX0" fmla="*/ 2971800 w 2971800"/>
              <a:gd name="connsiteY0" fmla="*/ 508000 h 508000"/>
              <a:gd name="connsiteX1" fmla="*/ 622300 w 2971800"/>
              <a:gd name="connsiteY1" fmla="*/ 508000 h 508000"/>
              <a:gd name="connsiteX2" fmla="*/ 622300 w 2971800"/>
              <a:gd name="connsiteY2" fmla="*/ 0 h 508000"/>
              <a:gd name="connsiteX3" fmla="*/ 0 w 2971800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508000">
                <a:moveTo>
                  <a:pt x="2971800" y="508000"/>
                </a:moveTo>
                <a:lnTo>
                  <a:pt x="622300" y="508000"/>
                </a:lnTo>
                <a:lnTo>
                  <a:pt x="6223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381877" y="2748915"/>
            <a:ext cx="2638425" cy="438150"/>
          </a:xfrm>
          <a:custGeom>
            <a:avLst/>
            <a:gdLst>
              <a:gd name="connsiteX0" fmla="*/ 3517900 w 3517900"/>
              <a:gd name="connsiteY0" fmla="*/ 0 h 584200"/>
              <a:gd name="connsiteX1" fmla="*/ 609600 w 3517900"/>
              <a:gd name="connsiteY1" fmla="*/ 0 h 584200"/>
              <a:gd name="connsiteX2" fmla="*/ 609600 w 3517900"/>
              <a:gd name="connsiteY2" fmla="*/ 584200 h 584200"/>
              <a:gd name="connsiteX3" fmla="*/ 0 w 3517900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7900" h="584200">
                <a:moveTo>
                  <a:pt x="3517900" y="0"/>
                </a:moveTo>
                <a:lnTo>
                  <a:pt x="609600" y="0"/>
                </a:lnTo>
                <a:lnTo>
                  <a:pt x="609600" y="584200"/>
                </a:lnTo>
                <a:lnTo>
                  <a:pt x="0" y="58420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381877" y="2493645"/>
            <a:ext cx="2419350" cy="0"/>
          </a:xfrm>
          <a:custGeom>
            <a:avLst/>
            <a:gdLst>
              <a:gd name="connsiteX0" fmla="*/ 3225800 w 3225800"/>
              <a:gd name="connsiteY0" fmla="*/ 0 h 0"/>
              <a:gd name="connsiteX1" fmla="*/ 0 w 3225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5800">
                <a:moveTo>
                  <a:pt x="3225800" y="0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30613" y="1577476"/>
            <a:ext cx="1483319" cy="645376"/>
            <a:chOff x="3451161" y="3890565"/>
            <a:chExt cx="1977759" cy="860501"/>
          </a:xfrm>
        </p:grpSpPr>
        <p:sp>
          <p:nvSpPr>
            <p:cNvPr id="18" name="文本框 17"/>
            <p:cNvSpPr txBox="1"/>
            <p:nvPr/>
          </p:nvSpPr>
          <p:spPr>
            <a:xfrm>
              <a:off x="3451161" y="38905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57190" y="4135512"/>
              <a:ext cx="1971730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30613" y="2233727"/>
            <a:ext cx="1483319" cy="645376"/>
            <a:chOff x="3451161" y="3890565"/>
            <a:chExt cx="1977759" cy="860501"/>
          </a:xfrm>
        </p:grpSpPr>
        <p:sp>
          <p:nvSpPr>
            <p:cNvPr id="21" name="文本框 20"/>
            <p:cNvSpPr txBox="1"/>
            <p:nvPr/>
          </p:nvSpPr>
          <p:spPr>
            <a:xfrm>
              <a:off x="3451161" y="38905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57190" y="4135512"/>
              <a:ext cx="1971730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830613" y="2945240"/>
            <a:ext cx="1483319" cy="645376"/>
            <a:chOff x="3451161" y="3890565"/>
            <a:chExt cx="1977759" cy="860501"/>
          </a:xfrm>
        </p:grpSpPr>
        <p:sp>
          <p:nvSpPr>
            <p:cNvPr id="24" name="文本框 23"/>
            <p:cNvSpPr txBox="1"/>
            <p:nvPr/>
          </p:nvSpPr>
          <p:spPr>
            <a:xfrm>
              <a:off x="3451161" y="38905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457190" y="4135512"/>
              <a:ext cx="1971730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3350444" y="1789986"/>
            <a:ext cx="62865" cy="628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571502" y="2130986"/>
            <a:ext cx="137090" cy="137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763484" y="2422990"/>
            <a:ext cx="137090" cy="137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980374" y="2680165"/>
            <a:ext cx="137090" cy="137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350444" y="2460955"/>
            <a:ext cx="62865" cy="628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350444" y="3156077"/>
            <a:ext cx="62865" cy="628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40924" y="1593921"/>
            <a:ext cx="450708" cy="45070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340924" y="2266813"/>
            <a:ext cx="450708" cy="45070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340924" y="2959869"/>
            <a:ext cx="450708" cy="45070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70"/>
          <p:cNvSpPr/>
          <p:nvPr/>
        </p:nvSpPr>
        <p:spPr>
          <a:xfrm>
            <a:off x="1452226" y="1681802"/>
            <a:ext cx="228104" cy="274946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52226" y="2391555"/>
            <a:ext cx="215812" cy="217283"/>
            <a:chOff x="3771900" y="3200400"/>
            <a:chExt cx="2011680" cy="2025396"/>
          </a:xfrm>
          <a:solidFill>
            <a:schemeClr val="accent2"/>
          </a:solidFill>
        </p:grpSpPr>
        <p:sp>
          <p:nvSpPr>
            <p:cNvPr id="37" name="任意多边形 36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461211" y="3061119"/>
            <a:ext cx="210134" cy="253311"/>
            <a:chOff x="4141788" y="809625"/>
            <a:chExt cx="3600450" cy="4340225"/>
          </a:xfrm>
          <a:solidFill>
            <a:schemeClr val="accent3"/>
          </a:solidFill>
        </p:grpSpPr>
        <p:sp>
          <p:nvSpPr>
            <p:cNvPr id="42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9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9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  <a:tileRect/>
            </a:gra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75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标题文字内容</a:t>
            </a:r>
            <a:endParaRPr lang="en-US" sz="3175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7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</a:t>
            </a:r>
            <a:endParaRPr lang="en-US" sz="950" dirty="0"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Bebas Neue" charset="0"/>
                <a:sym typeface="Bebas Neue" charset="0"/>
              </a:rPr>
              <a:t>01</a:t>
            </a:r>
            <a:endParaRPr lang="en-US" sz="60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405562" y="1543465"/>
            <a:ext cx="1447801" cy="2170545"/>
            <a:chOff x="1874403" y="1921782"/>
            <a:chExt cx="1930401" cy="2894060"/>
          </a:xfrm>
        </p:grpSpPr>
        <p:grpSp>
          <p:nvGrpSpPr>
            <p:cNvPr id="6" name="组合 5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42666" y="1978281"/>
              <a:ext cx="179387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95606" y="3628749"/>
              <a:ext cx="18091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00588" y="1543465"/>
            <a:ext cx="1447801" cy="2170545"/>
            <a:chOff x="1874403" y="1921782"/>
            <a:chExt cx="1930401" cy="2894060"/>
          </a:xfrm>
        </p:grpSpPr>
        <p:grpSp>
          <p:nvGrpSpPr>
            <p:cNvPr id="15" name="组合 14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任意多边形 15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42666" y="1978281"/>
              <a:ext cx="179387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95606" y="3628749"/>
              <a:ext cx="18091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995613" y="1543465"/>
            <a:ext cx="1447801" cy="2170545"/>
            <a:chOff x="1874403" y="1921782"/>
            <a:chExt cx="1930401" cy="2894060"/>
          </a:xfrm>
        </p:grpSpPr>
        <p:grpSp>
          <p:nvGrpSpPr>
            <p:cNvPr id="24" name="组合 23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42666" y="1978281"/>
              <a:ext cx="179387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95604" y="3628749"/>
              <a:ext cx="176953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90638" y="1543465"/>
            <a:ext cx="1447801" cy="2170545"/>
            <a:chOff x="1874403" y="1921782"/>
            <a:chExt cx="1930401" cy="2894060"/>
          </a:xfrm>
        </p:grpSpPr>
        <p:grpSp>
          <p:nvGrpSpPr>
            <p:cNvPr id="33" name="组合 32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42666" y="1978281"/>
              <a:ext cx="179387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95604" y="3628749"/>
              <a:ext cx="176953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8"/>
          <p:cNvGrpSpPr>
            <a:grpSpLocks noChangeAspect="1"/>
          </p:cNvGrpSpPr>
          <p:nvPr/>
        </p:nvGrpSpPr>
        <p:grpSpPr bwMode="auto">
          <a:xfrm>
            <a:off x="1863720" y="2222126"/>
            <a:ext cx="273060" cy="299199"/>
            <a:chOff x="3437" y="2282"/>
            <a:chExt cx="679" cy="744"/>
          </a:xfrm>
          <a:solidFill>
            <a:schemeClr val="accent1"/>
          </a:solidFill>
        </p:grpSpPr>
        <p:sp>
          <p:nvSpPr>
            <p:cNvPr id="42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Group 13"/>
          <p:cNvGrpSpPr>
            <a:grpSpLocks noChangeAspect="1"/>
          </p:cNvGrpSpPr>
          <p:nvPr/>
        </p:nvGrpSpPr>
        <p:grpSpPr bwMode="auto">
          <a:xfrm>
            <a:off x="3561860" y="2220243"/>
            <a:ext cx="299430" cy="302965"/>
            <a:chOff x="2426" y="2781"/>
            <a:chExt cx="593" cy="600"/>
          </a:xfrm>
          <a:solidFill>
            <a:schemeClr val="accent2"/>
          </a:solidFill>
        </p:grpSpPr>
        <p:sp>
          <p:nvSpPr>
            <p:cNvPr id="45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18"/>
          <p:cNvGrpSpPr>
            <a:grpSpLocks noChangeAspect="1"/>
          </p:cNvGrpSpPr>
          <p:nvPr/>
        </p:nvGrpSpPr>
        <p:grpSpPr bwMode="auto">
          <a:xfrm>
            <a:off x="5267379" y="2226807"/>
            <a:ext cx="311044" cy="289836"/>
            <a:chOff x="3802" y="2858"/>
            <a:chExt cx="616" cy="574"/>
          </a:xfrm>
          <a:solidFill>
            <a:schemeClr val="accent3"/>
          </a:solidFill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26"/>
          <p:cNvGrpSpPr>
            <a:grpSpLocks noChangeAspect="1"/>
          </p:cNvGrpSpPr>
          <p:nvPr/>
        </p:nvGrpSpPr>
        <p:grpSpPr bwMode="auto">
          <a:xfrm>
            <a:off x="6932969" y="2271951"/>
            <a:ext cx="402512" cy="199549"/>
            <a:chOff x="5676" y="2597"/>
            <a:chExt cx="1061" cy="526"/>
          </a:xfrm>
          <a:solidFill>
            <a:schemeClr val="accent4"/>
          </a:solidFill>
        </p:grpSpPr>
        <p:sp>
          <p:nvSpPr>
            <p:cNvPr id="54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690688" y="3308993"/>
            <a:ext cx="65722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402013" y="3308993"/>
            <a:ext cx="65722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5113337" y="3308993"/>
            <a:ext cx="65722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824663" y="3308993"/>
            <a:ext cx="65722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282704" y="1247277"/>
            <a:ext cx="1365301" cy="1365302"/>
            <a:chOff x="1367367" y="1923540"/>
            <a:chExt cx="2091076" cy="20910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218" y="2113784"/>
              <a:ext cx="1921373" cy="1829057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7" name="组合 6"/>
            <p:cNvGrpSpPr/>
            <p:nvPr/>
          </p:nvGrpSpPr>
          <p:grpSpPr>
            <a:xfrm>
              <a:off x="1367367" y="1923540"/>
              <a:ext cx="2091076" cy="2091076"/>
              <a:chOff x="4742449" y="2216782"/>
              <a:chExt cx="3801476" cy="3801476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019430" y="1247277"/>
            <a:ext cx="1365301" cy="1365302"/>
            <a:chOff x="3751324" y="1923540"/>
            <a:chExt cx="2091076" cy="209107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122" y="2113786"/>
              <a:ext cx="1764724" cy="1829056"/>
            </a:xfrm>
            <a:custGeom>
              <a:avLst/>
              <a:gdLst>
                <a:gd name="connsiteX0" fmla="*/ 0 w 2579915"/>
                <a:gd name="connsiteY0" fmla="*/ 0 h 2296884"/>
                <a:gd name="connsiteX1" fmla="*/ 2579915 w 2579915"/>
                <a:gd name="connsiteY1" fmla="*/ 0 h 2296884"/>
                <a:gd name="connsiteX2" fmla="*/ 2579915 w 2579915"/>
                <a:gd name="connsiteY2" fmla="*/ 2296884 h 2296884"/>
                <a:gd name="connsiteX3" fmla="*/ 0 w 2579915"/>
                <a:gd name="connsiteY3" fmla="*/ 2296884 h 2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4">
                  <a:moveTo>
                    <a:pt x="0" y="0"/>
                  </a:moveTo>
                  <a:lnTo>
                    <a:pt x="2579915" y="0"/>
                  </a:lnTo>
                  <a:lnTo>
                    <a:pt x="2579915" y="2296884"/>
                  </a:lnTo>
                  <a:lnTo>
                    <a:pt x="0" y="2296884"/>
                  </a:lnTo>
                  <a:close/>
                </a:path>
              </a:pathLst>
            </a:custGeom>
          </p:spPr>
        </p:pic>
        <p:grpSp>
          <p:nvGrpSpPr>
            <p:cNvPr id="13" name="组合 12"/>
            <p:cNvGrpSpPr/>
            <p:nvPr/>
          </p:nvGrpSpPr>
          <p:grpSpPr>
            <a:xfrm>
              <a:off x="3751324" y="1923540"/>
              <a:ext cx="2091076" cy="2091076"/>
              <a:chOff x="4742449" y="2216782"/>
              <a:chExt cx="3801476" cy="3801476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753452" y="1247277"/>
            <a:ext cx="1370706" cy="1365302"/>
            <a:chOff x="6258959" y="1923540"/>
            <a:chExt cx="2099355" cy="209107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942" y="2094094"/>
              <a:ext cx="1921372" cy="1749963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19" name="组合 18"/>
            <p:cNvGrpSpPr/>
            <p:nvPr/>
          </p:nvGrpSpPr>
          <p:grpSpPr>
            <a:xfrm>
              <a:off x="6258959" y="1923540"/>
              <a:ext cx="2091076" cy="2091076"/>
              <a:chOff x="4742449" y="2216782"/>
              <a:chExt cx="3801476" cy="3801476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489763" y="1247277"/>
            <a:ext cx="1371533" cy="1365302"/>
            <a:chOff x="8787513" y="1923540"/>
            <a:chExt cx="2100620" cy="209107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762" y="2113784"/>
              <a:ext cx="1921371" cy="1900830"/>
            </a:xfrm>
            <a:custGeom>
              <a:avLst/>
              <a:gdLst>
                <a:gd name="connsiteX0" fmla="*/ 0 w 2579914"/>
                <a:gd name="connsiteY0" fmla="*/ 0 h 2296885"/>
                <a:gd name="connsiteX1" fmla="*/ 2579914 w 2579914"/>
                <a:gd name="connsiteY1" fmla="*/ 0 h 2296885"/>
                <a:gd name="connsiteX2" fmla="*/ 2579914 w 2579914"/>
                <a:gd name="connsiteY2" fmla="*/ 2296885 h 2296885"/>
                <a:gd name="connsiteX3" fmla="*/ 0 w 2579914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4" h="2296885">
                  <a:moveTo>
                    <a:pt x="0" y="0"/>
                  </a:moveTo>
                  <a:lnTo>
                    <a:pt x="2579914" y="0"/>
                  </a:lnTo>
                  <a:lnTo>
                    <a:pt x="2579914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25" name="组合 24"/>
            <p:cNvGrpSpPr/>
            <p:nvPr/>
          </p:nvGrpSpPr>
          <p:grpSpPr>
            <a:xfrm>
              <a:off x="8787513" y="1923540"/>
              <a:ext cx="2091076" cy="2091076"/>
              <a:chOff x="4742449" y="2216782"/>
              <a:chExt cx="3801476" cy="3801476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9" name="直接连接符 28"/>
          <p:cNvCxnSpPr/>
          <p:nvPr/>
        </p:nvCxnSpPr>
        <p:spPr>
          <a:xfrm>
            <a:off x="1282643" y="3866134"/>
            <a:ext cx="657871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405803" y="3930633"/>
            <a:ext cx="6332396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的综合描述说明。在此录入在此在此在此在此录入图表的综合描述说明。在此录入在此在此在此在此录入图表的综合描述说明。在此录入在此在此在此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318460" y="2736796"/>
            <a:ext cx="1293789" cy="758216"/>
            <a:chOff x="3451161" y="3801665"/>
            <a:chExt cx="1725052" cy="1010953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0166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2" y="4135511"/>
              <a:ext cx="171902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055185" y="2736793"/>
            <a:ext cx="1293789" cy="758216"/>
            <a:chOff x="3451161" y="3801665"/>
            <a:chExt cx="1725052" cy="1010954"/>
          </a:xfrm>
        </p:grpSpPr>
        <p:sp>
          <p:nvSpPr>
            <p:cNvPr id="35" name="文本框 34"/>
            <p:cNvSpPr txBox="1"/>
            <p:nvPr/>
          </p:nvSpPr>
          <p:spPr>
            <a:xfrm>
              <a:off x="3451161" y="380166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457192" y="4135511"/>
              <a:ext cx="17190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789208" y="2736793"/>
            <a:ext cx="1293789" cy="758216"/>
            <a:chOff x="3451161" y="3801665"/>
            <a:chExt cx="1725052" cy="1010954"/>
          </a:xfrm>
        </p:grpSpPr>
        <p:sp>
          <p:nvSpPr>
            <p:cNvPr id="38" name="文本框 37"/>
            <p:cNvSpPr txBox="1"/>
            <p:nvPr/>
          </p:nvSpPr>
          <p:spPr>
            <a:xfrm>
              <a:off x="3451161" y="380166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2" y="4135511"/>
              <a:ext cx="17190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39027" y="2736793"/>
            <a:ext cx="1293789" cy="758216"/>
            <a:chOff x="3451161" y="3801665"/>
            <a:chExt cx="1725052" cy="1010954"/>
          </a:xfrm>
        </p:grpSpPr>
        <p:sp>
          <p:nvSpPr>
            <p:cNvPr id="41" name="文本框 40"/>
            <p:cNvSpPr txBox="1"/>
            <p:nvPr/>
          </p:nvSpPr>
          <p:spPr>
            <a:xfrm>
              <a:off x="3451161" y="380166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2" y="4135511"/>
              <a:ext cx="17190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2571750"/>
            <a:ext cx="9144000" cy="0"/>
          </a:xfrm>
          <a:prstGeom prst="line">
            <a:avLst/>
          </a:prstGeom>
          <a:ln w="28575">
            <a:solidFill>
              <a:srgbClr val="9292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591779" y="555526"/>
            <a:ext cx="3960440" cy="3960440"/>
            <a:chOff x="2574489" y="430223"/>
            <a:chExt cx="3960440" cy="3960440"/>
          </a:xfrm>
        </p:grpSpPr>
        <p:grpSp>
          <p:nvGrpSpPr>
            <p:cNvPr id="6" name="组合 5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98104" y="1964922"/>
            <a:ext cx="1141648" cy="1141648"/>
            <a:chOff x="2574489" y="430223"/>
            <a:chExt cx="3960440" cy="3960440"/>
          </a:xfrm>
        </p:grpSpPr>
        <p:grpSp>
          <p:nvGrpSpPr>
            <p:cNvPr id="11" name="组合 10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18412" y="1964922"/>
            <a:ext cx="1141648" cy="1141648"/>
            <a:chOff x="2574489" y="430223"/>
            <a:chExt cx="3960440" cy="3960440"/>
          </a:xfrm>
        </p:grpSpPr>
        <p:grpSp>
          <p:nvGrpSpPr>
            <p:cNvPr id="16" name="组合 15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sp>
        <p:nvSpPr>
          <p:cNvPr id="2" name="文本框 21"/>
          <p:cNvSpPr txBox="1"/>
          <p:nvPr/>
        </p:nvSpPr>
        <p:spPr>
          <a:xfrm>
            <a:off x="0" y="2134629"/>
            <a:ext cx="9144000" cy="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 b="1" spc="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谢谢下载观看</a:t>
            </a:r>
          </a:p>
        </p:txBody>
      </p:sp>
      <p:sp>
        <p:nvSpPr>
          <p:cNvPr id="3" name="矩形 17"/>
          <p:cNvSpPr>
            <a:spLocks noChangeArrowheads="1"/>
          </p:cNvSpPr>
          <p:nvPr/>
        </p:nvSpPr>
        <p:spPr bwMode="auto">
          <a:xfrm>
            <a:off x="0" y="2696258"/>
            <a:ext cx="9144000" cy="33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downloading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59029" y="4681706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872786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5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六边形 60"/>
          <p:cNvSpPr/>
          <p:nvPr/>
        </p:nvSpPr>
        <p:spPr>
          <a:xfrm rot="16200000">
            <a:off x="840385" y="3920812"/>
            <a:ext cx="524828" cy="452438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1608541" y="1176340"/>
            <a:ext cx="672977" cy="1345952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829002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六边形 63"/>
          <p:cNvSpPr/>
          <p:nvPr/>
        </p:nvSpPr>
        <p:spPr>
          <a:xfrm rot="16200000">
            <a:off x="2796601" y="3920812"/>
            <a:ext cx="524828" cy="452438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3564757" y="1176340"/>
            <a:ext cx="672977" cy="1345952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785218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六边形 66"/>
          <p:cNvSpPr/>
          <p:nvPr/>
        </p:nvSpPr>
        <p:spPr>
          <a:xfrm rot="16200000">
            <a:off x="4752817" y="3920812"/>
            <a:ext cx="524828" cy="452438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任意多边形 67"/>
          <p:cNvSpPr/>
          <p:nvPr/>
        </p:nvSpPr>
        <p:spPr>
          <a:xfrm>
            <a:off x="5520973" y="1176340"/>
            <a:ext cx="672977" cy="1345952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741434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六边形 69"/>
          <p:cNvSpPr/>
          <p:nvPr/>
        </p:nvSpPr>
        <p:spPr>
          <a:xfrm rot="16200000">
            <a:off x="6709033" y="3920812"/>
            <a:ext cx="524828" cy="452438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innerShdw blurRad="101600" dist="50800" dir="18900000">
              <a:prstClr val="black">
                <a:alpha val="5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任意多边形 70"/>
          <p:cNvSpPr/>
          <p:nvPr/>
        </p:nvSpPr>
        <p:spPr>
          <a:xfrm>
            <a:off x="7477189" y="1176340"/>
            <a:ext cx="672977" cy="1345952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762782" y="1441344"/>
            <a:ext cx="5101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728668" y="1441344"/>
            <a:ext cx="5101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684884" y="1441344"/>
            <a:ext cx="5101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640038" y="1441344"/>
            <a:ext cx="5101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807903" y="1912568"/>
            <a:ext cx="58605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spc="-7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200" spc="-7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73790" y="1912568"/>
            <a:ext cx="58605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spc="-7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200" spc="-7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730006" y="1912568"/>
            <a:ext cx="58605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spc="-7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200" spc="-7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685159" y="1912568"/>
            <a:ext cx="58605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spc="-7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200" spc="-7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38700" y="2682427"/>
            <a:ext cx="13262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932844" y="2937328"/>
            <a:ext cx="1288631" cy="6093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897241" y="2682427"/>
            <a:ext cx="13262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2891385" y="2937328"/>
            <a:ext cx="1288631" cy="5918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4858750" y="2682427"/>
            <a:ext cx="13262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852894" y="2937328"/>
            <a:ext cx="1288631" cy="5918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814473" y="2682427"/>
            <a:ext cx="13262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6808617" y="2937328"/>
            <a:ext cx="1288631" cy="5918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Group 11"/>
          <p:cNvGrpSpPr>
            <a:grpSpLocks noChangeAspect="1"/>
          </p:cNvGrpSpPr>
          <p:nvPr/>
        </p:nvGrpSpPr>
        <p:grpSpPr bwMode="auto">
          <a:xfrm>
            <a:off x="4873385" y="4013642"/>
            <a:ext cx="306915" cy="266775"/>
            <a:chOff x="4838" y="1902"/>
            <a:chExt cx="497" cy="432"/>
          </a:xfr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5001" y="1999"/>
              <a:ext cx="334" cy="33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"/>
            <p:cNvSpPr>
              <a:spLocks noEditPoints="1"/>
            </p:cNvSpPr>
            <p:nvPr/>
          </p:nvSpPr>
          <p:spPr bwMode="auto">
            <a:xfrm>
              <a:off x="4838" y="1902"/>
              <a:ext cx="217" cy="214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4"/>
            <p:cNvSpPr>
              <a:spLocks noEditPoints="1"/>
            </p:cNvSpPr>
            <p:nvPr/>
          </p:nvSpPr>
          <p:spPr bwMode="auto">
            <a:xfrm>
              <a:off x="4842" y="2116"/>
              <a:ext cx="163" cy="168"/>
            </a:xfrm>
            <a:custGeom>
              <a:avLst/>
              <a:gdLst>
                <a:gd name="T0" fmla="*/ 4 w 39"/>
                <a:gd name="T1" fmla="*/ 10 h 40"/>
                <a:gd name="T2" fmla="*/ 5 w 39"/>
                <a:gd name="T3" fmla="*/ 13 h 40"/>
                <a:gd name="T4" fmla="*/ 2 w 39"/>
                <a:gd name="T5" fmla="*/ 13 h 40"/>
                <a:gd name="T6" fmla="*/ 0 w 39"/>
                <a:gd name="T7" fmla="*/ 16 h 40"/>
                <a:gd name="T8" fmla="*/ 1 w 39"/>
                <a:gd name="T9" fmla="*/ 19 h 40"/>
                <a:gd name="T10" fmla="*/ 3 w 39"/>
                <a:gd name="T11" fmla="*/ 21 h 40"/>
                <a:gd name="T12" fmla="*/ 2 w 39"/>
                <a:gd name="T13" fmla="*/ 23 h 40"/>
                <a:gd name="T14" fmla="*/ 1 w 39"/>
                <a:gd name="T15" fmla="*/ 26 h 40"/>
                <a:gd name="T16" fmla="*/ 3 w 39"/>
                <a:gd name="T17" fmla="*/ 28 h 40"/>
                <a:gd name="T18" fmla="*/ 5 w 39"/>
                <a:gd name="T19" fmla="*/ 28 h 40"/>
                <a:gd name="T20" fmla="*/ 5 w 39"/>
                <a:gd name="T21" fmla="*/ 31 h 40"/>
                <a:gd name="T22" fmla="*/ 6 w 39"/>
                <a:gd name="T23" fmla="*/ 35 h 40"/>
                <a:gd name="T24" fmla="*/ 9 w 39"/>
                <a:gd name="T25" fmla="*/ 35 h 40"/>
                <a:gd name="T26" fmla="*/ 13 w 39"/>
                <a:gd name="T27" fmla="*/ 34 h 40"/>
                <a:gd name="T28" fmla="*/ 13 w 39"/>
                <a:gd name="T29" fmla="*/ 37 h 40"/>
                <a:gd name="T30" fmla="*/ 15 w 39"/>
                <a:gd name="T31" fmla="*/ 39 h 40"/>
                <a:gd name="T32" fmla="*/ 18 w 39"/>
                <a:gd name="T33" fmla="*/ 38 h 40"/>
                <a:gd name="T34" fmla="*/ 21 w 39"/>
                <a:gd name="T35" fmla="*/ 36 h 40"/>
                <a:gd name="T36" fmla="*/ 22 w 39"/>
                <a:gd name="T37" fmla="*/ 38 h 40"/>
                <a:gd name="T38" fmla="*/ 26 w 39"/>
                <a:gd name="T39" fmla="*/ 39 h 40"/>
                <a:gd name="T40" fmla="*/ 27 w 39"/>
                <a:gd name="T41" fmla="*/ 36 h 40"/>
                <a:gd name="T42" fmla="*/ 29 w 39"/>
                <a:gd name="T43" fmla="*/ 33 h 40"/>
                <a:gd name="T44" fmla="*/ 31 w 39"/>
                <a:gd name="T45" fmla="*/ 34 h 40"/>
                <a:gd name="T46" fmla="*/ 34 w 39"/>
                <a:gd name="T47" fmla="*/ 33 h 40"/>
                <a:gd name="T48" fmla="*/ 35 w 39"/>
                <a:gd name="T49" fmla="*/ 30 h 40"/>
                <a:gd name="T50" fmla="*/ 34 w 39"/>
                <a:gd name="T51" fmla="*/ 27 h 40"/>
                <a:gd name="T52" fmla="*/ 36 w 39"/>
                <a:gd name="T53" fmla="*/ 26 h 40"/>
                <a:gd name="T54" fmla="*/ 39 w 39"/>
                <a:gd name="T55" fmla="*/ 24 h 40"/>
                <a:gd name="T56" fmla="*/ 38 w 39"/>
                <a:gd name="T57" fmla="*/ 21 h 40"/>
                <a:gd name="T58" fmla="*/ 36 w 39"/>
                <a:gd name="T59" fmla="*/ 18 h 40"/>
                <a:gd name="T60" fmla="*/ 37 w 39"/>
                <a:gd name="T61" fmla="*/ 17 h 40"/>
                <a:gd name="T62" fmla="*/ 38 w 39"/>
                <a:gd name="T63" fmla="*/ 14 h 40"/>
                <a:gd name="T64" fmla="*/ 36 w 39"/>
                <a:gd name="T65" fmla="*/ 12 h 40"/>
                <a:gd name="T66" fmla="*/ 33 w 39"/>
                <a:gd name="T67" fmla="*/ 10 h 40"/>
                <a:gd name="T68" fmla="*/ 33 w 39"/>
                <a:gd name="T69" fmla="*/ 8 h 40"/>
                <a:gd name="T70" fmla="*/ 33 w 39"/>
                <a:gd name="T71" fmla="*/ 5 h 40"/>
                <a:gd name="T72" fmla="*/ 30 w 39"/>
                <a:gd name="T73" fmla="*/ 5 h 40"/>
                <a:gd name="T74" fmla="*/ 26 w 39"/>
                <a:gd name="T75" fmla="*/ 5 h 40"/>
                <a:gd name="T76" fmla="*/ 26 w 39"/>
                <a:gd name="T77" fmla="*/ 3 h 40"/>
                <a:gd name="T78" fmla="*/ 24 w 39"/>
                <a:gd name="T79" fmla="*/ 0 h 40"/>
                <a:gd name="T80" fmla="*/ 21 w 39"/>
                <a:gd name="T81" fmla="*/ 2 h 40"/>
                <a:gd name="T82" fmla="*/ 18 w 39"/>
                <a:gd name="T83" fmla="*/ 4 h 40"/>
                <a:gd name="T84" fmla="*/ 16 w 39"/>
                <a:gd name="T85" fmla="*/ 2 h 40"/>
                <a:gd name="T86" fmla="*/ 13 w 39"/>
                <a:gd name="T87" fmla="*/ 1 h 40"/>
                <a:gd name="T88" fmla="*/ 11 w 39"/>
                <a:gd name="T89" fmla="*/ 3 h 40"/>
                <a:gd name="T90" fmla="*/ 10 w 39"/>
                <a:gd name="T91" fmla="*/ 6 h 40"/>
                <a:gd name="T92" fmla="*/ 8 w 39"/>
                <a:gd name="T93" fmla="*/ 6 h 40"/>
                <a:gd name="T94" fmla="*/ 5 w 39"/>
                <a:gd name="T95" fmla="*/ 6 h 40"/>
                <a:gd name="T96" fmla="*/ 4 w 39"/>
                <a:gd name="T97" fmla="*/ 10 h 40"/>
                <a:gd name="T98" fmla="*/ 16 w 39"/>
                <a:gd name="T99" fmla="*/ 9 h 40"/>
                <a:gd name="T100" fmla="*/ 30 w 39"/>
                <a:gd name="T101" fmla="*/ 16 h 40"/>
                <a:gd name="T102" fmla="*/ 23 w 39"/>
                <a:gd name="T103" fmla="*/ 31 h 40"/>
                <a:gd name="T104" fmla="*/ 9 w 39"/>
                <a:gd name="T105" fmla="*/ 23 h 40"/>
                <a:gd name="T106" fmla="*/ 16 w 39"/>
                <a:gd name="T10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40">
                  <a:moveTo>
                    <a:pt x="4" y="10"/>
                  </a:move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1" y="23"/>
                    <a:pt x="0" y="24"/>
                    <a:pt x="1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4" y="27"/>
                    <a:pt x="5" y="28"/>
                    <a:pt x="5" y="28"/>
                  </a:cubicBezTo>
                  <a:cubicBezTo>
                    <a:pt x="6" y="29"/>
                    <a:pt x="6" y="31"/>
                    <a:pt x="5" y="31"/>
                  </a:cubicBezTo>
                  <a:cubicBezTo>
                    <a:pt x="5" y="32"/>
                    <a:pt x="5" y="34"/>
                    <a:pt x="6" y="35"/>
                  </a:cubicBezTo>
                  <a:cubicBezTo>
                    <a:pt x="7" y="35"/>
                    <a:pt x="9" y="36"/>
                    <a:pt x="9" y="35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8" y="37"/>
                    <a:pt x="20" y="36"/>
                    <a:pt x="21" y="36"/>
                  </a:cubicBezTo>
                  <a:cubicBezTo>
                    <a:pt x="21" y="36"/>
                    <a:pt x="22" y="37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5"/>
                    <a:pt x="28" y="33"/>
                    <a:pt x="29" y="33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2" y="34"/>
                    <a:pt x="33" y="34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4" y="29"/>
                    <a:pt x="34" y="27"/>
                    <a:pt x="34" y="27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8" y="26"/>
                    <a:pt x="39" y="25"/>
                    <a:pt x="39" y="24"/>
                  </a:cubicBezTo>
                  <a:cubicBezTo>
                    <a:pt x="39" y="23"/>
                    <a:pt x="39" y="21"/>
                    <a:pt x="38" y="21"/>
                  </a:cubicBezTo>
                  <a:cubicBezTo>
                    <a:pt x="37" y="21"/>
                    <a:pt x="36" y="19"/>
                    <a:pt x="36" y="18"/>
                  </a:cubicBezTo>
                  <a:cubicBezTo>
                    <a:pt x="36" y="18"/>
                    <a:pt x="36" y="17"/>
                    <a:pt x="37" y="17"/>
                  </a:cubicBezTo>
                  <a:cubicBezTo>
                    <a:pt x="38" y="16"/>
                    <a:pt x="39" y="15"/>
                    <a:pt x="38" y="14"/>
                  </a:cubicBezTo>
                  <a:cubicBezTo>
                    <a:pt x="38" y="12"/>
                    <a:pt x="37" y="11"/>
                    <a:pt x="36" y="12"/>
                  </a:cubicBezTo>
                  <a:cubicBezTo>
                    <a:pt x="35" y="12"/>
                    <a:pt x="33" y="11"/>
                    <a:pt x="33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4" y="7"/>
                    <a:pt x="34" y="6"/>
                    <a:pt x="33" y="5"/>
                  </a:cubicBezTo>
                  <a:cubicBezTo>
                    <a:pt x="32" y="4"/>
                    <a:pt x="30" y="4"/>
                    <a:pt x="30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6" y="1"/>
                    <a:pt x="15" y="0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4" y="10"/>
                  </a:cubicBezTo>
                  <a:close/>
                  <a:moveTo>
                    <a:pt x="16" y="9"/>
                  </a:moveTo>
                  <a:cubicBezTo>
                    <a:pt x="22" y="7"/>
                    <a:pt x="28" y="10"/>
                    <a:pt x="30" y="16"/>
                  </a:cubicBezTo>
                  <a:cubicBezTo>
                    <a:pt x="32" y="22"/>
                    <a:pt x="29" y="29"/>
                    <a:pt x="23" y="31"/>
                  </a:cubicBezTo>
                  <a:cubicBezTo>
                    <a:pt x="17" y="33"/>
                    <a:pt x="11" y="29"/>
                    <a:pt x="9" y="23"/>
                  </a:cubicBezTo>
                  <a:cubicBezTo>
                    <a:pt x="7" y="17"/>
                    <a:pt x="10" y="11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Freeform 18"/>
          <p:cNvSpPr>
            <a:spLocks noEditPoints="1"/>
          </p:cNvSpPr>
          <p:nvPr/>
        </p:nvSpPr>
        <p:spPr bwMode="auto">
          <a:xfrm>
            <a:off x="6819751" y="4032580"/>
            <a:ext cx="303392" cy="226429"/>
          </a:xfrm>
          <a:custGeom>
            <a:avLst/>
            <a:gdLst>
              <a:gd name="T0" fmla="*/ 82 w 112"/>
              <a:gd name="T1" fmla="*/ 53 h 83"/>
              <a:gd name="T2" fmla="*/ 99 w 112"/>
              <a:gd name="T3" fmla="*/ 36 h 83"/>
              <a:gd name="T4" fmla="*/ 104 w 112"/>
              <a:gd name="T5" fmla="*/ 37 h 83"/>
              <a:gd name="T6" fmla="*/ 104 w 112"/>
              <a:gd name="T7" fmla="*/ 24 h 83"/>
              <a:gd name="T8" fmla="*/ 92 w 112"/>
              <a:gd name="T9" fmla="*/ 12 h 83"/>
              <a:gd name="T10" fmla="*/ 49 w 112"/>
              <a:gd name="T11" fmla="*/ 12 h 83"/>
              <a:gd name="T12" fmla="*/ 39 w 112"/>
              <a:gd name="T13" fmla="*/ 0 h 83"/>
              <a:gd name="T14" fmla="*/ 14 w 112"/>
              <a:gd name="T15" fmla="*/ 0 h 83"/>
              <a:gd name="T16" fmla="*/ 2 w 112"/>
              <a:gd name="T17" fmla="*/ 6 h 83"/>
              <a:gd name="T18" fmla="*/ 0 w 112"/>
              <a:gd name="T19" fmla="*/ 13 h 83"/>
              <a:gd name="T20" fmla="*/ 0 w 112"/>
              <a:gd name="T21" fmla="*/ 13 h 83"/>
              <a:gd name="T22" fmla="*/ 0 w 112"/>
              <a:gd name="T23" fmla="*/ 14 h 83"/>
              <a:gd name="T24" fmla="*/ 0 w 112"/>
              <a:gd name="T25" fmla="*/ 16 h 83"/>
              <a:gd name="T26" fmla="*/ 0 w 112"/>
              <a:gd name="T27" fmla="*/ 34 h 83"/>
              <a:gd name="T28" fmla="*/ 0 w 112"/>
              <a:gd name="T29" fmla="*/ 71 h 83"/>
              <a:gd name="T30" fmla="*/ 12 w 112"/>
              <a:gd name="T31" fmla="*/ 83 h 83"/>
              <a:gd name="T32" fmla="*/ 92 w 112"/>
              <a:gd name="T33" fmla="*/ 83 h 83"/>
              <a:gd name="T34" fmla="*/ 104 w 112"/>
              <a:gd name="T35" fmla="*/ 71 h 83"/>
              <a:gd name="T36" fmla="*/ 104 w 112"/>
              <a:gd name="T37" fmla="*/ 69 h 83"/>
              <a:gd name="T38" fmla="*/ 99 w 112"/>
              <a:gd name="T39" fmla="*/ 69 h 83"/>
              <a:gd name="T40" fmla="*/ 82 w 112"/>
              <a:gd name="T41" fmla="*/ 53 h 83"/>
              <a:gd name="T42" fmla="*/ 104 w 112"/>
              <a:gd name="T43" fmla="*/ 40 h 83"/>
              <a:gd name="T44" fmla="*/ 99 w 112"/>
              <a:gd name="T45" fmla="*/ 39 h 83"/>
              <a:gd name="T46" fmla="*/ 85 w 112"/>
              <a:gd name="T47" fmla="*/ 53 h 83"/>
              <a:gd name="T48" fmla="*/ 99 w 112"/>
              <a:gd name="T49" fmla="*/ 66 h 83"/>
              <a:gd name="T50" fmla="*/ 104 w 112"/>
              <a:gd name="T51" fmla="*/ 65 h 83"/>
              <a:gd name="T52" fmla="*/ 112 w 112"/>
              <a:gd name="T53" fmla="*/ 53 h 83"/>
              <a:gd name="T54" fmla="*/ 104 w 112"/>
              <a:gd name="T55" fmla="*/ 40 h 83"/>
              <a:gd name="T56" fmla="*/ 104 w 112"/>
              <a:gd name="T57" fmla="*/ 56 h 83"/>
              <a:gd name="T58" fmla="*/ 99 w 112"/>
              <a:gd name="T59" fmla="*/ 63 h 83"/>
              <a:gd name="T60" fmla="*/ 98 w 112"/>
              <a:gd name="T61" fmla="*/ 64 h 83"/>
              <a:gd name="T62" fmla="*/ 98 w 112"/>
              <a:gd name="T63" fmla="*/ 64 h 83"/>
              <a:gd name="T64" fmla="*/ 97 w 112"/>
              <a:gd name="T65" fmla="*/ 63 h 83"/>
              <a:gd name="T66" fmla="*/ 89 w 112"/>
              <a:gd name="T67" fmla="*/ 53 h 83"/>
              <a:gd name="T68" fmla="*/ 89 w 112"/>
              <a:gd name="T69" fmla="*/ 53 h 83"/>
              <a:gd name="T70" fmla="*/ 93 w 112"/>
              <a:gd name="T71" fmla="*/ 53 h 83"/>
              <a:gd name="T72" fmla="*/ 98 w 112"/>
              <a:gd name="T73" fmla="*/ 59 h 83"/>
              <a:gd name="T74" fmla="*/ 104 w 112"/>
              <a:gd name="T75" fmla="*/ 50 h 83"/>
              <a:gd name="T76" fmla="*/ 107 w 112"/>
              <a:gd name="T77" fmla="*/ 45 h 83"/>
              <a:gd name="T78" fmla="*/ 109 w 112"/>
              <a:gd name="T79" fmla="*/ 45 h 83"/>
              <a:gd name="T80" fmla="*/ 110 w 112"/>
              <a:gd name="T81" fmla="*/ 47 h 83"/>
              <a:gd name="T82" fmla="*/ 104 w 112"/>
              <a:gd name="T83" fmla="*/ 5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2" h="83">
                <a:moveTo>
                  <a:pt x="82" y="53"/>
                </a:moveTo>
                <a:cubicBezTo>
                  <a:pt x="82" y="44"/>
                  <a:pt x="90" y="36"/>
                  <a:pt x="99" y="36"/>
                </a:cubicBezTo>
                <a:cubicBezTo>
                  <a:pt x="100" y="36"/>
                  <a:pt x="102" y="37"/>
                  <a:pt x="104" y="37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7"/>
                  <a:pt x="99" y="12"/>
                  <a:pt x="92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8" y="5"/>
                  <a:pt x="43" y="0"/>
                  <a:pt x="3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8" y="0"/>
                  <a:pt x="4" y="2"/>
                  <a:pt x="2" y="6"/>
                </a:cubicBezTo>
                <a:cubicBezTo>
                  <a:pt x="1" y="8"/>
                  <a:pt x="0" y="10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8"/>
                  <a:pt x="5" y="83"/>
                  <a:pt x="1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9" y="83"/>
                  <a:pt x="104" y="78"/>
                  <a:pt x="104" y="71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2" y="69"/>
                  <a:pt x="100" y="69"/>
                  <a:pt x="99" y="69"/>
                </a:cubicBezTo>
                <a:cubicBezTo>
                  <a:pt x="90" y="69"/>
                  <a:pt x="82" y="62"/>
                  <a:pt x="82" y="53"/>
                </a:cubicBezTo>
                <a:close/>
                <a:moveTo>
                  <a:pt x="104" y="40"/>
                </a:moveTo>
                <a:cubicBezTo>
                  <a:pt x="102" y="40"/>
                  <a:pt x="101" y="39"/>
                  <a:pt x="99" y="39"/>
                </a:cubicBezTo>
                <a:cubicBezTo>
                  <a:pt x="91" y="39"/>
                  <a:pt x="85" y="45"/>
                  <a:pt x="85" y="53"/>
                </a:cubicBezTo>
                <a:cubicBezTo>
                  <a:pt x="85" y="60"/>
                  <a:pt x="91" y="66"/>
                  <a:pt x="99" y="66"/>
                </a:cubicBezTo>
                <a:cubicBezTo>
                  <a:pt x="101" y="66"/>
                  <a:pt x="102" y="66"/>
                  <a:pt x="104" y="65"/>
                </a:cubicBezTo>
                <a:cubicBezTo>
                  <a:pt x="109" y="63"/>
                  <a:pt x="112" y="59"/>
                  <a:pt x="112" y="53"/>
                </a:cubicBezTo>
                <a:cubicBezTo>
                  <a:pt x="112" y="47"/>
                  <a:pt x="109" y="42"/>
                  <a:pt x="104" y="40"/>
                </a:cubicBezTo>
                <a:close/>
                <a:moveTo>
                  <a:pt x="104" y="56"/>
                </a:moveTo>
                <a:cubicBezTo>
                  <a:pt x="99" y="63"/>
                  <a:pt x="99" y="63"/>
                  <a:pt x="99" y="63"/>
                </a:cubicBezTo>
                <a:cubicBezTo>
                  <a:pt x="99" y="63"/>
                  <a:pt x="99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7" y="64"/>
                  <a:pt x="97" y="63"/>
                  <a:pt x="97" y="6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8" y="59"/>
                  <a:pt x="98" y="59"/>
                  <a:pt x="98" y="5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8" y="44"/>
                  <a:pt x="109" y="45"/>
                </a:cubicBezTo>
                <a:cubicBezTo>
                  <a:pt x="110" y="45"/>
                  <a:pt x="110" y="46"/>
                  <a:pt x="110" y="47"/>
                </a:cubicBezTo>
                <a:lnTo>
                  <a:pt x="104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2918455" y="4034549"/>
            <a:ext cx="281120" cy="254373"/>
            <a:chOff x="8578850" y="285750"/>
            <a:chExt cx="817563" cy="739775"/>
          </a:xfr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Freeform 35"/>
            <p:cNvSpPr/>
            <p:nvPr/>
          </p:nvSpPr>
          <p:spPr bwMode="auto">
            <a:xfrm>
              <a:off x="8578850" y="530225"/>
              <a:ext cx="615950" cy="495300"/>
            </a:xfrm>
            <a:custGeom>
              <a:avLst/>
              <a:gdLst>
                <a:gd name="T0" fmla="*/ 164 w 164"/>
                <a:gd name="T1" fmla="*/ 59 h 132"/>
                <a:gd name="T2" fmla="*/ 131 w 164"/>
                <a:gd name="T3" fmla="*/ 63 h 132"/>
                <a:gd name="T4" fmla="*/ 108 w 164"/>
                <a:gd name="T5" fmla="*/ 61 h 132"/>
                <a:gd name="T6" fmla="*/ 76 w 164"/>
                <a:gd name="T7" fmla="*/ 83 h 132"/>
                <a:gd name="T8" fmla="*/ 77 w 164"/>
                <a:gd name="T9" fmla="*/ 50 h 132"/>
                <a:gd name="T10" fmla="*/ 41 w 164"/>
                <a:gd name="T11" fmla="*/ 0 h 132"/>
                <a:gd name="T12" fmla="*/ 0 w 164"/>
                <a:gd name="T13" fmla="*/ 48 h 132"/>
                <a:gd name="T14" fmla="*/ 83 w 164"/>
                <a:gd name="T15" fmla="*/ 105 h 132"/>
                <a:gd name="T16" fmla="*/ 108 w 164"/>
                <a:gd name="T17" fmla="*/ 102 h 132"/>
                <a:gd name="T18" fmla="*/ 138 w 164"/>
                <a:gd name="T19" fmla="*/ 132 h 132"/>
                <a:gd name="T20" fmla="*/ 130 w 164"/>
                <a:gd name="T21" fmla="*/ 95 h 132"/>
                <a:gd name="T22" fmla="*/ 164 w 164"/>
                <a:gd name="T2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32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6"/>
            <p:cNvSpPr/>
            <p:nvPr/>
          </p:nvSpPr>
          <p:spPr bwMode="auto">
            <a:xfrm>
              <a:off x="8777288" y="285750"/>
              <a:ext cx="619125" cy="469900"/>
            </a:xfrm>
            <a:custGeom>
              <a:avLst/>
              <a:gdLst>
                <a:gd name="T0" fmla="*/ 83 w 165"/>
                <a:gd name="T1" fmla="*/ 0 h 125"/>
                <a:gd name="T2" fmla="*/ 0 w 165"/>
                <a:gd name="T3" fmla="*/ 56 h 125"/>
                <a:gd name="T4" fmla="*/ 36 w 165"/>
                <a:gd name="T5" fmla="*/ 102 h 125"/>
                <a:gd name="T6" fmla="*/ 35 w 165"/>
                <a:gd name="T7" fmla="*/ 125 h 125"/>
                <a:gd name="T8" fmla="*/ 57 w 165"/>
                <a:gd name="T9" fmla="*/ 110 h 125"/>
                <a:gd name="T10" fmla="*/ 83 w 165"/>
                <a:gd name="T11" fmla="*/ 113 h 125"/>
                <a:gd name="T12" fmla="*/ 165 w 165"/>
                <a:gd name="T13" fmla="*/ 56 h 125"/>
                <a:gd name="T14" fmla="*/ 83 w 165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2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Freeform 32"/>
          <p:cNvSpPr>
            <a:spLocks noEditPoints="1"/>
          </p:cNvSpPr>
          <p:nvPr/>
        </p:nvSpPr>
        <p:spPr bwMode="auto">
          <a:xfrm>
            <a:off x="945652" y="4034548"/>
            <a:ext cx="314293" cy="224963"/>
          </a:xfrm>
          <a:custGeom>
            <a:avLst/>
            <a:gdLst>
              <a:gd name="T0" fmla="*/ 92 w 244"/>
              <a:gd name="T1" fmla="*/ 48 h 175"/>
              <a:gd name="T2" fmla="*/ 102 w 244"/>
              <a:gd name="T3" fmla="*/ 27 h 175"/>
              <a:gd name="T4" fmla="*/ 75 w 244"/>
              <a:gd name="T5" fmla="*/ 0 h 175"/>
              <a:gd name="T6" fmla="*/ 48 w 244"/>
              <a:gd name="T7" fmla="*/ 27 h 175"/>
              <a:gd name="T8" fmla="*/ 58 w 244"/>
              <a:gd name="T9" fmla="*/ 48 h 175"/>
              <a:gd name="T10" fmla="*/ 10 w 244"/>
              <a:gd name="T11" fmla="*/ 123 h 175"/>
              <a:gd name="T12" fmla="*/ 46 w 244"/>
              <a:gd name="T13" fmla="*/ 97 h 175"/>
              <a:gd name="T14" fmla="*/ 32 w 244"/>
              <a:gd name="T15" fmla="*/ 175 h 175"/>
              <a:gd name="T16" fmla="*/ 57 w 244"/>
              <a:gd name="T17" fmla="*/ 175 h 175"/>
              <a:gd name="T18" fmla="*/ 75 w 244"/>
              <a:gd name="T19" fmla="*/ 142 h 175"/>
              <a:gd name="T20" fmla="*/ 93 w 244"/>
              <a:gd name="T21" fmla="*/ 175 h 175"/>
              <a:gd name="T22" fmla="*/ 118 w 244"/>
              <a:gd name="T23" fmla="*/ 175 h 175"/>
              <a:gd name="T24" fmla="*/ 104 w 244"/>
              <a:gd name="T25" fmla="*/ 97 h 175"/>
              <a:gd name="T26" fmla="*/ 140 w 244"/>
              <a:gd name="T27" fmla="*/ 123 h 175"/>
              <a:gd name="T28" fmla="*/ 92 w 244"/>
              <a:gd name="T29" fmla="*/ 48 h 175"/>
              <a:gd name="T30" fmla="*/ 208 w 244"/>
              <a:gd name="T31" fmla="*/ 97 h 175"/>
              <a:gd name="T32" fmla="*/ 214 w 244"/>
              <a:gd name="T33" fmla="*/ 84 h 175"/>
              <a:gd name="T34" fmla="*/ 198 w 244"/>
              <a:gd name="T35" fmla="*/ 68 h 175"/>
              <a:gd name="T36" fmla="*/ 181 w 244"/>
              <a:gd name="T37" fmla="*/ 84 h 175"/>
              <a:gd name="T38" fmla="*/ 187 w 244"/>
              <a:gd name="T39" fmla="*/ 97 h 175"/>
              <a:gd name="T40" fmla="*/ 158 w 244"/>
              <a:gd name="T41" fmla="*/ 143 h 175"/>
              <a:gd name="T42" fmla="*/ 180 w 244"/>
              <a:gd name="T43" fmla="*/ 127 h 175"/>
              <a:gd name="T44" fmla="*/ 171 w 244"/>
              <a:gd name="T45" fmla="*/ 175 h 175"/>
              <a:gd name="T46" fmla="*/ 186 w 244"/>
              <a:gd name="T47" fmla="*/ 175 h 175"/>
              <a:gd name="T48" fmla="*/ 198 w 244"/>
              <a:gd name="T49" fmla="*/ 155 h 175"/>
              <a:gd name="T50" fmla="*/ 209 w 244"/>
              <a:gd name="T51" fmla="*/ 175 h 175"/>
              <a:gd name="T52" fmla="*/ 224 w 244"/>
              <a:gd name="T53" fmla="*/ 175 h 175"/>
              <a:gd name="T54" fmla="*/ 216 w 244"/>
              <a:gd name="T55" fmla="*/ 127 h 175"/>
              <a:gd name="T56" fmla="*/ 237 w 244"/>
              <a:gd name="T57" fmla="*/ 143 h 175"/>
              <a:gd name="T58" fmla="*/ 208 w 244"/>
              <a:gd name="T59" fmla="*/ 9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4" h="175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2" grpId="0" animBg="1"/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093601" y="4052346"/>
            <a:ext cx="4042647" cy="692603"/>
          </a:xfrm>
          <a:prstGeom prst="ellipse">
            <a:avLst/>
          </a:prstGeom>
          <a:gradFill flip="none" rotWithShape="1">
            <a:gsLst>
              <a:gs pos="77000">
                <a:srgbClr val="000000">
                  <a:alpha val="5000"/>
                </a:srgbClr>
              </a:gs>
              <a:gs pos="61000">
                <a:srgbClr val="000000">
                  <a:alpha val="19000"/>
                </a:srgbClr>
              </a:gs>
              <a:gs pos="21000">
                <a:srgbClr val="000000">
                  <a:alpha val="22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66104" y="773896"/>
            <a:ext cx="1987658" cy="3736970"/>
          </a:xfrm>
          <a:custGeom>
            <a:avLst/>
            <a:gdLst>
              <a:gd name="connsiteX0" fmla="*/ 0 w 2650210"/>
              <a:gd name="connsiteY0" fmla="*/ 0 h 4982626"/>
              <a:gd name="connsiteX1" fmla="*/ 2650210 w 2650210"/>
              <a:gd name="connsiteY1" fmla="*/ 0 h 4982626"/>
              <a:gd name="connsiteX2" fmla="*/ 2650210 w 2650210"/>
              <a:gd name="connsiteY2" fmla="*/ 1016000 h 4982626"/>
              <a:gd name="connsiteX3" fmla="*/ 2650210 w 2650210"/>
              <a:gd name="connsiteY3" fmla="*/ 4835471 h 4982626"/>
              <a:gd name="connsiteX4" fmla="*/ 1325105 w 2650210"/>
              <a:gd name="connsiteY4" fmla="*/ 4982626 h 4982626"/>
              <a:gd name="connsiteX5" fmla="*/ 0 w 2650210"/>
              <a:gd name="connsiteY5" fmla="*/ 4835471 h 4982626"/>
              <a:gd name="connsiteX6" fmla="*/ 0 w 2650210"/>
              <a:gd name="connsiteY6" fmla="*/ 1016000 h 498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210" h="4982626">
                <a:moveTo>
                  <a:pt x="0" y="0"/>
                </a:moveTo>
                <a:lnTo>
                  <a:pt x="2650210" y="0"/>
                </a:lnTo>
                <a:lnTo>
                  <a:pt x="2650210" y="1016000"/>
                </a:lnTo>
                <a:lnTo>
                  <a:pt x="2650210" y="4835471"/>
                </a:lnTo>
                <a:cubicBezTo>
                  <a:pt x="2650210" y="4916742"/>
                  <a:pt x="2056940" y="4982626"/>
                  <a:pt x="1325105" y="4982626"/>
                </a:cubicBezTo>
                <a:cubicBezTo>
                  <a:pt x="593270" y="4982626"/>
                  <a:pt x="0" y="4916742"/>
                  <a:pt x="0" y="4835471"/>
                </a:cubicBezTo>
                <a:lnTo>
                  <a:pt x="0" y="1016000"/>
                </a:lnTo>
                <a:close/>
              </a:path>
            </a:pathLst>
          </a:custGeom>
          <a:gradFill>
            <a:gsLst>
              <a:gs pos="31000">
                <a:schemeClr val="bg1">
                  <a:lumMod val="95000"/>
                </a:schemeClr>
              </a:gs>
              <a:gs pos="100000">
                <a:srgbClr val="D2D3D0"/>
              </a:gs>
              <a:gs pos="83000">
                <a:srgbClr val="C7C8C5"/>
              </a:gs>
              <a:gs pos="68000">
                <a:srgbClr val="D3D3D1"/>
              </a:gs>
              <a:gs pos="49000">
                <a:srgbClr val="E3E3E1"/>
              </a:gs>
              <a:gs pos="17000">
                <a:srgbClr val="F2F2F0"/>
              </a:gs>
              <a:gs pos="0">
                <a:srgbClr val="F3F3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66104" y="718592"/>
            <a:ext cx="1987658" cy="125373"/>
          </a:xfrm>
          <a:prstGeom prst="ellipse">
            <a:avLst/>
          </a:prstGeom>
          <a:gradFill flip="none" rotWithShape="1">
            <a:gsLst>
              <a:gs pos="100000">
                <a:srgbClr val="FBFBFB"/>
              </a:gs>
              <a:gs pos="62000">
                <a:srgbClr val="F3F3F3"/>
              </a:gs>
              <a:gs pos="0">
                <a:srgbClr val="CFD0CD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466104" y="1691936"/>
            <a:ext cx="1985963" cy="1143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466104" y="2655447"/>
            <a:ext cx="1985963" cy="1143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466104" y="3531747"/>
            <a:ext cx="1985963" cy="1143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2727" y="943770"/>
            <a:ext cx="53271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92727" y="1843332"/>
            <a:ext cx="53271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92727" y="2809855"/>
            <a:ext cx="53271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92727" y="3688423"/>
            <a:ext cx="53271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56140" y="1302818"/>
            <a:ext cx="120589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56140" y="2268465"/>
            <a:ext cx="120589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56140" y="3159165"/>
            <a:ext cx="120589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856140" y="4051268"/>
            <a:ext cx="120589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920005" y="1554680"/>
            <a:ext cx="338147" cy="350222"/>
            <a:chOff x="9450388" y="2662238"/>
            <a:chExt cx="133350" cy="138112"/>
          </a:xfrm>
          <a:solidFill>
            <a:schemeClr val="accent2"/>
          </a:solidFill>
        </p:grpSpPr>
        <p:sp>
          <p:nvSpPr>
            <p:cNvPr id="20" name="Rectangle 239"/>
            <p:cNvSpPr>
              <a:spLocks noChangeArrowheads="1"/>
            </p:cNvSpPr>
            <p:nvPr/>
          </p:nvSpPr>
          <p:spPr bwMode="auto">
            <a:xfrm>
              <a:off x="9450388" y="2778125"/>
              <a:ext cx="26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40"/>
            <p:cNvSpPr>
              <a:spLocks noChangeArrowheads="1"/>
            </p:cNvSpPr>
            <p:nvPr/>
          </p:nvSpPr>
          <p:spPr bwMode="auto">
            <a:xfrm>
              <a:off x="9488488" y="2751138"/>
              <a:ext cx="22225" cy="49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241"/>
            <p:cNvSpPr>
              <a:spLocks noChangeArrowheads="1"/>
            </p:cNvSpPr>
            <p:nvPr/>
          </p:nvSpPr>
          <p:spPr bwMode="auto">
            <a:xfrm>
              <a:off x="9521825" y="2713038"/>
              <a:ext cx="23813" cy="87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42"/>
            <p:cNvSpPr>
              <a:spLocks noChangeArrowheads="1"/>
            </p:cNvSpPr>
            <p:nvPr/>
          </p:nvSpPr>
          <p:spPr bwMode="auto">
            <a:xfrm>
              <a:off x="9556750" y="2662238"/>
              <a:ext cx="26988" cy="138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43"/>
            <p:cNvSpPr/>
            <p:nvPr/>
          </p:nvSpPr>
          <p:spPr bwMode="auto">
            <a:xfrm>
              <a:off x="9556750" y="2662238"/>
              <a:ext cx="26988" cy="138112"/>
            </a:xfrm>
            <a:custGeom>
              <a:avLst/>
              <a:gdLst>
                <a:gd name="T0" fmla="*/ 17 w 17"/>
                <a:gd name="T1" fmla="*/ 87 h 87"/>
                <a:gd name="T2" fmla="*/ 0 w 17"/>
                <a:gd name="T3" fmla="*/ 87 h 87"/>
                <a:gd name="T4" fmla="*/ 0 w 17"/>
                <a:gd name="T5" fmla="*/ 0 h 87"/>
                <a:gd name="T6" fmla="*/ 17 w 1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7">
                  <a:moveTo>
                    <a:pt x="17" y="87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11026" y="1941271"/>
            <a:ext cx="865544" cy="35391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248377" y="1676444"/>
            <a:ext cx="1591989" cy="3737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47551" y="1475693"/>
            <a:ext cx="123358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411026" y="3713552"/>
            <a:ext cx="865544" cy="35391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1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248377" y="3448725"/>
            <a:ext cx="1591989" cy="3737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47551" y="3247974"/>
            <a:ext cx="123358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897756" y="3435994"/>
            <a:ext cx="385957" cy="151628"/>
            <a:chOff x="9374188" y="5727700"/>
            <a:chExt cx="133350" cy="52388"/>
          </a:xfrm>
          <a:solidFill>
            <a:schemeClr val="accent4"/>
          </a:solidFill>
        </p:grpSpPr>
        <p:sp>
          <p:nvSpPr>
            <p:cNvPr id="36" name="Freeform 276"/>
            <p:cNvSpPr/>
            <p:nvPr/>
          </p:nvSpPr>
          <p:spPr bwMode="auto">
            <a:xfrm>
              <a:off x="9374188" y="5727700"/>
              <a:ext cx="87313" cy="52388"/>
            </a:xfrm>
            <a:custGeom>
              <a:avLst/>
              <a:gdLst>
                <a:gd name="T0" fmla="*/ 7 w 23"/>
                <a:gd name="T1" fmla="*/ 11 h 14"/>
                <a:gd name="T2" fmla="*/ 3 w 23"/>
                <a:gd name="T3" fmla="*/ 7 h 14"/>
                <a:gd name="T4" fmla="*/ 7 w 23"/>
                <a:gd name="T5" fmla="*/ 3 h 14"/>
                <a:gd name="T6" fmla="*/ 15 w 23"/>
                <a:gd name="T7" fmla="*/ 3 h 14"/>
                <a:gd name="T8" fmla="*/ 16 w 23"/>
                <a:gd name="T9" fmla="*/ 3 h 14"/>
                <a:gd name="T10" fmla="*/ 16 w 23"/>
                <a:gd name="T11" fmla="*/ 3 h 14"/>
                <a:gd name="T12" fmla="*/ 16 w 23"/>
                <a:gd name="T13" fmla="*/ 3 h 14"/>
                <a:gd name="T14" fmla="*/ 17 w 23"/>
                <a:gd name="T15" fmla="*/ 3 h 14"/>
                <a:gd name="T16" fmla="*/ 17 w 23"/>
                <a:gd name="T17" fmla="*/ 4 h 14"/>
                <a:gd name="T18" fmla="*/ 17 w 23"/>
                <a:gd name="T19" fmla="*/ 4 h 14"/>
                <a:gd name="T20" fmla="*/ 18 w 23"/>
                <a:gd name="T21" fmla="*/ 4 h 14"/>
                <a:gd name="T22" fmla="*/ 19 w 23"/>
                <a:gd name="T23" fmla="*/ 6 h 14"/>
                <a:gd name="T24" fmla="*/ 19 w 23"/>
                <a:gd name="T25" fmla="*/ 6 h 14"/>
                <a:gd name="T26" fmla="*/ 19 w 23"/>
                <a:gd name="T27" fmla="*/ 7 h 14"/>
                <a:gd name="T28" fmla="*/ 19 w 23"/>
                <a:gd name="T29" fmla="*/ 8 h 14"/>
                <a:gd name="T30" fmla="*/ 20 w 23"/>
                <a:gd name="T31" fmla="*/ 8 h 14"/>
                <a:gd name="T32" fmla="*/ 23 w 23"/>
                <a:gd name="T33" fmla="*/ 8 h 14"/>
                <a:gd name="T34" fmla="*/ 23 w 23"/>
                <a:gd name="T35" fmla="*/ 7 h 14"/>
                <a:gd name="T36" fmla="*/ 22 w 23"/>
                <a:gd name="T37" fmla="*/ 5 h 14"/>
                <a:gd name="T38" fmla="*/ 22 w 23"/>
                <a:gd name="T39" fmla="*/ 5 h 14"/>
                <a:gd name="T40" fmla="*/ 21 w 23"/>
                <a:gd name="T41" fmla="*/ 3 h 14"/>
                <a:gd name="T42" fmla="*/ 21 w 23"/>
                <a:gd name="T43" fmla="*/ 2 h 14"/>
                <a:gd name="T44" fmla="*/ 19 w 23"/>
                <a:gd name="T45" fmla="*/ 1 h 14"/>
                <a:gd name="T46" fmla="*/ 19 w 23"/>
                <a:gd name="T47" fmla="*/ 1 h 14"/>
                <a:gd name="T48" fmla="*/ 15 w 23"/>
                <a:gd name="T49" fmla="*/ 0 h 14"/>
                <a:gd name="T50" fmla="*/ 7 w 23"/>
                <a:gd name="T51" fmla="*/ 0 h 14"/>
                <a:gd name="T52" fmla="*/ 0 w 23"/>
                <a:gd name="T53" fmla="*/ 7 h 14"/>
                <a:gd name="T54" fmla="*/ 7 w 23"/>
                <a:gd name="T55" fmla="*/ 14 h 14"/>
                <a:gd name="T56" fmla="*/ 12 w 23"/>
                <a:gd name="T57" fmla="*/ 14 h 14"/>
                <a:gd name="T58" fmla="*/ 10 w 23"/>
                <a:gd name="T59" fmla="*/ 11 h 14"/>
                <a:gd name="T60" fmla="*/ 7 w 23"/>
                <a:gd name="T6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14">
                  <a:moveTo>
                    <a:pt x="7" y="11"/>
                  </a:moveTo>
                  <a:cubicBezTo>
                    <a:pt x="5" y="11"/>
                    <a:pt x="3" y="9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2"/>
                    <a:pt x="10" y="11"/>
                  </a:cubicBezTo>
                  <a:lnTo>
                    <a:pt x="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77"/>
            <p:cNvSpPr/>
            <p:nvPr/>
          </p:nvSpPr>
          <p:spPr bwMode="auto">
            <a:xfrm>
              <a:off x="9420225" y="5727700"/>
              <a:ext cx="87313" cy="52388"/>
            </a:xfrm>
            <a:custGeom>
              <a:avLst/>
              <a:gdLst>
                <a:gd name="T0" fmla="*/ 16 w 23"/>
                <a:gd name="T1" fmla="*/ 0 h 14"/>
                <a:gd name="T2" fmla="*/ 11 w 23"/>
                <a:gd name="T3" fmla="*/ 0 h 14"/>
                <a:gd name="T4" fmla="*/ 13 w 23"/>
                <a:gd name="T5" fmla="*/ 3 h 14"/>
                <a:gd name="T6" fmla="*/ 16 w 23"/>
                <a:gd name="T7" fmla="*/ 3 h 14"/>
                <a:gd name="T8" fmla="*/ 20 w 23"/>
                <a:gd name="T9" fmla="*/ 7 h 14"/>
                <a:gd name="T10" fmla="*/ 16 w 23"/>
                <a:gd name="T11" fmla="*/ 11 h 14"/>
                <a:gd name="T12" fmla="*/ 8 w 23"/>
                <a:gd name="T13" fmla="*/ 11 h 14"/>
                <a:gd name="T14" fmla="*/ 4 w 23"/>
                <a:gd name="T15" fmla="*/ 9 h 14"/>
                <a:gd name="T16" fmla="*/ 4 w 23"/>
                <a:gd name="T17" fmla="*/ 9 h 14"/>
                <a:gd name="T18" fmla="*/ 4 w 23"/>
                <a:gd name="T19" fmla="*/ 7 h 14"/>
                <a:gd name="T20" fmla="*/ 4 w 23"/>
                <a:gd name="T21" fmla="*/ 7 h 14"/>
                <a:gd name="T22" fmla="*/ 3 w 23"/>
                <a:gd name="T23" fmla="*/ 6 h 14"/>
                <a:gd name="T24" fmla="*/ 1 w 23"/>
                <a:gd name="T25" fmla="*/ 6 h 14"/>
                <a:gd name="T26" fmla="*/ 0 w 23"/>
                <a:gd name="T27" fmla="*/ 7 h 14"/>
                <a:gd name="T28" fmla="*/ 8 w 23"/>
                <a:gd name="T29" fmla="*/ 14 h 14"/>
                <a:gd name="T30" fmla="*/ 16 w 23"/>
                <a:gd name="T31" fmla="*/ 14 h 14"/>
                <a:gd name="T32" fmla="*/ 23 w 23"/>
                <a:gd name="T33" fmla="*/ 7 h 14"/>
                <a:gd name="T34" fmla="*/ 16 w 23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14">
                  <a:moveTo>
                    <a:pt x="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20" y="5"/>
                    <a:pt x="20" y="7"/>
                  </a:cubicBezTo>
                  <a:cubicBezTo>
                    <a:pt x="20" y="9"/>
                    <a:pt x="18" y="11"/>
                    <a:pt x="1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5" y="11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4" y="14"/>
                    <a:pt x="8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0" y="14"/>
                    <a:pt x="23" y="11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Freeform 268"/>
          <p:cNvSpPr/>
          <p:nvPr/>
        </p:nvSpPr>
        <p:spPr bwMode="auto">
          <a:xfrm flipH="1" flipV="1">
            <a:off x="2631522" y="1305963"/>
            <a:ext cx="813611" cy="298131"/>
          </a:xfrm>
          <a:custGeom>
            <a:avLst/>
            <a:gdLst>
              <a:gd name="T0" fmla="*/ 142 w 177"/>
              <a:gd name="T1" fmla="*/ 36 h 64"/>
              <a:gd name="T2" fmla="*/ 171 w 177"/>
              <a:gd name="T3" fmla="*/ 6 h 64"/>
              <a:gd name="T4" fmla="*/ 175 w 177"/>
              <a:gd name="T5" fmla="*/ 6 h 64"/>
              <a:gd name="T6" fmla="*/ 175 w 177"/>
              <a:gd name="T7" fmla="*/ 1 h 64"/>
              <a:gd name="T8" fmla="*/ 171 w 177"/>
              <a:gd name="T9" fmla="*/ 1 h 64"/>
              <a:gd name="T10" fmla="*/ 171 w 177"/>
              <a:gd name="T11" fmla="*/ 6 h 64"/>
              <a:gd name="T12" fmla="*/ 141 w 177"/>
              <a:gd name="T13" fmla="*/ 35 h 64"/>
              <a:gd name="T14" fmla="*/ 29 w 177"/>
              <a:gd name="T15" fmla="*/ 35 h 64"/>
              <a:gd name="T16" fmla="*/ 5 w 177"/>
              <a:gd name="T17" fmla="*/ 58 h 64"/>
              <a:gd name="T18" fmla="*/ 1 w 177"/>
              <a:gd name="T19" fmla="*/ 58 h 64"/>
              <a:gd name="T20" fmla="*/ 1 w 177"/>
              <a:gd name="T21" fmla="*/ 63 h 64"/>
              <a:gd name="T22" fmla="*/ 6 w 177"/>
              <a:gd name="T23" fmla="*/ 63 h 64"/>
              <a:gd name="T24" fmla="*/ 6 w 177"/>
              <a:gd name="T25" fmla="*/ 59 h 64"/>
              <a:gd name="T26" fmla="*/ 29 w 177"/>
              <a:gd name="T27" fmla="*/ 36 h 64"/>
              <a:gd name="T28" fmla="*/ 142 w 177"/>
              <a:gd name="T29" fmla="*/ 3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7" h="64">
                <a:moveTo>
                  <a:pt x="142" y="36"/>
                </a:moveTo>
                <a:cubicBezTo>
                  <a:pt x="171" y="6"/>
                  <a:pt x="171" y="6"/>
                  <a:pt x="171" y="6"/>
                </a:cubicBezTo>
                <a:cubicBezTo>
                  <a:pt x="172" y="7"/>
                  <a:pt x="174" y="7"/>
                  <a:pt x="175" y="6"/>
                </a:cubicBezTo>
                <a:cubicBezTo>
                  <a:pt x="177" y="5"/>
                  <a:pt x="177" y="3"/>
                  <a:pt x="175" y="1"/>
                </a:cubicBezTo>
                <a:cubicBezTo>
                  <a:pt x="174" y="0"/>
                  <a:pt x="172" y="0"/>
                  <a:pt x="171" y="1"/>
                </a:cubicBezTo>
                <a:cubicBezTo>
                  <a:pt x="170" y="2"/>
                  <a:pt x="170" y="4"/>
                  <a:pt x="171" y="6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5" y="58"/>
                  <a:pt x="5" y="58"/>
                  <a:pt x="5" y="58"/>
                </a:cubicBezTo>
                <a:cubicBezTo>
                  <a:pt x="4" y="57"/>
                  <a:pt x="2" y="57"/>
                  <a:pt x="1" y="58"/>
                </a:cubicBezTo>
                <a:cubicBezTo>
                  <a:pt x="0" y="60"/>
                  <a:pt x="0" y="62"/>
                  <a:pt x="1" y="63"/>
                </a:cubicBezTo>
                <a:cubicBezTo>
                  <a:pt x="2" y="64"/>
                  <a:pt x="4" y="64"/>
                  <a:pt x="6" y="63"/>
                </a:cubicBezTo>
                <a:cubicBezTo>
                  <a:pt x="7" y="62"/>
                  <a:pt x="7" y="60"/>
                  <a:pt x="6" y="59"/>
                </a:cubicBezTo>
                <a:cubicBezTo>
                  <a:pt x="29" y="36"/>
                  <a:pt x="29" y="36"/>
                  <a:pt x="29" y="36"/>
                </a:cubicBezTo>
                <a:lnTo>
                  <a:pt x="142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269"/>
          <p:cNvSpPr>
            <a:spLocks noChangeArrowheads="1"/>
          </p:cNvSpPr>
          <p:nvPr/>
        </p:nvSpPr>
        <p:spPr bwMode="auto">
          <a:xfrm flipH="1" flipV="1">
            <a:off x="3381660" y="1250184"/>
            <a:ext cx="115406" cy="121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656107" y="1860625"/>
            <a:ext cx="1591989" cy="3737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55281" y="1659874"/>
            <a:ext cx="123358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42" name="Freeform 310"/>
          <p:cNvSpPr>
            <a:spLocks noEditPoints="1"/>
          </p:cNvSpPr>
          <p:nvPr/>
        </p:nvSpPr>
        <p:spPr bwMode="auto">
          <a:xfrm>
            <a:off x="1269002" y="1704394"/>
            <a:ext cx="398325" cy="393086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412145" y="3376750"/>
            <a:ext cx="243550" cy="634703"/>
            <a:chOff x="2327275" y="4164013"/>
            <a:chExt cx="52388" cy="136526"/>
          </a:xfrm>
          <a:solidFill>
            <a:schemeClr val="accent3"/>
          </a:solidFill>
        </p:grpSpPr>
        <p:sp>
          <p:nvSpPr>
            <p:cNvPr id="44" name="Oval 343"/>
            <p:cNvSpPr>
              <a:spLocks noChangeArrowheads="1"/>
            </p:cNvSpPr>
            <p:nvPr/>
          </p:nvSpPr>
          <p:spPr bwMode="auto">
            <a:xfrm>
              <a:off x="2338388" y="4164013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44"/>
            <p:cNvSpPr/>
            <p:nvPr/>
          </p:nvSpPr>
          <p:spPr bwMode="auto">
            <a:xfrm>
              <a:off x="2327275" y="4194176"/>
              <a:ext cx="52388" cy="106363"/>
            </a:xfrm>
            <a:custGeom>
              <a:avLst/>
              <a:gdLst>
                <a:gd name="T0" fmla="*/ 14 w 14"/>
                <a:gd name="T1" fmla="*/ 6 h 28"/>
                <a:gd name="T2" fmla="*/ 14 w 14"/>
                <a:gd name="T3" fmla="*/ 6 h 28"/>
                <a:gd name="T4" fmla="*/ 14 w 14"/>
                <a:gd name="T5" fmla="*/ 6 h 28"/>
                <a:gd name="T6" fmla="*/ 9 w 14"/>
                <a:gd name="T7" fmla="*/ 0 h 28"/>
                <a:gd name="T8" fmla="*/ 9 w 14"/>
                <a:gd name="T9" fmla="*/ 0 h 28"/>
                <a:gd name="T10" fmla="*/ 8 w 14"/>
                <a:gd name="T11" fmla="*/ 3 h 28"/>
                <a:gd name="T12" fmla="*/ 7 w 14"/>
                <a:gd name="T13" fmla="*/ 0 h 28"/>
                <a:gd name="T14" fmla="*/ 7 w 14"/>
                <a:gd name="T15" fmla="*/ 0 h 28"/>
                <a:gd name="T16" fmla="*/ 6 w 14"/>
                <a:gd name="T17" fmla="*/ 3 h 28"/>
                <a:gd name="T18" fmla="*/ 5 w 14"/>
                <a:gd name="T19" fmla="*/ 0 h 28"/>
                <a:gd name="T20" fmla="*/ 5 w 14"/>
                <a:gd name="T21" fmla="*/ 0 h 28"/>
                <a:gd name="T22" fmla="*/ 0 w 14"/>
                <a:gd name="T23" fmla="*/ 6 h 28"/>
                <a:gd name="T24" fmla="*/ 0 w 14"/>
                <a:gd name="T25" fmla="*/ 6 h 28"/>
                <a:gd name="T26" fmla="*/ 0 w 14"/>
                <a:gd name="T27" fmla="*/ 6 h 28"/>
                <a:gd name="T28" fmla="*/ 0 w 14"/>
                <a:gd name="T29" fmla="*/ 6 h 28"/>
                <a:gd name="T30" fmla="*/ 0 w 14"/>
                <a:gd name="T31" fmla="*/ 13 h 28"/>
                <a:gd name="T32" fmla="*/ 0 w 14"/>
                <a:gd name="T33" fmla="*/ 13 h 28"/>
                <a:gd name="T34" fmla="*/ 1 w 14"/>
                <a:gd name="T35" fmla="*/ 14 h 28"/>
                <a:gd name="T36" fmla="*/ 2 w 14"/>
                <a:gd name="T37" fmla="*/ 13 h 28"/>
                <a:gd name="T38" fmla="*/ 2 w 14"/>
                <a:gd name="T39" fmla="*/ 4 h 28"/>
                <a:gd name="T40" fmla="*/ 3 w 14"/>
                <a:gd name="T41" fmla="*/ 4 h 28"/>
                <a:gd name="T42" fmla="*/ 3 w 14"/>
                <a:gd name="T43" fmla="*/ 13 h 28"/>
                <a:gd name="T44" fmla="*/ 3 w 14"/>
                <a:gd name="T45" fmla="*/ 14 h 28"/>
                <a:gd name="T46" fmla="*/ 3 w 14"/>
                <a:gd name="T47" fmla="*/ 27 h 28"/>
                <a:gd name="T48" fmla="*/ 5 w 14"/>
                <a:gd name="T49" fmla="*/ 28 h 28"/>
                <a:gd name="T50" fmla="*/ 6 w 14"/>
                <a:gd name="T51" fmla="*/ 27 h 28"/>
                <a:gd name="T52" fmla="*/ 6 w 14"/>
                <a:gd name="T53" fmla="*/ 14 h 28"/>
                <a:gd name="T54" fmla="*/ 8 w 14"/>
                <a:gd name="T55" fmla="*/ 14 h 28"/>
                <a:gd name="T56" fmla="*/ 8 w 14"/>
                <a:gd name="T57" fmla="*/ 27 h 28"/>
                <a:gd name="T58" fmla="*/ 9 w 14"/>
                <a:gd name="T59" fmla="*/ 28 h 28"/>
                <a:gd name="T60" fmla="*/ 11 w 14"/>
                <a:gd name="T61" fmla="*/ 27 h 28"/>
                <a:gd name="T62" fmla="*/ 11 w 14"/>
                <a:gd name="T63" fmla="*/ 14 h 28"/>
                <a:gd name="T64" fmla="*/ 11 w 14"/>
                <a:gd name="T65" fmla="*/ 14 h 28"/>
                <a:gd name="T66" fmla="*/ 11 w 14"/>
                <a:gd name="T67" fmla="*/ 4 h 28"/>
                <a:gd name="T68" fmla="*/ 12 w 14"/>
                <a:gd name="T69" fmla="*/ 4 h 28"/>
                <a:gd name="T70" fmla="*/ 12 w 14"/>
                <a:gd name="T71" fmla="*/ 13 h 28"/>
                <a:gd name="T72" fmla="*/ 13 w 14"/>
                <a:gd name="T73" fmla="*/ 14 h 28"/>
                <a:gd name="T74" fmla="*/ 14 w 14"/>
                <a:gd name="T75" fmla="*/ 13 h 28"/>
                <a:gd name="T76" fmla="*/ 14 w 14"/>
                <a:gd name="T77" fmla="*/ 13 h 28"/>
                <a:gd name="T78" fmla="*/ 14 w 14"/>
                <a:gd name="T79" fmla="*/ 6 h 28"/>
                <a:gd name="T80" fmla="*/ 14 w 14"/>
                <a:gd name="T8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28"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 flipV="1">
            <a:off x="2631522" y="3103325"/>
            <a:ext cx="865544" cy="35391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7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56107" y="3713766"/>
            <a:ext cx="1591989" cy="3737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655281" y="3513015"/>
            <a:ext cx="123358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8" grpId="0"/>
      <p:bldP spid="29" grpId="0"/>
      <p:bldP spid="33" grpId="0"/>
      <p:bldP spid="34" grpId="0"/>
      <p:bldP spid="38" grpId="0" animBg="1"/>
      <p:bldP spid="39" grpId="0" animBg="1"/>
      <p:bldP spid="40" grpId="0"/>
      <p:bldP spid="41" grpId="0"/>
      <p:bldP spid="42" grpId="0" animBg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822347" y="1770431"/>
            <a:ext cx="6555869" cy="145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3695992" y="1391957"/>
            <a:ext cx="1945085" cy="1157743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6266530" y="1391957"/>
            <a:ext cx="1945085" cy="1157743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25453" y="1391958"/>
            <a:ext cx="1945085" cy="1157743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03840" y="1792591"/>
            <a:ext cx="354060" cy="356474"/>
            <a:chOff x="3771900" y="3200400"/>
            <a:chExt cx="2011680" cy="2025396"/>
          </a:xfrm>
          <a:solidFill>
            <a:schemeClr val="accent2"/>
          </a:solidFill>
        </p:grpSpPr>
        <p:sp>
          <p:nvSpPr>
            <p:cNvPr id="10" name="任意多边形 9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41112" y="1729390"/>
            <a:ext cx="378542" cy="456320"/>
            <a:chOff x="4141788" y="809625"/>
            <a:chExt cx="3600450" cy="4340225"/>
          </a:xfrm>
          <a:solidFill>
            <a:schemeClr val="accent3"/>
          </a:solidFill>
        </p:grpSpPr>
        <p:sp>
          <p:nvSpPr>
            <p:cNvPr id="15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椭圆 70"/>
          <p:cNvSpPr/>
          <p:nvPr/>
        </p:nvSpPr>
        <p:spPr>
          <a:xfrm>
            <a:off x="1285625" y="1747764"/>
            <a:ext cx="370121" cy="446128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F4E0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46752" y="1793294"/>
            <a:ext cx="14122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148086" y="1793294"/>
            <a:ext cx="14122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12774" y="1793294"/>
            <a:ext cx="14122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51729" y="2736527"/>
            <a:ext cx="2273384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17567" y="2736527"/>
            <a:ext cx="2273384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90549" y="2736527"/>
            <a:ext cx="2273384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757403" y="474376"/>
            <a:ext cx="3694510" cy="4483895"/>
            <a:chOff x="4649787" y="0"/>
            <a:chExt cx="4926013" cy="5978526"/>
          </a:xfrm>
        </p:grpSpPr>
        <p:sp>
          <p:nvSpPr>
            <p:cNvPr id="6" name="Freeform 31"/>
            <p:cNvSpPr/>
            <p:nvPr/>
          </p:nvSpPr>
          <p:spPr bwMode="auto">
            <a:xfrm>
              <a:off x="4649787" y="0"/>
              <a:ext cx="4926013" cy="5978526"/>
            </a:xfrm>
            <a:custGeom>
              <a:avLst/>
              <a:gdLst>
                <a:gd name="T0" fmla="*/ 22 w 338"/>
                <a:gd name="T1" fmla="*/ 184 h 411"/>
                <a:gd name="T2" fmla="*/ 20 w 338"/>
                <a:gd name="T3" fmla="*/ 77 h 411"/>
                <a:gd name="T4" fmla="*/ 150 w 338"/>
                <a:gd name="T5" fmla="*/ 0 h 411"/>
                <a:gd name="T6" fmla="*/ 288 w 338"/>
                <a:gd name="T7" fmla="*/ 84 h 411"/>
                <a:gd name="T8" fmla="*/ 303 w 338"/>
                <a:gd name="T9" fmla="*/ 143 h 411"/>
                <a:gd name="T10" fmla="*/ 302 w 338"/>
                <a:gd name="T11" fmla="*/ 169 h 411"/>
                <a:gd name="T12" fmla="*/ 334 w 338"/>
                <a:gd name="T13" fmla="*/ 211 h 411"/>
                <a:gd name="T14" fmla="*/ 330 w 338"/>
                <a:gd name="T15" fmla="*/ 223 h 411"/>
                <a:gd name="T16" fmla="*/ 312 w 338"/>
                <a:gd name="T17" fmla="*/ 230 h 411"/>
                <a:gd name="T18" fmla="*/ 312 w 338"/>
                <a:gd name="T19" fmla="*/ 242 h 411"/>
                <a:gd name="T20" fmla="*/ 311 w 338"/>
                <a:gd name="T21" fmla="*/ 257 h 411"/>
                <a:gd name="T22" fmla="*/ 305 w 338"/>
                <a:gd name="T23" fmla="*/ 261 h 411"/>
                <a:gd name="T24" fmla="*/ 306 w 338"/>
                <a:gd name="T25" fmla="*/ 274 h 411"/>
                <a:gd name="T26" fmla="*/ 300 w 338"/>
                <a:gd name="T27" fmla="*/ 290 h 411"/>
                <a:gd name="T28" fmla="*/ 302 w 338"/>
                <a:gd name="T29" fmla="*/ 307 h 411"/>
                <a:gd name="T30" fmla="*/ 278 w 338"/>
                <a:gd name="T31" fmla="*/ 320 h 411"/>
                <a:gd name="T32" fmla="*/ 236 w 338"/>
                <a:gd name="T33" fmla="*/ 320 h 411"/>
                <a:gd name="T34" fmla="*/ 228 w 338"/>
                <a:gd name="T35" fmla="*/ 322 h 411"/>
                <a:gd name="T36" fmla="*/ 214 w 338"/>
                <a:gd name="T37" fmla="*/ 345 h 411"/>
                <a:gd name="T38" fmla="*/ 210 w 338"/>
                <a:gd name="T39" fmla="*/ 371 h 411"/>
                <a:gd name="T40" fmla="*/ 251 w 338"/>
                <a:gd name="T41" fmla="*/ 411 h 411"/>
                <a:gd name="T42" fmla="*/ 28 w 338"/>
                <a:gd name="T43" fmla="*/ 411 h 411"/>
                <a:gd name="T44" fmla="*/ 75 w 338"/>
                <a:gd name="T45" fmla="*/ 317 h 411"/>
                <a:gd name="T46" fmla="*/ 79 w 338"/>
                <a:gd name="T47" fmla="*/ 280 h 411"/>
                <a:gd name="T48" fmla="*/ 65 w 338"/>
                <a:gd name="T49" fmla="*/ 250 h 411"/>
                <a:gd name="T50" fmla="*/ 24 w 338"/>
                <a:gd name="T51" fmla="*/ 190 h 411"/>
                <a:gd name="T52" fmla="*/ 22 w 338"/>
                <a:gd name="T53" fmla="*/ 18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8" h="411">
                  <a:moveTo>
                    <a:pt x="22" y="184"/>
                  </a:moveTo>
                  <a:cubicBezTo>
                    <a:pt x="22" y="184"/>
                    <a:pt x="0" y="132"/>
                    <a:pt x="20" y="77"/>
                  </a:cubicBezTo>
                  <a:cubicBezTo>
                    <a:pt x="40" y="22"/>
                    <a:pt x="105" y="0"/>
                    <a:pt x="150" y="0"/>
                  </a:cubicBezTo>
                  <a:cubicBezTo>
                    <a:pt x="195" y="0"/>
                    <a:pt x="255" y="15"/>
                    <a:pt x="288" y="84"/>
                  </a:cubicBezTo>
                  <a:cubicBezTo>
                    <a:pt x="288" y="84"/>
                    <a:pt x="304" y="123"/>
                    <a:pt x="303" y="143"/>
                  </a:cubicBezTo>
                  <a:cubicBezTo>
                    <a:pt x="303" y="143"/>
                    <a:pt x="289" y="155"/>
                    <a:pt x="302" y="169"/>
                  </a:cubicBezTo>
                  <a:cubicBezTo>
                    <a:pt x="313" y="182"/>
                    <a:pt x="334" y="211"/>
                    <a:pt x="334" y="211"/>
                  </a:cubicBezTo>
                  <a:cubicBezTo>
                    <a:pt x="334" y="211"/>
                    <a:pt x="338" y="219"/>
                    <a:pt x="330" y="223"/>
                  </a:cubicBezTo>
                  <a:cubicBezTo>
                    <a:pt x="322" y="226"/>
                    <a:pt x="317" y="226"/>
                    <a:pt x="312" y="230"/>
                  </a:cubicBezTo>
                  <a:cubicBezTo>
                    <a:pt x="307" y="234"/>
                    <a:pt x="306" y="237"/>
                    <a:pt x="312" y="242"/>
                  </a:cubicBezTo>
                  <a:cubicBezTo>
                    <a:pt x="317" y="247"/>
                    <a:pt x="315" y="255"/>
                    <a:pt x="311" y="257"/>
                  </a:cubicBezTo>
                  <a:cubicBezTo>
                    <a:pt x="307" y="260"/>
                    <a:pt x="305" y="261"/>
                    <a:pt x="305" y="261"/>
                  </a:cubicBezTo>
                  <a:cubicBezTo>
                    <a:pt x="305" y="261"/>
                    <a:pt x="314" y="267"/>
                    <a:pt x="306" y="274"/>
                  </a:cubicBezTo>
                  <a:cubicBezTo>
                    <a:pt x="298" y="281"/>
                    <a:pt x="299" y="285"/>
                    <a:pt x="300" y="290"/>
                  </a:cubicBezTo>
                  <a:cubicBezTo>
                    <a:pt x="301" y="294"/>
                    <a:pt x="305" y="301"/>
                    <a:pt x="302" y="307"/>
                  </a:cubicBezTo>
                  <a:cubicBezTo>
                    <a:pt x="299" y="313"/>
                    <a:pt x="293" y="318"/>
                    <a:pt x="278" y="320"/>
                  </a:cubicBezTo>
                  <a:cubicBezTo>
                    <a:pt x="278" y="320"/>
                    <a:pt x="244" y="318"/>
                    <a:pt x="236" y="320"/>
                  </a:cubicBezTo>
                  <a:cubicBezTo>
                    <a:pt x="228" y="321"/>
                    <a:pt x="228" y="322"/>
                    <a:pt x="228" y="322"/>
                  </a:cubicBezTo>
                  <a:cubicBezTo>
                    <a:pt x="228" y="322"/>
                    <a:pt x="217" y="327"/>
                    <a:pt x="214" y="345"/>
                  </a:cubicBezTo>
                  <a:cubicBezTo>
                    <a:pt x="211" y="363"/>
                    <a:pt x="210" y="371"/>
                    <a:pt x="210" y="371"/>
                  </a:cubicBezTo>
                  <a:cubicBezTo>
                    <a:pt x="210" y="371"/>
                    <a:pt x="210" y="388"/>
                    <a:pt x="251" y="411"/>
                  </a:cubicBezTo>
                  <a:cubicBezTo>
                    <a:pt x="28" y="411"/>
                    <a:pt x="28" y="411"/>
                    <a:pt x="28" y="411"/>
                  </a:cubicBezTo>
                  <a:cubicBezTo>
                    <a:pt x="28" y="411"/>
                    <a:pt x="67" y="359"/>
                    <a:pt x="75" y="317"/>
                  </a:cubicBezTo>
                  <a:cubicBezTo>
                    <a:pt x="75" y="317"/>
                    <a:pt x="80" y="291"/>
                    <a:pt x="79" y="280"/>
                  </a:cubicBezTo>
                  <a:cubicBezTo>
                    <a:pt x="77" y="270"/>
                    <a:pt x="78" y="268"/>
                    <a:pt x="65" y="250"/>
                  </a:cubicBezTo>
                  <a:cubicBezTo>
                    <a:pt x="51" y="231"/>
                    <a:pt x="28" y="199"/>
                    <a:pt x="24" y="190"/>
                  </a:cubicBezTo>
                  <a:cubicBezTo>
                    <a:pt x="24" y="189"/>
                    <a:pt x="22" y="184"/>
                    <a:pt x="22" y="1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 bwMode="auto">
            <a:xfrm>
              <a:off x="5077437" y="4378960"/>
              <a:ext cx="3987412" cy="1599566"/>
            </a:xfrm>
            <a:custGeom>
              <a:avLst/>
              <a:gdLst>
                <a:gd name="connsiteX0" fmla="*/ 2019634 w 3987412"/>
                <a:gd name="connsiteY0" fmla="*/ 0 h 1599566"/>
                <a:gd name="connsiteX1" fmla="*/ 3984907 w 3987412"/>
                <a:gd name="connsiteY1" fmla="*/ 0 h 1599566"/>
                <a:gd name="connsiteX2" fmla="*/ 3987412 w 3987412"/>
                <a:gd name="connsiteY2" fmla="*/ 19475 h 1599566"/>
                <a:gd name="connsiteX3" fmla="*/ 3971471 w 3987412"/>
                <a:gd name="connsiteY3" fmla="*/ 86752 h 1599566"/>
                <a:gd name="connsiteX4" fmla="*/ 3621695 w 3987412"/>
                <a:gd name="connsiteY4" fmla="*/ 275854 h 1599566"/>
                <a:gd name="connsiteX5" fmla="*/ 3009587 w 3987412"/>
                <a:gd name="connsiteY5" fmla="*/ 275854 h 1599566"/>
                <a:gd name="connsiteX6" fmla="*/ 2892995 w 3987412"/>
                <a:gd name="connsiteY6" fmla="*/ 304946 h 1599566"/>
                <a:gd name="connsiteX7" fmla="*/ 2688959 w 3987412"/>
                <a:gd name="connsiteY7" fmla="*/ 639511 h 1599566"/>
                <a:gd name="connsiteX8" fmla="*/ 2630663 w 3987412"/>
                <a:gd name="connsiteY8" fmla="*/ 1017715 h 1599566"/>
                <a:gd name="connsiteX9" fmla="*/ 3228197 w 3987412"/>
                <a:gd name="connsiteY9" fmla="*/ 1599566 h 1599566"/>
                <a:gd name="connsiteX10" fmla="*/ 28976 w 3987412"/>
                <a:gd name="connsiteY10" fmla="*/ 1599566 h 1599566"/>
                <a:gd name="connsiteX11" fmla="*/ 0 w 3987412"/>
                <a:gd name="connsiteY11" fmla="*/ 1599566 h 1599566"/>
                <a:gd name="connsiteX12" fmla="*/ 30814 w 3987412"/>
                <a:gd name="connsiteY12" fmla="*/ 1597660 h 1599566"/>
                <a:gd name="connsiteX13" fmla="*/ 216234 w 3987412"/>
                <a:gd name="connsiteY13" fmla="*/ 1320800 h 1599566"/>
                <a:gd name="connsiteX14" fmla="*/ 444834 w 3987412"/>
                <a:gd name="connsiteY14" fmla="*/ 1320800 h 1599566"/>
                <a:gd name="connsiteX15" fmla="*/ 444834 w 3987412"/>
                <a:gd name="connsiteY15" fmla="*/ 1066800 h 1599566"/>
                <a:gd name="connsiteX16" fmla="*/ 851234 w 3987412"/>
                <a:gd name="connsiteY16" fmla="*/ 1066800 h 1599566"/>
                <a:gd name="connsiteX17" fmla="*/ 851234 w 3987412"/>
                <a:gd name="connsiteY17" fmla="*/ 774700 h 1599566"/>
                <a:gd name="connsiteX18" fmla="*/ 1244934 w 3987412"/>
                <a:gd name="connsiteY18" fmla="*/ 774700 h 1599566"/>
                <a:gd name="connsiteX19" fmla="*/ 1244934 w 3987412"/>
                <a:gd name="connsiteY19" fmla="*/ 533400 h 1599566"/>
                <a:gd name="connsiteX20" fmla="*/ 1638634 w 3987412"/>
                <a:gd name="connsiteY20" fmla="*/ 533400 h 1599566"/>
                <a:gd name="connsiteX21" fmla="*/ 1638634 w 3987412"/>
                <a:gd name="connsiteY21" fmla="*/ 266700 h 1599566"/>
                <a:gd name="connsiteX22" fmla="*/ 2019634 w 3987412"/>
                <a:gd name="connsiteY22" fmla="*/ 266700 h 159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87412" h="1599566">
                  <a:moveTo>
                    <a:pt x="2019634" y="0"/>
                  </a:moveTo>
                  <a:lnTo>
                    <a:pt x="3984907" y="0"/>
                  </a:lnTo>
                  <a:lnTo>
                    <a:pt x="3987412" y="19475"/>
                  </a:lnTo>
                  <a:cubicBezTo>
                    <a:pt x="3986956" y="42204"/>
                    <a:pt x="3982402" y="64932"/>
                    <a:pt x="3971471" y="86752"/>
                  </a:cubicBezTo>
                  <a:cubicBezTo>
                    <a:pt x="3927749" y="174030"/>
                    <a:pt x="3840305" y="246761"/>
                    <a:pt x="3621695" y="275854"/>
                  </a:cubicBezTo>
                  <a:cubicBezTo>
                    <a:pt x="3621695" y="275854"/>
                    <a:pt x="3126179" y="246761"/>
                    <a:pt x="3009587" y="275854"/>
                  </a:cubicBezTo>
                  <a:cubicBezTo>
                    <a:pt x="2892995" y="290400"/>
                    <a:pt x="2892995" y="304946"/>
                    <a:pt x="2892995" y="304946"/>
                  </a:cubicBezTo>
                  <a:cubicBezTo>
                    <a:pt x="2892995" y="304946"/>
                    <a:pt x="2732681" y="377678"/>
                    <a:pt x="2688959" y="639511"/>
                  </a:cubicBezTo>
                  <a:cubicBezTo>
                    <a:pt x="2645237" y="901344"/>
                    <a:pt x="2630663" y="1017715"/>
                    <a:pt x="2630663" y="1017715"/>
                  </a:cubicBezTo>
                  <a:cubicBezTo>
                    <a:pt x="2630663" y="1017715"/>
                    <a:pt x="2630663" y="1265002"/>
                    <a:pt x="3228197" y="1599566"/>
                  </a:cubicBezTo>
                  <a:cubicBezTo>
                    <a:pt x="790695" y="1599566"/>
                    <a:pt x="181320" y="1599566"/>
                    <a:pt x="28976" y="1599566"/>
                  </a:cubicBezTo>
                  <a:lnTo>
                    <a:pt x="0" y="1599566"/>
                  </a:lnTo>
                  <a:lnTo>
                    <a:pt x="30814" y="1597660"/>
                  </a:lnTo>
                  <a:lnTo>
                    <a:pt x="216234" y="1320800"/>
                  </a:lnTo>
                  <a:lnTo>
                    <a:pt x="444834" y="1320800"/>
                  </a:lnTo>
                  <a:lnTo>
                    <a:pt x="444834" y="1066800"/>
                  </a:lnTo>
                  <a:lnTo>
                    <a:pt x="851234" y="1066800"/>
                  </a:lnTo>
                  <a:lnTo>
                    <a:pt x="851234" y="774700"/>
                  </a:lnTo>
                  <a:lnTo>
                    <a:pt x="1244934" y="774700"/>
                  </a:lnTo>
                  <a:lnTo>
                    <a:pt x="1244934" y="533400"/>
                  </a:lnTo>
                  <a:lnTo>
                    <a:pt x="1638634" y="533400"/>
                  </a:lnTo>
                  <a:lnTo>
                    <a:pt x="1638634" y="266700"/>
                  </a:lnTo>
                  <a:lnTo>
                    <a:pt x="2019634" y="266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5495195" y="1146632"/>
              <a:ext cx="4032980" cy="3222475"/>
            </a:xfrm>
            <a:custGeom>
              <a:avLst/>
              <a:gdLst>
                <a:gd name="connsiteX0" fmla="*/ 1811020 w 3945350"/>
                <a:gd name="connsiteY0" fmla="*/ 0 h 3222475"/>
                <a:gd name="connsiteX1" fmla="*/ 3217848 w 3945350"/>
                <a:gd name="connsiteY1" fmla="*/ 0 h 3222475"/>
                <a:gd name="connsiteX2" fmla="*/ 3260372 w 3945350"/>
                <a:gd name="connsiteY2" fmla="*/ 80487 h 3222475"/>
                <a:gd name="connsiteX3" fmla="*/ 3478982 w 3945350"/>
                <a:gd name="connsiteY3" fmla="*/ 938718 h 3222475"/>
                <a:gd name="connsiteX4" fmla="*/ 3464408 w 3945350"/>
                <a:gd name="connsiteY4" fmla="*/ 1316921 h 3222475"/>
                <a:gd name="connsiteX5" fmla="*/ 3930776 w 3945350"/>
                <a:gd name="connsiteY5" fmla="*/ 1927866 h 3222475"/>
                <a:gd name="connsiteX6" fmla="*/ 3872480 w 3945350"/>
                <a:gd name="connsiteY6" fmla="*/ 2102421 h 3222475"/>
                <a:gd name="connsiteX7" fmla="*/ 3610148 w 3945350"/>
                <a:gd name="connsiteY7" fmla="*/ 2204245 h 3222475"/>
                <a:gd name="connsiteX8" fmla="*/ 3610148 w 3945350"/>
                <a:gd name="connsiteY8" fmla="*/ 2378801 h 3222475"/>
                <a:gd name="connsiteX9" fmla="*/ 3595574 w 3945350"/>
                <a:gd name="connsiteY9" fmla="*/ 2596995 h 3222475"/>
                <a:gd name="connsiteX10" fmla="*/ 3508130 w 3945350"/>
                <a:gd name="connsiteY10" fmla="*/ 2655180 h 3222475"/>
                <a:gd name="connsiteX11" fmla="*/ 3522704 w 3945350"/>
                <a:gd name="connsiteY11" fmla="*/ 2844282 h 3222475"/>
                <a:gd name="connsiteX12" fmla="*/ 3435260 w 3945350"/>
                <a:gd name="connsiteY12" fmla="*/ 3077023 h 3222475"/>
                <a:gd name="connsiteX13" fmla="*/ 3471695 w 3945350"/>
                <a:gd name="connsiteY13" fmla="*/ 3189757 h 3222475"/>
                <a:gd name="connsiteX14" fmla="*/ 3475904 w 3945350"/>
                <a:gd name="connsiteY14" fmla="*/ 3222475 h 3222475"/>
                <a:gd name="connsiteX15" fmla="*/ 3041902 w 3945350"/>
                <a:gd name="connsiteY15" fmla="*/ 3222475 h 3222475"/>
                <a:gd name="connsiteX16" fmla="*/ 3041902 w 3945350"/>
                <a:gd name="connsiteY16" fmla="*/ 3217712 h 3222475"/>
                <a:gd name="connsiteX17" fmla="*/ 3051072 w 3945350"/>
                <a:gd name="connsiteY17" fmla="*/ 3217712 h 3222475"/>
                <a:gd name="connsiteX18" fmla="*/ 3051072 w 3945350"/>
                <a:gd name="connsiteY18" fmla="*/ 3201832 h 3222475"/>
                <a:gd name="connsiteX19" fmla="*/ 3051072 w 3945350"/>
                <a:gd name="connsiteY19" fmla="*/ 2997797 h 3222475"/>
                <a:gd name="connsiteX20" fmla="*/ 3045456 w 3945350"/>
                <a:gd name="connsiteY20" fmla="*/ 2997797 h 3222475"/>
                <a:gd name="connsiteX21" fmla="*/ 3043452 w 3945350"/>
                <a:gd name="connsiteY21" fmla="*/ 2924972 h 3222475"/>
                <a:gd name="connsiteX22" fmla="*/ 2814852 w 3945350"/>
                <a:gd name="connsiteY22" fmla="*/ 2924972 h 3222475"/>
                <a:gd name="connsiteX23" fmla="*/ 2814852 w 3945350"/>
                <a:gd name="connsiteY23" fmla="*/ 2670972 h 3222475"/>
                <a:gd name="connsiteX24" fmla="*/ 2408452 w 3945350"/>
                <a:gd name="connsiteY24" fmla="*/ 2670972 h 3222475"/>
                <a:gd name="connsiteX25" fmla="*/ 2408452 w 3945350"/>
                <a:gd name="connsiteY25" fmla="*/ 2378872 h 3222475"/>
                <a:gd name="connsiteX26" fmla="*/ 2014752 w 3945350"/>
                <a:gd name="connsiteY26" fmla="*/ 2378872 h 3222475"/>
                <a:gd name="connsiteX27" fmla="*/ 2014752 w 3945350"/>
                <a:gd name="connsiteY27" fmla="*/ 2137572 h 3222475"/>
                <a:gd name="connsiteX28" fmla="*/ 1621052 w 3945350"/>
                <a:gd name="connsiteY28" fmla="*/ 2137572 h 3222475"/>
                <a:gd name="connsiteX29" fmla="*/ 1621052 w 3945350"/>
                <a:gd name="connsiteY29" fmla="*/ 1870872 h 3222475"/>
                <a:gd name="connsiteX30" fmla="*/ 1240052 w 3945350"/>
                <a:gd name="connsiteY30" fmla="*/ 1870872 h 3222475"/>
                <a:gd name="connsiteX31" fmla="*/ 1240052 w 3945350"/>
                <a:gd name="connsiteY31" fmla="*/ 1604172 h 3222475"/>
                <a:gd name="connsiteX32" fmla="*/ 0 w 3945350"/>
                <a:gd name="connsiteY32" fmla="*/ 1604172 h 3222475"/>
                <a:gd name="connsiteX33" fmla="*/ 0 w 3945350"/>
                <a:gd name="connsiteY33" fmla="*/ 1597660 h 3222475"/>
                <a:gd name="connsiteX34" fmla="*/ 0 w 3945350"/>
                <a:gd name="connsiteY34" fmla="*/ 1393625 h 3222475"/>
                <a:gd name="connsiteX35" fmla="*/ 5616 w 3945350"/>
                <a:gd name="connsiteY35" fmla="*/ 1393625 h 3222475"/>
                <a:gd name="connsiteX36" fmla="*/ 7620 w 3945350"/>
                <a:gd name="connsiteY36" fmla="*/ 1320800 h 3222475"/>
                <a:gd name="connsiteX37" fmla="*/ 236220 w 3945350"/>
                <a:gd name="connsiteY37" fmla="*/ 1320800 h 3222475"/>
                <a:gd name="connsiteX38" fmla="*/ 236220 w 3945350"/>
                <a:gd name="connsiteY38" fmla="*/ 1066800 h 3222475"/>
                <a:gd name="connsiteX39" fmla="*/ 642620 w 3945350"/>
                <a:gd name="connsiteY39" fmla="*/ 1066800 h 3222475"/>
                <a:gd name="connsiteX40" fmla="*/ 642620 w 3945350"/>
                <a:gd name="connsiteY40" fmla="*/ 774700 h 3222475"/>
                <a:gd name="connsiteX41" fmla="*/ 1036320 w 3945350"/>
                <a:gd name="connsiteY41" fmla="*/ 774700 h 3222475"/>
                <a:gd name="connsiteX42" fmla="*/ 1036320 w 3945350"/>
                <a:gd name="connsiteY42" fmla="*/ 533400 h 3222475"/>
                <a:gd name="connsiteX43" fmla="*/ 1430020 w 3945350"/>
                <a:gd name="connsiteY43" fmla="*/ 533400 h 3222475"/>
                <a:gd name="connsiteX44" fmla="*/ 1430020 w 3945350"/>
                <a:gd name="connsiteY44" fmla="*/ 266700 h 3222475"/>
                <a:gd name="connsiteX45" fmla="*/ 1811020 w 3945350"/>
                <a:gd name="connsiteY45" fmla="*/ 266700 h 3222475"/>
                <a:gd name="connsiteX0-1" fmla="*/ 1811020 w 3945350"/>
                <a:gd name="connsiteY0-2" fmla="*/ 0 h 3222475"/>
                <a:gd name="connsiteX1-3" fmla="*/ 3217848 w 3945350"/>
                <a:gd name="connsiteY1-4" fmla="*/ 0 h 3222475"/>
                <a:gd name="connsiteX2-5" fmla="*/ 3260372 w 3945350"/>
                <a:gd name="connsiteY2-6" fmla="*/ 80487 h 3222475"/>
                <a:gd name="connsiteX3-7" fmla="*/ 3478982 w 3945350"/>
                <a:gd name="connsiteY3-8" fmla="*/ 938718 h 3222475"/>
                <a:gd name="connsiteX4-9" fmla="*/ 3464408 w 3945350"/>
                <a:gd name="connsiteY4-10" fmla="*/ 1316921 h 3222475"/>
                <a:gd name="connsiteX5-11" fmla="*/ 3930776 w 3945350"/>
                <a:gd name="connsiteY5-12" fmla="*/ 1927866 h 3222475"/>
                <a:gd name="connsiteX6-13" fmla="*/ 3872480 w 3945350"/>
                <a:gd name="connsiteY6-14" fmla="*/ 2102421 h 3222475"/>
                <a:gd name="connsiteX7-15" fmla="*/ 3610148 w 3945350"/>
                <a:gd name="connsiteY7-16" fmla="*/ 2204245 h 3222475"/>
                <a:gd name="connsiteX8-17" fmla="*/ 3610148 w 3945350"/>
                <a:gd name="connsiteY8-18" fmla="*/ 2378801 h 3222475"/>
                <a:gd name="connsiteX9-19" fmla="*/ 3595574 w 3945350"/>
                <a:gd name="connsiteY9-20" fmla="*/ 2596995 h 3222475"/>
                <a:gd name="connsiteX10-21" fmla="*/ 3508130 w 3945350"/>
                <a:gd name="connsiteY10-22" fmla="*/ 2655180 h 3222475"/>
                <a:gd name="connsiteX11-23" fmla="*/ 3522704 w 3945350"/>
                <a:gd name="connsiteY11-24" fmla="*/ 2844282 h 3222475"/>
                <a:gd name="connsiteX12-25" fmla="*/ 3435260 w 3945350"/>
                <a:gd name="connsiteY12-26" fmla="*/ 3077023 h 3222475"/>
                <a:gd name="connsiteX13-27" fmla="*/ 3471695 w 3945350"/>
                <a:gd name="connsiteY13-28" fmla="*/ 3189757 h 3222475"/>
                <a:gd name="connsiteX14-29" fmla="*/ 3475904 w 3945350"/>
                <a:gd name="connsiteY14-30" fmla="*/ 3222475 h 3222475"/>
                <a:gd name="connsiteX15-31" fmla="*/ 3041902 w 3945350"/>
                <a:gd name="connsiteY15-32" fmla="*/ 3222475 h 3222475"/>
                <a:gd name="connsiteX16-33" fmla="*/ 3041902 w 3945350"/>
                <a:gd name="connsiteY16-34" fmla="*/ 3217712 h 3222475"/>
                <a:gd name="connsiteX17-35" fmla="*/ 3051072 w 3945350"/>
                <a:gd name="connsiteY17-36" fmla="*/ 3217712 h 3222475"/>
                <a:gd name="connsiteX18-37" fmla="*/ 3051072 w 3945350"/>
                <a:gd name="connsiteY18-38" fmla="*/ 3201832 h 3222475"/>
                <a:gd name="connsiteX19-39" fmla="*/ 3051072 w 3945350"/>
                <a:gd name="connsiteY19-40" fmla="*/ 2997797 h 3222475"/>
                <a:gd name="connsiteX20-41" fmla="*/ 3045456 w 3945350"/>
                <a:gd name="connsiteY20-42" fmla="*/ 2997797 h 3222475"/>
                <a:gd name="connsiteX21-43" fmla="*/ 3043452 w 3945350"/>
                <a:gd name="connsiteY21-44" fmla="*/ 2924972 h 3222475"/>
                <a:gd name="connsiteX22-45" fmla="*/ 2814852 w 3945350"/>
                <a:gd name="connsiteY22-46" fmla="*/ 2924972 h 3222475"/>
                <a:gd name="connsiteX23-47" fmla="*/ 2814852 w 3945350"/>
                <a:gd name="connsiteY23-48" fmla="*/ 2670972 h 3222475"/>
                <a:gd name="connsiteX24-49" fmla="*/ 2408452 w 3945350"/>
                <a:gd name="connsiteY24-50" fmla="*/ 2670972 h 3222475"/>
                <a:gd name="connsiteX25-51" fmla="*/ 2408452 w 3945350"/>
                <a:gd name="connsiteY25-52" fmla="*/ 2378872 h 3222475"/>
                <a:gd name="connsiteX26-53" fmla="*/ 2014752 w 3945350"/>
                <a:gd name="connsiteY26-54" fmla="*/ 2378872 h 3222475"/>
                <a:gd name="connsiteX27-55" fmla="*/ 2014752 w 3945350"/>
                <a:gd name="connsiteY27-56" fmla="*/ 2137572 h 3222475"/>
                <a:gd name="connsiteX28-57" fmla="*/ 1621052 w 3945350"/>
                <a:gd name="connsiteY28-58" fmla="*/ 2137572 h 3222475"/>
                <a:gd name="connsiteX29-59" fmla="*/ 1621052 w 3945350"/>
                <a:gd name="connsiteY29-60" fmla="*/ 1870872 h 3222475"/>
                <a:gd name="connsiteX30-61" fmla="*/ 1240052 w 3945350"/>
                <a:gd name="connsiteY30-62" fmla="*/ 1870872 h 3222475"/>
                <a:gd name="connsiteX31-63" fmla="*/ 1240052 w 3945350"/>
                <a:gd name="connsiteY31-64" fmla="*/ 1604172 h 3222475"/>
                <a:gd name="connsiteX32-65" fmla="*/ 0 w 3945350"/>
                <a:gd name="connsiteY32-66" fmla="*/ 1604172 h 3222475"/>
                <a:gd name="connsiteX33-67" fmla="*/ 0 w 3945350"/>
                <a:gd name="connsiteY33-68" fmla="*/ 1597660 h 3222475"/>
                <a:gd name="connsiteX34-69" fmla="*/ 0 w 3945350"/>
                <a:gd name="connsiteY34-70" fmla="*/ 1393625 h 3222475"/>
                <a:gd name="connsiteX35-71" fmla="*/ 7620 w 3945350"/>
                <a:gd name="connsiteY35-72" fmla="*/ 1320800 h 3222475"/>
                <a:gd name="connsiteX36-73" fmla="*/ 236220 w 3945350"/>
                <a:gd name="connsiteY36-74" fmla="*/ 1320800 h 3222475"/>
                <a:gd name="connsiteX37-75" fmla="*/ 236220 w 3945350"/>
                <a:gd name="connsiteY37-76" fmla="*/ 1066800 h 3222475"/>
                <a:gd name="connsiteX38-77" fmla="*/ 642620 w 3945350"/>
                <a:gd name="connsiteY38-78" fmla="*/ 1066800 h 3222475"/>
                <a:gd name="connsiteX39-79" fmla="*/ 642620 w 3945350"/>
                <a:gd name="connsiteY39-80" fmla="*/ 774700 h 3222475"/>
                <a:gd name="connsiteX40-81" fmla="*/ 1036320 w 3945350"/>
                <a:gd name="connsiteY40-82" fmla="*/ 774700 h 3222475"/>
                <a:gd name="connsiteX41-83" fmla="*/ 1036320 w 3945350"/>
                <a:gd name="connsiteY41-84" fmla="*/ 533400 h 3222475"/>
                <a:gd name="connsiteX42-85" fmla="*/ 1430020 w 3945350"/>
                <a:gd name="connsiteY42-86" fmla="*/ 533400 h 3222475"/>
                <a:gd name="connsiteX43-87" fmla="*/ 1430020 w 3945350"/>
                <a:gd name="connsiteY43-88" fmla="*/ 266700 h 3222475"/>
                <a:gd name="connsiteX44-89" fmla="*/ 1811020 w 3945350"/>
                <a:gd name="connsiteY44-90" fmla="*/ 266700 h 3222475"/>
                <a:gd name="connsiteX45-91" fmla="*/ 1811020 w 3945350"/>
                <a:gd name="connsiteY45-92" fmla="*/ 0 h 3222475"/>
                <a:gd name="connsiteX0-93" fmla="*/ 1811020 w 3945350"/>
                <a:gd name="connsiteY0-94" fmla="*/ 0 h 3222475"/>
                <a:gd name="connsiteX1-95" fmla="*/ 3217848 w 3945350"/>
                <a:gd name="connsiteY1-96" fmla="*/ 0 h 3222475"/>
                <a:gd name="connsiteX2-97" fmla="*/ 3260372 w 3945350"/>
                <a:gd name="connsiteY2-98" fmla="*/ 80487 h 3222475"/>
                <a:gd name="connsiteX3-99" fmla="*/ 3478982 w 3945350"/>
                <a:gd name="connsiteY3-100" fmla="*/ 938718 h 3222475"/>
                <a:gd name="connsiteX4-101" fmla="*/ 3464408 w 3945350"/>
                <a:gd name="connsiteY4-102" fmla="*/ 1316921 h 3222475"/>
                <a:gd name="connsiteX5-103" fmla="*/ 3930776 w 3945350"/>
                <a:gd name="connsiteY5-104" fmla="*/ 1927866 h 3222475"/>
                <a:gd name="connsiteX6-105" fmla="*/ 3872480 w 3945350"/>
                <a:gd name="connsiteY6-106" fmla="*/ 2102421 h 3222475"/>
                <a:gd name="connsiteX7-107" fmla="*/ 3610148 w 3945350"/>
                <a:gd name="connsiteY7-108" fmla="*/ 2204245 h 3222475"/>
                <a:gd name="connsiteX8-109" fmla="*/ 3610148 w 3945350"/>
                <a:gd name="connsiteY8-110" fmla="*/ 2378801 h 3222475"/>
                <a:gd name="connsiteX9-111" fmla="*/ 3595574 w 3945350"/>
                <a:gd name="connsiteY9-112" fmla="*/ 2596995 h 3222475"/>
                <a:gd name="connsiteX10-113" fmla="*/ 3508130 w 3945350"/>
                <a:gd name="connsiteY10-114" fmla="*/ 2655180 h 3222475"/>
                <a:gd name="connsiteX11-115" fmla="*/ 3522704 w 3945350"/>
                <a:gd name="connsiteY11-116" fmla="*/ 2844282 h 3222475"/>
                <a:gd name="connsiteX12-117" fmla="*/ 3435260 w 3945350"/>
                <a:gd name="connsiteY12-118" fmla="*/ 3077023 h 3222475"/>
                <a:gd name="connsiteX13-119" fmla="*/ 3471695 w 3945350"/>
                <a:gd name="connsiteY13-120" fmla="*/ 3189757 h 3222475"/>
                <a:gd name="connsiteX14-121" fmla="*/ 3475904 w 3945350"/>
                <a:gd name="connsiteY14-122" fmla="*/ 3222475 h 3222475"/>
                <a:gd name="connsiteX15-123" fmla="*/ 3041902 w 3945350"/>
                <a:gd name="connsiteY15-124" fmla="*/ 3222475 h 3222475"/>
                <a:gd name="connsiteX16-125" fmla="*/ 3041902 w 3945350"/>
                <a:gd name="connsiteY16-126" fmla="*/ 3217712 h 3222475"/>
                <a:gd name="connsiteX17-127" fmla="*/ 3051072 w 3945350"/>
                <a:gd name="connsiteY17-128" fmla="*/ 3217712 h 3222475"/>
                <a:gd name="connsiteX18-129" fmla="*/ 3051072 w 3945350"/>
                <a:gd name="connsiteY18-130" fmla="*/ 3201832 h 3222475"/>
                <a:gd name="connsiteX19-131" fmla="*/ 3051072 w 3945350"/>
                <a:gd name="connsiteY19-132" fmla="*/ 2997797 h 3222475"/>
                <a:gd name="connsiteX20-133" fmla="*/ 3045456 w 3945350"/>
                <a:gd name="connsiteY20-134" fmla="*/ 2997797 h 3222475"/>
                <a:gd name="connsiteX21-135" fmla="*/ 3043452 w 3945350"/>
                <a:gd name="connsiteY21-136" fmla="*/ 2924972 h 3222475"/>
                <a:gd name="connsiteX22-137" fmla="*/ 2814852 w 3945350"/>
                <a:gd name="connsiteY22-138" fmla="*/ 2924972 h 3222475"/>
                <a:gd name="connsiteX23-139" fmla="*/ 2814852 w 3945350"/>
                <a:gd name="connsiteY23-140" fmla="*/ 2670972 h 3222475"/>
                <a:gd name="connsiteX24-141" fmla="*/ 2408452 w 3945350"/>
                <a:gd name="connsiteY24-142" fmla="*/ 2670972 h 3222475"/>
                <a:gd name="connsiteX25-143" fmla="*/ 2408452 w 3945350"/>
                <a:gd name="connsiteY25-144" fmla="*/ 2378872 h 3222475"/>
                <a:gd name="connsiteX26-145" fmla="*/ 2014752 w 3945350"/>
                <a:gd name="connsiteY26-146" fmla="*/ 2378872 h 3222475"/>
                <a:gd name="connsiteX27-147" fmla="*/ 2014752 w 3945350"/>
                <a:gd name="connsiteY27-148" fmla="*/ 2137572 h 3222475"/>
                <a:gd name="connsiteX28-149" fmla="*/ 1621052 w 3945350"/>
                <a:gd name="connsiteY28-150" fmla="*/ 2137572 h 3222475"/>
                <a:gd name="connsiteX29-151" fmla="*/ 1621052 w 3945350"/>
                <a:gd name="connsiteY29-152" fmla="*/ 1870872 h 3222475"/>
                <a:gd name="connsiteX30-153" fmla="*/ 1240052 w 3945350"/>
                <a:gd name="connsiteY30-154" fmla="*/ 1870872 h 3222475"/>
                <a:gd name="connsiteX31-155" fmla="*/ 1240052 w 3945350"/>
                <a:gd name="connsiteY31-156" fmla="*/ 1604172 h 3222475"/>
                <a:gd name="connsiteX32-157" fmla="*/ 0 w 3945350"/>
                <a:gd name="connsiteY32-158" fmla="*/ 1604172 h 3222475"/>
                <a:gd name="connsiteX33-159" fmla="*/ 0 w 3945350"/>
                <a:gd name="connsiteY33-160" fmla="*/ 1597660 h 3222475"/>
                <a:gd name="connsiteX34-161" fmla="*/ 7620 w 3945350"/>
                <a:gd name="connsiteY34-162" fmla="*/ 1320800 h 3222475"/>
                <a:gd name="connsiteX35-163" fmla="*/ 236220 w 3945350"/>
                <a:gd name="connsiteY35-164" fmla="*/ 1320800 h 3222475"/>
                <a:gd name="connsiteX36-165" fmla="*/ 236220 w 3945350"/>
                <a:gd name="connsiteY36-166" fmla="*/ 1066800 h 3222475"/>
                <a:gd name="connsiteX37-167" fmla="*/ 642620 w 3945350"/>
                <a:gd name="connsiteY37-168" fmla="*/ 1066800 h 3222475"/>
                <a:gd name="connsiteX38-169" fmla="*/ 642620 w 3945350"/>
                <a:gd name="connsiteY38-170" fmla="*/ 774700 h 3222475"/>
                <a:gd name="connsiteX39-171" fmla="*/ 1036320 w 3945350"/>
                <a:gd name="connsiteY39-172" fmla="*/ 774700 h 3222475"/>
                <a:gd name="connsiteX40-173" fmla="*/ 1036320 w 3945350"/>
                <a:gd name="connsiteY40-174" fmla="*/ 533400 h 3222475"/>
                <a:gd name="connsiteX41-175" fmla="*/ 1430020 w 3945350"/>
                <a:gd name="connsiteY41-176" fmla="*/ 533400 h 3222475"/>
                <a:gd name="connsiteX42-177" fmla="*/ 1430020 w 3945350"/>
                <a:gd name="connsiteY42-178" fmla="*/ 266700 h 3222475"/>
                <a:gd name="connsiteX43-179" fmla="*/ 1811020 w 3945350"/>
                <a:gd name="connsiteY43-180" fmla="*/ 266700 h 3222475"/>
                <a:gd name="connsiteX44-181" fmla="*/ 1811020 w 3945350"/>
                <a:gd name="connsiteY44-182" fmla="*/ 0 h 3222475"/>
                <a:gd name="connsiteX0-183" fmla="*/ 1898650 w 4032980"/>
                <a:gd name="connsiteY0-184" fmla="*/ 0 h 3222475"/>
                <a:gd name="connsiteX1-185" fmla="*/ 3305478 w 4032980"/>
                <a:gd name="connsiteY1-186" fmla="*/ 0 h 3222475"/>
                <a:gd name="connsiteX2-187" fmla="*/ 3348002 w 4032980"/>
                <a:gd name="connsiteY2-188" fmla="*/ 80487 h 3222475"/>
                <a:gd name="connsiteX3-189" fmla="*/ 3566612 w 4032980"/>
                <a:gd name="connsiteY3-190" fmla="*/ 938718 h 3222475"/>
                <a:gd name="connsiteX4-191" fmla="*/ 3552038 w 4032980"/>
                <a:gd name="connsiteY4-192" fmla="*/ 1316921 h 3222475"/>
                <a:gd name="connsiteX5-193" fmla="*/ 4018406 w 4032980"/>
                <a:gd name="connsiteY5-194" fmla="*/ 1927866 h 3222475"/>
                <a:gd name="connsiteX6-195" fmla="*/ 3960110 w 4032980"/>
                <a:gd name="connsiteY6-196" fmla="*/ 2102421 h 3222475"/>
                <a:gd name="connsiteX7-197" fmla="*/ 3697778 w 4032980"/>
                <a:gd name="connsiteY7-198" fmla="*/ 2204245 h 3222475"/>
                <a:gd name="connsiteX8-199" fmla="*/ 3697778 w 4032980"/>
                <a:gd name="connsiteY8-200" fmla="*/ 2378801 h 3222475"/>
                <a:gd name="connsiteX9-201" fmla="*/ 3683204 w 4032980"/>
                <a:gd name="connsiteY9-202" fmla="*/ 2596995 h 3222475"/>
                <a:gd name="connsiteX10-203" fmla="*/ 3595760 w 4032980"/>
                <a:gd name="connsiteY10-204" fmla="*/ 2655180 h 3222475"/>
                <a:gd name="connsiteX11-205" fmla="*/ 3610334 w 4032980"/>
                <a:gd name="connsiteY11-206" fmla="*/ 2844282 h 3222475"/>
                <a:gd name="connsiteX12-207" fmla="*/ 3522890 w 4032980"/>
                <a:gd name="connsiteY12-208" fmla="*/ 3077023 h 3222475"/>
                <a:gd name="connsiteX13-209" fmla="*/ 3559325 w 4032980"/>
                <a:gd name="connsiteY13-210" fmla="*/ 3189757 h 3222475"/>
                <a:gd name="connsiteX14-211" fmla="*/ 3563534 w 4032980"/>
                <a:gd name="connsiteY14-212" fmla="*/ 3222475 h 3222475"/>
                <a:gd name="connsiteX15-213" fmla="*/ 3129532 w 4032980"/>
                <a:gd name="connsiteY15-214" fmla="*/ 3222475 h 3222475"/>
                <a:gd name="connsiteX16-215" fmla="*/ 3129532 w 4032980"/>
                <a:gd name="connsiteY16-216" fmla="*/ 3217712 h 3222475"/>
                <a:gd name="connsiteX17-217" fmla="*/ 3138702 w 4032980"/>
                <a:gd name="connsiteY17-218" fmla="*/ 3217712 h 3222475"/>
                <a:gd name="connsiteX18-219" fmla="*/ 3138702 w 4032980"/>
                <a:gd name="connsiteY18-220" fmla="*/ 3201832 h 3222475"/>
                <a:gd name="connsiteX19-221" fmla="*/ 3138702 w 4032980"/>
                <a:gd name="connsiteY19-222" fmla="*/ 2997797 h 3222475"/>
                <a:gd name="connsiteX20-223" fmla="*/ 3133086 w 4032980"/>
                <a:gd name="connsiteY20-224" fmla="*/ 2997797 h 3222475"/>
                <a:gd name="connsiteX21-225" fmla="*/ 3131082 w 4032980"/>
                <a:gd name="connsiteY21-226" fmla="*/ 2924972 h 3222475"/>
                <a:gd name="connsiteX22-227" fmla="*/ 2902482 w 4032980"/>
                <a:gd name="connsiteY22-228" fmla="*/ 2924972 h 3222475"/>
                <a:gd name="connsiteX23-229" fmla="*/ 2902482 w 4032980"/>
                <a:gd name="connsiteY23-230" fmla="*/ 2670972 h 3222475"/>
                <a:gd name="connsiteX24-231" fmla="*/ 2496082 w 4032980"/>
                <a:gd name="connsiteY24-232" fmla="*/ 2670972 h 3222475"/>
                <a:gd name="connsiteX25-233" fmla="*/ 2496082 w 4032980"/>
                <a:gd name="connsiteY25-234" fmla="*/ 2378872 h 3222475"/>
                <a:gd name="connsiteX26-235" fmla="*/ 2102382 w 4032980"/>
                <a:gd name="connsiteY26-236" fmla="*/ 2378872 h 3222475"/>
                <a:gd name="connsiteX27-237" fmla="*/ 2102382 w 4032980"/>
                <a:gd name="connsiteY27-238" fmla="*/ 2137572 h 3222475"/>
                <a:gd name="connsiteX28-239" fmla="*/ 1708682 w 4032980"/>
                <a:gd name="connsiteY28-240" fmla="*/ 2137572 h 3222475"/>
                <a:gd name="connsiteX29-241" fmla="*/ 1708682 w 4032980"/>
                <a:gd name="connsiteY29-242" fmla="*/ 1870872 h 3222475"/>
                <a:gd name="connsiteX30-243" fmla="*/ 1327682 w 4032980"/>
                <a:gd name="connsiteY30-244" fmla="*/ 1870872 h 3222475"/>
                <a:gd name="connsiteX31-245" fmla="*/ 1327682 w 4032980"/>
                <a:gd name="connsiteY31-246" fmla="*/ 1604172 h 3222475"/>
                <a:gd name="connsiteX32-247" fmla="*/ 87630 w 4032980"/>
                <a:gd name="connsiteY32-248" fmla="*/ 1604172 h 3222475"/>
                <a:gd name="connsiteX33-249" fmla="*/ 87630 w 4032980"/>
                <a:gd name="connsiteY33-250" fmla="*/ 1597660 h 3222475"/>
                <a:gd name="connsiteX34-251" fmla="*/ 0 w 4032980"/>
                <a:gd name="connsiteY34-252" fmla="*/ 1320800 h 3222475"/>
                <a:gd name="connsiteX35-253" fmla="*/ 323850 w 4032980"/>
                <a:gd name="connsiteY35-254" fmla="*/ 1320800 h 3222475"/>
                <a:gd name="connsiteX36-255" fmla="*/ 323850 w 4032980"/>
                <a:gd name="connsiteY36-256" fmla="*/ 1066800 h 3222475"/>
                <a:gd name="connsiteX37-257" fmla="*/ 730250 w 4032980"/>
                <a:gd name="connsiteY37-258" fmla="*/ 1066800 h 3222475"/>
                <a:gd name="connsiteX38-259" fmla="*/ 730250 w 4032980"/>
                <a:gd name="connsiteY38-260" fmla="*/ 774700 h 3222475"/>
                <a:gd name="connsiteX39-261" fmla="*/ 1123950 w 4032980"/>
                <a:gd name="connsiteY39-262" fmla="*/ 774700 h 3222475"/>
                <a:gd name="connsiteX40-263" fmla="*/ 1123950 w 4032980"/>
                <a:gd name="connsiteY40-264" fmla="*/ 533400 h 3222475"/>
                <a:gd name="connsiteX41-265" fmla="*/ 1517650 w 4032980"/>
                <a:gd name="connsiteY41-266" fmla="*/ 533400 h 3222475"/>
                <a:gd name="connsiteX42-267" fmla="*/ 1517650 w 4032980"/>
                <a:gd name="connsiteY42-268" fmla="*/ 266700 h 3222475"/>
                <a:gd name="connsiteX43-269" fmla="*/ 1898650 w 4032980"/>
                <a:gd name="connsiteY43-270" fmla="*/ 266700 h 3222475"/>
                <a:gd name="connsiteX44-271" fmla="*/ 1898650 w 4032980"/>
                <a:gd name="connsiteY44-272" fmla="*/ 0 h 3222475"/>
                <a:gd name="connsiteX0-273" fmla="*/ 1899920 w 4034250"/>
                <a:gd name="connsiteY0-274" fmla="*/ 0 h 3222475"/>
                <a:gd name="connsiteX1-275" fmla="*/ 3306748 w 4034250"/>
                <a:gd name="connsiteY1-276" fmla="*/ 0 h 3222475"/>
                <a:gd name="connsiteX2-277" fmla="*/ 3349272 w 4034250"/>
                <a:gd name="connsiteY2-278" fmla="*/ 80487 h 3222475"/>
                <a:gd name="connsiteX3-279" fmla="*/ 3567882 w 4034250"/>
                <a:gd name="connsiteY3-280" fmla="*/ 938718 h 3222475"/>
                <a:gd name="connsiteX4-281" fmla="*/ 3553308 w 4034250"/>
                <a:gd name="connsiteY4-282" fmla="*/ 1316921 h 3222475"/>
                <a:gd name="connsiteX5-283" fmla="*/ 4019676 w 4034250"/>
                <a:gd name="connsiteY5-284" fmla="*/ 1927866 h 3222475"/>
                <a:gd name="connsiteX6-285" fmla="*/ 3961380 w 4034250"/>
                <a:gd name="connsiteY6-286" fmla="*/ 2102421 h 3222475"/>
                <a:gd name="connsiteX7-287" fmla="*/ 3699048 w 4034250"/>
                <a:gd name="connsiteY7-288" fmla="*/ 2204245 h 3222475"/>
                <a:gd name="connsiteX8-289" fmla="*/ 3699048 w 4034250"/>
                <a:gd name="connsiteY8-290" fmla="*/ 2378801 h 3222475"/>
                <a:gd name="connsiteX9-291" fmla="*/ 3684474 w 4034250"/>
                <a:gd name="connsiteY9-292" fmla="*/ 2596995 h 3222475"/>
                <a:gd name="connsiteX10-293" fmla="*/ 3597030 w 4034250"/>
                <a:gd name="connsiteY10-294" fmla="*/ 2655180 h 3222475"/>
                <a:gd name="connsiteX11-295" fmla="*/ 3611604 w 4034250"/>
                <a:gd name="connsiteY11-296" fmla="*/ 2844282 h 3222475"/>
                <a:gd name="connsiteX12-297" fmla="*/ 3524160 w 4034250"/>
                <a:gd name="connsiteY12-298" fmla="*/ 3077023 h 3222475"/>
                <a:gd name="connsiteX13-299" fmla="*/ 3560595 w 4034250"/>
                <a:gd name="connsiteY13-300" fmla="*/ 3189757 h 3222475"/>
                <a:gd name="connsiteX14-301" fmla="*/ 3564804 w 4034250"/>
                <a:gd name="connsiteY14-302" fmla="*/ 3222475 h 3222475"/>
                <a:gd name="connsiteX15-303" fmla="*/ 3130802 w 4034250"/>
                <a:gd name="connsiteY15-304" fmla="*/ 3222475 h 3222475"/>
                <a:gd name="connsiteX16-305" fmla="*/ 3130802 w 4034250"/>
                <a:gd name="connsiteY16-306" fmla="*/ 3217712 h 3222475"/>
                <a:gd name="connsiteX17-307" fmla="*/ 3139972 w 4034250"/>
                <a:gd name="connsiteY17-308" fmla="*/ 3217712 h 3222475"/>
                <a:gd name="connsiteX18-309" fmla="*/ 3139972 w 4034250"/>
                <a:gd name="connsiteY18-310" fmla="*/ 3201832 h 3222475"/>
                <a:gd name="connsiteX19-311" fmla="*/ 3139972 w 4034250"/>
                <a:gd name="connsiteY19-312" fmla="*/ 2997797 h 3222475"/>
                <a:gd name="connsiteX20-313" fmla="*/ 3134356 w 4034250"/>
                <a:gd name="connsiteY20-314" fmla="*/ 2997797 h 3222475"/>
                <a:gd name="connsiteX21-315" fmla="*/ 3132352 w 4034250"/>
                <a:gd name="connsiteY21-316" fmla="*/ 2924972 h 3222475"/>
                <a:gd name="connsiteX22-317" fmla="*/ 2903752 w 4034250"/>
                <a:gd name="connsiteY22-318" fmla="*/ 2924972 h 3222475"/>
                <a:gd name="connsiteX23-319" fmla="*/ 2903752 w 4034250"/>
                <a:gd name="connsiteY23-320" fmla="*/ 2670972 h 3222475"/>
                <a:gd name="connsiteX24-321" fmla="*/ 2497352 w 4034250"/>
                <a:gd name="connsiteY24-322" fmla="*/ 2670972 h 3222475"/>
                <a:gd name="connsiteX25-323" fmla="*/ 2497352 w 4034250"/>
                <a:gd name="connsiteY25-324" fmla="*/ 2378872 h 3222475"/>
                <a:gd name="connsiteX26-325" fmla="*/ 2103652 w 4034250"/>
                <a:gd name="connsiteY26-326" fmla="*/ 2378872 h 3222475"/>
                <a:gd name="connsiteX27-327" fmla="*/ 2103652 w 4034250"/>
                <a:gd name="connsiteY27-328" fmla="*/ 2137572 h 3222475"/>
                <a:gd name="connsiteX28-329" fmla="*/ 1709952 w 4034250"/>
                <a:gd name="connsiteY28-330" fmla="*/ 2137572 h 3222475"/>
                <a:gd name="connsiteX29-331" fmla="*/ 1709952 w 4034250"/>
                <a:gd name="connsiteY29-332" fmla="*/ 1870872 h 3222475"/>
                <a:gd name="connsiteX30-333" fmla="*/ 1328952 w 4034250"/>
                <a:gd name="connsiteY30-334" fmla="*/ 1870872 h 3222475"/>
                <a:gd name="connsiteX31-335" fmla="*/ 1328952 w 4034250"/>
                <a:gd name="connsiteY31-336" fmla="*/ 1604172 h 3222475"/>
                <a:gd name="connsiteX32-337" fmla="*/ 88900 w 4034250"/>
                <a:gd name="connsiteY32-338" fmla="*/ 1604172 h 3222475"/>
                <a:gd name="connsiteX33-339" fmla="*/ 0 w 4034250"/>
                <a:gd name="connsiteY33-340" fmla="*/ 1591310 h 3222475"/>
                <a:gd name="connsiteX34-341" fmla="*/ 1270 w 4034250"/>
                <a:gd name="connsiteY34-342" fmla="*/ 1320800 h 3222475"/>
                <a:gd name="connsiteX35-343" fmla="*/ 325120 w 4034250"/>
                <a:gd name="connsiteY35-344" fmla="*/ 1320800 h 3222475"/>
                <a:gd name="connsiteX36-345" fmla="*/ 325120 w 4034250"/>
                <a:gd name="connsiteY36-346" fmla="*/ 1066800 h 3222475"/>
                <a:gd name="connsiteX37-347" fmla="*/ 731520 w 4034250"/>
                <a:gd name="connsiteY37-348" fmla="*/ 1066800 h 3222475"/>
                <a:gd name="connsiteX38-349" fmla="*/ 731520 w 4034250"/>
                <a:gd name="connsiteY38-350" fmla="*/ 774700 h 3222475"/>
                <a:gd name="connsiteX39-351" fmla="*/ 1125220 w 4034250"/>
                <a:gd name="connsiteY39-352" fmla="*/ 774700 h 3222475"/>
                <a:gd name="connsiteX40-353" fmla="*/ 1125220 w 4034250"/>
                <a:gd name="connsiteY40-354" fmla="*/ 533400 h 3222475"/>
                <a:gd name="connsiteX41-355" fmla="*/ 1518920 w 4034250"/>
                <a:gd name="connsiteY41-356" fmla="*/ 533400 h 3222475"/>
                <a:gd name="connsiteX42-357" fmla="*/ 1518920 w 4034250"/>
                <a:gd name="connsiteY42-358" fmla="*/ 266700 h 3222475"/>
                <a:gd name="connsiteX43-359" fmla="*/ 1899920 w 4034250"/>
                <a:gd name="connsiteY43-360" fmla="*/ 266700 h 3222475"/>
                <a:gd name="connsiteX44-361" fmla="*/ 1899920 w 4034250"/>
                <a:gd name="connsiteY44-362" fmla="*/ 0 h 3222475"/>
                <a:gd name="connsiteX0-363" fmla="*/ 1906270 w 4040600"/>
                <a:gd name="connsiteY0-364" fmla="*/ 0 h 3222475"/>
                <a:gd name="connsiteX1-365" fmla="*/ 3313098 w 4040600"/>
                <a:gd name="connsiteY1-366" fmla="*/ 0 h 3222475"/>
                <a:gd name="connsiteX2-367" fmla="*/ 3355622 w 4040600"/>
                <a:gd name="connsiteY2-368" fmla="*/ 80487 h 3222475"/>
                <a:gd name="connsiteX3-369" fmla="*/ 3574232 w 4040600"/>
                <a:gd name="connsiteY3-370" fmla="*/ 938718 h 3222475"/>
                <a:gd name="connsiteX4-371" fmla="*/ 3559658 w 4040600"/>
                <a:gd name="connsiteY4-372" fmla="*/ 1316921 h 3222475"/>
                <a:gd name="connsiteX5-373" fmla="*/ 4026026 w 4040600"/>
                <a:gd name="connsiteY5-374" fmla="*/ 1927866 h 3222475"/>
                <a:gd name="connsiteX6-375" fmla="*/ 3967730 w 4040600"/>
                <a:gd name="connsiteY6-376" fmla="*/ 2102421 h 3222475"/>
                <a:gd name="connsiteX7-377" fmla="*/ 3705398 w 4040600"/>
                <a:gd name="connsiteY7-378" fmla="*/ 2204245 h 3222475"/>
                <a:gd name="connsiteX8-379" fmla="*/ 3705398 w 4040600"/>
                <a:gd name="connsiteY8-380" fmla="*/ 2378801 h 3222475"/>
                <a:gd name="connsiteX9-381" fmla="*/ 3690824 w 4040600"/>
                <a:gd name="connsiteY9-382" fmla="*/ 2596995 h 3222475"/>
                <a:gd name="connsiteX10-383" fmla="*/ 3603380 w 4040600"/>
                <a:gd name="connsiteY10-384" fmla="*/ 2655180 h 3222475"/>
                <a:gd name="connsiteX11-385" fmla="*/ 3617954 w 4040600"/>
                <a:gd name="connsiteY11-386" fmla="*/ 2844282 h 3222475"/>
                <a:gd name="connsiteX12-387" fmla="*/ 3530510 w 4040600"/>
                <a:gd name="connsiteY12-388" fmla="*/ 3077023 h 3222475"/>
                <a:gd name="connsiteX13-389" fmla="*/ 3566945 w 4040600"/>
                <a:gd name="connsiteY13-390" fmla="*/ 3189757 h 3222475"/>
                <a:gd name="connsiteX14-391" fmla="*/ 3571154 w 4040600"/>
                <a:gd name="connsiteY14-392" fmla="*/ 3222475 h 3222475"/>
                <a:gd name="connsiteX15-393" fmla="*/ 3137152 w 4040600"/>
                <a:gd name="connsiteY15-394" fmla="*/ 3222475 h 3222475"/>
                <a:gd name="connsiteX16-395" fmla="*/ 3137152 w 4040600"/>
                <a:gd name="connsiteY16-396" fmla="*/ 3217712 h 3222475"/>
                <a:gd name="connsiteX17-397" fmla="*/ 3146322 w 4040600"/>
                <a:gd name="connsiteY17-398" fmla="*/ 3217712 h 3222475"/>
                <a:gd name="connsiteX18-399" fmla="*/ 3146322 w 4040600"/>
                <a:gd name="connsiteY18-400" fmla="*/ 3201832 h 3222475"/>
                <a:gd name="connsiteX19-401" fmla="*/ 3146322 w 4040600"/>
                <a:gd name="connsiteY19-402" fmla="*/ 2997797 h 3222475"/>
                <a:gd name="connsiteX20-403" fmla="*/ 3140706 w 4040600"/>
                <a:gd name="connsiteY20-404" fmla="*/ 2997797 h 3222475"/>
                <a:gd name="connsiteX21-405" fmla="*/ 3138702 w 4040600"/>
                <a:gd name="connsiteY21-406" fmla="*/ 2924972 h 3222475"/>
                <a:gd name="connsiteX22-407" fmla="*/ 2910102 w 4040600"/>
                <a:gd name="connsiteY22-408" fmla="*/ 2924972 h 3222475"/>
                <a:gd name="connsiteX23-409" fmla="*/ 2910102 w 4040600"/>
                <a:gd name="connsiteY23-410" fmla="*/ 2670972 h 3222475"/>
                <a:gd name="connsiteX24-411" fmla="*/ 2503702 w 4040600"/>
                <a:gd name="connsiteY24-412" fmla="*/ 2670972 h 3222475"/>
                <a:gd name="connsiteX25-413" fmla="*/ 2503702 w 4040600"/>
                <a:gd name="connsiteY25-414" fmla="*/ 2378872 h 3222475"/>
                <a:gd name="connsiteX26-415" fmla="*/ 2110002 w 4040600"/>
                <a:gd name="connsiteY26-416" fmla="*/ 2378872 h 3222475"/>
                <a:gd name="connsiteX27-417" fmla="*/ 2110002 w 4040600"/>
                <a:gd name="connsiteY27-418" fmla="*/ 2137572 h 3222475"/>
                <a:gd name="connsiteX28-419" fmla="*/ 1716302 w 4040600"/>
                <a:gd name="connsiteY28-420" fmla="*/ 2137572 h 3222475"/>
                <a:gd name="connsiteX29-421" fmla="*/ 1716302 w 4040600"/>
                <a:gd name="connsiteY29-422" fmla="*/ 1870872 h 3222475"/>
                <a:gd name="connsiteX30-423" fmla="*/ 1335302 w 4040600"/>
                <a:gd name="connsiteY30-424" fmla="*/ 1870872 h 3222475"/>
                <a:gd name="connsiteX31-425" fmla="*/ 1335302 w 4040600"/>
                <a:gd name="connsiteY31-426" fmla="*/ 1604172 h 3222475"/>
                <a:gd name="connsiteX32-427" fmla="*/ 95250 w 4040600"/>
                <a:gd name="connsiteY32-428" fmla="*/ 1604172 h 3222475"/>
                <a:gd name="connsiteX33-429" fmla="*/ 0 w 4040600"/>
                <a:gd name="connsiteY33-430" fmla="*/ 1597660 h 3222475"/>
                <a:gd name="connsiteX34-431" fmla="*/ 7620 w 4040600"/>
                <a:gd name="connsiteY34-432" fmla="*/ 1320800 h 3222475"/>
                <a:gd name="connsiteX35-433" fmla="*/ 331470 w 4040600"/>
                <a:gd name="connsiteY35-434" fmla="*/ 1320800 h 3222475"/>
                <a:gd name="connsiteX36-435" fmla="*/ 331470 w 4040600"/>
                <a:gd name="connsiteY36-436" fmla="*/ 1066800 h 3222475"/>
                <a:gd name="connsiteX37-437" fmla="*/ 737870 w 4040600"/>
                <a:gd name="connsiteY37-438" fmla="*/ 1066800 h 3222475"/>
                <a:gd name="connsiteX38-439" fmla="*/ 737870 w 4040600"/>
                <a:gd name="connsiteY38-440" fmla="*/ 774700 h 3222475"/>
                <a:gd name="connsiteX39-441" fmla="*/ 1131570 w 4040600"/>
                <a:gd name="connsiteY39-442" fmla="*/ 774700 h 3222475"/>
                <a:gd name="connsiteX40-443" fmla="*/ 1131570 w 4040600"/>
                <a:gd name="connsiteY40-444" fmla="*/ 533400 h 3222475"/>
                <a:gd name="connsiteX41-445" fmla="*/ 1525270 w 4040600"/>
                <a:gd name="connsiteY41-446" fmla="*/ 533400 h 3222475"/>
                <a:gd name="connsiteX42-447" fmla="*/ 1525270 w 4040600"/>
                <a:gd name="connsiteY42-448" fmla="*/ 266700 h 3222475"/>
                <a:gd name="connsiteX43-449" fmla="*/ 1906270 w 4040600"/>
                <a:gd name="connsiteY43-450" fmla="*/ 266700 h 3222475"/>
                <a:gd name="connsiteX44-451" fmla="*/ 1906270 w 4040600"/>
                <a:gd name="connsiteY44-452" fmla="*/ 0 h 3222475"/>
                <a:gd name="connsiteX0-453" fmla="*/ 1898650 w 4032980"/>
                <a:gd name="connsiteY0-454" fmla="*/ 0 h 3222475"/>
                <a:gd name="connsiteX1-455" fmla="*/ 3305478 w 4032980"/>
                <a:gd name="connsiteY1-456" fmla="*/ 0 h 3222475"/>
                <a:gd name="connsiteX2-457" fmla="*/ 3348002 w 4032980"/>
                <a:gd name="connsiteY2-458" fmla="*/ 80487 h 3222475"/>
                <a:gd name="connsiteX3-459" fmla="*/ 3566612 w 4032980"/>
                <a:gd name="connsiteY3-460" fmla="*/ 938718 h 3222475"/>
                <a:gd name="connsiteX4-461" fmla="*/ 3552038 w 4032980"/>
                <a:gd name="connsiteY4-462" fmla="*/ 1316921 h 3222475"/>
                <a:gd name="connsiteX5-463" fmla="*/ 4018406 w 4032980"/>
                <a:gd name="connsiteY5-464" fmla="*/ 1927866 h 3222475"/>
                <a:gd name="connsiteX6-465" fmla="*/ 3960110 w 4032980"/>
                <a:gd name="connsiteY6-466" fmla="*/ 2102421 h 3222475"/>
                <a:gd name="connsiteX7-467" fmla="*/ 3697778 w 4032980"/>
                <a:gd name="connsiteY7-468" fmla="*/ 2204245 h 3222475"/>
                <a:gd name="connsiteX8-469" fmla="*/ 3697778 w 4032980"/>
                <a:gd name="connsiteY8-470" fmla="*/ 2378801 h 3222475"/>
                <a:gd name="connsiteX9-471" fmla="*/ 3683204 w 4032980"/>
                <a:gd name="connsiteY9-472" fmla="*/ 2596995 h 3222475"/>
                <a:gd name="connsiteX10-473" fmla="*/ 3595760 w 4032980"/>
                <a:gd name="connsiteY10-474" fmla="*/ 2655180 h 3222475"/>
                <a:gd name="connsiteX11-475" fmla="*/ 3610334 w 4032980"/>
                <a:gd name="connsiteY11-476" fmla="*/ 2844282 h 3222475"/>
                <a:gd name="connsiteX12-477" fmla="*/ 3522890 w 4032980"/>
                <a:gd name="connsiteY12-478" fmla="*/ 3077023 h 3222475"/>
                <a:gd name="connsiteX13-479" fmla="*/ 3559325 w 4032980"/>
                <a:gd name="connsiteY13-480" fmla="*/ 3189757 h 3222475"/>
                <a:gd name="connsiteX14-481" fmla="*/ 3563534 w 4032980"/>
                <a:gd name="connsiteY14-482" fmla="*/ 3222475 h 3222475"/>
                <a:gd name="connsiteX15-483" fmla="*/ 3129532 w 4032980"/>
                <a:gd name="connsiteY15-484" fmla="*/ 3222475 h 3222475"/>
                <a:gd name="connsiteX16-485" fmla="*/ 3129532 w 4032980"/>
                <a:gd name="connsiteY16-486" fmla="*/ 3217712 h 3222475"/>
                <a:gd name="connsiteX17-487" fmla="*/ 3138702 w 4032980"/>
                <a:gd name="connsiteY17-488" fmla="*/ 3217712 h 3222475"/>
                <a:gd name="connsiteX18-489" fmla="*/ 3138702 w 4032980"/>
                <a:gd name="connsiteY18-490" fmla="*/ 3201832 h 3222475"/>
                <a:gd name="connsiteX19-491" fmla="*/ 3138702 w 4032980"/>
                <a:gd name="connsiteY19-492" fmla="*/ 2997797 h 3222475"/>
                <a:gd name="connsiteX20-493" fmla="*/ 3133086 w 4032980"/>
                <a:gd name="connsiteY20-494" fmla="*/ 2997797 h 3222475"/>
                <a:gd name="connsiteX21-495" fmla="*/ 3131082 w 4032980"/>
                <a:gd name="connsiteY21-496" fmla="*/ 2924972 h 3222475"/>
                <a:gd name="connsiteX22-497" fmla="*/ 2902482 w 4032980"/>
                <a:gd name="connsiteY22-498" fmla="*/ 2924972 h 3222475"/>
                <a:gd name="connsiteX23-499" fmla="*/ 2902482 w 4032980"/>
                <a:gd name="connsiteY23-500" fmla="*/ 2670972 h 3222475"/>
                <a:gd name="connsiteX24-501" fmla="*/ 2496082 w 4032980"/>
                <a:gd name="connsiteY24-502" fmla="*/ 2670972 h 3222475"/>
                <a:gd name="connsiteX25-503" fmla="*/ 2496082 w 4032980"/>
                <a:gd name="connsiteY25-504" fmla="*/ 2378872 h 3222475"/>
                <a:gd name="connsiteX26-505" fmla="*/ 2102382 w 4032980"/>
                <a:gd name="connsiteY26-506" fmla="*/ 2378872 h 3222475"/>
                <a:gd name="connsiteX27-507" fmla="*/ 2102382 w 4032980"/>
                <a:gd name="connsiteY27-508" fmla="*/ 2137572 h 3222475"/>
                <a:gd name="connsiteX28-509" fmla="*/ 1708682 w 4032980"/>
                <a:gd name="connsiteY28-510" fmla="*/ 2137572 h 3222475"/>
                <a:gd name="connsiteX29-511" fmla="*/ 1708682 w 4032980"/>
                <a:gd name="connsiteY29-512" fmla="*/ 1870872 h 3222475"/>
                <a:gd name="connsiteX30-513" fmla="*/ 1327682 w 4032980"/>
                <a:gd name="connsiteY30-514" fmla="*/ 1870872 h 3222475"/>
                <a:gd name="connsiteX31-515" fmla="*/ 1327682 w 4032980"/>
                <a:gd name="connsiteY31-516" fmla="*/ 1604172 h 3222475"/>
                <a:gd name="connsiteX32-517" fmla="*/ 87630 w 4032980"/>
                <a:gd name="connsiteY32-518" fmla="*/ 1604172 h 3222475"/>
                <a:gd name="connsiteX33-519" fmla="*/ 0 w 4032980"/>
                <a:gd name="connsiteY33-520" fmla="*/ 1320800 h 3222475"/>
                <a:gd name="connsiteX34-521" fmla="*/ 323850 w 4032980"/>
                <a:gd name="connsiteY34-522" fmla="*/ 1320800 h 3222475"/>
                <a:gd name="connsiteX35-523" fmla="*/ 323850 w 4032980"/>
                <a:gd name="connsiteY35-524" fmla="*/ 1066800 h 3222475"/>
                <a:gd name="connsiteX36-525" fmla="*/ 730250 w 4032980"/>
                <a:gd name="connsiteY36-526" fmla="*/ 1066800 h 3222475"/>
                <a:gd name="connsiteX37-527" fmla="*/ 730250 w 4032980"/>
                <a:gd name="connsiteY37-528" fmla="*/ 774700 h 3222475"/>
                <a:gd name="connsiteX38-529" fmla="*/ 1123950 w 4032980"/>
                <a:gd name="connsiteY38-530" fmla="*/ 774700 h 3222475"/>
                <a:gd name="connsiteX39-531" fmla="*/ 1123950 w 4032980"/>
                <a:gd name="connsiteY39-532" fmla="*/ 533400 h 3222475"/>
                <a:gd name="connsiteX40-533" fmla="*/ 1517650 w 4032980"/>
                <a:gd name="connsiteY40-534" fmla="*/ 533400 h 3222475"/>
                <a:gd name="connsiteX41-535" fmla="*/ 1517650 w 4032980"/>
                <a:gd name="connsiteY41-536" fmla="*/ 266700 h 3222475"/>
                <a:gd name="connsiteX42-537" fmla="*/ 1898650 w 4032980"/>
                <a:gd name="connsiteY42-538" fmla="*/ 266700 h 3222475"/>
                <a:gd name="connsiteX43-539" fmla="*/ 1898650 w 4032980"/>
                <a:gd name="connsiteY43-540" fmla="*/ 0 h 3222475"/>
                <a:gd name="connsiteX0-541" fmla="*/ 1898650 w 4032980"/>
                <a:gd name="connsiteY0-542" fmla="*/ 0 h 3222475"/>
                <a:gd name="connsiteX1-543" fmla="*/ 3305478 w 4032980"/>
                <a:gd name="connsiteY1-544" fmla="*/ 0 h 3222475"/>
                <a:gd name="connsiteX2-545" fmla="*/ 3348002 w 4032980"/>
                <a:gd name="connsiteY2-546" fmla="*/ 80487 h 3222475"/>
                <a:gd name="connsiteX3-547" fmla="*/ 3566612 w 4032980"/>
                <a:gd name="connsiteY3-548" fmla="*/ 938718 h 3222475"/>
                <a:gd name="connsiteX4-549" fmla="*/ 3552038 w 4032980"/>
                <a:gd name="connsiteY4-550" fmla="*/ 1316921 h 3222475"/>
                <a:gd name="connsiteX5-551" fmla="*/ 4018406 w 4032980"/>
                <a:gd name="connsiteY5-552" fmla="*/ 1927866 h 3222475"/>
                <a:gd name="connsiteX6-553" fmla="*/ 3960110 w 4032980"/>
                <a:gd name="connsiteY6-554" fmla="*/ 2102421 h 3222475"/>
                <a:gd name="connsiteX7-555" fmla="*/ 3697778 w 4032980"/>
                <a:gd name="connsiteY7-556" fmla="*/ 2204245 h 3222475"/>
                <a:gd name="connsiteX8-557" fmla="*/ 3697778 w 4032980"/>
                <a:gd name="connsiteY8-558" fmla="*/ 2378801 h 3222475"/>
                <a:gd name="connsiteX9-559" fmla="*/ 3683204 w 4032980"/>
                <a:gd name="connsiteY9-560" fmla="*/ 2596995 h 3222475"/>
                <a:gd name="connsiteX10-561" fmla="*/ 3595760 w 4032980"/>
                <a:gd name="connsiteY10-562" fmla="*/ 2655180 h 3222475"/>
                <a:gd name="connsiteX11-563" fmla="*/ 3610334 w 4032980"/>
                <a:gd name="connsiteY11-564" fmla="*/ 2844282 h 3222475"/>
                <a:gd name="connsiteX12-565" fmla="*/ 3522890 w 4032980"/>
                <a:gd name="connsiteY12-566" fmla="*/ 3077023 h 3222475"/>
                <a:gd name="connsiteX13-567" fmla="*/ 3559325 w 4032980"/>
                <a:gd name="connsiteY13-568" fmla="*/ 3189757 h 3222475"/>
                <a:gd name="connsiteX14-569" fmla="*/ 3563534 w 4032980"/>
                <a:gd name="connsiteY14-570" fmla="*/ 3222475 h 3222475"/>
                <a:gd name="connsiteX15-571" fmla="*/ 3129532 w 4032980"/>
                <a:gd name="connsiteY15-572" fmla="*/ 3222475 h 3222475"/>
                <a:gd name="connsiteX16-573" fmla="*/ 3129532 w 4032980"/>
                <a:gd name="connsiteY16-574" fmla="*/ 3217712 h 3222475"/>
                <a:gd name="connsiteX17-575" fmla="*/ 3138702 w 4032980"/>
                <a:gd name="connsiteY17-576" fmla="*/ 3217712 h 3222475"/>
                <a:gd name="connsiteX18-577" fmla="*/ 3138702 w 4032980"/>
                <a:gd name="connsiteY18-578" fmla="*/ 3201832 h 3222475"/>
                <a:gd name="connsiteX19-579" fmla="*/ 3138702 w 4032980"/>
                <a:gd name="connsiteY19-580" fmla="*/ 2997797 h 3222475"/>
                <a:gd name="connsiteX20-581" fmla="*/ 3133086 w 4032980"/>
                <a:gd name="connsiteY20-582" fmla="*/ 2997797 h 3222475"/>
                <a:gd name="connsiteX21-583" fmla="*/ 3131082 w 4032980"/>
                <a:gd name="connsiteY21-584" fmla="*/ 2924972 h 3222475"/>
                <a:gd name="connsiteX22-585" fmla="*/ 2902482 w 4032980"/>
                <a:gd name="connsiteY22-586" fmla="*/ 2924972 h 3222475"/>
                <a:gd name="connsiteX23-587" fmla="*/ 2902482 w 4032980"/>
                <a:gd name="connsiteY23-588" fmla="*/ 2670972 h 3222475"/>
                <a:gd name="connsiteX24-589" fmla="*/ 2496082 w 4032980"/>
                <a:gd name="connsiteY24-590" fmla="*/ 2670972 h 3222475"/>
                <a:gd name="connsiteX25-591" fmla="*/ 2496082 w 4032980"/>
                <a:gd name="connsiteY25-592" fmla="*/ 2378872 h 3222475"/>
                <a:gd name="connsiteX26-593" fmla="*/ 2102382 w 4032980"/>
                <a:gd name="connsiteY26-594" fmla="*/ 2378872 h 3222475"/>
                <a:gd name="connsiteX27-595" fmla="*/ 2102382 w 4032980"/>
                <a:gd name="connsiteY27-596" fmla="*/ 2137572 h 3222475"/>
                <a:gd name="connsiteX28-597" fmla="*/ 1708682 w 4032980"/>
                <a:gd name="connsiteY28-598" fmla="*/ 2137572 h 3222475"/>
                <a:gd name="connsiteX29-599" fmla="*/ 1708682 w 4032980"/>
                <a:gd name="connsiteY29-600" fmla="*/ 1870872 h 3222475"/>
                <a:gd name="connsiteX30-601" fmla="*/ 1327682 w 4032980"/>
                <a:gd name="connsiteY30-602" fmla="*/ 1870872 h 3222475"/>
                <a:gd name="connsiteX31-603" fmla="*/ 1327682 w 4032980"/>
                <a:gd name="connsiteY31-604" fmla="*/ 1604172 h 3222475"/>
                <a:gd name="connsiteX32-605" fmla="*/ 5080 w 4032980"/>
                <a:gd name="connsiteY32-606" fmla="*/ 1604172 h 3222475"/>
                <a:gd name="connsiteX33-607" fmla="*/ 0 w 4032980"/>
                <a:gd name="connsiteY33-608" fmla="*/ 1320800 h 3222475"/>
                <a:gd name="connsiteX34-609" fmla="*/ 323850 w 4032980"/>
                <a:gd name="connsiteY34-610" fmla="*/ 1320800 h 3222475"/>
                <a:gd name="connsiteX35-611" fmla="*/ 323850 w 4032980"/>
                <a:gd name="connsiteY35-612" fmla="*/ 1066800 h 3222475"/>
                <a:gd name="connsiteX36-613" fmla="*/ 730250 w 4032980"/>
                <a:gd name="connsiteY36-614" fmla="*/ 1066800 h 3222475"/>
                <a:gd name="connsiteX37-615" fmla="*/ 730250 w 4032980"/>
                <a:gd name="connsiteY37-616" fmla="*/ 774700 h 3222475"/>
                <a:gd name="connsiteX38-617" fmla="*/ 1123950 w 4032980"/>
                <a:gd name="connsiteY38-618" fmla="*/ 774700 h 3222475"/>
                <a:gd name="connsiteX39-619" fmla="*/ 1123950 w 4032980"/>
                <a:gd name="connsiteY39-620" fmla="*/ 533400 h 3222475"/>
                <a:gd name="connsiteX40-621" fmla="*/ 1517650 w 4032980"/>
                <a:gd name="connsiteY40-622" fmla="*/ 533400 h 3222475"/>
                <a:gd name="connsiteX41-623" fmla="*/ 1517650 w 4032980"/>
                <a:gd name="connsiteY41-624" fmla="*/ 266700 h 3222475"/>
                <a:gd name="connsiteX42-625" fmla="*/ 1898650 w 4032980"/>
                <a:gd name="connsiteY42-626" fmla="*/ 266700 h 3222475"/>
                <a:gd name="connsiteX43-627" fmla="*/ 1898650 w 4032980"/>
                <a:gd name="connsiteY43-628" fmla="*/ 0 h 32224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</a:cxnLst>
              <a:rect l="l" t="t" r="r" b="b"/>
              <a:pathLst>
                <a:path w="4032980" h="3222475">
                  <a:moveTo>
                    <a:pt x="1898650" y="0"/>
                  </a:moveTo>
                  <a:lnTo>
                    <a:pt x="3305478" y="0"/>
                  </a:lnTo>
                  <a:lnTo>
                    <a:pt x="3348002" y="80487"/>
                  </a:lnTo>
                  <a:cubicBezTo>
                    <a:pt x="3348002" y="80487"/>
                    <a:pt x="3581186" y="647792"/>
                    <a:pt x="3566612" y="938718"/>
                  </a:cubicBezTo>
                  <a:cubicBezTo>
                    <a:pt x="3566612" y="938718"/>
                    <a:pt x="3362576" y="1113273"/>
                    <a:pt x="3552038" y="1316921"/>
                  </a:cubicBezTo>
                  <a:cubicBezTo>
                    <a:pt x="3712352" y="1506023"/>
                    <a:pt x="4018406" y="1927866"/>
                    <a:pt x="4018406" y="1927866"/>
                  </a:cubicBezTo>
                  <a:cubicBezTo>
                    <a:pt x="4018406" y="1927866"/>
                    <a:pt x="4076702" y="2044236"/>
                    <a:pt x="3960110" y="2102421"/>
                  </a:cubicBezTo>
                  <a:cubicBezTo>
                    <a:pt x="3843518" y="2146060"/>
                    <a:pt x="3770648" y="2146060"/>
                    <a:pt x="3697778" y="2204245"/>
                  </a:cubicBezTo>
                  <a:cubicBezTo>
                    <a:pt x="3624908" y="2262430"/>
                    <a:pt x="3610334" y="2306069"/>
                    <a:pt x="3697778" y="2378801"/>
                  </a:cubicBezTo>
                  <a:cubicBezTo>
                    <a:pt x="3770648" y="2451532"/>
                    <a:pt x="3741500" y="2567903"/>
                    <a:pt x="3683204" y="2596995"/>
                  </a:cubicBezTo>
                  <a:cubicBezTo>
                    <a:pt x="3624908" y="2640634"/>
                    <a:pt x="3595760" y="2655180"/>
                    <a:pt x="3595760" y="2655180"/>
                  </a:cubicBezTo>
                  <a:cubicBezTo>
                    <a:pt x="3595760" y="2655180"/>
                    <a:pt x="3726926" y="2742458"/>
                    <a:pt x="3610334" y="2844282"/>
                  </a:cubicBezTo>
                  <a:cubicBezTo>
                    <a:pt x="3493742" y="2946106"/>
                    <a:pt x="3508316" y="3004291"/>
                    <a:pt x="3522890" y="3077023"/>
                  </a:cubicBezTo>
                  <a:cubicBezTo>
                    <a:pt x="3530177" y="3106116"/>
                    <a:pt x="3548395" y="3146118"/>
                    <a:pt x="3559325" y="3189757"/>
                  </a:cubicBezTo>
                  <a:lnTo>
                    <a:pt x="3563534" y="3222475"/>
                  </a:lnTo>
                  <a:lnTo>
                    <a:pt x="3129532" y="3222475"/>
                  </a:lnTo>
                  <a:lnTo>
                    <a:pt x="3129532" y="3217712"/>
                  </a:lnTo>
                  <a:lnTo>
                    <a:pt x="3138702" y="3217712"/>
                  </a:lnTo>
                  <a:lnTo>
                    <a:pt x="3138702" y="3201832"/>
                  </a:lnTo>
                  <a:lnTo>
                    <a:pt x="3138702" y="2997797"/>
                  </a:lnTo>
                  <a:lnTo>
                    <a:pt x="3133086" y="2997797"/>
                  </a:lnTo>
                  <a:lnTo>
                    <a:pt x="3131082" y="2924972"/>
                  </a:lnTo>
                  <a:lnTo>
                    <a:pt x="2902482" y="2924972"/>
                  </a:lnTo>
                  <a:lnTo>
                    <a:pt x="2902482" y="2670972"/>
                  </a:lnTo>
                  <a:lnTo>
                    <a:pt x="2496082" y="2670972"/>
                  </a:lnTo>
                  <a:lnTo>
                    <a:pt x="2496082" y="2378872"/>
                  </a:lnTo>
                  <a:lnTo>
                    <a:pt x="2102382" y="2378872"/>
                  </a:lnTo>
                  <a:lnTo>
                    <a:pt x="2102382" y="2137572"/>
                  </a:lnTo>
                  <a:lnTo>
                    <a:pt x="1708682" y="2137572"/>
                  </a:lnTo>
                  <a:lnTo>
                    <a:pt x="1708682" y="1870872"/>
                  </a:lnTo>
                  <a:lnTo>
                    <a:pt x="1327682" y="1870872"/>
                  </a:lnTo>
                  <a:lnTo>
                    <a:pt x="1327682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5000184" y="2760657"/>
              <a:ext cx="3628517" cy="3213107"/>
            </a:xfrm>
            <a:custGeom>
              <a:avLst/>
              <a:gdLst>
                <a:gd name="connsiteX0" fmla="*/ 3243329 w 3628517"/>
                <a:gd name="connsiteY0" fmla="*/ 1877104 h 3213107"/>
                <a:gd name="connsiteX1" fmla="*/ 3236158 w 3628517"/>
                <a:gd name="connsiteY1" fmla="*/ 1877299 h 3213107"/>
                <a:gd name="connsiteX2" fmla="*/ 3240021 w 3628517"/>
                <a:gd name="connsiteY2" fmla="*/ 1877121 h 3213107"/>
                <a:gd name="connsiteX3" fmla="*/ 3340104 w 3628517"/>
                <a:gd name="connsiteY3" fmla="*/ 1876609 h 3213107"/>
                <a:gd name="connsiteX4" fmla="*/ 3628054 w 3628517"/>
                <a:gd name="connsiteY4" fmla="*/ 1885303 h 3213107"/>
                <a:gd name="connsiteX5" fmla="*/ 3628517 w 3628517"/>
                <a:gd name="connsiteY5" fmla="*/ 1885326 h 3213107"/>
                <a:gd name="connsiteX6" fmla="*/ 3628517 w 3628517"/>
                <a:gd name="connsiteY6" fmla="*/ 1885637 h 3213107"/>
                <a:gd name="connsiteX7" fmla="*/ 3621684 w 3628517"/>
                <a:gd name="connsiteY7" fmla="*/ 1885304 h 3213107"/>
                <a:gd name="connsiteX8" fmla="*/ 3489621 w 3628517"/>
                <a:gd name="connsiteY8" fmla="*/ 1879998 h 3213107"/>
                <a:gd name="connsiteX9" fmla="*/ 3334912 w 3628517"/>
                <a:gd name="connsiteY9" fmla="*/ 1876636 h 3213107"/>
                <a:gd name="connsiteX10" fmla="*/ 0 w 3628517"/>
                <a:gd name="connsiteY10" fmla="*/ 0 h 3213107"/>
                <a:gd name="connsiteX11" fmla="*/ 1817497 w 3628517"/>
                <a:gd name="connsiteY11" fmla="*/ 0 h 3213107"/>
                <a:gd name="connsiteX12" fmla="*/ 1817497 w 3628517"/>
                <a:gd name="connsiteY12" fmla="*/ 266700 h 3213107"/>
                <a:gd name="connsiteX13" fmla="*/ 2198497 w 3628517"/>
                <a:gd name="connsiteY13" fmla="*/ 266700 h 3213107"/>
                <a:gd name="connsiteX14" fmla="*/ 2198497 w 3628517"/>
                <a:gd name="connsiteY14" fmla="*/ 533400 h 3213107"/>
                <a:gd name="connsiteX15" fmla="*/ 2592197 w 3628517"/>
                <a:gd name="connsiteY15" fmla="*/ 533400 h 3213107"/>
                <a:gd name="connsiteX16" fmla="*/ 2592197 w 3628517"/>
                <a:gd name="connsiteY16" fmla="*/ 774700 h 3213107"/>
                <a:gd name="connsiteX17" fmla="*/ 2985897 w 3628517"/>
                <a:gd name="connsiteY17" fmla="*/ 774700 h 3213107"/>
                <a:gd name="connsiteX18" fmla="*/ 2985897 w 3628517"/>
                <a:gd name="connsiteY18" fmla="*/ 1066800 h 3213107"/>
                <a:gd name="connsiteX19" fmla="*/ 3392297 w 3628517"/>
                <a:gd name="connsiteY19" fmla="*/ 1066800 h 3213107"/>
                <a:gd name="connsiteX20" fmla="*/ 3392297 w 3628517"/>
                <a:gd name="connsiteY20" fmla="*/ 1320800 h 3213107"/>
                <a:gd name="connsiteX21" fmla="*/ 3620897 w 3628517"/>
                <a:gd name="connsiteY21" fmla="*/ 1320800 h 3213107"/>
                <a:gd name="connsiteX22" fmla="*/ 3622901 w 3628517"/>
                <a:gd name="connsiteY22" fmla="*/ 1393625 h 3213107"/>
                <a:gd name="connsiteX23" fmla="*/ 3628517 w 3628517"/>
                <a:gd name="connsiteY23" fmla="*/ 1393625 h 3213107"/>
                <a:gd name="connsiteX24" fmla="*/ 3628517 w 3628517"/>
                <a:gd name="connsiteY24" fmla="*/ 1597660 h 3213107"/>
                <a:gd name="connsiteX25" fmla="*/ 3628517 w 3628517"/>
                <a:gd name="connsiteY25" fmla="*/ 1613540 h 3213107"/>
                <a:gd name="connsiteX26" fmla="*/ 2105239 w 3628517"/>
                <a:gd name="connsiteY26" fmla="*/ 1613540 h 3213107"/>
                <a:gd name="connsiteX27" fmla="*/ 2105239 w 3628517"/>
                <a:gd name="connsiteY27" fmla="*/ 1880240 h 3213107"/>
                <a:gd name="connsiteX28" fmla="*/ 1724239 w 3628517"/>
                <a:gd name="connsiteY28" fmla="*/ 1880240 h 3213107"/>
                <a:gd name="connsiteX29" fmla="*/ 1724239 w 3628517"/>
                <a:gd name="connsiteY29" fmla="*/ 2146940 h 3213107"/>
                <a:gd name="connsiteX30" fmla="*/ 1330539 w 3628517"/>
                <a:gd name="connsiteY30" fmla="*/ 2146940 h 3213107"/>
                <a:gd name="connsiteX31" fmla="*/ 1330539 w 3628517"/>
                <a:gd name="connsiteY31" fmla="*/ 2388240 h 3213107"/>
                <a:gd name="connsiteX32" fmla="*/ 936839 w 3628517"/>
                <a:gd name="connsiteY32" fmla="*/ 2388240 h 3213107"/>
                <a:gd name="connsiteX33" fmla="*/ 936839 w 3628517"/>
                <a:gd name="connsiteY33" fmla="*/ 2680340 h 3213107"/>
                <a:gd name="connsiteX34" fmla="*/ 530439 w 3628517"/>
                <a:gd name="connsiteY34" fmla="*/ 2680340 h 3213107"/>
                <a:gd name="connsiteX35" fmla="*/ 530439 w 3628517"/>
                <a:gd name="connsiteY35" fmla="*/ 2934340 h 3213107"/>
                <a:gd name="connsiteX36" fmla="*/ 301839 w 3628517"/>
                <a:gd name="connsiteY36" fmla="*/ 2934340 h 3213107"/>
                <a:gd name="connsiteX37" fmla="*/ 116419 w 3628517"/>
                <a:gd name="connsiteY37" fmla="*/ 3211200 h 3213107"/>
                <a:gd name="connsiteX38" fmla="*/ 85605 w 3628517"/>
                <a:gd name="connsiteY38" fmla="*/ 3213106 h 3213107"/>
                <a:gd name="connsiteX39" fmla="*/ 114581 w 3628517"/>
                <a:gd name="connsiteY39" fmla="*/ 3213106 h 3213107"/>
                <a:gd name="connsiteX40" fmla="*/ 3090600 w 3628517"/>
                <a:gd name="connsiteY40" fmla="*/ 3213106 h 3213107"/>
                <a:gd name="connsiteX41" fmla="*/ 3307430 w 3628517"/>
                <a:gd name="connsiteY41" fmla="*/ 3213106 h 3213107"/>
                <a:gd name="connsiteX42" fmla="*/ 3307432 w 3628517"/>
                <a:gd name="connsiteY42" fmla="*/ 3213107 h 3213107"/>
                <a:gd name="connsiteX43" fmla="*/ 57429 w 3628517"/>
                <a:gd name="connsiteY43" fmla="*/ 3213107 h 3213107"/>
                <a:gd name="connsiteX44" fmla="*/ 742407 w 3628517"/>
                <a:gd name="connsiteY44" fmla="*/ 1845756 h 3213107"/>
                <a:gd name="connsiteX45" fmla="*/ 800703 w 3628517"/>
                <a:gd name="connsiteY45" fmla="*/ 1307543 h 3213107"/>
                <a:gd name="connsiteX46" fmla="*/ 596667 w 3628517"/>
                <a:gd name="connsiteY46" fmla="*/ 871154 h 3213107"/>
                <a:gd name="connsiteX47" fmla="*/ 33177 w 3628517"/>
                <a:gd name="connsiteY47" fmla="*/ 62130 h 321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628517" h="3213107">
                  <a:moveTo>
                    <a:pt x="3243329" y="1877104"/>
                  </a:moveTo>
                  <a:lnTo>
                    <a:pt x="3236158" y="1877299"/>
                  </a:lnTo>
                  <a:lnTo>
                    <a:pt x="3240021" y="1877121"/>
                  </a:lnTo>
                  <a:close/>
                  <a:moveTo>
                    <a:pt x="3340104" y="1876609"/>
                  </a:moveTo>
                  <a:cubicBezTo>
                    <a:pt x="3444285" y="1877462"/>
                    <a:pt x="3555639" y="1881894"/>
                    <a:pt x="3628054" y="1885303"/>
                  </a:cubicBezTo>
                  <a:lnTo>
                    <a:pt x="3628517" y="1885326"/>
                  </a:lnTo>
                  <a:lnTo>
                    <a:pt x="3628517" y="1885637"/>
                  </a:lnTo>
                  <a:lnTo>
                    <a:pt x="3621684" y="1885304"/>
                  </a:lnTo>
                  <a:cubicBezTo>
                    <a:pt x="3585477" y="1883599"/>
                    <a:pt x="3539535" y="1881639"/>
                    <a:pt x="3489621" y="1879998"/>
                  </a:cubicBezTo>
                  <a:lnTo>
                    <a:pt x="3334912" y="1876636"/>
                  </a:lnTo>
                  <a:close/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2901" y="1393625"/>
                  </a:lnTo>
                  <a:lnTo>
                    <a:pt x="3628517" y="1393625"/>
                  </a:lnTo>
                  <a:lnTo>
                    <a:pt x="3628517" y="1597660"/>
                  </a:lnTo>
                  <a:lnTo>
                    <a:pt x="3628517" y="1613540"/>
                  </a:lnTo>
                  <a:lnTo>
                    <a:pt x="2105239" y="1613540"/>
                  </a:lnTo>
                  <a:lnTo>
                    <a:pt x="2105239" y="1880240"/>
                  </a:lnTo>
                  <a:lnTo>
                    <a:pt x="1724239" y="1880240"/>
                  </a:lnTo>
                  <a:lnTo>
                    <a:pt x="1724239" y="2146940"/>
                  </a:lnTo>
                  <a:lnTo>
                    <a:pt x="1330539" y="2146940"/>
                  </a:lnTo>
                  <a:lnTo>
                    <a:pt x="1330539" y="2388240"/>
                  </a:lnTo>
                  <a:lnTo>
                    <a:pt x="936839" y="2388240"/>
                  </a:lnTo>
                  <a:lnTo>
                    <a:pt x="936839" y="2680340"/>
                  </a:lnTo>
                  <a:lnTo>
                    <a:pt x="530439" y="2680340"/>
                  </a:lnTo>
                  <a:lnTo>
                    <a:pt x="530439" y="2934340"/>
                  </a:lnTo>
                  <a:lnTo>
                    <a:pt x="301839" y="2934340"/>
                  </a:lnTo>
                  <a:lnTo>
                    <a:pt x="116419" y="3211200"/>
                  </a:lnTo>
                  <a:lnTo>
                    <a:pt x="85605" y="3213106"/>
                  </a:lnTo>
                  <a:lnTo>
                    <a:pt x="114581" y="3213106"/>
                  </a:lnTo>
                  <a:cubicBezTo>
                    <a:pt x="262164" y="3213106"/>
                    <a:pt x="838660" y="3213106"/>
                    <a:pt x="3090600" y="3213106"/>
                  </a:cubicBezTo>
                  <a:lnTo>
                    <a:pt x="3307430" y="3213106"/>
                  </a:lnTo>
                  <a:lnTo>
                    <a:pt x="3307432" y="3213107"/>
                  </a:lnTo>
                  <a:cubicBezTo>
                    <a:pt x="57429" y="3213107"/>
                    <a:pt x="57429" y="3213107"/>
                    <a:pt x="57429" y="3213107"/>
                  </a:cubicBezTo>
                  <a:cubicBezTo>
                    <a:pt x="57429" y="3213107"/>
                    <a:pt x="625815" y="2456700"/>
                    <a:pt x="742407" y="1845756"/>
                  </a:cubicBezTo>
                  <a:cubicBezTo>
                    <a:pt x="742407" y="1845756"/>
                    <a:pt x="815277" y="1467552"/>
                    <a:pt x="800703" y="1307543"/>
                  </a:cubicBezTo>
                  <a:cubicBezTo>
                    <a:pt x="771555" y="1162080"/>
                    <a:pt x="786129" y="1132987"/>
                    <a:pt x="596667" y="871154"/>
                  </a:cubicBezTo>
                  <a:cubicBezTo>
                    <a:pt x="418136" y="629322"/>
                    <a:pt x="139180" y="242709"/>
                    <a:pt x="33177" y="6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5075301" y="4355459"/>
              <a:ext cx="3968504" cy="1618616"/>
            </a:xfrm>
            <a:custGeom>
              <a:avLst/>
              <a:gdLst>
                <a:gd name="connsiteX0" fmla="*/ 2019634 w 3987412"/>
                <a:gd name="connsiteY0" fmla="*/ 0 h 1599566"/>
                <a:gd name="connsiteX1" fmla="*/ 3984907 w 3987412"/>
                <a:gd name="connsiteY1" fmla="*/ 0 h 1599566"/>
                <a:gd name="connsiteX2" fmla="*/ 3987412 w 3987412"/>
                <a:gd name="connsiteY2" fmla="*/ 19475 h 1599566"/>
                <a:gd name="connsiteX3" fmla="*/ 3984805 w 3987412"/>
                <a:gd name="connsiteY3" fmla="*/ 30480 h 1599566"/>
                <a:gd name="connsiteX4" fmla="*/ 2049010 w 3987412"/>
                <a:gd name="connsiteY4" fmla="*/ 30480 h 1599566"/>
                <a:gd name="connsiteX5" fmla="*/ 2049010 w 3987412"/>
                <a:gd name="connsiteY5" fmla="*/ 297180 h 1599566"/>
                <a:gd name="connsiteX6" fmla="*/ 1668010 w 3987412"/>
                <a:gd name="connsiteY6" fmla="*/ 297180 h 1599566"/>
                <a:gd name="connsiteX7" fmla="*/ 1668010 w 3987412"/>
                <a:gd name="connsiteY7" fmla="*/ 563880 h 1599566"/>
                <a:gd name="connsiteX8" fmla="*/ 1274310 w 3987412"/>
                <a:gd name="connsiteY8" fmla="*/ 563880 h 1599566"/>
                <a:gd name="connsiteX9" fmla="*/ 1274310 w 3987412"/>
                <a:gd name="connsiteY9" fmla="*/ 805180 h 1599566"/>
                <a:gd name="connsiteX10" fmla="*/ 880610 w 3987412"/>
                <a:gd name="connsiteY10" fmla="*/ 805180 h 1599566"/>
                <a:gd name="connsiteX11" fmla="*/ 880610 w 3987412"/>
                <a:gd name="connsiteY11" fmla="*/ 1097280 h 1599566"/>
                <a:gd name="connsiteX12" fmla="*/ 474210 w 3987412"/>
                <a:gd name="connsiteY12" fmla="*/ 1097280 h 1599566"/>
                <a:gd name="connsiteX13" fmla="*/ 474210 w 3987412"/>
                <a:gd name="connsiteY13" fmla="*/ 1351280 h 1599566"/>
                <a:gd name="connsiteX14" fmla="*/ 245610 w 3987412"/>
                <a:gd name="connsiteY14" fmla="*/ 1351280 h 1599566"/>
                <a:gd name="connsiteX15" fmla="*/ 79327 w 3987412"/>
                <a:gd name="connsiteY15" fmla="*/ 1599566 h 1599566"/>
                <a:gd name="connsiteX16" fmla="*/ 28976 w 3987412"/>
                <a:gd name="connsiteY16" fmla="*/ 1599566 h 1599566"/>
                <a:gd name="connsiteX17" fmla="*/ 0 w 3987412"/>
                <a:gd name="connsiteY17" fmla="*/ 1599566 h 1599566"/>
                <a:gd name="connsiteX18" fmla="*/ 30814 w 3987412"/>
                <a:gd name="connsiteY18" fmla="*/ 1597660 h 1599566"/>
                <a:gd name="connsiteX19" fmla="*/ 216234 w 3987412"/>
                <a:gd name="connsiteY19" fmla="*/ 1320800 h 1599566"/>
                <a:gd name="connsiteX20" fmla="*/ 444834 w 3987412"/>
                <a:gd name="connsiteY20" fmla="*/ 1320800 h 1599566"/>
                <a:gd name="connsiteX21" fmla="*/ 444834 w 3987412"/>
                <a:gd name="connsiteY21" fmla="*/ 1066800 h 1599566"/>
                <a:gd name="connsiteX22" fmla="*/ 851234 w 3987412"/>
                <a:gd name="connsiteY22" fmla="*/ 1066800 h 1599566"/>
                <a:gd name="connsiteX23" fmla="*/ 851234 w 3987412"/>
                <a:gd name="connsiteY23" fmla="*/ 774700 h 1599566"/>
                <a:gd name="connsiteX24" fmla="*/ 1244934 w 3987412"/>
                <a:gd name="connsiteY24" fmla="*/ 774700 h 1599566"/>
                <a:gd name="connsiteX25" fmla="*/ 1244934 w 3987412"/>
                <a:gd name="connsiteY25" fmla="*/ 533400 h 1599566"/>
                <a:gd name="connsiteX26" fmla="*/ 1638634 w 3987412"/>
                <a:gd name="connsiteY26" fmla="*/ 533400 h 1599566"/>
                <a:gd name="connsiteX27" fmla="*/ 1638634 w 3987412"/>
                <a:gd name="connsiteY27" fmla="*/ 266700 h 1599566"/>
                <a:gd name="connsiteX28" fmla="*/ 2019634 w 3987412"/>
                <a:gd name="connsiteY28" fmla="*/ 266700 h 1599566"/>
                <a:gd name="connsiteX0-1" fmla="*/ 1990658 w 3958436"/>
                <a:gd name="connsiteY0-2" fmla="*/ 0 h 1599566"/>
                <a:gd name="connsiteX1-3" fmla="*/ 3955931 w 3958436"/>
                <a:gd name="connsiteY1-4" fmla="*/ 0 h 1599566"/>
                <a:gd name="connsiteX2-5" fmla="*/ 3958436 w 3958436"/>
                <a:gd name="connsiteY2-6" fmla="*/ 19475 h 1599566"/>
                <a:gd name="connsiteX3-7" fmla="*/ 3955829 w 3958436"/>
                <a:gd name="connsiteY3-8" fmla="*/ 30480 h 1599566"/>
                <a:gd name="connsiteX4-9" fmla="*/ 2020034 w 3958436"/>
                <a:gd name="connsiteY4-10" fmla="*/ 30480 h 1599566"/>
                <a:gd name="connsiteX5-11" fmla="*/ 2020034 w 3958436"/>
                <a:gd name="connsiteY5-12" fmla="*/ 297180 h 1599566"/>
                <a:gd name="connsiteX6-13" fmla="*/ 1639034 w 3958436"/>
                <a:gd name="connsiteY6-14" fmla="*/ 297180 h 1599566"/>
                <a:gd name="connsiteX7-15" fmla="*/ 1639034 w 3958436"/>
                <a:gd name="connsiteY7-16" fmla="*/ 563880 h 1599566"/>
                <a:gd name="connsiteX8-17" fmla="*/ 1245334 w 3958436"/>
                <a:gd name="connsiteY8-18" fmla="*/ 563880 h 1599566"/>
                <a:gd name="connsiteX9-19" fmla="*/ 1245334 w 3958436"/>
                <a:gd name="connsiteY9-20" fmla="*/ 805180 h 1599566"/>
                <a:gd name="connsiteX10-21" fmla="*/ 851634 w 3958436"/>
                <a:gd name="connsiteY10-22" fmla="*/ 805180 h 1599566"/>
                <a:gd name="connsiteX11-23" fmla="*/ 851634 w 3958436"/>
                <a:gd name="connsiteY11-24" fmla="*/ 1097280 h 1599566"/>
                <a:gd name="connsiteX12-25" fmla="*/ 445234 w 3958436"/>
                <a:gd name="connsiteY12-26" fmla="*/ 1097280 h 1599566"/>
                <a:gd name="connsiteX13-27" fmla="*/ 445234 w 3958436"/>
                <a:gd name="connsiteY13-28" fmla="*/ 1351280 h 1599566"/>
                <a:gd name="connsiteX14-29" fmla="*/ 216634 w 3958436"/>
                <a:gd name="connsiteY14-30" fmla="*/ 1351280 h 1599566"/>
                <a:gd name="connsiteX15-31" fmla="*/ 50351 w 3958436"/>
                <a:gd name="connsiteY15-32" fmla="*/ 1599566 h 1599566"/>
                <a:gd name="connsiteX16-33" fmla="*/ 0 w 3958436"/>
                <a:gd name="connsiteY16-34" fmla="*/ 1599566 h 1599566"/>
                <a:gd name="connsiteX17-35" fmla="*/ 1838 w 3958436"/>
                <a:gd name="connsiteY17-36" fmla="*/ 1597660 h 1599566"/>
                <a:gd name="connsiteX18-37" fmla="*/ 187258 w 3958436"/>
                <a:gd name="connsiteY18-38" fmla="*/ 1320800 h 1599566"/>
                <a:gd name="connsiteX19-39" fmla="*/ 415858 w 3958436"/>
                <a:gd name="connsiteY19-40" fmla="*/ 1320800 h 1599566"/>
                <a:gd name="connsiteX20-41" fmla="*/ 415858 w 3958436"/>
                <a:gd name="connsiteY20-42" fmla="*/ 1066800 h 1599566"/>
                <a:gd name="connsiteX21-43" fmla="*/ 822258 w 3958436"/>
                <a:gd name="connsiteY21-44" fmla="*/ 1066800 h 1599566"/>
                <a:gd name="connsiteX22-45" fmla="*/ 822258 w 3958436"/>
                <a:gd name="connsiteY22-46" fmla="*/ 774700 h 1599566"/>
                <a:gd name="connsiteX23-47" fmla="*/ 1215958 w 3958436"/>
                <a:gd name="connsiteY23-48" fmla="*/ 774700 h 1599566"/>
                <a:gd name="connsiteX24-49" fmla="*/ 1215958 w 3958436"/>
                <a:gd name="connsiteY24-50" fmla="*/ 533400 h 1599566"/>
                <a:gd name="connsiteX25-51" fmla="*/ 1609658 w 3958436"/>
                <a:gd name="connsiteY25-52" fmla="*/ 533400 h 1599566"/>
                <a:gd name="connsiteX26-53" fmla="*/ 1609658 w 3958436"/>
                <a:gd name="connsiteY26-54" fmla="*/ 266700 h 1599566"/>
                <a:gd name="connsiteX27-55" fmla="*/ 1990658 w 3958436"/>
                <a:gd name="connsiteY27-56" fmla="*/ 266700 h 1599566"/>
                <a:gd name="connsiteX28-57" fmla="*/ 1990658 w 3958436"/>
                <a:gd name="connsiteY28-58" fmla="*/ 0 h 1599566"/>
                <a:gd name="connsiteX0-59" fmla="*/ 2000726 w 3968504"/>
                <a:gd name="connsiteY0-60" fmla="*/ 0 h 1616710"/>
                <a:gd name="connsiteX1-61" fmla="*/ 3965999 w 3968504"/>
                <a:gd name="connsiteY1-62" fmla="*/ 0 h 1616710"/>
                <a:gd name="connsiteX2-63" fmla="*/ 3968504 w 3968504"/>
                <a:gd name="connsiteY2-64" fmla="*/ 19475 h 1616710"/>
                <a:gd name="connsiteX3-65" fmla="*/ 3965897 w 3968504"/>
                <a:gd name="connsiteY3-66" fmla="*/ 30480 h 1616710"/>
                <a:gd name="connsiteX4-67" fmla="*/ 2030102 w 3968504"/>
                <a:gd name="connsiteY4-68" fmla="*/ 30480 h 1616710"/>
                <a:gd name="connsiteX5-69" fmla="*/ 2030102 w 3968504"/>
                <a:gd name="connsiteY5-70" fmla="*/ 297180 h 1616710"/>
                <a:gd name="connsiteX6-71" fmla="*/ 1649102 w 3968504"/>
                <a:gd name="connsiteY6-72" fmla="*/ 297180 h 1616710"/>
                <a:gd name="connsiteX7-73" fmla="*/ 1649102 w 3968504"/>
                <a:gd name="connsiteY7-74" fmla="*/ 563880 h 1616710"/>
                <a:gd name="connsiteX8-75" fmla="*/ 1255402 w 3968504"/>
                <a:gd name="connsiteY8-76" fmla="*/ 563880 h 1616710"/>
                <a:gd name="connsiteX9-77" fmla="*/ 1255402 w 3968504"/>
                <a:gd name="connsiteY9-78" fmla="*/ 805180 h 1616710"/>
                <a:gd name="connsiteX10-79" fmla="*/ 861702 w 3968504"/>
                <a:gd name="connsiteY10-80" fmla="*/ 805180 h 1616710"/>
                <a:gd name="connsiteX11-81" fmla="*/ 861702 w 3968504"/>
                <a:gd name="connsiteY11-82" fmla="*/ 1097280 h 1616710"/>
                <a:gd name="connsiteX12-83" fmla="*/ 455302 w 3968504"/>
                <a:gd name="connsiteY12-84" fmla="*/ 1097280 h 1616710"/>
                <a:gd name="connsiteX13-85" fmla="*/ 455302 w 3968504"/>
                <a:gd name="connsiteY13-86" fmla="*/ 1351280 h 1616710"/>
                <a:gd name="connsiteX14-87" fmla="*/ 226702 w 3968504"/>
                <a:gd name="connsiteY14-88" fmla="*/ 1351280 h 1616710"/>
                <a:gd name="connsiteX15-89" fmla="*/ 60419 w 3968504"/>
                <a:gd name="connsiteY15-90" fmla="*/ 1599566 h 1616710"/>
                <a:gd name="connsiteX16-91" fmla="*/ 10068 w 3968504"/>
                <a:gd name="connsiteY16-92" fmla="*/ 1599566 h 1616710"/>
                <a:gd name="connsiteX17-93" fmla="*/ 0 w 3968504"/>
                <a:gd name="connsiteY17-94" fmla="*/ 1616710 h 1616710"/>
                <a:gd name="connsiteX18-95" fmla="*/ 197326 w 3968504"/>
                <a:gd name="connsiteY18-96" fmla="*/ 1320800 h 1616710"/>
                <a:gd name="connsiteX19-97" fmla="*/ 425926 w 3968504"/>
                <a:gd name="connsiteY19-98" fmla="*/ 1320800 h 1616710"/>
                <a:gd name="connsiteX20-99" fmla="*/ 425926 w 3968504"/>
                <a:gd name="connsiteY20-100" fmla="*/ 1066800 h 1616710"/>
                <a:gd name="connsiteX21-101" fmla="*/ 832326 w 3968504"/>
                <a:gd name="connsiteY21-102" fmla="*/ 1066800 h 1616710"/>
                <a:gd name="connsiteX22-103" fmla="*/ 832326 w 3968504"/>
                <a:gd name="connsiteY22-104" fmla="*/ 774700 h 1616710"/>
                <a:gd name="connsiteX23-105" fmla="*/ 1226026 w 3968504"/>
                <a:gd name="connsiteY23-106" fmla="*/ 774700 h 1616710"/>
                <a:gd name="connsiteX24-107" fmla="*/ 1226026 w 3968504"/>
                <a:gd name="connsiteY24-108" fmla="*/ 533400 h 1616710"/>
                <a:gd name="connsiteX25-109" fmla="*/ 1619726 w 3968504"/>
                <a:gd name="connsiteY25-110" fmla="*/ 533400 h 1616710"/>
                <a:gd name="connsiteX26-111" fmla="*/ 1619726 w 3968504"/>
                <a:gd name="connsiteY26-112" fmla="*/ 266700 h 1616710"/>
                <a:gd name="connsiteX27-113" fmla="*/ 2000726 w 3968504"/>
                <a:gd name="connsiteY27-114" fmla="*/ 266700 h 1616710"/>
                <a:gd name="connsiteX28-115" fmla="*/ 2000726 w 3968504"/>
                <a:gd name="connsiteY28-116" fmla="*/ 0 h 1616710"/>
                <a:gd name="connsiteX0-117" fmla="*/ 2000726 w 3968504"/>
                <a:gd name="connsiteY0-118" fmla="*/ 0 h 1618616"/>
                <a:gd name="connsiteX1-119" fmla="*/ 3965999 w 3968504"/>
                <a:gd name="connsiteY1-120" fmla="*/ 0 h 1618616"/>
                <a:gd name="connsiteX2-121" fmla="*/ 3968504 w 3968504"/>
                <a:gd name="connsiteY2-122" fmla="*/ 19475 h 1618616"/>
                <a:gd name="connsiteX3-123" fmla="*/ 3965897 w 3968504"/>
                <a:gd name="connsiteY3-124" fmla="*/ 30480 h 1618616"/>
                <a:gd name="connsiteX4-125" fmla="*/ 2030102 w 3968504"/>
                <a:gd name="connsiteY4-126" fmla="*/ 30480 h 1618616"/>
                <a:gd name="connsiteX5-127" fmla="*/ 2030102 w 3968504"/>
                <a:gd name="connsiteY5-128" fmla="*/ 297180 h 1618616"/>
                <a:gd name="connsiteX6-129" fmla="*/ 1649102 w 3968504"/>
                <a:gd name="connsiteY6-130" fmla="*/ 297180 h 1618616"/>
                <a:gd name="connsiteX7-131" fmla="*/ 1649102 w 3968504"/>
                <a:gd name="connsiteY7-132" fmla="*/ 563880 h 1618616"/>
                <a:gd name="connsiteX8-133" fmla="*/ 1255402 w 3968504"/>
                <a:gd name="connsiteY8-134" fmla="*/ 563880 h 1618616"/>
                <a:gd name="connsiteX9-135" fmla="*/ 1255402 w 3968504"/>
                <a:gd name="connsiteY9-136" fmla="*/ 805180 h 1618616"/>
                <a:gd name="connsiteX10-137" fmla="*/ 861702 w 3968504"/>
                <a:gd name="connsiteY10-138" fmla="*/ 805180 h 1618616"/>
                <a:gd name="connsiteX11-139" fmla="*/ 861702 w 3968504"/>
                <a:gd name="connsiteY11-140" fmla="*/ 1097280 h 1618616"/>
                <a:gd name="connsiteX12-141" fmla="*/ 455302 w 3968504"/>
                <a:gd name="connsiteY12-142" fmla="*/ 1097280 h 1618616"/>
                <a:gd name="connsiteX13-143" fmla="*/ 455302 w 3968504"/>
                <a:gd name="connsiteY13-144" fmla="*/ 1351280 h 1618616"/>
                <a:gd name="connsiteX14-145" fmla="*/ 226702 w 3968504"/>
                <a:gd name="connsiteY14-146" fmla="*/ 1351280 h 1618616"/>
                <a:gd name="connsiteX15-147" fmla="*/ 50894 w 3968504"/>
                <a:gd name="connsiteY15-148" fmla="*/ 1618616 h 1618616"/>
                <a:gd name="connsiteX16-149" fmla="*/ 10068 w 3968504"/>
                <a:gd name="connsiteY16-150" fmla="*/ 1599566 h 1618616"/>
                <a:gd name="connsiteX17-151" fmla="*/ 0 w 3968504"/>
                <a:gd name="connsiteY17-152" fmla="*/ 1616710 h 1618616"/>
                <a:gd name="connsiteX18-153" fmla="*/ 197326 w 3968504"/>
                <a:gd name="connsiteY18-154" fmla="*/ 1320800 h 1618616"/>
                <a:gd name="connsiteX19-155" fmla="*/ 425926 w 3968504"/>
                <a:gd name="connsiteY19-156" fmla="*/ 1320800 h 1618616"/>
                <a:gd name="connsiteX20-157" fmla="*/ 425926 w 3968504"/>
                <a:gd name="connsiteY20-158" fmla="*/ 1066800 h 1618616"/>
                <a:gd name="connsiteX21-159" fmla="*/ 832326 w 3968504"/>
                <a:gd name="connsiteY21-160" fmla="*/ 1066800 h 1618616"/>
                <a:gd name="connsiteX22-161" fmla="*/ 832326 w 3968504"/>
                <a:gd name="connsiteY22-162" fmla="*/ 774700 h 1618616"/>
                <a:gd name="connsiteX23-163" fmla="*/ 1226026 w 3968504"/>
                <a:gd name="connsiteY23-164" fmla="*/ 774700 h 1618616"/>
                <a:gd name="connsiteX24-165" fmla="*/ 1226026 w 3968504"/>
                <a:gd name="connsiteY24-166" fmla="*/ 533400 h 1618616"/>
                <a:gd name="connsiteX25-167" fmla="*/ 1619726 w 3968504"/>
                <a:gd name="connsiteY25-168" fmla="*/ 533400 h 1618616"/>
                <a:gd name="connsiteX26-169" fmla="*/ 1619726 w 3968504"/>
                <a:gd name="connsiteY26-170" fmla="*/ 266700 h 1618616"/>
                <a:gd name="connsiteX27-171" fmla="*/ 2000726 w 3968504"/>
                <a:gd name="connsiteY27-172" fmla="*/ 266700 h 1618616"/>
                <a:gd name="connsiteX28-173" fmla="*/ 2000726 w 3968504"/>
                <a:gd name="connsiteY28-174" fmla="*/ 0 h 1618616"/>
                <a:gd name="connsiteX0-175" fmla="*/ 2000726 w 3968504"/>
                <a:gd name="connsiteY0-176" fmla="*/ 0 h 1618616"/>
                <a:gd name="connsiteX1-177" fmla="*/ 3965999 w 3968504"/>
                <a:gd name="connsiteY1-178" fmla="*/ 0 h 1618616"/>
                <a:gd name="connsiteX2-179" fmla="*/ 3968504 w 3968504"/>
                <a:gd name="connsiteY2-180" fmla="*/ 19475 h 1618616"/>
                <a:gd name="connsiteX3-181" fmla="*/ 3965897 w 3968504"/>
                <a:gd name="connsiteY3-182" fmla="*/ 30480 h 1618616"/>
                <a:gd name="connsiteX4-183" fmla="*/ 2030102 w 3968504"/>
                <a:gd name="connsiteY4-184" fmla="*/ 30480 h 1618616"/>
                <a:gd name="connsiteX5-185" fmla="*/ 2030102 w 3968504"/>
                <a:gd name="connsiteY5-186" fmla="*/ 297180 h 1618616"/>
                <a:gd name="connsiteX6-187" fmla="*/ 1649102 w 3968504"/>
                <a:gd name="connsiteY6-188" fmla="*/ 297180 h 1618616"/>
                <a:gd name="connsiteX7-189" fmla="*/ 1649102 w 3968504"/>
                <a:gd name="connsiteY7-190" fmla="*/ 563880 h 1618616"/>
                <a:gd name="connsiteX8-191" fmla="*/ 1255402 w 3968504"/>
                <a:gd name="connsiteY8-192" fmla="*/ 563880 h 1618616"/>
                <a:gd name="connsiteX9-193" fmla="*/ 1255402 w 3968504"/>
                <a:gd name="connsiteY9-194" fmla="*/ 805180 h 1618616"/>
                <a:gd name="connsiteX10-195" fmla="*/ 861702 w 3968504"/>
                <a:gd name="connsiteY10-196" fmla="*/ 805180 h 1618616"/>
                <a:gd name="connsiteX11-197" fmla="*/ 861702 w 3968504"/>
                <a:gd name="connsiteY11-198" fmla="*/ 1097280 h 1618616"/>
                <a:gd name="connsiteX12-199" fmla="*/ 455302 w 3968504"/>
                <a:gd name="connsiteY12-200" fmla="*/ 1097280 h 1618616"/>
                <a:gd name="connsiteX13-201" fmla="*/ 455302 w 3968504"/>
                <a:gd name="connsiteY13-202" fmla="*/ 1351280 h 1618616"/>
                <a:gd name="connsiteX14-203" fmla="*/ 226702 w 3968504"/>
                <a:gd name="connsiteY14-204" fmla="*/ 1351280 h 1618616"/>
                <a:gd name="connsiteX15-205" fmla="*/ 50894 w 3968504"/>
                <a:gd name="connsiteY15-206" fmla="*/ 1618616 h 1618616"/>
                <a:gd name="connsiteX16-207" fmla="*/ 0 w 3968504"/>
                <a:gd name="connsiteY16-208" fmla="*/ 1616710 h 1618616"/>
                <a:gd name="connsiteX17-209" fmla="*/ 197326 w 3968504"/>
                <a:gd name="connsiteY17-210" fmla="*/ 1320800 h 1618616"/>
                <a:gd name="connsiteX18-211" fmla="*/ 425926 w 3968504"/>
                <a:gd name="connsiteY18-212" fmla="*/ 1320800 h 1618616"/>
                <a:gd name="connsiteX19-213" fmla="*/ 425926 w 3968504"/>
                <a:gd name="connsiteY19-214" fmla="*/ 1066800 h 1618616"/>
                <a:gd name="connsiteX20-215" fmla="*/ 832326 w 3968504"/>
                <a:gd name="connsiteY20-216" fmla="*/ 1066800 h 1618616"/>
                <a:gd name="connsiteX21-217" fmla="*/ 832326 w 3968504"/>
                <a:gd name="connsiteY21-218" fmla="*/ 774700 h 1618616"/>
                <a:gd name="connsiteX22-219" fmla="*/ 1226026 w 3968504"/>
                <a:gd name="connsiteY22-220" fmla="*/ 774700 h 1618616"/>
                <a:gd name="connsiteX23-221" fmla="*/ 1226026 w 3968504"/>
                <a:gd name="connsiteY23-222" fmla="*/ 533400 h 1618616"/>
                <a:gd name="connsiteX24-223" fmla="*/ 1619726 w 3968504"/>
                <a:gd name="connsiteY24-224" fmla="*/ 533400 h 1618616"/>
                <a:gd name="connsiteX25-225" fmla="*/ 1619726 w 3968504"/>
                <a:gd name="connsiteY25-226" fmla="*/ 266700 h 1618616"/>
                <a:gd name="connsiteX26-227" fmla="*/ 2000726 w 3968504"/>
                <a:gd name="connsiteY26-228" fmla="*/ 266700 h 1618616"/>
                <a:gd name="connsiteX27-229" fmla="*/ 2000726 w 3968504"/>
                <a:gd name="connsiteY27-230" fmla="*/ 0 h 16186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</a:cxnLst>
              <a:rect l="l" t="t" r="r" b="b"/>
              <a:pathLst>
                <a:path w="3968504" h="1618616">
                  <a:moveTo>
                    <a:pt x="2000726" y="0"/>
                  </a:moveTo>
                  <a:lnTo>
                    <a:pt x="3965999" y="0"/>
                  </a:lnTo>
                  <a:lnTo>
                    <a:pt x="3968504" y="19475"/>
                  </a:lnTo>
                  <a:lnTo>
                    <a:pt x="3965897" y="30480"/>
                  </a:lnTo>
                  <a:lnTo>
                    <a:pt x="2030102" y="30480"/>
                  </a:lnTo>
                  <a:lnTo>
                    <a:pt x="2030102" y="297180"/>
                  </a:lnTo>
                  <a:lnTo>
                    <a:pt x="1649102" y="297180"/>
                  </a:lnTo>
                  <a:lnTo>
                    <a:pt x="1649102" y="563880"/>
                  </a:lnTo>
                  <a:lnTo>
                    <a:pt x="1255402" y="563880"/>
                  </a:lnTo>
                  <a:lnTo>
                    <a:pt x="1255402" y="805180"/>
                  </a:lnTo>
                  <a:lnTo>
                    <a:pt x="861702" y="805180"/>
                  </a:lnTo>
                  <a:lnTo>
                    <a:pt x="861702" y="1097280"/>
                  </a:lnTo>
                  <a:lnTo>
                    <a:pt x="455302" y="1097280"/>
                  </a:lnTo>
                  <a:lnTo>
                    <a:pt x="455302" y="1351280"/>
                  </a:lnTo>
                  <a:lnTo>
                    <a:pt x="226702" y="1351280"/>
                  </a:lnTo>
                  <a:lnTo>
                    <a:pt x="50894" y="1618616"/>
                  </a:lnTo>
                  <a:lnTo>
                    <a:pt x="0" y="1616710"/>
                  </a:lnTo>
                  <a:lnTo>
                    <a:pt x="197326" y="1320800"/>
                  </a:lnTo>
                  <a:lnTo>
                    <a:pt x="425926" y="1320800"/>
                  </a:lnTo>
                  <a:lnTo>
                    <a:pt x="425926" y="1066800"/>
                  </a:lnTo>
                  <a:lnTo>
                    <a:pt x="832326" y="1066800"/>
                  </a:lnTo>
                  <a:lnTo>
                    <a:pt x="832326" y="774700"/>
                  </a:lnTo>
                  <a:lnTo>
                    <a:pt x="1226026" y="774700"/>
                  </a:lnTo>
                  <a:lnTo>
                    <a:pt x="1226026" y="533400"/>
                  </a:lnTo>
                  <a:lnTo>
                    <a:pt x="1619726" y="533400"/>
                  </a:lnTo>
                  <a:lnTo>
                    <a:pt x="1619726" y="266700"/>
                  </a:lnTo>
                  <a:lnTo>
                    <a:pt x="2000726" y="266700"/>
                  </a:lnTo>
                  <a:lnTo>
                    <a:pt x="200072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4996654" y="2737793"/>
              <a:ext cx="3642206" cy="1613540"/>
            </a:xfrm>
            <a:custGeom>
              <a:avLst/>
              <a:gdLst>
                <a:gd name="connsiteX0" fmla="*/ 3243329 w 3628517"/>
                <a:gd name="connsiteY0" fmla="*/ 1877104 h 1885637"/>
                <a:gd name="connsiteX1" fmla="*/ 3236158 w 3628517"/>
                <a:gd name="connsiteY1" fmla="*/ 1877299 h 1885637"/>
                <a:gd name="connsiteX2" fmla="*/ 3240021 w 3628517"/>
                <a:gd name="connsiteY2" fmla="*/ 1877121 h 1885637"/>
                <a:gd name="connsiteX3" fmla="*/ 3340104 w 3628517"/>
                <a:gd name="connsiteY3" fmla="*/ 1876609 h 1885637"/>
                <a:gd name="connsiteX4" fmla="*/ 3628054 w 3628517"/>
                <a:gd name="connsiteY4" fmla="*/ 1885303 h 1885637"/>
                <a:gd name="connsiteX5" fmla="*/ 3628517 w 3628517"/>
                <a:gd name="connsiteY5" fmla="*/ 1885326 h 1885637"/>
                <a:gd name="connsiteX6" fmla="*/ 3628517 w 3628517"/>
                <a:gd name="connsiteY6" fmla="*/ 1885637 h 1885637"/>
                <a:gd name="connsiteX7" fmla="*/ 3621684 w 3628517"/>
                <a:gd name="connsiteY7" fmla="*/ 1885304 h 1885637"/>
                <a:gd name="connsiteX8" fmla="*/ 3489621 w 3628517"/>
                <a:gd name="connsiteY8" fmla="*/ 1879998 h 1885637"/>
                <a:gd name="connsiteX9" fmla="*/ 3334912 w 3628517"/>
                <a:gd name="connsiteY9" fmla="*/ 1876636 h 1885637"/>
                <a:gd name="connsiteX10" fmla="*/ 0 w 3628517"/>
                <a:gd name="connsiteY10" fmla="*/ 0 h 1885637"/>
                <a:gd name="connsiteX11" fmla="*/ 1817497 w 3628517"/>
                <a:gd name="connsiteY11" fmla="*/ 0 h 1885637"/>
                <a:gd name="connsiteX12" fmla="*/ 1817497 w 3628517"/>
                <a:gd name="connsiteY12" fmla="*/ 266700 h 1885637"/>
                <a:gd name="connsiteX13" fmla="*/ 2198497 w 3628517"/>
                <a:gd name="connsiteY13" fmla="*/ 266700 h 1885637"/>
                <a:gd name="connsiteX14" fmla="*/ 2198497 w 3628517"/>
                <a:gd name="connsiteY14" fmla="*/ 533400 h 1885637"/>
                <a:gd name="connsiteX15" fmla="*/ 2592197 w 3628517"/>
                <a:gd name="connsiteY15" fmla="*/ 533400 h 1885637"/>
                <a:gd name="connsiteX16" fmla="*/ 2592197 w 3628517"/>
                <a:gd name="connsiteY16" fmla="*/ 774700 h 1885637"/>
                <a:gd name="connsiteX17" fmla="*/ 2985897 w 3628517"/>
                <a:gd name="connsiteY17" fmla="*/ 774700 h 1885637"/>
                <a:gd name="connsiteX18" fmla="*/ 2985897 w 3628517"/>
                <a:gd name="connsiteY18" fmla="*/ 1066800 h 1885637"/>
                <a:gd name="connsiteX19" fmla="*/ 3392297 w 3628517"/>
                <a:gd name="connsiteY19" fmla="*/ 1066800 h 1885637"/>
                <a:gd name="connsiteX20" fmla="*/ 3392297 w 3628517"/>
                <a:gd name="connsiteY20" fmla="*/ 1320800 h 1885637"/>
                <a:gd name="connsiteX21" fmla="*/ 3620897 w 3628517"/>
                <a:gd name="connsiteY21" fmla="*/ 1320800 h 1885637"/>
                <a:gd name="connsiteX22" fmla="*/ 3622901 w 3628517"/>
                <a:gd name="connsiteY22" fmla="*/ 1393625 h 1885637"/>
                <a:gd name="connsiteX23" fmla="*/ 3628517 w 3628517"/>
                <a:gd name="connsiteY23" fmla="*/ 1393625 h 1885637"/>
                <a:gd name="connsiteX24" fmla="*/ 3628517 w 3628517"/>
                <a:gd name="connsiteY24" fmla="*/ 1597660 h 1885637"/>
                <a:gd name="connsiteX25" fmla="*/ 3628517 w 3628517"/>
                <a:gd name="connsiteY25" fmla="*/ 1613540 h 1885637"/>
                <a:gd name="connsiteX26" fmla="*/ 3592909 w 3628517"/>
                <a:gd name="connsiteY26" fmla="*/ 1613540 h 1885637"/>
                <a:gd name="connsiteX27" fmla="*/ 3592909 w 3628517"/>
                <a:gd name="connsiteY27" fmla="*/ 1431725 h 1885637"/>
                <a:gd name="connsiteX28" fmla="*/ 3587293 w 3628517"/>
                <a:gd name="connsiteY28" fmla="*/ 1431725 h 1885637"/>
                <a:gd name="connsiteX29" fmla="*/ 3585289 w 3628517"/>
                <a:gd name="connsiteY29" fmla="*/ 1358900 h 1885637"/>
                <a:gd name="connsiteX30" fmla="*/ 3356689 w 3628517"/>
                <a:gd name="connsiteY30" fmla="*/ 1358900 h 1885637"/>
                <a:gd name="connsiteX31" fmla="*/ 3356689 w 3628517"/>
                <a:gd name="connsiteY31" fmla="*/ 1104900 h 1885637"/>
                <a:gd name="connsiteX32" fmla="*/ 2950289 w 3628517"/>
                <a:gd name="connsiteY32" fmla="*/ 1104900 h 1885637"/>
                <a:gd name="connsiteX33" fmla="*/ 2950289 w 3628517"/>
                <a:gd name="connsiteY33" fmla="*/ 812800 h 1885637"/>
                <a:gd name="connsiteX34" fmla="*/ 2556589 w 3628517"/>
                <a:gd name="connsiteY34" fmla="*/ 812800 h 1885637"/>
                <a:gd name="connsiteX35" fmla="*/ 2556589 w 3628517"/>
                <a:gd name="connsiteY35" fmla="*/ 571500 h 1885637"/>
                <a:gd name="connsiteX36" fmla="*/ 2162889 w 3628517"/>
                <a:gd name="connsiteY36" fmla="*/ 571500 h 1885637"/>
                <a:gd name="connsiteX37" fmla="*/ 2162889 w 3628517"/>
                <a:gd name="connsiteY37" fmla="*/ 304800 h 1885637"/>
                <a:gd name="connsiteX38" fmla="*/ 1781889 w 3628517"/>
                <a:gd name="connsiteY38" fmla="*/ 304800 h 1885637"/>
                <a:gd name="connsiteX39" fmla="*/ 1781889 w 3628517"/>
                <a:gd name="connsiteY39" fmla="*/ 38100 h 1885637"/>
                <a:gd name="connsiteX40" fmla="*/ 20345 w 3628517"/>
                <a:gd name="connsiteY40" fmla="*/ 38100 h 1885637"/>
                <a:gd name="connsiteX0-1" fmla="*/ 3240021 w 3628517"/>
                <a:gd name="connsiteY0-2" fmla="*/ 1877121 h 1885637"/>
                <a:gd name="connsiteX1-3" fmla="*/ 3236158 w 3628517"/>
                <a:gd name="connsiteY1-4" fmla="*/ 1877299 h 1885637"/>
                <a:gd name="connsiteX2-5" fmla="*/ 3240021 w 3628517"/>
                <a:gd name="connsiteY2-6" fmla="*/ 1877121 h 1885637"/>
                <a:gd name="connsiteX3-7" fmla="*/ 3340104 w 3628517"/>
                <a:gd name="connsiteY3-8" fmla="*/ 1876609 h 1885637"/>
                <a:gd name="connsiteX4-9" fmla="*/ 3628054 w 3628517"/>
                <a:gd name="connsiteY4-10" fmla="*/ 1885303 h 1885637"/>
                <a:gd name="connsiteX5-11" fmla="*/ 3628517 w 3628517"/>
                <a:gd name="connsiteY5-12" fmla="*/ 1885326 h 1885637"/>
                <a:gd name="connsiteX6-13" fmla="*/ 3628517 w 3628517"/>
                <a:gd name="connsiteY6-14" fmla="*/ 1885637 h 1885637"/>
                <a:gd name="connsiteX7-15" fmla="*/ 3621684 w 3628517"/>
                <a:gd name="connsiteY7-16" fmla="*/ 1885304 h 1885637"/>
                <a:gd name="connsiteX8-17" fmla="*/ 3489621 w 3628517"/>
                <a:gd name="connsiteY8-18" fmla="*/ 1879998 h 1885637"/>
                <a:gd name="connsiteX9-19" fmla="*/ 3334912 w 3628517"/>
                <a:gd name="connsiteY9-20" fmla="*/ 1876636 h 1885637"/>
                <a:gd name="connsiteX10-21" fmla="*/ 3340104 w 3628517"/>
                <a:gd name="connsiteY10-22" fmla="*/ 1876609 h 1885637"/>
                <a:gd name="connsiteX11-23" fmla="*/ 0 w 3628517"/>
                <a:gd name="connsiteY11-24" fmla="*/ 0 h 1885637"/>
                <a:gd name="connsiteX12-25" fmla="*/ 1817497 w 3628517"/>
                <a:gd name="connsiteY12-26" fmla="*/ 0 h 1885637"/>
                <a:gd name="connsiteX13-27" fmla="*/ 1817497 w 3628517"/>
                <a:gd name="connsiteY13-28" fmla="*/ 266700 h 1885637"/>
                <a:gd name="connsiteX14-29" fmla="*/ 2198497 w 3628517"/>
                <a:gd name="connsiteY14-30" fmla="*/ 266700 h 1885637"/>
                <a:gd name="connsiteX15-31" fmla="*/ 2198497 w 3628517"/>
                <a:gd name="connsiteY15-32" fmla="*/ 533400 h 1885637"/>
                <a:gd name="connsiteX16-33" fmla="*/ 2592197 w 3628517"/>
                <a:gd name="connsiteY16-34" fmla="*/ 533400 h 1885637"/>
                <a:gd name="connsiteX17-35" fmla="*/ 2592197 w 3628517"/>
                <a:gd name="connsiteY17-36" fmla="*/ 774700 h 1885637"/>
                <a:gd name="connsiteX18-37" fmla="*/ 2985897 w 3628517"/>
                <a:gd name="connsiteY18-38" fmla="*/ 774700 h 1885637"/>
                <a:gd name="connsiteX19-39" fmla="*/ 2985897 w 3628517"/>
                <a:gd name="connsiteY19-40" fmla="*/ 1066800 h 1885637"/>
                <a:gd name="connsiteX20-41" fmla="*/ 3392297 w 3628517"/>
                <a:gd name="connsiteY20-42" fmla="*/ 1066800 h 1885637"/>
                <a:gd name="connsiteX21-43" fmla="*/ 3392297 w 3628517"/>
                <a:gd name="connsiteY21-44" fmla="*/ 1320800 h 1885637"/>
                <a:gd name="connsiteX22-45" fmla="*/ 3620897 w 3628517"/>
                <a:gd name="connsiteY22-46" fmla="*/ 1320800 h 1885637"/>
                <a:gd name="connsiteX23-47" fmla="*/ 3622901 w 3628517"/>
                <a:gd name="connsiteY23-48" fmla="*/ 1393625 h 1885637"/>
                <a:gd name="connsiteX24-49" fmla="*/ 3628517 w 3628517"/>
                <a:gd name="connsiteY24-50" fmla="*/ 1393625 h 1885637"/>
                <a:gd name="connsiteX25-51" fmla="*/ 3628517 w 3628517"/>
                <a:gd name="connsiteY25-52" fmla="*/ 1597660 h 1885637"/>
                <a:gd name="connsiteX26-53" fmla="*/ 3628517 w 3628517"/>
                <a:gd name="connsiteY26-54" fmla="*/ 1613540 h 1885637"/>
                <a:gd name="connsiteX27-55" fmla="*/ 3592909 w 3628517"/>
                <a:gd name="connsiteY27-56" fmla="*/ 1613540 h 1885637"/>
                <a:gd name="connsiteX28-57" fmla="*/ 3592909 w 3628517"/>
                <a:gd name="connsiteY28-58" fmla="*/ 1431725 h 1885637"/>
                <a:gd name="connsiteX29-59" fmla="*/ 3587293 w 3628517"/>
                <a:gd name="connsiteY29-60" fmla="*/ 1431725 h 1885637"/>
                <a:gd name="connsiteX30-61" fmla="*/ 3585289 w 3628517"/>
                <a:gd name="connsiteY30-62" fmla="*/ 1358900 h 1885637"/>
                <a:gd name="connsiteX31-63" fmla="*/ 3356689 w 3628517"/>
                <a:gd name="connsiteY31-64" fmla="*/ 1358900 h 1885637"/>
                <a:gd name="connsiteX32-65" fmla="*/ 3356689 w 3628517"/>
                <a:gd name="connsiteY32-66" fmla="*/ 1104900 h 1885637"/>
                <a:gd name="connsiteX33-67" fmla="*/ 2950289 w 3628517"/>
                <a:gd name="connsiteY33-68" fmla="*/ 1104900 h 1885637"/>
                <a:gd name="connsiteX34-69" fmla="*/ 2950289 w 3628517"/>
                <a:gd name="connsiteY34-70" fmla="*/ 812800 h 1885637"/>
                <a:gd name="connsiteX35-71" fmla="*/ 2556589 w 3628517"/>
                <a:gd name="connsiteY35-72" fmla="*/ 812800 h 1885637"/>
                <a:gd name="connsiteX36-73" fmla="*/ 2556589 w 3628517"/>
                <a:gd name="connsiteY36-74" fmla="*/ 571500 h 1885637"/>
                <a:gd name="connsiteX37-75" fmla="*/ 2162889 w 3628517"/>
                <a:gd name="connsiteY37-76" fmla="*/ 571500 h 1885637"/>
                <a:gd name="connsiteX38-77" fmla="*/ 2162889 w 3628517"/>
                <a:gd name="connsiteY38-78" fmla="*/ 304800 h 1885637"/>
                <a:gd name="connsiteX39-79" fmla="*/ 1781889 w 3628517"/>
                <a:gd name="connsiteY39-80" fmla="*/ 304800 h 1885637"/>
                <a:gd name="connsiteX40-81" fmla="*/ 1781889 w 3628517"/>
                <a:gd name="connsiteY40-82" fmla="*/ 38100 h 1885637"/>
                <a:gd name="connsiteX41" fmla="*/ 20345 w 3628517"/>
                <a:gd name="connsiteY41" fmla="*/ 38100 h 1885637"/>
                <a:gd name="connsiteX42" fmla="*/ 0 w 3628517"/>
                <a:gd name="connsiteY42" fmla="*/ 0 h 1885637"/>
                <a:gd name="connsiteX0-83" fmla="*/ 3340104 w 3628517"/>
                <a:gd name="connsiteY0-84" fmla="*/ 1876609 h 1885637"/>
                <a:gd name="connsiteX1-85" fmla="*/ 3628054 w 3628517"/>
                <a:gd name="connsiteY1-86" fmla="*/ 1885303 h 1885637"/>
                <a:gd name="connsiteX2-87" fmla="*/ 3628517 w 3628517"/>
                <a:gd name="connsiteY2-88" fmla="*/ 1885326 h 1885637"/>
                <a:gd name="connsiteX3-89" fmla="*/ 3628517 w 3628517"/>
                <a:gd name="connsiteY3-90" fmla="*/ 1885637 h 1885637"/>
                <a:gd name="connsiteX4-91" fmla="*/ 3621684 w 3628517"/>
                <a:gd name="connsiteY4-92" fmla="*/ 1885304 h 1885637"/>
                <a:gd name="connsiteX5-93" fmla="*/ 3489621 w 3628517"/>
                <a:gd name="connsiteY5-94" fmla="*/ 1879998 h 1885637"/>
                <a:gd name="connsiteX6-95" fmla="*/ 3334912 w 3628517"/>
                <a:gd name="connsiteY6-96" fmla="*/ 1876636 h 1885637"/>
                <a:gd name="connsiteX7-97" fmla="*/ 3340104 w 3628517"/>
                <a:gd name="connsiteY7-98" fmla="*/ 1876609 h 1885637"/>
                <a:gd name="connsiteX8-99" fmla="*/ 0 w 3628517"/>
                <a:gd name="connsiteY8-100" fmla="*/ 0 h 1885637"/>
                <a:gd name="connsiteX9-101" fmla="*/ 1817497 w 3628517"/>
                <a:gd name="connsiteY9-102" fmla="*/ 0 h 1885637"/>
                <a:gd name="connsiteX10-103" fmla="*/ 1817497 w 3628517"/>
                <a:gd name="connsiteY10-104" fmla="*/ 266700 h 1885637"/>
                <a:gd name="connsiteX11-105" fmla="*/ 2198497 w 3628517"/>
                <a:gd name="connsiteY11-106" fmla="*/ 266700 h 1885637"/>
                <a:gd name="connsiteX12-107" fmla="*/ 2198497 w 3628517"/>
                <a:gd name="connsiteY12-108" fmla="*/ 533400 h 1885637"/>
                <a:gd name="connsiteX13-109" fmla="*/ 2592197 w 3628517"/>
                <a:gd name="connsiteY13-110" fmla="*/ 533400 h 1885637"/>
                <a:gd name="connsiteX14-111" fmla="*/ 2592197 w 3628517"/>
                <a:gd name="connsiteY14-112" fmla="*/ 774700 h 1885637"/>
                <a:gd name="connsiteX15-113" fmla="*/ 2985897 w 3628517"/>
                <a:gd name="connsiteY15-114" fmla="*/ 774700 h 1885637"/>
                <a:gd name="connsiteX16-115" fmla="*/ 2985897 w 3628517"/>
                <a:gd name="connsiteY16-116" fmla="*/ 1066800 h 1885637"/>
                <a:gd name="connsiteX17-117" fmla="*/ 3392297 w 3628517"/>
                <a:gd name="connsiteY17-118" fmla="*/ 1066800 h 1885637"/>
                <a:gd name="connsiteX18-119" fmla="*/ 3392297 w 3628517"/>
                <a:gd name="connsiteY18-120" fmla="*/ 1320800 h 1885637"/>
                <a:gd name="connsiteX19-121" fmla="*/ 3620897 w 3628517"/>
                <a:gd name="connsiteY19-122" fmla="*/ 1320800 h 1885637"/>
                <a:gd name="connsiteX20-123" fmla="*/ 3622901 w 3628517"/>
                <a:gd name="connsiteY20-124" fmla="*/ 1393625 h 1885637"/>
                <a:gd name="connsiteX21-125" fmla="*/ 3628517 w 3628517"/>
                <a:gd name="connsiteY21-126" fmla="*/ 1393625 h 1885637"/>
                <a:gd name="connsiteX22-127" fmla="*/ 3628517 w 3628517"/>
                <a:gd name="connsiteY22-128" fmla="*/ 1597660 h 1885637"/>
                <a:gd name="connsiteX23-129" fmla="*/ 3628517 w 3628517"/>
                <a:gd name="connsiteY23-130" fmla="*/ 1613540 h 1885637"/>
                <a:gd name="connsiteX24-131" fmla="*/ 3592909 w 3628517"/>
                <a:gd name="connsiteY24-132" fmla="*/ 1613540 h 1885637"/>
                <a:gd name="connsiteX25-133" fmla="*/ 3592909 w 3628517"/>
                <a:gd name="connsiteY25-134" fmla="*/ 1431725 h 1885637"/>
                <a:gd name="connsiteX26-135" fmla="*/ 3587293 w 3628517"/>
                <a:gd name="connsiteY26-136" fmla="*/ 1431725 h 1885637"/>
                <a:gd name="connsiteX27-137" fmla="*/ 3585289 w 3628517"/>
                <a:gd name="connsiteY27-138" fmla="*/ 1358900 h 1885637"/>
                <a:gd name="connsiteX28-139" fmla="*/ 3356689 w 3628517"/>
                <a:gd name="connsiteY28-140" fmla="*/ 1358900 h 1885637"/>
                <a:gd name="connsiteX29-141" fmla="*/ 3356689 w 3628517"/>
                <a:gd name="connsiteY29-142" fmla="*/ 1104900 h 1885637"/>
                <a:gd name="connsiteX30-143" fmla="*/ 2950289 w 3628517"/>
                <a:gd name="connsiteY30-144" fmla="*/ 1104900 h 1885637"/>
                <a:gd name="connsiteX31-145" fmla="*/ 2950289 w 3628517"/>
                <a:gd name="connsiteY31-146" fmla="*/ 812800 h 1885637"/>
                <a:gd name="connsiteX32-147" fmla="*/ 2556589 w 3628517"/>
                <a:gd name="connsiteY32-148" fmla="*/ 812800 h 1885637"/>
                <a:gd name="connsiteX33-149" fmla="*/ 2556589 w 3628517"/>
                <a:gd name="connsiteY33-150" fmla="*/ 571500 h 1885637"/>
                <a:gd name="connsiteX34-151" fmla="*/ 2162889 w 3628517"/>
                <a:gd name="connsiteY34-152" fmla="*/ 571500 h 1885637"/>
                <a:gd name="connsiteX35-153" fmla="*/ 2162889 w 3628517"/>
                <a:gd name="connsiteY35-154" fmla="*/ 304800 h 1885637"/>
                <a:gd name="connsiteX36-155" fmla="*/ 1781889 w 3628517"/>
                <a:gd name="connsiteY36-156" fmla="*/ 304800 h 1885637"/>
                <a:gd name="connsiteX37-157" fmla="*/ 1781889 w 3628517"/>
                <a:gd name="connsiteY37-158" fmla="*/ 38100 h 1885637"/>
                <a:gd name="connsiteX38-159" fmla="*/ 20345 w 3628517"/>
                <a:gd name="connsiteY38-160" fmla="*/ 38100 h 1885637"/>
                <a:gd name="connsiteX39-161" fmla="*/ 0 w 3628517"/>
                <a:gd name="connsiteY39-162" fmla="*/ 0 h 1885637"/>
                <a:gd name="connsiteX0-163" fmla="*/ 3334912 w 3628517"/>
                <a:gd name="connsiteY0-164" fmla="*/ 1876636 h 1885637"/>
                <a:gd name="connsiteX1-165" fmla="*/ 3628054 w 3628517"/>
                <a:gd name="connsiteY1-166" fmla="*/ 1885303 h 1885637"/>
                <a:gd name="connsiteX2-167" fmla="*/ 3628517 w 3628517"/>
                <a:gd name="connsiteY2-168" fmla="*/ 1885326 h 1885637"/>
                <a:gd name="connsiteX3-169" fmla="*/ 3628517 w 3628517"/>
                <a:gd name="connsiteY3-170" fmla="*/ 1885637 h 1885637"/>
                <a:gd name="connsiteX4-171" fmla="*/ 3621684 w 3628517"/>
                <a:gd name="connsiteY4-172" fmla="*/ 1885304 h 1885637"/>
                <a:gd name="connsiteX5-173" fmla="*/ 3489621 w 3628517"/>
                <a:gd name="connsiteY5-174" fmla="*/ 1879998 h 1885637"/>
                <a:gd name="connsiteX6-175" fmla="*/ 3334912 w 3628517"/>
                <a:gd name="connsiteY6-176" fmla="*/ 1876636 h 1885637"/>
                <a:gd name="connsiteX7-177" fmla="*/ 0 w 3628517"/>
                <a:gd name="connsiteY7-178" fmla="*/ 0 h 1885637"/>
                <a:gd name="connsiteX8-179" fmla="*/ 1817497 w 3628517"/>
                <a:gd name="connsiteY8-180" fmla="*/ 0 h 1885637"/>
                <a:gd name="connsiteX9-181" fmla="*/ 1817497 w 3628517"/>
                <a:gd name="connsiteY9-182" fmla="*/ 266700 h 1885637"/>
                <a:gd name="connsiteX10-183" fmla="*/ 2198497 w 3628517"/>
                <a:gd name="connsiteY10-184" fmla="*/ 266700 h 1885637"/>
                <a:gd name="connsiteX11-185" fmla="*/ 2198497 w 3628517"/>
                <a:gd name="connsiteY11-186" fmla="*/ 533400 h 1885637"/>
                <a:gd name="connsiteX12-187" fmla="*/ 2592197 w 3628517"/>
                <a:gd name="connsiteY12-188" fmla="*/ 533400 h 1885637"/>
                <a:gd name="connsiteX13-189" fmla="*/ 2592197 w 3628517"/>
                <a:gd name="connsiteY13-190" fmla="*/ 774700 h 1885637"/>
                <a:gd name="connsiteX14-191" fmla="*/ 2985897 w 3628517"/>
                <a:gd name="connsiteY14-192" fmla="*/ 774700 h 1885637"/>
                <a:gd name="connsiteX15-193" fmla="*/ 2985897 w 3628517"/>
                <a:gd name="connsiteY15-194" fmla="*/ 1066800 h 1885637"/>
                <a:gd name="connsiteX16-195" fmla="*/ 3392297 w 3628517"/>
                <a:gd name="connsiteY16-196" fmla="*/ 1066800 h 1885637"/>
                <a:gd name="connsiteX17-197" fmla="*/ 3392297 w 3628517"/>
                <a:gd name="connsiteY17-198" fmla="*/ 1320800 h 1885637"/>
                <a:gd name="connsiteX18-199" fmla="*/ 3620897 w 3628517"/>
                <a:gd name="connsiteY18-200" fmla="*/ 1320800 h 1885637"/>
                <a:gd name="connsiteX19-201" fmla="*/ 3622901 w 3628517"/>
                <a:gd name="connsiteY19-202" fmla="*/ 1393625 h 1885637"/>
                <a:gd name="connsiteX20-203" fmla="*/ 3628517 w 3628517"/>
                <a:gd name="connsiteY20-204" fmla="*/ 1393625 h 1885637"/>
                <a:gd name="connsiteX21-205" fmla="*/ 3628517 w 3628517"/>
                <a:gd name="connsiteY21-206" fmla="*/ 1597660 h 1885637"/>
                <a:gd name="connsiteX22-207" fmla="*/ 3628517 w 3628517"/>
                <a:gd name="connsiteY22-208" fmla="*/ 1613540 h 1885637"/>
                <a:gd name="connsiteX23-209" fmla="*/ 3592909 w 3628517"/>
                <a:gd name="connsiteY23-210" fmla="*/ 1613540 h 1885637"/>
                <a:gd name="connsiteX24-211" fmla="*/ 3592909 w 3628517"/>
                <a:gd name="connsiteY24-212" fmla="*/ 1431725 h 1885637"/>
                <a:gd name="connsiteX25-213" fmla="*/ 3587293 w 3628517"/>
                <a:gd name="connsiteY25-214" fmla="*/ 1431725 h 1885637"/>
                <a:gd name="connsiteX26-215" fmla="*/ 3585289 w 3628517"/>
                <a:gd name="connsiteY26-216" fmla="*/ 1358900 h 1885637"/>
                <a:gd name="connsiteX27-217" fmla="*/ 3356689 w 3628517"/>
                <a:gd name="connsiteY27-218" fmla="*/ 1358900 h 1885637"/>
                <a:gd name="connsiteX28-219" fmla="*/ 3356689 w 3628517"/>
                <a:gd name="connsiteY28-220" fmla="*/ 1104900 h 1885637"/>
                <a:gd name="connsiteX29-221" fmla="*/ 2950289 w 3628517"/>
                <a:gd name="connsiteY29-222" fmla="*/ 1104900 h 1885637"/>
                <a:gd name="connsiteX30-223" fmla="*/ 2950289 w 3628517"/>
                <a:gd name="connsiteY30-224" fmla="*/ 812800 h 1885637"/>
                <a:gd name="connsiteX31-225" fmla="*/ 2556589 w 3628517"/>
                <a:gd name="connsiteY31-226" fmla="*/ 812800 h 1885637"/>
                <a:gd name="connsiteX32-227" fmla="*/ 2556589 w 3628517"/>
                <a:gd name="connsiteY32-228" fmla="*/ 571500 h 1885637"/>
                <a:gd name="connsiteX33-229" fmla="*/ 2162889 w 3628517"/>
                <a:gd name="connsiteY33-230" fmla="*/ 571500 h 1885637"/>
                <a:gd name="connsiteX34-231" fmla="*/ 2162889 w 3628517"/>
                <a:gd name="connsiteY34-232" fmla="*/ 304800 h 1885637"/>
                <a:gd name="connsiteX35-233" fmla="*/ 1781889 w 3628517"/>
                <a:gd name="connsiteY35-234" fmla="*/ 304800 h 1885637"/>
                <a:gd name="connsiteX36-235" fmla="*/ 1781889 w 3628517"/>
                <a:gd name="connsiteY36-236" fmla="*/ 38100 h 1885637"/>
                <a:gd name="connsiteX37-237" fmla="*/ 20345 w 3628517"/>
                <a:gd name="connsiteY37-238" fmla="*/ 38100 h 1885637"/>
                <a:gd name="connsiteX38-239" fmla="*/ 0 w 3628517"/>
                <a:gd name="connsiteY38-240" fmla="*/ 0 h 1885637"/>
                <a:gd name="connsiteX0-241" fmla="*/ 3489621 w 3628517"/>
                <a:gd name="connsiteY0-242" fmla="*/ 1879998 h 1885637"/>
                <a:gd name="connsiteX1-243" fmla="*/ 3628054 w 3628517"/>
                <a:gd name="connsiteY1-244" fmla="*/ 1885303 h 1885637"/>
                <a:gd name="connsiteX2-245" fmla="*/ 3628517 w 3628517"/>
                <a:gd name="connsiteY2-246" fmla="*/ 1885326 h 1885637"/>
                <a:gd name="connsiteX3-247" fmla="*/ 3628517 w 3628517"/>
                <a:gd name="connsiteY3-248" fmla="*/ 1885637 h 1885637"/>
                <a:gd name="connsiteX4-249" fmla="*/ 3621684 w 3628517"/>
                <a:gd name="connsiteY4-250" fmla="*/ 1885304 h 1885637"/>
                <a:gd name="connsiteX5-251" fmla="*/ 3489621 w 3628517"/>
                <a:gd name="connsiteY5-252" fmla="*/ 1879998 h 1885637"/>
                <a:gd name="connsiteX6-253" fmla="*/ 0 w 3628517"/>
                <a:gd name="connsiteY6-254" fmla="*/ 0 h 1885637"/>
                <a:gd name="connsiteX7-255" fmla="*/ 1817497 w 3628517"/>
                <a:gd name="connsiteY7-256" fmla="*/ 0 h 1885637"/>
                <a:gd name="connsiteX8-257" fmla="*/ 1817497 w 3628517"/>
                <a:gd name="connsiteY8-258" fmla="*/ 266700 h 1885637"/>
                <a:gd name="connsiteX9-259" fmla="*/ 2198497 w 3628517"/>
                <a:gd name="connsiteY9-260" fmla="*/ 266700 h 1885637"/>
                <a:gd name="connsiteX10-261" fmla="*/ 2198497 w 3628517"/>
                <a:gd name="connsiteY10-262" fmla="*/ 533400 h 1885637"/>
                <a:gd name="connsiteX11-263" fmla="*/ 2592197 w 3628517"/>
                <a:gd name="connsiteY11-264" fmla="*/ 533400 h 1885637"/>
                <a:gd name="connsiteX12-265" fmla="*/ 2592197 w 3628517"/>
                <a:gd name="connsiteY12-266" fmla="*/ 774700 h 1885637"/>
                <a:gd name="connsiteX13-267" fmla="*/ 2985897 w 3628517"/>
                <a:gd name="connsiteY13-268" fmla="*/ 774700 h 1885637"/>
                <a:gd name="connsiteX14-269" fmla="*/ 2985897 w 3628517"/>
                <a:gd name="connsiteY14-270" fmla="*/ 1066800 h 1885637"/>
                <a:gd name="connsiteX15-271" fmla="*/ 3392297 w 3628517"/>
                <a:gd name="connsiteY15-272" fmla="*/ 1066800 h 1885637"/>
                <a:gd name="connsiteX16-273" fmla="*/ 3392297 w 3628517"/>
                <a:gd name="connsiteY16-274" fmla="*/ 1320800 h 1885637"/>
                <a:gd name="connsiteX17-275" fmla="*/ 3620897 w 3628517"/>
                <a:gd name="connsiteY17-276" fmla="*/ 1320800 h 1885637"/>
                <a:gd name="connsiteX18-277" fmla="*/ 3622901 w 3628517"/>
                <a:gd name="connsiteY18-278" fmla="*/ 1393625 h 1885637"/>
                <a:gd name="connsiteX19-279" fmla="*/ 3628517 w 3628517"/>
                <a:gd name="connsiteY19-280" fmla="*/ 1393625 h 1885637"/>
                <a:gd name="connsiteX20-281" fmla="*/ 3628517 w 3628517"/>
                <a:gd name="connsiteY20-282" fmla="*/ 1597660 h 1885637"/>
                <a:gd name="connsiteX21-283" fmla="*/ 3628517 w 3628517"/>
                <a:gd name="connsiteY21-284" fmla="*/ 1613540 h 1885637"/>
                <a:gd name="connsiteX22-285" fmla="*/ 3592909 w 3628517"/>
                <a:gd name="connsiteY22-286" fmla="*/ 1613540 h 1885637"/>
                <a:gd name="connsiteX23-287" fmla="*/ 3592909 w 3628517"/>
                <a:gd name="connsiteY23-288" fmla="*/ 1431725 h 1885637"/>
                <a:gd name="connsiteX24-289" fmla="*/ 3587293 w 3628517"/>
                <a:gd name="connsiteY24-290" fmla="*/ 1431725 h 1885637"/>
                <a:gd name="connsiteX25-291" fmla="*/ 3585289 w 3628517"/>
                <a:gd name="connsiteY25-292" fmla="*/ 1358900 h 1885637"/>
                <a:gd name="connsiteX26-293" fmla="*/ 3356689 w 3628517"/>
                <a:gd name="connsiteY26-294" fmla="*/ 1358900 h 1885637"/>
                <a:gd name="connsiteX27-295" fmla="*/ 3356689 w 3628517"/>
                <a:gd name="connsiteY27-296" fmla="*/ 1104900 h 1885637"/>
                <a:gd name="connsiteX28-297" fmla="*/ 2950289 w 3628517"/>
                <a:gd name="connsiteY28-298" fmla="*/ 1104900 h 1885637"/>
                <a:gd name="connsiteX29-299" fmla="*/ 2950289 w 3628517"/>
                <a:gd name="connsiteY29-300" fmla="*/ 812800 h 1885637"/>
                <a:gd name="connsiteX30-301" fmla="*/ 2556589 w 3628517"/>
                <a:gd name="connsiteY30-302" fmla="*/ 812800 h 1885637"/>
                <a:gd name="connsiteX31-303" fmla="*/ 2556589 w 3628517"/>
                <a:gd name="connsiteY31-304" fmla="*/ 571500 h 1885637"/>
                <a:gd name="connsiteX32-305" fmla="*/ 2162889 w 3628517"/>
                <a:gd name="connsiteY32-306" fmla="*/ 571500 h 1885637"/>
                <a:gd name="connsiteX33-307" fmla="*/ 2162889 w 3628517"/>
                <a:gd name="connsiteY33-308" fmla="*/ 304800 h 1885637"/>
                <a:gd name="connsiteX34-309" fmla="*/ 1781889 w 3628517"/>
                <a:gd name="connsiteY34-310" fmla="*/ 304800 h 1885637"/>
                <a:gd name="connsiteX35-311" fmla="*/ 1781889 w 3628517"/>
                <a:gd name="connsiteY35-312" fmla="*/ 38100 h 1885637"/>
                <a:gd name="connsiteX36-313" fmla="*/ 20345 w 3628517"/>
                <a:gd name="connsiteY36-314" fmla="*/ 38100 h 1885637"/>
                <a:gd name="connsiteX37-315" fmla="*/ 0 w 3628517"/>
                <a:gd name="connsiteY37-316" fmla="*/ 0 h 1885637"/>
                <a:gd name="connsiteX0-317" fmla="*/ 3621684 w 3628517"/>
                <a:gd name="connsiteY0-318" fmla="*/ 1885304 h 1885637"/>
                <a:gd name="connsiteX1-319" fmla="*/ 3628054 w 3628517"/>
                <a:gd name="connsiteY1-320" fmla="*/ 1885303 h 1885637"/>
                <a:gd name="connsiteX2-321" fmla="*/ 3628517 w 3628517"/>
                <a:gd name="connsiteY2-322" fmla="*/ 1885326 h 1885637"/>
                <a:gd name="connsiteX3-323" fmla="*/ 3628517 w 3628517"/>
                <a:gd name="connsiteY3-324" fmla="*/ 1885637 h 1885637"/>
                <a:gd name="connsiteX4-325" fmla="*/ 3621684 w 3628517"/>
                <a:gd name="connsiteY4-326" fmla="*/ 1885304 h 1885637"/>
                <a:gd name="connsiteX5-327" fmla="*/ 0 w 3628517"/>
                <a:gd name="connsiteY5-328" fmla="*/ 0 h 1885637"/>
                <a:gd name="connsiteX6-329" fmla="*/ 1817497 w 3628517"/>
                <a:gd name="connsiteY6-330" fmla="*/ 0 h 1885637"/>
                <a:gd name="connsiteX7-331" fmla="*/ 1817497 w 3628517"/>
                <a:gd name="connsiteY7-332" fmla="*/ 266700 h 1885637"/>
                <a:gd name="connsiteX8-333" fmla="*/ 2198497 w 3628517"/>
                <a:gd name="connsiteY8-334" fmla="*/ 266700 h 1885637"/>
                <a:gd name="connsiteX9-335" fmla="*/ 2198497 w 3628517"/>
                <a:gd name="connsiteY9-336" fmla="*/ 533400 h 1885637"/>
                <a:gd name="connsiteX10-337" fmla="*/ 2592197 w 3628517"/>
                <a:gd name="connsiteY10-338" fmla="*/ 533400 h 1885637"/>
                <a:gd name="connsiteX11-339" fmla="*/ 2592197 w 3628517"/>
                <a:gd name="connsiteY11-340" fmla="*/ 774700 h 1885637"/>
                <a:gd name="connsiteX12-341" fmla="*/ 2985897 w 3628517"/>
                <a:gd name="connsiteY12-342" fmla="*/ 774700 h 1885637"/>
                <a:gd name="connsiteX13-343" fmla="*/ 2985897 w 3628517"/>
                <a:gd name="connsiteY13-344" fmla="*/ 1066800 h 1885637"/>
                <a:gd name="connsiteX14-345" fmla="*/ 3392297 w 3628517"/>
                <a:gd name="connsiteY14-346" fmla="*/ 1066800 h 1885637"/>
                <a:gd name="connsiteX15-347" fmla="*/ 3392297 w 3628517"/>
                <a:gd name="connsiteY15-348" fmla="*/ 1320800 h 1885637"/>
                <a:gd name="connsiteX16-349" fmla="*/ 3620897 w 3628517"/>
                <a:gd name="connsiteY16-350" fmla="*/ 1320800 h 1885637"/>
                <a:gd name="connsiteX17-351" fmla="*/ 3622901 w 3628517"/>
                <a:gd name="connsiteY17-352" fmla="*/ 1393625 h 1885637"/>
                <a:gd name="connsiteX18-353" fmla="*/ 3628517 w 3628517"/>
                <a:gd name="connsiteY18-354" fmla="*/ 1393625 h 1885637"/>
                <a:gd name="connsiteX19-355" fmla="*/ 3628517 w 3628517"/>
                <a:gd name="connsiteY19-356" fmla="*/ 1597660 h 1885637"/>
                <a:gd name="connsiteX20-357" fmla="*/ 3628517 w 3628517"/>
                <a:gd name="connsiteY20-358" fmla="*/ 1613540 h 1885637"/>
                <a:gd name="connsiteX21-359" fmla="*/ 3592909 w 3628517"/>
                <a:gd name="connsiteY21-360" fmla="*/ 1613540 h 1885637"/>
                <a:gd name="connsiteX22-361" fmla="*/ 3592909 w 3628517"/>
                <a:gd name="connsiteY22-362" fmla="*/ 1431725 h 1885637"/>
                <a:gd name="connsiteX23-363" fmla="*/ 3587293 w 3628517"/>
                <a:gd name="connsiteY23-364" fmla="*/ 1431725 h 1885637"/>
                <a:gd name="connsiteX24-365" fmla="*/ 3585289 w 3628517"/>
                <a:gd name="connsiteY24-366" fmla="*/ 1358900 h 1885637"/>
                <a:gd name="connsiteX25-367" fmla="*/ 3356689 w 3628517"/>
                <a:gd name="connsiteY25-368" fmla="*/ 1358900 h 1885637"/>
                <a:gd name="connsiteX26-369" fmla="*/ 3356689 w 3628517"/>
                <a:gd name="connsiteY26-370" fmla="*/ 1104900 h 1885637"/>
                <a:gd name="connsiteX27-371" fmla="*/ 2950289 w 3628517"/>
                <a:gd name="connsiteY27-372" fmla="*/ 1104900 h 1885637"/>
                <a:gd name="connsiteX28-373" fmla="*/ 2950289 w 3628517"/>
                <a:gd name="connsiteY28-374" fmla="*/ 812800 h 1885637"/>
                <a:gd name="connsiteX29-375" fmla="*/ 2556589 w 3628517"/>
                <a:gd name="connsiteY29-376" fmla="*/ 812800 h 1885637"/>
                <a:gd name="connsiteX30-377" fmla="*/ 2556589 w 3628517"/>
                <a:gd name="connsiteY30-378" fmla="*/ 571500 h 1885637"/>
                <a:gd name="connsiteX31-379" fmla="*/ 2162889 w 3628517"/>
                <a:gd name="connsiteY31-380" fmla="*/ 571500 h 1885637"/>
                <a:gd name="connsiteX32-381" fmla="*/ 2162889 w 3628517"/>
                <a:gd name="connsiteY32-382" fmla="*/ 304800 h 1885637"/>
                <a:gd name="connsiteX33-383" fmla="*/ 1781889 w 3628517"/>
                <a:gd name="connsiteY33-384" fmla="*/ 304800 h 1885637"/>
                <a:gd name="connsiteX34-385" fmla="*/ 1781889 w 3628517"/>
                <a:gd name="connsiteY34-386" fmla="*/ 38100 h 1885637"/>
                <a:gd name="connsiteX35-387" fmla="*/ 20345 w 3628517"/>
                <a:gd name="connsiteY35-388" fmla="*/ 38100 h 1885637"/>
                <a:gd name="connsiteX36-389" fmla="*/ 0 w 3628517"/>
                <a:gd name="connsiteY36-390" fmla="*/ 0 h 1885637"/>
                <a:gd name="connsiteX0-391" fmla="*/ 3628517 w 3628517"/>
                <a:gd name="connsiteY0-392" fmla="*/ 1885637 h 1885637"/>
                <a:gd name="connsiteX1-393" fmla="*/ 3628054 w 3628517"/>
                <a:gd name="connsiteY1-394" fmla="*/ 1885303 h 1885637"/>
                <a:gd name="connsiteX2-395" fmla="*/ 3628517 w 3628517"/>
                <a:gd name="connsiteY2-396" fmla="*/ 1885326 h 1885637"/>
                <a:gd name="connsiteX3-397" fmla="*/ 3628517 w 3628517"/>
                <a:gd name="connsiteY3-398" fmla="*/ 1885637 h 1885637"/>
                <a:gd name="connsiteX4-399" fmla="*/ 0 w 3628517"/>
                <a:gd name="connsiteY4-400" fmla="*/ 0 h 1885637"/>
                <a:gd name="connsiteX5-401" fmla="*/ 1817497 w 3628517"/>
                <a:gd name="connsiteY5-402" fmla="*/ 0 h 1885637"/>
                <a:gd name="connsiteX6-403" fmla="*/ 1817497 w 3628517"/>
                <a:gd name="connsiteY6-404" fmla="*/ 266700 h 1885637"/>
                <a:gd name="connsiteX7-405" fmla="*/ 2198497 w 3628517"/>
                <a:gd name="connsiteY7-406" fmla="*/ 266700 h 1885637"/>
                <a:gd name="connsiteX8-407" fmla="*/ 2198497 w 3628517"/>
                <a:gd name="connsiteY8-408" fmla="*/ 533400 h 1885637"/>
                <a:gd name="connsiteX9-409" fmla="*/ 2592197 w 3628517"/>
                <a:gd name="connsiteY9-410" fmla="*/ 533400 h 1885637"/>
                <a:gd name="connsiteX10-411" fmla="*/ 2592197 w 3628517"/>
                <a:gd name="connsiteY10-412" fmla="*/ 774700 h 1885637"/>
                <a:gd name="connsiteX11-413" fmla="*/ 2985897 w 3628517"/>
                <a:gd name="connsiteY11-414" fmla="*/ 774700 h 1885637"/>
                <a:gd name="connsiteX12-415" fmla="*/ 2985897 w 3628517"/>
                <a:gd name="connsiteY12-416" fmla="*/ 1066800 h 1885637"/>
                <a:gd name="connsiteX13-417" fmla="*/ 3392297 w 3628517"/>
                <a:gd name="connsiteY13-418" fmla="*/ 1066800 h 1885637"/>
                <a:gd name="connsiteX14-419" fmla="*/ 3392297 w 3628517"/>
                <a:gd name="connsiteY14-420" fmla="*/ 1320800 h 1885637"/>
                <a:gd name="connsiteX15-421" fmla="*/ 3620897 w 3628517"/>
                <a:gd name="connsiteY15-422" fmla="*/ 1320800 h 1885637"/>
                <a:gd name="connsiteX16-423" fmla="*/ 3622901 w 3628517"/>
                <a:gd name="connsiteY16-424" fmla="*/ 1393625 h 1885637"/>
                <a:gd name="connsiteX17-425" fmla="*/ 3628517 w 3628517"/>
                <a:gd name="connsiteY17-426" fmla="*/ 1393625 h 1885637"/>
                <a:gd name="connsiteX18-427" fmla="*/ 3628517 w 3628517"/>
                <a:gd name="connsiteY18-428" fmla="*/ 1597660 h 1885637"/>
                <a:gd name="connsiteX19-429" fmla="*/ 3628517 w 3628517"/>
                <a:gd name="connsiteY19-430" fmla="*/ 1613540 h 1885637"/>
                <a:gd name="connsiteX20-431" fmla="*/ 3592909 w 3628517"/>
                <a:gd name="connsiteY20-432" fmla="*/ 1613540 h 1885637"/>
                <a:gd name="connsiteX21-433" fmla="*/ 3592909 w 3628517"/>
                <a:gd name="connsiteY21-434" fmla="*/ 1431725 h 1885637"/>
                <a:gd name="connsiteX22-435" fmla="*/ 3587293 w 3628517"/>
                <a:gd name="connsiteY22-436" fmla="*/ 1431725 h 1885637"/>
                <a:gd name="connsiteX23-437" fmla="*/ 3585289 w 3628517"/>
                <a:gd name="connsiteY23-438" fmla="*/ 1358900 h 1885637"/>
                <a:gd name="connsiteX24-439" fmla="*/ 3356689 w 3628517"/>
                <a:gd name="connsiteY24-440" fmla="*/ 1358900 h 1885637"/>
                <a:gd name="connsiteX25-441" fmla="*/ 3356689 w 3628517"/>
                <a:gd name="connsiteY25-442" fmla="*/ 1104900 h 1885637"/>
                <a:gd name="connsiteX26-443" fmla="*/ 2950289 w 3628517"/>
                <a:gd name="connsiteY26-444" fmla="*/ 1104900 h 1885637"/>
                <a:gd name="connsiteX27-445" fmla="*/ 2950289 w 3628517"/>
                <a:gd name="connsiteY27-446" fmla="*/ 812800 h 1885637"/>
                <a:gd name="connsiteX28-447" fmla="*/ 2556589 w 3628517"/>
                <a:gd name="connsiteY28-448" fmla="*/ 812800 h 1885637"/>
                <a:gd name="connsiteX29-449" fmla="*/ 2556589 w 3628517"/>
                <a:gd name="connsiteY29-450" fmla="*/ 571500 h 1885637"/>
                <a:gd name="connsiteX30-451" fmla="*/ 2162889 w 3628517"/>
                <a:gd name="connsiteY30-452" fmla="*/ 571500 h 1885637"/>
                <a:gd name="connsiteX31-453" fmla="*/ 2162889 w 3628517"/>
                <a:gd name="connsiteY31-454" fmla="*/ 304800 h 1885637"/>
                <a:gd name="connsiteX32-455" fmla="*/ 1781889 w 3628517"/>
                <a:gd name="connsiteY32-456" fmla="*/ 304800 h 1885637"/>
                <a:gd name="connsiteX33-457" fmla="*/ 1781889 w 3628517"/>
                <a:gd name="connsiteY33-458" fmla="*/ 38100 h 1885637"/>
                <a:gd name="connsiteX34-459" fmla="*/ 20345 w 3628517"/>
                <a:gd name="connsiteY34-460" fmla="*/ 38100 h 1885637"/>
                <a:gd name="connsiteX35-461" fmla="*/ 0 w 3628517"/>
                <a:gd name="connsiteY35-462" fmla="*/ 0 h 1885637"/>
                <a:gd name="connsiteX0-463" fmla="*/ 3628517 w 3628517"/>
                <a:gd name="connsiteY0-464" fmla="*/ 1885326 h 1885326"/>
                <a:gd name="connsiteX1-465" fmla="*/ 3628054 w 3628517"/>
                <a:gd name="connsiteY1-466" fmla="*/ 1885303 h 1885326"/>
                <a:gd name="connsiteX2-467" fmla="*/ 3628517 w 3628517"/>
                <a:gd name="connsiteY2-468" fmla="*/ 1885326 h 1885326"/>
                <a:gd name="connsiteX3-469" fmla="*/ 0 w 3628517"/>
                <a:gd name="connsiteY3-470" fmla="*/ 0 h 1885326"/>
                <a:gd name="connsiteX4-471" fmla="*/ 1817497 w 3628517"/>
                <a:gd name="connsiteY4-472" fmla="*/ 0 h 1885326"/>
                <a:gd name="connsiteX5-473" fmla="*/ 1817497 w 3628517"/>
                <a:gd name="connsiteY5-474" fmla="*/ 266700 h 1885326"/>
                <a:gd name="connsiteX6-475" fmla="*/ 2198497 w 3628517"/>
                <a:gd name="connsiteY6-476" fmla="*/ 266700 h 1885326"/>
                <a:gd name="connsiteX7-477" fmla="*/ 2198497 w 3628517"/>
                <a:gd name="connsiteY7-478" fmla="*/ 533400 h 1885326"/>
                <a:gd name="connsiteX8-479" fmla="*/ 2592197 w 3628517"/>
                <a:gd name="connsiteY8-480" fmla="*/ 533400 h 1885326"/>
                <a:gd name="connsiteX9-481" fmla="*/ 2592197 w 3628517"/>
                <a:gd name="connsiteY9-482" fmla="*/ 774700 h 1885326"/>
                <a:gd name="connsiteX10-483" fmla="*/ 2985897 w 3628517"/>
                <a:gd name="connsiteY10-484" fmla="*/ 774700 h 1885326"/>
                <a:gd name="connsiteX11-485" fmla="*/ 2985897 w 3628517"/>
                <a:gd name="connsiteY11-486" fmla="*/ 1066800 h 1885326"/>
                <a:gd name="connsiteX12-487" fmla="*/ 3392297 w 3628517"/>
                <a:gd name="connsiteY12-488" fmla="*/ 1066800 h 1885326"/>
                <a:gd name="connsiteX13-489" fmla="*/ 3392297 w 3628517"/>
                <a:gd name="connsiteY13-490" fmla="*/ 1320800 h 1885326"/>
                <a:gd name="connsiteX14-491" fmla="*/ 3620897 w 3628517"/>
                <a:gd name="connsiteY14-492" fmla="*/ 1320800 h 1885326"/>
                <a:gd name="connsiteX15-493" fmla="*/ 3622901 w 3628517"/>
                <a:gd name="connsiteY15-494" fmla="*/ 1393625 h 1885326"/>
                <a:gd name="connsiteX16-495" fmla="*/ 3628517 w 3628517"/>
                <a:gd name="connsiteY16-496" fmla="*/ 1393625 h 1885326"/>
                <a:gd name="connsiteX17-497" fmla="*/ 3628517 w 3628517"/>
                <a:gd name="connsiteY17-498" fmla="*/ 1597660 h 1885326"/>
                <a:gd name="connsiteX18-499" fmla="*/ 3628517 w 3628517"/>
                <a:gd name="connsiteY18-500" fmla="*/ 1613540 h 1885326"/>
                <a:gd name="connsiteX19-501" fmla="*/ 3592909 w 3628517"/>
                <a:gd name="connsiteY19-502" fmla="*/ 1613540 h 1885326"/>
                <a:gd name="connsiteX20-503" fmla="*/ 3592909 w 3628517"/>
                <a:gd name="connsiteY20-504" fmla="*/ 1431725 h 1885326"/>
                <a:gd name="connsiteX21-505" fmla="*/ 3587293 w 3628517"/>
                <a:gd name="connsiteY21-506" fmla="*/ 1431725 h 1885326"/>
                <a:gd name="connsiteX22-507" fmla="*/ 3585289 w 3628517"/>
                <a:gd name="connsiteY22-508" fmla="*/ 1358900 h 1885326"/>
                <a:gd name="connsiteX23-509" fmla="*/ 3356689 w 3628517"/>
                <a:gd name="connsiteY23-510" fmla="*/ 1358900 h 1885326"/>
                <a:gd name="connsiteX24-511" fmla="*/ 3356689 w 3628517"/>
                <a:gd name="connsiteY24-512" fmla="*/ 1104900 h 1885326"/>
                <a:gd name="connsiteX25-513" fmla="*/ 2950289 w 3628517"/>
                <a:gd name="connsiteY25-514" fmla="*/ 1104900 h 1885326"/>
                <a:gd name="connsiteX26-515" fmla="*/ 2950289 w 3628517"/>
                <a:gd name="connsiteY26-516" fmla="*/ 812800 h 1885326"/>
                <a:gd name="connsiteX27-517" fmla="*/ 2556589 w 3628517"/>
                <a:gd name="connsiteY27-518" fmla="*/ 812800 h 1885326"/>
                <a:gd name="connsiteX28-519" fmla="*/ 2556589 w 3628517"/>
                <a:gd name="connsiteY28-520" fmla="*/ 571500 h 1885326"/>
                <a:gd name="connsiteX29-521" fmla="*/ 2162889 w 3628517"/>
                <a:gd name="connsiteY29-522" fmla="*/ 571500 h 1885326"/>
                <a:gd name="connsiteX30-523" fmla="*/ 2162889 w 3628517"/>
                <a:gd name="connsiteY30-524" fmla="*/ 304800 h 1885326"/>
                <a:gd name="connsiteX31-525" fmla="*/ 1781889 w 3628517"/>
                <a:gd name="connsiteY31-526" fmla="*/ 304800 h 1885326"/>
                <a:gd name="connsiteX32-527" fmla="*/ 1781889 w 3628517"/>
                <a:gd name="connsiteY32-528" fmla="*/ 38100 h 1885326"/>
                <a:gd name="connsiteX33-529" fmla="*/ 20345 w 3628517"/>
                <a:gd name="connsiteY33-530" fmla="*/ 38100 h 1885326"/>
                <a:gd name="connsiteX34-531" fmla="*/ 0 w 3628517"/>
                <a:gd name="connsiteY34-532" fmla="*/ 0 h 1885326"/>
                <a:gd name="connsiteX0-533" fmla="*/ 0 w 3628517"/>
                <a:gd name="connsiteY0-534" fmla="*/ 0 h 1613540"/>
                <a:gd name="connsiteX1-535" fmla="*/ 1817497 w 3628517"/>
                <a:gd name="connsiteY1-536" fmla="*/ 0 h 1613540"/>
                <a:gd name="connsiteX2-537" fmla="*/ 1817497 w 3628517"/>
                <a:gd name="connsiteY2-538" fmla="*/ 266700 h 1613540"/>
                <a:gd name="connsiteX3-539" fmla="*/ 2198497 w 3628517"/>
                <a:gd name="connsiteY3-540" fmla="*/ 266700 h 1613540"/>
                <a:gd name="connsiteX4-541" fmla="*/ 2198497 w 3628517"/>
                <a:gd name="connsiteY4-542" fmla="*/ 533400 h 1613540"/>
                <a:gd name="connsiteX5-543" fmla="*/ 2592197 w 3628517"/>
                <a:gd name="connsiteY5-544" fmla="*/ 533400 h 1613540"/>
                <a:gd name="connsiteX6-545" fmla="*/ 2592197 w 3628517"/>
                <a:gd name="connsiteY6-546" fmla="*/ 774700 h 1613540"/>
                <a:gd name="connsiteX7-547" fmla="*/ 2985897 w 3628517"/>
                <a:gd name="connsiteY7-548" fmla="*/ 774700 h 1613540"/>
                <a:gd name="connsiteX8-549" fmla="*/ 2985897 w 3628517"/>
                <a:gd name="connsiteY8-550" fmla="*/ 1066800 h 1613540"/>
                <a:gd name="connsiteX9-551" fmla="*/ 3392297 w 3628517"/>
                <a:gd name="connsiteY9-552" fmla="*/ 1066800 h 1613540"/>
                <a:gd name="connsiteX10-553" fmla="*/ 3392297 w 3628517"/>
                <a:gd name="connsiteY10-554" fmla="*/ 1320800 h 1613540"/>
                <a:gd name="connsiteX11-555" fmla="*/ 3620897 w 3628517"/>
                <a:gd name="connsiteY11-556" fmla="*/ 1320800 h 1613540"/>
                <a:gd name="connsiteX12-557" fmla="*/ 3622901 w 3628517"/>
                <a:gd name="connsiteY12-558" fmla="*/ 1393625 h 1613540"/>
                <a:gd name="connsiteX13-559" fmla="*/ 3628517 w 3628517"/>
                <a:gd name="connsiteY13-560" fmla="*/ 1393625 h 1613540"/>
                <a:gd name="connsiteX14-561" fmla="*/ 3628517 w 3628517"/>
                <a:gd name="connsiteY14-562" fmla="*/ 1597660 h 1613540"/>
                <a:gd name="connsiteX15-563" fmla="*/ 3628517 w 3628517"/>
                <a:gd name="connsiteY15-564" fmla="*/ 1613540 h 1613540"/>
                <a:gd name="connsiteX16-565" fmla="*/ 3592909 w 3628517"/>
                <a:gd name="connsiteY16-566" fmla="*/ 1613540 h 1613540"/>
                <a:gd name="connsiteX17-567" fmla="*/ 3592909 w 3628517"/>
                <a:gd name="connsiteY17-568" fmla="*/ 1431725 h 1613540"/>
                <a:gd name="connsiteX18-569" fmla="*/ 3587293 w 3628517"/>
                <a:gd name="connsiteY18-570" fmla="*/ 1431725 h 1613540"/>
                <a:gd name="connsiteX19-571" fmla="*/ 3585289 w 3628517"/>
                <a:gd name="connsiteY19-572" fmla="*/ 1358900 h 1613540"/>
                <a:gd name="connsiteX20-573" fmla="*/ 3356689 w 3628517"/>
                <a:gd name="connsiteY20-574" fmla="*/ 1358900 h 1613540"/>
                <a:gd name="connsiteX21-575" fmla="*/ 3356689 w 3628517"/>
                <a:gd name="connsiteY21-576" fmla="*/ 1104900 h 1613540"/>
                <a:gd name="connsiteX22-577" fmla="*/ 2950289 w 3628517"/>
                <a:gd name="connsiteY22-578" fmla="*/ 1104900 h 1613540"/>
                <a:gd name="connsiteX23-579" fmla="*/ 2950289 w 3628517"/>
                <a:gd name="connsiteY23-580" fmla="*/ 812800 h 1613540"/>
                <a:gd name="connsiteX24-581" fmla="*/ 2556589 w 3628517"/>
                <a:gd name="connsiteY24-582" fmla="*/ 812800 h 1613540"/>
                <a:gd name="connsiteX25-583" fmla="*/ 2556589 w 3628517"/>
                <a:gd name="connsiteY25-584" fmla="*/ 571500 h 1613540"/>
                <a:gd name="connsiteX26-585" fmla="*/ 2162889 w 3628517"/>
                <a:gd name="connsiteY26-586" fmla="*/ 571500 h 1613540"/>
                <a:gd name="connsiteX27-587" fmla="*/ 2162889 w 3628517"/>
                <a:gd name="connsiteY27-588" fmla="*/ 304800 h 1613540"/>
                <a:gd name="connsiteX28-589" fmla="*/ 1781889 w 3628517"/>
                <a:gd name="connsiteY28-590" fmla="*/ 304800 h 1613540"/>
                <a:gd name="connsiteX29-591" fmla="*/ 1781889 w 3628517"/>
                <a:gd name="connsiteY29-592" fmla="*/ 38100 h 1613540"/>
                <a:gd name="connsiteX30-593" fmla="*/ 20345 w 3628517"/>
                <a:gd name="connsiteY30-594" fmla="*/ 38100 h 1613540"/>
                <a:gd name="connsiteX31-595" fmla="*/ 0 w 3628517"/>
                <a:gd name="connsiteY31-596" fmla="*/ 0 h 1613540"/>
                <a:gd name="connsiteX0-597" fmla="*/ 0 w 3628517"/>
                <a:gd name="connsiteY0-598" fmla="*/ 0 h 1613540"/>
                <a:gd name="connsiteX1-599" fmla="*/ 1817497 w 3628517"/>
                <a:gd name="connsiteY1-600" fmla="*/ 0 h 1613540"/>
                <a:gd name="connsiteX2-601" fmla="*/ 1817497 w 3628517"/>
                <a:gd name="connsiteY2-602" fmla="*/ 266700 h 1613540"/>
                <a:gd name="connsiteX3-603" fmla="*/ 2198497 w 3628517"/>
                <a:gd name="connsiteY3-604" fmla="*/ 266700 h 1613540"/>
                <a:gd name="connsiteX4-605" fmla="*/ 2198497 w 3628517"/>
                <a:gd name="connsiteY4-606" fmla="*/ 533400 h 1613540"/>
                <a:gd name="connsiteX5-607" fmla="*/ 2592197 w 3628517"/>
                <a:gd name="connsiteY5-608" fmla="*/ 533400 h 1613540"/>
                <a:gd name="connsiteX6-609" fmla="*/ 2592197 w 3628517"/>
                <a:gd name="connsiteY6-610" fmla="*/ 774700 h 1613540"/>
                <a:gd name="connsiteX7-611" fmla="*/ 2985897 w 3628517"/>
                <a:gd name="connsiteY7-612" fmla="*/ 774700 h 1613540"/>
                <a:gd name="connsiteX8-613" fmla="*/ 2985897 w 3628517"/>
                <a:gd name="connsiteY8-614" fmla="*/ 1066800 h 1613540"/>
                <a:gd name="connsiteX9-615" fmla="*/ 3392297 w 3628517"/>
                <a:gd name="connsiteY9-616" fmla="*/ 1066800 h 1613540"/>
                <a:gd name="connsiteX10-617" fmla="*/ 3392297 w 3628517"/>
                <a:gd name="connsiteY10-618" fmla="*/ 1320800 h 1613540"/>
                <a:gd name="connsiteX11-619" fmla="*/ 3620897 w 3628517"/>
                <a:gd name="connsiteY11-620" fmla="*/ 1320800 h 1613540"/>
                <a:gd name="connsiteX12-621" fmla="*/ 3622901 w 3628517"/>
                <a:gd name="connsiteY12-622" fmla="*/ 1393625 h 1613540"/>
                <a:gd name="connsiteX13-623" fmla="*/ 3628517 w 3628517"/>
                <a:gd name="connsiteY13-624" fmla="*/ 1393625 h 1613540"/>
                <a:gd name="connsiteX14-625" fmla="*/ 3628517 w 3628517"/>
                <a:gd name="connsiteY14-626" fmla="*/ 1613540 h 1613540"/>
                <a:gd name="connsiteX15-627" fmla="*/ 3592909 w 3628517"/>
                <a:gd name="connsiteY15-628" fmla="*/ 1613540 h 1613540"/>
                <a:gd name="connsiteX16-629" fmla="*/ 3592909 w 3628517"/>
                <a:gd name="connsiteY16-630" fmla="*/ 1431725 h 1613540"/>
                <a:gd name="connsiteX17-631" fmla="*/ 3587293 w 3628517"/>
                <a:gd name="connsiteY17-632" fmla="*/ 1431725 h 1613540"/>
                <a:gd name="connsiteX18-633" fmla="*/ 3585289 w 3628517"/>
                <a:gd name="connsiteY18-634" fmla="*/ 1358900 h 1613540"/>
                <a:gd name="connsiteX19-635" fmla="*/ 3356689 w 3628517"/>
                <a:gd name="connsiteY19-636" fmla="*/ 1358900 h 1613540"/>
                <a:gd name="connsiteX20-637" fmla="*/ 3356689 w 3628517"/>
                <a:gd name="connsiteY20-638" fmla="*/ 1104900 h 1613540"/>
                <a:gd name="connsiteX21-639" fmla="*/ 2950289 w 3628517"/>
                <a:gd name="connsiteY21-640" fmla="*/ 1104900 h 1613540"/>
                <a:gd name="connsiteX22-641" fmla="*/ 2950289 w 3628517"/>
                <a:gd name="connsiteY22-642" fmla="*/ 812800 h 1613540"/>
                <a:gd name="connsiteX23-643" fmla="*/ 2556589 w 3628517"/>
                <a:gd name="connsiteY23-644" fmla="*/ 812800 h 1613540"/>
                <a:gd name="connsiteX24-645" fmla="*/ 2556589 w 3628517"/>
                <a:gd name="connsiteY24-646" fmla="*/ 571500 h 1613540"/>
                <a:gd name="connsiteX25-647" fmla="*/ 2162889 w 3628517"/>
                <a:gd name="connsiteY25-648" fmla="*/ 571500 h 1613540"/>
                <a:gd name="connsiteX26-649" fmla="*/ 2162889 w 3628517"/>
                <a:gd name="connsiteY26-650" fmla="*/ 304800 h 1613540"/>
                <a:gd name="connsiteX27-651" fmla="*/ 1781889 w 3628517"/>
                <a:gd name="connsiteY27-652" fmla="*/ 304800 h 1613540"/>
                <a:gd name="connsiteX28-653" fmla="*/ 1781889 w 3628517"/>
                <a:gd name="connsiteY28-654" fmla="*/ 38100 h 1613540"/>
                <a:gd name="connsiteX29-655" fmla="*/ 20345 w 3628517"/>
                <a:gd name="connsiteY29-656" fmla="*/ 38100 h 1613540"/>
                <a:gd name="connsiteX30-657" fmla="*/ 0 w 3628517"/>
                <a:gd name="connsiteY30-658" fmla="*/ 0 h 1613540"/>
                <a:gd name="connsiteX0-659" fmla="*/ 0 w 3628517"/>
                <a:gd name="connsiteY0-660" fmla="*/ 0 h 1613540"/>
                <a:gd name="connsiteX1-661" fmla="*/ 1817497 w 3628517"/>
                <a:gd name="connsiteY1-662" fmla="*/ 0 h 1613540"/>
                <a:gd name="connsiteX2-663" fmla="*/ 1817497 w 3628517"/>
                <a:gd name="connsiteY2-664" fmla="*/ 266700 h 1613540"/>
                <a:gd name="connsiteX3-665" fmla="*/ 2198497 w 3628517"/>
                <a:gd name="connsiteY3-666" fmla="*/ 266700 h 1613540"/>
                <a:gd name="connsiteX4-667" fmla="*/ 2198497 w 3628517"/>
                <a:gd name="connsiteY4-668" fmla="*/ 533400 h 1613540"/>
                <a:gd name="connsiteX5-669" fmla="*/ 2592197 w 3628517"/>
                <a:gd name="connsiteY5-670" fmla="*/ 533400 h 1613540"/>
                <a:gd name="connsiteX6-671" fmla="*/ 2592197 w 3628517"/>
                <a:gd name="connsiteY6-672" fmla="*/ 774700 h 1613540"/>
                <a:gd name="connsiteX7-673" fmla="*/ 2985897 w 3628517"/>
                <a:gd name="connsiteY7-674" fmla="*/ 774700 h 1613540"/>
                <a:gd name="connsiteX8-675" fmla="*/ 2985897 w 3628517"/>
                <a:gd name="connsiteY8-676" fmla="*/ 1066800 h 1613540"/>
                <a:gd name="connsiteX9-677" fmla="*/ 3392297 w 3628517"/>
                <a:gd name="connsiteY9-678" fmla="*/ 1066800 h 1613540"/>
                <a:gd name="connsiteX10-679" fmla="*/ 3392297 w 3628517"/>
                <a:gd name="connsiteY10-680" fmla="*/ 1320800 h 1613540"/>
                <a:gd name="connsiteX11-681" fmla="*/ 3620897 w 3628517"/>
                <a:gd name="connsiteY11-682" fmla="*/ 1320800 h 1613540"/>
                <a:gd name="connsiteX12-683" fmla="*/ 3622901 w 3628517"/>
                <a:gd name="connsiteY12-684" fmla="*/ 1393625 h 1613540"/>
                <a:gd name="connsiteX13-685" fmla="*/ 3628517 w 3628517"/>
                <a:gd name="connsiteY13-686" fmla="*/ 1613540 h 1613540"/>
                <a:gd name="connsiteX14-687" fmla="*/ 3592909 w 3628517"/>
                <a:gd name="connsiteY14-688" fmla="*/ 1613540 h 1613540"/>
                <a:gd name="connsiteX15-689" fmla="*/ 3592909 w 3628517"/>
                <a:gd name="connsiteY15-690" fmla="*/ 1431725 h 1613540"/>
                <a:gd name="connsiteX16-691" fmla="*/ 3587293 w 3628517"/>
                <a:gd name="connsiteY16-692" fmla="*/ 1431725 h 1613540"/>
                <a:gd name="connsiteX17-693" fmla="*/ 3585289 w 3628517"/>
                <a:gd name="connsiteY17-694" fmla="*/ 1358900 h 1613540"/>
                <a:gd name="connsiteX18-695" fmla="*/ 3356689 w 3628517"/>
                <a:gd name="connsiteY18-696" fmla="*/ 1358900 h 1613540"/>
                <a:gd name="connsiteX19-697" fmla="*/ 3356689 w 3628517"/>
                <a:gd name="connsiteY19-698" fmla="*/ 1104900 h 1613540"/>
                <a:gd name="connsiteX20-699" fmla="*/ 2950289 w 3628517"/>
                <a:gd name="connsiteY20-700" fmla="*/ 1104900 h 1613540"/>
                <a:gd name="connsiteX21-701" fmla="*/ 2950289 w 3628517"/>
                <a:gd name="connsiteY21-702" fmla="*/ 812800 h 1613540"/>
                <a:gd name="connsiteX22-703" fmla="*/ 2556589 w 3628517"/>
                <a:gd name="connsiteY22-704" fmla="*/ 812800 h 1613540"/>
                <a:gd name="connsiteX23-705" fmla="*/ 2556589 w 3628517"/>
                <a:gd name="connsiteY23-706" fmla="*/ 571500 h 1613540"/>
                <a:gd name="connsiteX24-707" fmla="*/ 2162889 w 3628517"/>
                <a:gd name="connsiteY24-708" fmla="*/ 571500 h 1613540"/>
                <a:gd name="connsiteX25-709" fmla="*/ 2162889 w 3628517"/>
                <a:gd name="connsiteY25-710" fmla="*/ 304800 h 1613540"/>
                <a:gd name="connsiteX26-711" fmla="*/ 1781889 w 3628517"/>
                <a:gd name="connsiteY26-712" fmla="*/ 304800 h 1613540"/>
                <a:gd name="connsiteX27-713" fmla="*/ 1781889 w 3628517"/>
                <a:gd name="connsiteY27-714" fmla="*/ 38100 h 1613540"/>
                <a:gd name="connsiteX28-715" fmla="*/ 20345 w 3628517"/>
                <a:gd name="connsiteY28-716" fmla="*/ 38100 h 1613540"/>
                <a:gd name="connsiteX29-717" fmla="*/ 0 w 3628517"/>
                <a:gd name="connsiteY29-718" fmla="*/ 0 h 1613540"/>
                <a:gd name="connsiteX0-719" fmla="*/ 0 w 3628517"/>
                <a:gd name="connsiteY0-720" fmla="*/ 0 h 1613540"/>
                <a:gd name="connsiteX1-721" fmla="*/ 1817497 w 3628517"/>
                <a:gd name="connsiteY1-722" fmla="*/ 0 h 1613540"/>
                <a:gd name="connsiteX2-723" fmla="*/ 1817497 w 3628517"/>
                <a:gd name="connsiteY2-724" fmla="*/ 266700 h 1613540"/>
                <a:gd name="connsiteX3-725" fmla="*/ 2198497 w 3628517"/>
                <a:gd name="connsiteY3-726" fmla="*/ 266700 h 1613540"/>
                <a:gd name="connsiteX4-727" fmla="*/ 2198497 w 3628517"/>
                <a:gd name="connsiteY4-728" fmla="*/ 533400 h 1613540"/>
                <a:gd name="connsiteX5-729" fmla="*/ 2592197 w 3628517"/>
                <a:gd name="connsiteY5-730" fmla="*/ 533400 h 1613540"/>
                <a:gd name="connsiteX6-731" fmla="*/ 2592197 w 3628517"/>
                <a:gd name="connsiteY6-732" fmla="*/ 774700 h 1613540"/>
                <a:gd name="connsiteX7-733" fmla="*/ 2985897 w 3628517"/>
                <a:gd name="connsiteY7-734" fmla="*/ 774700 h 1613540"/>
                <a:gd name="connsiteX8-735" fmla="*/ 2985897 w 3628517"/>
                <a:gd name="connsiteY8-736" fmla="*/ 1066800 h 1613540"/>
                <a:gd name="connsiteX9-737" fmla="*/ 3392297 w 3628517"/>
                <a:gd name="connsiteY9-738" fmla="*/ 1066800 h 1613540"/>
                <a:gd name="connsiteX10-739" fmla="*/ 3392297 w 3628517"/>
                <a:gd name="connsiteY10-740" fmla="*/ 1320800 h 1613540"/>
                <a:gd name="connsiteX11-741" fmla="*/ 3620897 w 3628517"/>
                <a:gd name="connsiteY11-742" fmla="*/ 1320800 h 1613540"/>
                <a:gd name="connsiteX12-743" fmla="*/ 3628517 w 3628517"/>
                <a:gd name="connsiteY12-744" fmla="*/ 1613540 h 1613540"/>
                <a:gd name="connsiteX13-745" fmla="*/ 3592909 w 3628517"/>
                <a:gd name="connsiteY13-746" fmla="*/ 1613540 h 1613540"/>
                <a:gd name="connsiteX14-747" fmla="*/ 3592909 w 3628517"/>
                <a:gd name="connsiteY14-748" fmla="*/ 1431725 h 1613540"/>
                <a:gd name="connsiteX15-749" fmla="*/ 3587293 w 3628517"/>
                <a:gd name="connsiteY15-750" fmla="*/ 1431725 h 1613540"/>
                <a:gd name="connsiteX16-751" fmla="*/ 3585289 w 3628517"/>
                <a:gd name="connsiteY16-752" fmla="*/ 1358900 h 1613540"/>
                <a:gd name="connsiteX17-753" fmla="*/ 3356689 w 3628517"/>
                <a:gd name="connsiteY17-754" fmla="*/ 1358900 h 1613540"/>
                <a:gd name="connsiteX18-755" fmla="*/ 3356689 w 3628517"/>
                <a:gd name="connsiteY18-756" fmla="*/ 1104900 h 1613540"/>
                <a:gd name="connsiteX19-757" fmla="*/ 2950289 w 3628517"/>
                <a:gd name="connsiteY19-758" fmla="*/ 1104900 h 1613540"/>
                <a:gd name="connsiteX20-759" fmla="*/ 2950289 w 3628517"/>
                <a:gd name="connsiteY20-760" fmla="*/ 812800 h 1613540"/>
                <a:gd name="connsiteX21-761" fmla="*/ 2556589 w 3628517"/>
                <a:gd name="connsiteY21-762" fmla="*/ 812800 h 1613540"/>
                <a:gd name="connsiteX22-763" fmla="*/ 2556589 w 3628517"/>
                <a:gd name="connsiteY22-764" fmla="*/ 571500 h 1613540"/>
                <a:gd name="connsiteX23-765" fmla="*/ 2162889 w 3628517"/>
                <a:gd name="connsiteY23-766" fmla="*/ 571500 h 1613540"/>
                <a:gd name="connsiteX24-767" fmla="*/ 2162889 w 3628517"/>
                <a:gd name="connsiteY24-768" fmla="*/ 304800 h 1613540"/>
                <a:gd name="connsiteX25-769" fmla="*/ 1781889 w 3628517"/>
                <a:gd name="connsiteY25-770" fmla="*/ 304800 h 1613540"/>
                <a:gd name="connsiteX26-771" fmla="*/ 1781889 w 3628517"/>
                <a:gd name="connsiteY26-772" fmla="*/ 38100 h 1613540"/>
                <a:gd name="connsiteX27-773" fmla="*/ 20345 w 3628517"/>
                <a:gd name="connsiteY27-774" fmla="*/ 38100 h 1613540"/>
                <a:gd name="connsiteX28-775" fmla="*/ 0 w 3628517"/>
                <a:gd name="connsiteY28-776" fmla="*/ 0 h 16135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</a:cxnLst>
              <a:rect l="l" t="t" r="r" b="b"/>
              <a:pathLst>
                <a:path w="3628517" h="1613540"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8517" y="1613540"/>
                  </a:lnTo>
                  <a:lnTo>
                    <a:pt x="3592909" y="1613540"/>
                  </a:lnTo>
                  <a:lnTo>
                    <a:pt x="3592909" y="1431725"/>
                  </a:lnTo>
                  <a:lnTo>
                    <a:pt x="3587293" y="1431725"/>
                  </a:lnTo>
                  <a:lnTo>
                    <a:pt x="3585289" y="1358900"/>
                  </a:lnTo>
                  <a:lnTo>
                    <a:pt x="3356689" y="1358900"/>
                  </a:lnTo>
                  <a:lnTo>
                    <a:pt x="3356689" y="1104900"/>
                  </a:lnTo>
                  <a:lnTo>
                    <a:pt x="2950289" y="1104900"/>
                  </a:lnTo>
                  <a:lnTo>
                    <a:pt x="2950289" y="812800"/>
                  </a:lnTo>
                  <a:lnTo>
                    <a:pt x="2556589" y="812800"/>
                  </a:lnTo>
                  <a:lnTo>
                    <a:pt x="2556589" y="571500"/>
                  </a:lnTo>
                  <a:lnTo>
                    <a:pt x="2162889" y="571500"/>
                  </a:lnTo>
                  <a:lnTo>
                    <a:pt x="2162889" y="304800"/>
                  </a:lnTo>
                  <a:lnTo>
                    <a:pt x="1781889" y="304800"/>
                  </a:lnTo>
                  <a:lnTo>
                    <a:pt x="1781889" y="38100"/>
                  </a:lnTo>
                  <a:lnTo>
                    <a:pt x="20345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5482969" y="1139012"/>
              <a:ext cx="3329634" cy="1604172"/>
            </a:xfrm>
            <a:custGeom>
              <a:avLst/>
              <a:gdLst>
                <a:gd name="connsiteX0" fmla="*/ 1898650 w 3329634"/>
                <a:gd name="connsiteY0" fmla="*/ 0 h 1604172"/>
                <a:gd name="connsiteX1" fmla="*/ 3305478 w 3329634"/>
                <a:gd name="connsiteY1" fmla="*/ 0 h 1604172"/>
                <a:gd name="connsiteX2" fmla="*/ 3329634 w 3329634"/>
                <a:gd name="connsiteY2" fmla="*/ 45720 h 1604172"/>
                <a:gd name="connsiteX3" fmla="*/ 1946785 w 3329634"/>
                <a:gd name="connsiteY3" fmla="*/ 45720 h 1604172"/>
                <a:gd name="connsiteX4" fmla="*/ 1946785 w 3329634"/>
                <a:gd name="connsiteY4" fmla="*/ 312420 h 1604172"/>
                <a:gd name="connsiteX5" fmla="*/ 1565785 w 3329634"/>
                <a:gd name="connsiteY5" fmla="*/ 312420 h 1604172"/>
                <a:gd name="connsiteX6" fmla="*/ 1565785 w 3329634"/>
                <a:gd name="connsiteY6" fmla="*/ 579120 h 1604172"/>
                <a:gd name="connsiteX7" fmla="*/ 1172085 w 3329634"/>
                <a:gd name="connsiteY7" fmla="*/ 579120 h 1604172"/>
                <a:gd name="connsiteX8" fmla="*/ 1172085 w 3329634"/>
                <a:gd name="connsiteY8" fmla="*/ 820420 h 1604172"/>
                <a:gd name="connsiteX9" fmla="*/ 778385 w 3329634"/>
                <a:gd name="connsiteY9" fmla="*/ 820420 h 1604172"/>
                <a:gd name="connsiteX10" fmla="*/ 778385 w 3329634"/>
                <a:gd name="connsiteY10" fmla="*/ 1112520 h 1604172"/>
                <a:gd name="connsiteX11" fmla="*/ 371985 w 3329634"/>
                <a:gd name="connsiteY11" fmla="*/ 1112520 h 1604172"/>
                <a:gd name="connsiteX12" fmla="*/ 371985 w 3329634"/>
                <a:gd name="connsiteY12" fmla="*/ 1366520 h 1604172"/>
                <a:gd name="connsiteX13" fmla="*/ 48135 w 3329634"/>
                <a:gd name="connsiteY13" fmla="*/ 1366520 h 1604172"/>
                <a:gd name="connsiteX14" fmla="*/ 52395 w 3329634"/>
                <a:gd name="connsiteY14" fmla="*/ 1604172 h 1604172"/>
                <a:gd name="connsiteX15" fmla="*/ 5080 w 3329634"/>
                <a:gd name="connsiteY15" fmla="*/ 1604172 h 1604172"/>
                <a:gd name="connsiteX16" fmla="*/ 0 w 3329634"/>
                <a:gd name="connsiteY16" fmla="*/ 1320800 h 1604172"/>
                <a:gd name="connsiteX17" fmla="*/ 323850 w 3329634"/>
                <a:gd name="connsiteY17" fmla="*/ 1320800 h 1604172"/>
                <a:gd name="connsiteX18" fmla="*/ 323850 w 3329634"/>
                <a:gd name="connsiteY18" fmla="*/ 1066800 h 1604172"/>
                <a:gd name="connsiteX19" fmla="*/ 730250 w 3329634"/>
                <a:gd name="connsiteY19" fmla="*/ 1066800 h 1604172"/>
                <a:gd name="connsiteX20" fmla="*/ 730250 w 3329634"/>
                <a:gd name="connsiteY20" fmla="*/ 774700 h 1604172"/>
                <a:gd name="connsiteX21" fmla="*/ 1123950 w 3329634"/>
                <a:gd name="connsiteY21" fmla="*/ 774700 h 1604172"/>
                <a:gd name="connsiteX22" fmla="*/ 1123950 w 3329634"/>
                <a:gd name="connsiteY22" fmla="*/ 533400 h 1604172"/>
                <a:gd name="connsiteX23" fmla="*/ 1517650 w 3329634"/>
                <a:gd name="connsiteY23" fmla="*/ 533400 h 1604172"/>
                <a:gd name="connsiteX24" fmla="*/ 1517650 w 3329634"/>
                <a:gd name="connsiteY24" fmla="*/ 266700 h 1604172"/>
                <a:gd name="connsiteX25" fmla="*/ 1898650 w 3329634"/>
                <a:gd name="connsiteY25" fmla="*/ 266700 h 160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29634" h="1604172">
                  <a:moveTo>
                    <a:pt x="1898650" y="0"/>
                  </a:moveTo>
                  <a:lnTo>
                    <a:pt x="3305478" y="0"/>
                  </a:lnTo>
                  <a:lnTo>
                    <a:pt x="3329634" y="45720"/>
                  </a:lnTo>
                  <a:lnTo>
                    <a:pt x="1946785" y="45720"/>
                  </a:lnTo>
                  <a:lnTo>
                    <a:pt x="1946785" y="312420"/>
                  </a:lnTo>
                  <a:lnTo>
                    <a:pt x="1565785" y="312420"/>
                  </a:lnTo>
                  <a:lnTo>
                    <a:pt x="1565785" y="579120"/>
                  </a:lnTo>
                  <a:lnTo>
                    <a:pt x="1172085" y="579120"/>
                  </a:lnTo>
                  <a:lnTo>
                    <a:pt x="1172085" y="820420"/>
                  </a:lnTo>
                  <a:lnTo>
                    <a:pt x="778385" y="820420"/>
                  </a:lnTo>
                  <a:lnTo>
                    <a:pt x="778385" y="1112520"/>
                  </a:lnTo>
                  <a:lnTo>
                    <a:pt x="371985" y="1112520"/>
                  </a:lnTo>
                  <a:lnTo>
                    <a:pt x="371985" y="1366520"/>
                  </a:lnTo>
                  <a:lnTo>
                    <a:pt x="48135" y="1366520"/>
                  </a:lnTo>
                  <a:lnTo>
                    <a:pt x="52395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241252" y="2822264"/>
            <a:ext cx="42664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20347" y="931264"/>
            <a:ext cx="42664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50877" y="1695468"/>
            <a:ext cx="42664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28578" y="1527427"/>
            <a:ext cx="62753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43092" y="2273468"/>
            <a:ext cx="62753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37853" y="3391738"/>
            <a:ext cx="62753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82814" y="3181724"/>
            <a:ext cx="124021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693667" y="3398911"/>
            <a:ext cx="1570380" cy="7080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84443" y="3156296"/>
            <a:ext cx="309233" cy="279810"/>
            <a:chOff x="8578850" y="285750"/>
            <a:chExt cx="817563" cy="739775"/>
          </a:xfrm>
          <a:solidFill>
            <a:srgbClr val="F6615B"/>
          </a:solidFill>
        </p:grpSpPr>
        <p:sp>
          <p:nvSpPr>
            <p:cNvPr id="22" name="Freeform 35"/>
            <p:cNvSpPr/>
            <p:nvPr/>
          </p:nvSpPr>
          <p:spPr bwMode="auto">
            <a:xfrm>
              <a:off x="8578850" y="530225"/>
              <a:ext cx="615950" cy="495300"/>
            </a:xfrm>
            <a:custGeom>
              <a:avLst/>
              <a:gdLst>
                <a:gd name="T0" fmla="*/ 164 w 164"/>
                <a:gd name="T1" fmla="*/ 59 h 132"/>
                <a:gd name="T2" fmla="*/ 131 w 164"/>
                <a:gd name="T3" fmla="*/ 63 h 132"/>
                <a:gd name="T4" fmla="*/ 108 w 164"/>
                <a:gd name="T5" fmla="*/ 61 h 132"/>
                <a:gd name="T6" fmla="*/ 76 w 164"/>
                <a:gd name="T7" fmla="*/ 83 h 132"/>
                <a:gd name="T8" fmla="*/ 77 w 164"/>
                <a:gd name="T9" fmla="*/ 50 h 132"/>
                <a:gd name="T10" fmla="*/ 41 w 164"/>
                <a:gd name="T11" fmla="*/ 0 h 132"/>
                <a:gd name="T12" fmla="*/ 0 w 164"/>
                <a:gd name="T13" fmla="*/ 48 h 132"/>
                <a:gd name="T14" fmla="*/ 83 w 164"/>
                <a:gd name="T15" fmla="*/ 105 h 132"/>
                <a:gd name="T16" fmla="*/ 108 w 164"/>
                <a:gd name="T17" fmla="*/ 102 h 132"/>
                <a:gd name="T18" fmla="*/ 138 w 164"/>
                <a:gd name="T19" fmla="*/ 132 h 132"/>
                <a:gd name="T20" fmla="*/ 130 w 164"/>
                <a:gd name="T21" fmla="*/ 95 h 132"/>
                <a:gd name="T22" fmla="*/ 164 w 164"/>
                <a:gd name="T2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32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8777288" y="285750"/>
              <a:ext cx="619125" cy="469900"/>
            </a:xfrm>
            <a:custGeom>
              <a:avLst/>
              <a:gdLst>
                <a:gd name="T0" fmla="*/ 83 w 165"/>
                <a:gd name="T1" fmla="*/ 0 h 125"/>
                <a:gd name="T2" fmla="*/ 0 w 165"/>
                <a:gd name="T3" fmla="*/ 56 h 125"/>
                <a:gd name="T4" fmla="*/ 36 w 165"/>
                <a:gd name="T5" fmla="*/ 102 h 125"/>
                <a:gd name="T6" fmla="*/ 35 w 165"/>
                <a:gd name="T7" fmla="*/ 125 h 125"/>
                <a:gd name="T8" fmla="*/ 57 w 165"/>
                <a:gd name="T9" fmla="*/ 110 h 125"/>
                <a:gd name="T10" fmla="*/ 83 w 165"/>
                <a:gd name="T11" fmla="*/ 113 h 125"/>
                <a:gd name="T12" fmla="*/ 165 w 165"/>
                <a:gd name="T13" fmla="*/ 56 h 125"/>
                <a:gd name="T14" fmla="*/ 83 w 165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2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32"/>
          <p:cNvSpPr>
            <a:spLocks noEditPoints="1"/>
          </p:cNvSpPr>
          <p:nvPr/>
        </p:nvSpPr>
        <p:spPr bwMode="auto">
          <a:xfrm>
            <a:off x="1258828" y="1372298"/>
            <a:ext cx="380294" cy="272205"/>
          </a:xfrm>
          <a:custGeom>
            <a:avLst/>
            <a:gdLst>
              <a:gd name="T0" fmla="*/ 92 w 244"/>
              <a:gd name="T1" fmla="*/ 48 h 175"/>
              <a:gd name="T2" fmla="*/ 102 w 244"/>
              <a:gd name="T3" fmla="*/ 27 h 175"/>
              <a:gd name="T4" fmla="*/ 75 w 244"/>
              <a:gd name="T5" fmla="*/ 0 h 175"/>
              <a:gd name="T6" fmla="*/ 48 w 244"/>
              <a:gd name="T7" fmla="*/ 27 h 175"/>
              <a:gd name="T8" fmla="*/ 58 w 244"/>
              <a:gd name="T9" fmla="*/ 48 h 175"/>
              <a:gd name="T10" fmla="*/ 10 w 244"/>
              <a:gd name="T11" fmla="*/ 123 h 175"/>
              <a:gd name="T12" fmla="*/ 46 w 244"/>
              <a:gd name="T13" fmla="*/ 97 h 175"/>
              <a:gd name="T14" fmla="*/ 32 w 244"/>
              <a:gd name="T15" fmla="*/ 175 h 175"/>
              <a:gd name="T16" fmla="*/ 57 w 244"/>
              <a:gd name="T17" fmla="*/ 175 h 175"/>
              <a:gd name="T18" fmla="*/ 75 w 244"/>
              <a:gd name="T19" fmla="*/ 142 h 175"/>
              <a:gd name="T20" fmla="*/ 93 w 244"/>
              <a:gd name="T21" fmla="*/ 175 h 175"/>
              <a:gd name="T22" fmla="*/ 118 w 244"/>
              <a:gd name="T23" fmla="*/ 175 h 175"/>
              <a:gd name="T24" fmla="*/ 104 w 244"/>
              <a:gd name="T25" fmla="*/ 97 h 175"/>
              <a:gd name="T26" fmla="*/ 140 w 244"/>
              <a:gd name="T27" fmla="*/ 123 h 175"/>
              <a:gd name="T28" fmla="*/ 92 w 244"/>
              <a:gd name="T29" fmla="*/ 48 h 175"/>
              <a:gd name="T30" fmla="*/ 208 w 244"/>
              <a:gd name="T31" fmla="*/ 97 h 175"/>
              <a:gd name="T32" fmla="*/ 214 w 244"/>
              <a:gd name="T33" fmla="*/ 84 h 175"/>
              <a:gd name="T34" fmla="*/ 198 w 244"/>
              <a:gd name="T35" fmla="*/ 68 h 175"/>
              <a:gd name="T36" fmla="*/ 181 w 244"/>
              <a:gd name="T37" fmla="*/ 84 h 175"/>
              <a:gd name="T38" fmla="*/ 187 w 244"/>
              <a:gd name="T39" fmla="*/ 97 h 175"/>
              <a:gd name="T40" fmla="*/ 158 w 244"/>
              <a:gd name="T41" fmla="*/ 143 h 175"/>
              <a:gd name="T42" fmla="*/ 180 w 244"/>
              <a:gd name="T43" fmla="*/ 127 h 175"/>
              <a:gd name="T44" fmla="*/ 171 w 244"/>
              <a:gd name="T45" fmla="*/ 175 h 175"/>
              <a:gd name="T46" fmla="*/ 186 w 244"/>
              <a:gd name="T47" fmla="*/ 175 h 175"/>
              <a:gd name="T48" fmla="*/ 198 w 244"/>
              <a:gd name="T49" fmla="*/ 155 h 175"/>
              <a:gd name="T50" fmla="*/ 209 w 244"/>
              <a:gd name="T51" fmla="*/ 175 h 175"/>
              <a:gd name="T52" fmla="*/ 224 w 244"/>
              <a:gd name="T53" fmla="*/ 175 h 175"/>
              <a:gd name="T54" fmla="*/ 216 w 244"/>
              <a:gd name="T55" fmla="*/ 127 h 175"/>
              <a:gd name="T56" fmla="*/ 237 w 244"/>
              <a:gd name="T57" fmla="*/ 143 h 175"/>
              <a:gd name="T58" fmla="*/ 208 w 244"/>
              <a:gd name="T59" fmla="*/ 9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4" h="175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639980" y="1836128"/>
            <a:ext cx="269557" cy="304205"/>
            <a:chOff x="10815638" y="1174750"/>
            <a:chExt cx="728663" cy="822325"/>
          </a:xfrm>
          <a:solidFill>
            <a:srgbClr val="FFB850"/>
          </a:solidFill>
        </p:grpSpPr>
        <p:sp>
          <p:nvSpPr>
            <p:cNvPr id="26" name="Freeform 33"/>
            <p:cNvSpPr>
              <a:spLocks noEditPoints="1"/>
            </p:cNvSpPr>
            <p:nvPr/>
          </p:nvSpPr>
          <p:spPr bwMode="auto">
            <a:xfrm>
              <a:off x="10815638" y="1174750"/>
              <a:ext cx="728663" cy="822325"/>
            </a:xfrm>
            <a:custGeom>
              <a:avLst/>
              <a:gdLst>
                <a:gd name="T0" fmla="*/ 103 w 194"/>
                <a:gd name="T1" fmla="*/ 26 h 219"/>
                <a:gd name="T2" fmla="*/ 103 w 194"/>
                <a:gd name="T3" fmla="*/ 18 h 219"/>
                <a:gd name="T4" fmla="*/ 120 w 194"/>
                <a:gd name="T5" fmla="*/ 18 h 219"/>
                <a:gd name="T6" fmla="*/ 120 w 194"/>
                <a:gd name="T7" fmla="*/ 0 h 219"/>
                <a:gd name="T8" fmla="*/ 74 w 194"/>
                <a:gd name="T9" fmla="*/ 0 h 219"/>
                <a:gd name="T10" fmla="*/ 74 w 194"/>
                <a:gd name="T11" fmla="*/ 18 h 219"/>
                <a:gd name="T12" fmla="*/ 91 w 194"/>
                <a:gd name="T13" fmla="*/ 18 h 219"/>
                <a:gd name="T14" fmla="*/ 91 w 194"/>
                <a:gd name="T15" fmla="*/ 26 h 219"/>
                <a:gd name="T16" fmla="*/ 0 w 194"/>
                <a:gd name="T17" fmla="*/ 122 h 219"/>
                <a:gd name="T18" fmla="*/ 97 w 194"/>
                <a:gd name="T19" fmla="*/ 219 h 219"/>
                <a:gd name="T20" fmla="*/ 194 w 194"/>
                <a:gd name="T21" fmla="*/ 122 h 219"/>
                <a:gd name="T22" fmla="*/ 103 w 194"/>
                <a:gd name="T23" fmla="*/ 26 h 219"/>
                <a:gd name="T24" fmla="*/ 158 w 194"/>
                <a:gd name="T25" fmla="*/ 180 h 219"/>
                <a:gd name="T26" fmla="*/ 145 w 194"/>
                <a:gd name="T27" fmla="*/ 167 h 219"/>
                <a:gd name="T28" fmla="*/ 142 w 194"/>
                <a:gd name="T29" fmla="*/ 171 h 219"/>
                <a:gd name="T30" fmla="*/ 154 w 194"/>
                <a:gd name="T31" fmla="*/ 183 h 219"/>
                <a:gd name="T32" fmla="*/ 100 w 194"/>
                <a:gd name="T33" fmla="*/ 206 h 219"/>
                <a:gd name="T34" fmla="*/ 100 w 194"/>
                <a:gd name="T35" fmla="*/ 188 h 219"/>
                <a:gd name="T36" fmla="*/ 95 w 194"/>
                <a:gd name="T37" fmla="*/ 188 h 219"/>
                <a:gd name="T38" fmla="*/ 95 w 194"/>
                <a:gd name="T39" fmla="*/ 206 h 219"/>
                <a:gd name="T40" fmla="*/ 40 w 194"/>
                <a:gd name="T41" fmla="*/ 183 h 219"/>
                <a:gd name="T42" fmla="*/ 52 w 194"/>
                <a:gd name="T43" fmla="*/ 171 h 219"/>
                <a:gd name="T44" fmla="*/ 49 w 194"/>
                <a:gd name="T45" fmla="*/ 167 h 219"/>
                <a:gd name="T46" fmla="*/ 36 w 194"/>
                <a:gd name="T47" fmla="*/ 180 h 219"/>
                <a:gd name="T48" fmla="*/ 14 w 194"/>
                <a:gd name="T49" fmla="*/ 125 h 219"/>
                <a:gd name="T50" fmla="*/ 31 w 194"/>
                <a:gd name="T51" fmla="*/ 125 h 219"/>
                <a:gd name="T52" fmla="*/ 31 w 194"/>
                <a:gd name="T53" fmla="*/ 120 h 219"/>
                <a:gd name="T54" fmla="*/ 14 w 194"/>
                <a:gd name="T55" fmla="*/ 120 h 219"/>
                <a:gd name="T56" fmla="*/ 36 w 194"/>
                <a:gd name="T57" fmla="*/ 65 h 219"/>
                <a:gd name="T58" fmla="*/ 49 w 194"/>
                <a:gd name="T59" fmla="*/ 78 h 219"/>
                <a:gd name="T60" fmla="*/ 52 w 194"/>
                <a:gd name="T61" fmla="*/ 74 h 219"/>
                <a:gd name="T62" fmla="*/ 40 w 194"/>
                <a:gd name="T63" fmla="*/ 62 h 219"/>
                <a:gd name="T64" fmla="*/ 95 w 194"/>
                <a:gd name="T65" fmla="*/ 39 h 219"/>
                <a:gd name="T66" fmla="*/ 95 w 194"/>
                <a:gd name="T67" fmla="*/ 56 h 219"/>
                <a:gd name="T68" fmla="*/ 100 w 194"/>
                <a:gd name="T69" fmla="*/ 56 h 219"/>
                <a:gd name="T70" fmla="*/ 100 w 194"/>
                <a:gd name="T71" fmla="*/ 39 h 219"/>
                <a:gd name="T72" fmla="*/ 154 w 194"/>
                <a:gd name="T73" fmla="*/ 62 h 219"/>
                <a:gd name="T74" fmla="*/ 142 w 194"/>
                <a:gd name="T75" fmla="*/ 74 h 219"/>
                <a:gd name="T76" fmla="*/ 145 w 194"/>
                <a:gd name="T77" fmla="*/ 78 h 219"/>
                <a:gd name="T78" fmla="*/ 158 w 194"/>
                <a:gd name="T79" fmla="*/ 65 h 219"/>
                <a:gd name="T80" fmla="*/ 180 w 194"/>
                <a:gd name="T81" fmla="*/ 120 h 219"/>
                <a:gd name="T82" fmla="*/ 163 w 194"/>
                <a:gd name="T83" fmla="*/ 120 h 219"/>
                <a:gd name="T84" fmla="*/ 163 w 194"/>
                <a:gd name="T85" fmla="*/ 125 h 219"/>
                <a:gd name="T86" fmla="*/ 180 w 194"/>
                <a:gd name="T87" fmla="*/ 125 h 219"/>
                <a:gd name="T88" fmla="*/ 158 w 194"/>
                <a:gd name="T89" fmla="*/ 18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19">
                  <a:moveTo>
                    <a:pt x="103" y="26"/>
                  </a:moveTo>
                  <a:cubicBezTo>
                    <a:pt x="103" y="18"/>
                    <a:pt x="103" y="18"/>
                    <a:pt x="103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41" y="29"/>
                    <a:pt x="0" y="71"/>
                    <a:pt x="0" y="122"/>
                  </a:cubicBezTo>
                  <a:cubicBezTo>
                    <a:pt x="0" y="176"/>
                    <a:pt x="44" y="219"/>
                    <a:pt x="97" y="219"/>
                  </a:cubicBezTo>
                  <a:cubicBezTo>
                    <a:pt x="150" y="219"/>
                    <a:pt x="194" y="176"/>
                    <a:pt x="194" y="122"/>
                  </a:cubicBezTo>
                  <a:cubicBezTo>
                    <a:pt x="194" y="71"/>
                    <a:pt x="154" y="29"/>
                    <a:pt x="103" y="26"/>
                  </a:cubicBezTo>
                  <a:close/>
                  <a:moveTo>
                    <a:pt x="158" y="180"/>
                  </a:moveTo>
                  <a:cubicBezTo>
                    <a:pt x="145" y="167"/>
                    <a:pt x="145" y="167"/>
                    <a:pt x="145" y="167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40" y="197"/>
                    <a:pt x="121" y="205"/>
                    <a:pt x="100" y="206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206"/>
                    <a:pt x="95" y="206"/>
                    <a:pt x="95" y="206"/>
                  </a:cubicBezTo>
                  <a:cubicBezTo>
                    <a:pt x="73" y="205"/>
                    <a:pt x="54" y="197"/>
                    <a:pt x="40" y="183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23" y="165"/>
                    <a:pt x="14" y="146"/>
                    <a:pt x="14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99"/>
                    <a:pt x="23" y="80"/>
                    <a:pt x="36" y="65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54" y="48"/>
                    <a:pt x="73" y="40"/>
                    <a:pt x="95" y="39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21" y="40"/>
                    <a:pt x="140" y="48"/>
                    <a:pt x="154" y="62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71" y="80"/>
                    <a:pt x="180" y="99"/>
                    <a:pt x="180" y="120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46"/>
                    <a:pt x="171" y="165"/>
                    <a:pt x="15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11153775" y="1404937"/>
              <a:ext cx="160338" cy="273050"/>
            </a:xfrm>
            <a:custGeom>
              <a:avLst/>
              <a:gdLst>
                <a:gd name="T0" fmla="*/ 101 w 101"/>
                <a:gd name="T1" fmla="*/ 66 h 172"/>
                <a:gd name="T2" fmla="*/ 94 w 101"/>
                <a:gd name="T3" fmla="*/ 59 h 172"/>
                <a:gd name="T4" fmla="*/ 21 w 101"/>
                <a:gd name="T5" fmla="*/ 132 h 172"/>
                <a:gd name="T6" fmla="*/ 21 w 101"/>
                <a:gd name="T7" fmla="*/ 0 h 172"/>
                <a:gd name="T8" fmla="*/ 11 w 101"/>
                <a:gd name="T9" fmla="*/ 0 h 172"/>
                <a:gd name="T10" fmla="*/ 11 w 101"/>
                <a:gd name="T11" fmla="*/ 141 h 172"/>
                <a:gd name="T12" fmla="*/ 0 w 101"/>
                <a:gd name="T13" fmla="*/ 153 h 172"/>
                <a:gd name="T14" fmla="*/ 7 w 101"/>
                <a:gd name="T15" fmla="*/ 163 h 172"/>
                <a:gd name="T16" fmla="*/ 11 w 101"/>
                <a:gd name="T17" fmla="*/ 158 h 172"/>
                <a:gd name="T18" fmla="*/ 11 w 101"/>
                <a:gd name="T19" fmla="*/ 172 h 172"/>
                <a:gd name="T20" fmla="*/ 21 w 101"/>
                <a:gd name="T21" fmla="*/ 172 h 172"/>
                <a:gd name="T22" fmla="*/ 21 w 101"/>
                <a:gd name="T23" fmla="*/ 146 h 172"/>
                <a:gd name="T24" fmla="*/ 101 w 101"/>
                <a:gd name="T25" fmla="*/ 6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72">
                  <a:moveTo>
                    <a:pt x="101" y="66"/>
                  </a:moveTo>
                  <a:lnTo>
                    <a:pt x="94" y="59"/>
                  </a:lnTo>
                  <a:lnTo>
                    <a:pt x="21" y="13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11" y="141"/>
                  </a:lnTo>
                  <a:lnTo>
                    <a:pt x="0" y="153"/>
                  </a:lnTo>
                  <a:lnTo>
                    <a:pt x="7" y="163"/>
                  </a:lnTo>
                  <a:lnTo>
                    <a:pt x="11" y="158"/>
                  </a:lnTo>
                  <a:lnTo>
                    <a:pt x="11" y="172"/>
                  </a:lnTo>
                  <a:lnTo>
                    <a:pt x="21" y="172"/>
                  </a:lnTo>
                  <a:lnTo>
                    <a:pt x="21" y="146"/>
                  </a:lnTo>
                  <a:lnTo>
                    <a:pt x="10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195"/>
          <p:cNvGrpSpPr>
            <a:grpSpLocks noChangeAspect="1"/>
          </p:cNvGrpSpPr>
          <p:nvPr/>
        </p:nvGrpSpPr>
        <p:grpSpPr bwMode="auto">
          <a:xfrm>
            <a:off x="4068569" y="897262"/>
            <a:ext cx="656546" cy="825758"/>
            <a:chOff x="2980" y="105"/>
            <a:chExt cx="1649" cy="2074"/>
          </a:xfrm>
          <a:solidFill>
            <a:srgbClr val="F8F8F8"/>
          </a:solidFill>
        </p:grpSpPr>
        <p:sp>
          <p:nvSpPr>
            <p:cNvPr id="29" name="Freeform 196"/>
            <p:cNvSpPr/>
            <p:nvPr/>
          </p:nvSpPr>
          <p:spPr bwMode="auto">
            <a:xfrm>
              <a:off x="3549" y="105"/>
              <a:ext cx="470" cy="469"/>
            </a:xfrm>
            <a:custGeom>
              <a:avLst/>
              <a:gdLst>
                <a:gd name="T0" fmla="*/ 79 w 198"/>
                <a:gd name="T1" fmla="*/ 187 h 198"/>
                <a:gd name="T2" fmla="*/ 187 w 198"/>
                <a:gd name="T3" fmla="*/ 120 h 198"/>
                <a:gd name="T4" fmla="*/ 120 w 198"/>
                <a:gd name="T5" fmla="*/ 12 h 198"/>
                <a:gd name="T6" fmla="*/ 12 w 198"/>
                <a:gd name="T7" fmla="*/ 79 h 198"/>
                <a:gd name="T8" fmla="*/ 79 w 198"/>
                <a:gd name="T9" fmla="*/ 18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98">
                  <a:moveTo>
                    <a:pt x="79" y="187"/>
                  </a:moveTo>
                  <a:cubicBezTo>
                    <a:pt x="127" y="198"/>
                    <a:pt x="176" y="168"/>
                    <a:pt x="187" y="120"/>
                  </a:cubicBezTo>
                  <a:cubicBezTo>
                    <a:pt x="198" y="71"/>
                    <a:pt x="168" y="23"/>
                    <a:pt x="120" y="12"/>
                  </a:cubicBezTo>
                  <a:cubicBezTo>
                    <a:pt x="71" y="0"/>
                    <a:pt x="23" y="30"/>
                    <a:pt x="12" y="79"/>
                  </a:cubicBezTo>
                  <a:cubicBezTo>
                    <a:pt x="0" y="127"/>
                    <a:pt x="30" y="176"/>
                    <a:pt x="7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97"/>
            <p:cNvSpPr>
              <a:spLocks noEditPoints="1"/>
            </p:cNvSpPr>
            <p:nvPr/>
          </p:nvSpPr>
          <p:spPr bwMode="auto">
            <a:xfrm>
              <a:off x="2980" y="558"/>
              <a:ext cx="1649" cy="1621"/>
            </a:xfrm>
            <a:custGeom>
              <a:avLst/>
              <a:gdLst>
                <a:gd name="T0" fmla="*/ 244 w 695"/>
                <a:gd name="T1" fmla="*/ 499 h 684"/>
                <a:gd name="T2" fmla="*/ 299 w 695"/>
                <a:gd name="T3" fmla="*/ 454 h 684"/>
                <a:gd name="T4" fmla="*/ 298 w 695"/>
                <a:gd name="T5" fmla="*/ 617 h 684"/>
                <a:gd name="T6" fmla="*/ 345 w 695"/>
                <a:gd name="T7" fmla="*/ 684 h 684"/>
                <a:gd name="T8" fmla="*/ 415 w 695"/>
                <a:gd name="T9" fmla="*/ 529 h 684"/>
                <a:gd name="T10" fmla="*/ 306 w 695"/>
                <a:gd name="T11" fmla="*/ 306 h 684"/>
                <a:gd name="T12" fmla="*/ 316 w 695"/>
                <a:gd name="T13" fmla="*/ 155 h 684"/>
                <a:gd name="T14" fmla="*/ 430 w 695"/>
                <a:gd name="T15" fmla="*/ 214 h 684"/>
                <a:gd name="T16" fmla="*/ 481 w 695"/>
                <a:gd name="T17" fmla="*/ 205 h 684"/>
                <a:gd name="T18" fmla="*/ 505 w 695"/>
                <a:gd name="T19" fmla="*/ 226 h 684"/>
                <a:gd name="T20" fmla="*/ 495 w 695"/>
                <a:gd name="T21" fmla="*/ 283 h 684"/>
                <a:gd name="T22" fmla="*/ 614 w 695"/>
                <a:gd name="T23" fmla="*/ 323 h 684"/>
                <a:gd name="T24" fmla="*/ 683 w 695"/>
                <a:gd name="T25" fmla="*/ 144 h 684"/>
                <a:gd name="T26" fmla="*/ 565 w 695"/>
                <a:gd name="T27" fmla="*/ 104 h 684"/>
                <a:gd name="T28" fmla="*/ 543 w 695"/>
                <a:gd name="T29" fmla="*/ 137 h 684"/>
                <a:gd name="T30" fmla="*/ 470 w 695"/>
                <a:gd name="T31" fmla="*/ 140 h 684"/>
                <a:gd name="T32" fmla="*/ 392 w 695"/>
                <a:gd name="T33" fmla="*/ 138 h 684"/>
                <a:gd name="T34" fmla="*/ 335 w 695"/>
                <a:gd name="T35" fmla="*/ 66 h 684"/>
                <a:gd name="T36" fmla="*/ 332 w 695"/>
                <a:gd name="T37" fmla="*/ 58 h 684"/>
                <a:gd name="T38" fmla="*/ 331 w 695"/>
                <a:gd name="T39" fmla="*/ 57 h 684"/>
                <a:gd name="T40" fmla="*/ 331 w 695"/>
                <a:gd name="T41" fmla="*/ 57 h 684"/>
                <a:gd name="T42" fmla="*/ 290 w 695"/>
                <a:gd name="T43" fmla="*/ 2 h 684"/>
                <a:gd name="T44" fmla="*/ 246 w 695"/>
                <a:gd name="T45" fmla="*/ 0 h 684"/>
                <a:gd name="T46" fmla="*/ 81 w 695"/>
                <a:gd name="T47" fmla="*/ 97 h 684"/>
                <a:gd name="T48" fmla="*/ 65 w 695"/>
                <a:gd name="T49" fmla="*/ 262 h 684"/>
                <a:gd name="T50" fmla="*/ 101 w 695"/>
                <a:gd name="T51" fmla="*/ 290 h 684"/>
                <a:gd name="T52" fmla="*/ 125 w 695"/>
                <a:gd name="T53" fmla="*/ 201 h 684"/>
                <a:gd name="T54" fmla="*/ 184 w 695"/>
                <a:gd name="T55" fmla="*/ 78 h 684"/>
                <a:gd name="T56" fmla="*/ 176 w 695"/>
                <a:gd name="T57" fmla="*/ 328 h 684"/>
                <a:gd name="T58" fmla="*/ 153 w 695"/>
                <a:gd name="T59" fmla="*/ 457 h 684"/>
                <a:gd name="T60" fmla="*/ 12 w 695"/>
                <a:gd name="T61" fmla="*/ 640 h 684"/>
                <a:gd name="T62" fmla="*/ 538 w 695"/>
                <a:gd name="T63" fmla="*/ 148 h 684"/>
                <a:gd name="T64" fmla="*/ 511 w 695"/>
                <a:gd name="T65" fmla="*/ 215 h 684"/>
                <a:gd name="T66" fmla="*/ 492 w 695"/>
                <a:gd name="T67" fmla="*/ 200 h 684"/>
                <a:gd name="T68" fmla="*/ 513 w 695"/>
                <a:gd name="T69" fmla="*/ 153 h 684"/>
                <a:gd name="T70" fmla="*/ 538 w 695"/>
                <a:gd name="T71" fmla="*/ 148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5" h="684">
                  <a:moveTo>
                    <a:pt x="78" y="663"/>
                  </a:moveTo>
                  <a:cubicBezTo>
                    <a:pt x="165" y="622"/>
                    <a:pt x="217" y="559"/>
                    <a:pt x="244" y="499"/>
                  </a:cubicBezTo>
                  <a:cubicBezTo>
                    <a:pt x="258" y="468"/>
                    <a:pt x="266" y="438"/>
                    <a:pt x="271" y="411"/>
                  </a:cubicBezTo>
                  <a:cubicBezTo>
                    <a:pt x="282" y="423"/>
                    <a:pt x="292" y="438"/>
                    <a:pt x="299" y="454"/>
                  </a:cubicBezTo>
                  <a:cubicBezTo>
                    <a:pt x="309" y="475"/>
                    <a:pt x="315" y="500"/>
                    <a:pt x="315" y="529"/>
                  </a:cubicBezTo>
                  <a:cubicBezTo>
                    <a:pt x="315" y="554"/>
                    <a:pt x="311" y="583"/>
                    <a:pt x="298" y="617"/>
                  </a:cubicBezTo>
                  <a:cubicBezTo>
                    <a:pt x="289" y="643"/>
                    <a:pt x="303" y="672"/>
                    <a:pt x="329" y="681"/>
                  </a:cubicBezTo>
                  <a:cubicBezTo>
                    <a:pt x="334" y="683"/>
                    <a:pt x="340" y="684"/>
                    <a:pt x="345" y="684"/>
                  </a:cubicBezTo>
                  <a:cubicBezTo>
                    <a:pt x="366" y="684"/>
                    <a:pt x="385" y="671"/>
                    <a:pt x="393" y="651"/>
                  </a:cubicBezTo>
                  <a:cubicBezTo>
                    <a:pt x="408" y="607"/>
                    <a:pt x="415" y="567"/>
                    <a:pt x="415" y="529"/>
                  </a:cubicBezTo>
                  <a:cubicBezTo>
                    <a:pt x="415" y="483"/>
                    <a:pt x="405" y="443"/>
                    <a:pt x="388" y="409"/>
                  </a:cubicBezTo>
                  <a:cubicBezTo>
                    <a:pt x="366" y="362"/>
                    <a:pt x="334" y="329"/>
                    <a:pt x="306" y="306"/>
                  </a:cubicBezTo>
                  <a:cubicBezTo>
                    <a:pt x="306" y="305"/>
                    <a:pt x="306" y="304"/>
                    <a:pt x="306" y="303"/>
                  </a:cubicBezTo>
                  <a:cubicBezTo>
                    <a:pt x="300" y="255"/>
                    <a:pt x="307" y="202"/>
                    <a:pt x="316" y="155"/>
                  </a:cubicBezTo>
                  <a:cubicBezTo>
                    <a:pt x="327" y="168"/>
                    <a:pt x="340" y="181"/>
                    <a:pt x="356" y="191"/>
                  </a:cubicBezTo>
                  <a:cubicBezTo>
                    <a:pt x="376" y="205"/>
                    <a:pt x="402" y="214"/>
                    <a:pt x="430" y="214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7" y="214"/>
                    <a:pt x="463" y="211"/>
                    <a:pt x="481" y="205"/>
                  </a:cubicBezTo>
                  <a:cubicBezTo>
                    <a:pt x="485" y="213"/>
                    <a:pt x="492" y="219"/>
                    <a:pt x="501" y="224"/>
                  </a:cubicBezTo>
                  <a:cubicBezTo>
                    <a:pt x="503" y="224"/>
                    <a:pt x="504" y="225"/>
                    <a:pt x="505" y="226"/>
                  </a:cubicBezTo>
                  <a:cubicBezTo>
                    <a:pt x="488" y="262"/>
                    <a:pt x="488" y="262"/>
                    <a:pt x="488" y="262"/>
                  </a:cubicBezTo>
                  <a:cubicBezTo>
                    <a:pt x="484" y="270"/>
                    <a:pt x="487" y="279"/>
                    <a:pt x="495" y="283"/>
                  </a:cubicBezTo>
                  <a:cubicBezTo>
                    <a:pt x="592" y="330"/>
                    <a:pt x="592" y="330"/>
                    <a:pt x="592" y="330"/>
                  </a:cubicBezTo>
                  <a:cubicBezTo>
                    <a:pt x="600" y="334"/>
                    <a:pt x="610" y="331"/>
                    <a:pt x="614" y="323"/>
                  </a:cubicBezTo>
                  <a:cubicBezTo>
                    <a:pt x="691" y="165"/>
                    <a:pt x="691" y="165"/>
                    <a:pt x="691" y="165"/>
                  </a:cubicBezTo>
                  <a:cubicBezTo>
                    <a:pt x="695" y="157"/>
                    <a:pt x="691" y="147"/>
                    <a:pt x="683" y="144"/>
                  </a:cubicBezTo>
                  <a:cubicBezTo>
                    <a:pt x="586" y="96"/>
                    <a:pt x="586" y="96"/>
                    <a:pt x="586" y="96"/>
                  </a:cubicBezTo>
                  <a:cubicBezTo>
                    <a:pt x="578" y="92"/>
                    <a:pt x="569" y="96"/>
                    <a:pt x="565" y="104"/>
                  </a:cubicBezTo>
                  <a:cubicBezTo>
                    <a:pt x="547" y="140"/>
                    <a:pt x="547" y="140"/>
                    <a:pt x="547" y="140"/>
                  </a:cubicBezTo>
                  <a:cubicBezTo>
                    <a:pt x="546" y="139"/>
                    <a:pt x="545" y="138"/>
                    <a:pt x="543" y="137"/>
                  </a:cubicBezTo>
                  <a:cubicBezTo>
                    <a:pt x="528" y="130"/>
                    <a:pt x="512" y="131"/>
                    <a:pt x="498" y="139"/>
                  </a:cubicBezTo>
                  <a:cubicBezTo>
                    <a:pt x="490" y="135"/>
                    <a:pt x="479" y="135"/>
                    <a:pt x="470" y="140"/>
                  </a:cubicBezTo>
                  <a:cubicBezTo>
                    <a:pt x="454" y="148"/>
                    <a:pt x="441" y="150"/>
                    <a:pt x="430" y="150"/>
                  </a:cubicBezTo>
                  <a:cubicBezTo>
                    <a:pt x="416" y="150"/>
                    <a:pt x="404" y="146"/>
                    <a:pt x="392" y="138"/>
                  </a:cubicBezTo>
                  <a:cubicBezTo>
                    <a:pt x="374" y="126"/>
                    <a:pt x="358" y="106"/>
                    <a:pt x="347" y="88"/>
                  </a:cubicBezTo>
                  <a:cubicBezTo>
                    <a:pt x="342" y="79"/>
                    <a:pt x="338" y="71"/>
                    <a:pt x="335" y="66"/>
                  </a:cubicBezTo>
                  <a:cubicBezTo>
                    <a:pt x="334" y="63"/>
                    <a:pt x="333" y="61"/>
                    <a:pt x="332" y="59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6"/>
                    <a:pt x="330" y="55"/>
                    <a:pt x="330" y="54"/>
                  </a:cubicBezTo>
                  <a:cubicBezTo>
                    <a:pt x="325" y="29"/>
                    <a:pt x="311" y="8"/>
                    <a:pt x="290" y="2"/>
                  </a:cubicBezTo>
                  <a:cubicBezTo>
                    <a:pt x="282" y="0"/>
                    <a:pt x="272" y="0"/>
                    <a:pt x="263" y="1"/>
                  </a:cubicBezTo>
                  <a:cubicBezTo>
                    <a:pt x="258" y="1"/>
                    <a:pt x="253" y="0"/>
                    <a:pt x="246" y="0"/>
                  </a:cubicBezTo>
                  <a:cubicBezTo>
                    <a:pt x="218" y="1"/>
                    <a:pt x="173" y="5"/>
                    <a:pt x="132" y="34"/>
                  </a:cubicBezTo>
                  <a:cubicBezTo>
                    <a:pt x="112" y="49"/>
                    <a:pt x="93" y="70"/>
                    <a:pt x="81" y="97"/>
                  </a:cubicBezTo>
                  <a:cubicBezTo>
                    <a:pt x="68" y="125"/>
                    <a:pt x="61" y="160"/>
                    <a:pt x="61" y="201"/>
                  </a:cubicBezTo>
                  <a:cubicBezTo>
                    <a:pt x="61" y="220"/>
                    <a:pt x="62" y="240"/>
                    <a:pt x="65" y="262"/>
                  </a:cubicBezTo>
                  <a:cubicBezTo>
                    <a:pt x="67" y="278"/>
                    <a:pt x="81" y="290"/>
                    <a:pt x="97" y="290"/>
                  </a:cubicBezTo>
                  <a:cubicBezTo>
                    <a:pt x="98" y="290"/>
                    <a:pt x="100" y="290"/>
                    <a:pt x="101" y="290"/>
                  </a:cubicBezTo>
                  <a:cubicBezTo>
                    <a:pt x="119" y="287"/>
                    <a:pt x="131" y="271"/>
                    <a:pt x="129" y="253"/>
                  </a:cubicBezTo>
                  <a:cubicBezTo>
                    <a:pt x="126" y="234"/>
                    <a:pt x="125" y="217"/>
                    <a:pt x="125" y="201"/>
                  </a:cubicBezTo>
                  <a:cubicBezTo>
                    <a:pt x="125" y="167"/>
                    <a:pt x="130" y="142"/>
                    <a:pt x="139" y="124"/>
                  </a:cubicBezTo>
                  <a:cubicBezTo>
                    <a:pt x="150" y="100"/>
                    <a:pt x="166" y="86"/>
                    <a:pt x="184" y="78"/>
                  </a:cubicBezTo>
                  <a:cubicBezTo>
                    <a:pt x="159" y="155"/>
                    <a:pt x="153" y="207"/>
                    <a:pt x="163" y="293"/>
                  </a:cubicBezTo>
                  <a:cubicBezTo>
                    <a:pt x="166" y="308"/>
                    <a:pt x="171" y="319"/>
                    <a:pt x="176" y="328"/>
                  </a:cubicBezTo>
                  <a:cubicBezTo>
                    <a:pt x="177" y="333"/>
                    <a:pt x="177" y="338"/>
                    <a:pt x="177" y="345"/>
                  </a:cubicBezTo>
                  <a:cubicBezTo>
                    <a:pt x="177" y="372"/>
                    <a:pt x="173" y="415"/>
                    <a:pt x="153" y="457"/>
                  </a:cubicBezTo>
                  <a:cubicBezTo>
                    <a:pt x="133" y="499"/>
                    <a:pt x="100" y="541"/>
                    <a:pt x="35" y="573"/>
                  </a:cubicBezTo>
                  <a:cubicBezTo>
                    <a:pt x="10" y="585"/>
                    <a:pt x="0" y="615"/>
                    <a:pt x="12" y="640"/>
                  </a:cubicBezTo>
                  <a:cubicBezTo>
                    <a:pt x="24" y="664"/>
                    <a:pt x="53" y="675"/>
                    <a:pt x="78" y="663"/>
                  </a:cubicBezTo>
                  <a:close/>
                  <a:moveTo>
                    <a:pt x="538" y="148"/>
                  </a:moveTo>
                  <a:cubicBezTo>
                    <a:pt x="539" y="149"/>
                    <a:pt x="541" y="150"/>
                    <a:pt x="542" y="151"/>
                  </a:cubicBezTo>
                  <a:cubicBezTo>
                    <a:pt x="511" y="215"/>
                    <a:pt x="511" y="215"/>
                    <a:pt x="511" y="215"/>
                  </a:cubicBezTo>
                  <a:cubicBezTo>
                    <a:pt x="509" y="214"/>
                    <a:pt x="508" y="214"/>
                    <a:pt x="506" y="213"/>
                  </a:cubicBezTo>
                  <a:cubicBezTo>
                    <a:pt x="500" y="210"/>
                    <a:pt x="495" y="205"/>
                    <a:pt x="492" y="200"/>
                  </a:cubicBezTo>
                  <a:cubicBezTo>
                    <a:pt x="494" y="199"/>
                    <a:pt x="497" y="198"/>
                    <a:pt x="499" y="196"/>
                  </a:cubicBezTo>
                  <a:cubicBezTo>
                    <a:pt x="515" y="188"/>
                    <a:pt x="521" y="169"/>
                    <a:pt x="513" y="153"/>
                  </a:cubicBezTo>
                  <a:cubicBezTo>
                    <a:pt x="512" y="151"/>
                    <a:pt x="511" y="149"/>
                    <a:pt x="509" y="147"/>
                  </a:cubicBezTo>
                  <a:cubicBezTo>
                    <a:pt x="518" y="144"/>
                    <a:pt x="529" y="144"/>
                    <a:pt x="538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200"/>
          <p:cNvGrpSpPr>
            <a:grpSpLocks noChangeAspect="1"/>
          </p:cNvGrpSpPr>
          <p:nvPr/>
        </p:nvGrpSpPr>
        <p:grpSpPr bwMode="auto">
          <a:xfrm>
            <a:off x="3822536" y="3238382"/>
            <a:ext cx="378958" cy="1053111"/>
            <a:chOff x="6048" y="2140"/>
            <a:chExt cx="466" cy="1295"/>
          </a:xfrm>
          <a:solidFill>
            <a:srgbClr val="F8F8F8"/>
          </a:solidFill>
        </p:grpSpPr>
        <p:sp>
          <p:nvSpPr>
            <p:cNvPr id="32" name="Freeform 202"/>
            <p:cNvSpPr/>
            <p:nvPr/>
          </p:nvSpPr>
          <p:spPr bwMode="auto">
            <a:xfrm>
              <a:off x="6181" y="2140"/>
              <a:ext cx="250" cy="249"/>
            </a:xfrm>
            <a:custGeom>
              <a:avLst/>
              <a:gdLst>
                <a:gd name="T0" fmla="*/ 44 w 105"/>
                <a:gd name="T1" fmla="*/ 100 h 105"/>
                <a:gd name="T2" fmla="*/ 100 w 105"/>
                <a:gd name="T3" fmla="*/ 62 h 105"/>
                <a:gd name="T4" fmla="*/ 61 w 105"/>
                <a:gd name="T5" fmla="*/ 5 h 105"/>
                <a:gd name="T6" fmla="*/ 5 w 105"/>
                <a:gd name="T7" fmla="*/ 44 h 105"/>
                <a:gd name="T8" fmla="*/ 44 w 105"/>
                <a:gd name="T9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5">
                  <a:moveTo>
                    <a:pt x="44" y="100"/>
                  </a:moveTo>
                  <a:cubicBezTo>
                    <a:pt x="70" y="105"/>
                    <a:pt x="95" y="88"/>
                    <a:pt x="100" y="62"/>
                  </a:cubicBezTo>
                  <a:cubicBezTo>
                    <a:pt x="105" y="35"/>
                    <a:pt x="87" y="10"/>
                    <a:pt x="61" y="5"/>
                  </a:cubicBezTo>
                  <a:cubicBezTo>
                    <a:pt x="35" y="0"/>
                    <a:pt x="10" y="18"/>
                    <a:pt x="5" y="44"/>
                  </a:cubicBezTo>
                  <a:cubicBezTo>
                    <a:pt x="0" y="70"/>
                    <a:pt x="17" y="95"/>
                    <a:pt x="4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03"/>
            <p:cNvSpPr/>
            <p:nvPr/>
          </p:nvSpPr>
          <p:spPr bwMode="auto">
            <a:xfrm>
              <a:off x="6048" y="2365"/>
              <a:ext cx="373" cy="1070"/>
            </a:xfrm>
            <a:custGeom>
              <a:avLst/>
              <a:gdLst>
                <a:gd name="T0" fmla="*/ 20 w 157"/>
                <a:gd name="T1" fmla="*/ 448 h 451"/>
                <a:gd name="T2" fmla="*/ 30 w 157"/>
                <a:gd name="T3" fmla="*/ 451 h 451"/>
                <a:gd name="T4" fmla="*/ 55 w 157"/>
                <a:gd name="T5" fmla="*/ 435 h 451"/>
                <a:gd name="T6" fmla="*/ 85 w 157"/>
                <a:gd name="T7" fmla="*/ 287 h 451"/>
                <a:gd name="T8" fmla="*/ 84 w 157"/>
                <a:gd name="T9" fmla="*/ 253 h 451"/>
                <a:gd name="T10" fmla="*/ 94 w 157"/>
                <a:gd name="T11" fmla="*/ 269 h 451"/>
                <a:gd name="T12" fmla="*/ 103 w 157"/>
                <a:gd name="T13" fmla="*/ 312 h 451"/>
                <a:gd name="T14" fmla="*/ 101 w 157"/>
                <a:gd name="T15" fmla="*/ 340 h 451"/>
                <a:gd name="T16" fmla="*/ 123 w 157"/>
                <a:gd name="T17" fmla="*/ 371 h 451"/>
                <a:gd name="T18" fmla="*/ 153 w 157"/>
                <a:gd name="T19" fmla="*/ 349 h 451"/>
                <a:gd name="T20" fmla="*/ 153 w 157"/>
                <a:gd name="T21" fmla="*/ 349 h 451"/>
                <a:gd name="T22" fmla="*/ 157 w 157"/>
                <a:gd name="T23" fmla="*/ 312 h 451"/>
                <a:gd name="T24" fmla="*/ 141 w 157"/>
                <a:gd name="T25" fmla="*/ 242 h 451"/>
                <a:gd name="T26" fmla="*/ 95 w 157"/>
                <a:gd name="T27" fmla="*/ 193 h 451"/>
                <a:gd name="T28" fmla="*/ 95 w 157"/>
                <a:gd name="T29" fmla="*/ 189 h 451"/>
                <a:gd name="T30" fmla="*/ 95 w 157"/>
                <a:gd name="T31" fmla="*/ 123 h 451"/>
                <a:gd name="T32" fmla="*/ 64 w 157"/>
                <a:gd name="T33" fmla="*/ 81 h 451"/>
                <a:gd name="T34" fmla="*/ 52 w 157"/>
                <a:gd name="T35" fmla="*/ 53 h 451"/>
                <a:gd name="T36" fmla="*/ 64 w 157"/>
                <a:gd name="T37" fmla="*/ 32 h 451"/>
                <a:gd name="T38" fmla="*/ 85 w 157"/>
                <a:gd name="T39" fmla="*/ 43 h 451"/>
                <a:gd name="T40" fmla="*/ 85 w 157"/>
                <a:gd name="T41" fmla="*/ 43 h 451"/>
                <a:gd name="T42" fmla="*/ 94 w 157"/>
                <a:gd name="T43" fmla="*/ 65 h 451"/>
                <a:gd name="T44" fmla="*/ 106 w 157"/>
                <a:gd name="T45" fmla="*/ 83 h 451"/>
                <a:gd name="T46" fmla="*/ 107 w 157"/>
                <a:gd name="T47" fmla="*/ 81 h 451"/>
                <a:gd name="T48" fmla="*/ 93 w 157"/>
                <a:gd name="T49" fmla="*/ 16 h 451"/>
                <a:gd name="T50" fmla="*/ 30 w 157"/>
                <a:gd name="T51" fmla="*/ 40 h 451"/>
                <a:gd name="T52" fmla="*/ 7 w 157"/>
                <a:gd name="T53" fmla="*/ 187 h 451"/>
                <a:gd name="T54" fmla="*/ 27 w 157"/>
                <a:gd name="T55" fmla="*/ 232 h 451"/>
                <a:gd name="T56" fmla="*/ 32 w 157"/>
                <a:gd name="T57" fmla="*/ 287 h 451"/>
                <a:gd name="T58" fmla="*/ 6 w 157"/>
                <a:gd name="T59" fmla="*/ 413 h 451"/>
                <a:gd name="T60" fmla="*/ 20 w 157"/>
                <a:gd name="T61" fmla="*/ 44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451">
                  <a:moveTo>
                    <a:pt x="20" y="448"/>
                  </a:moveTo>
                  <a:cubicBezTo>
                    <a:pt x="23" y="450"/>
                    <a:pt x="27" y="451"/>
                    <a:pt x="30" y="451"/>
                  </a:cubicBezTo>
                  <a:cubicBezTo>
                    <a:pt x="41" y="451"/>
                    <a:pt x="50" y="445"/>
                    <a:pt x="55" y="435"/>
                  </a:cubicBezTo>
                  <a:cubicBezTo>
                    <a:pt x="79" y="380"/>
                    <a:pt x="85" y="328"/>
                    <a:pt x="85" y="287"/>
                  </a:cubicBezTo>
                  <a:cubicBezTo>
                    <a:pt x="85" y="274"/>
                    <a:pt x="85" y="263"/>
                    <a:pt x="84" y="253"/>
                  </a:cubicBezTo>
                  <a:cubicBezTo>
                    <a:pt x="88" y="257"/>
                    <a:pt x="91" y="263"/>
                    <a:pt x="94" y="269"/>
                  </a:cubicBezTo>
                  <a:cubicBezTo>
                    <a:pt x="99" y="280"/>
                    <a:pt x="103" y="293"/>
                    <a:pt x="103" y="312"/>
                  </a:cubicBezTo>
                  <a:cubicBezTo>
                    <a:pt x="103" y="320"/>
                    <a:pt x="102" y="330"/>
                    <a:pt x="101" y="340"/>
                  </a:cubicBezTo>
                  <a:cubicBezTo>
                    <a:pt x="98" y="355"/>
                    <a:pt x="108" y="369"/>
                    <a:pt x="123" y="371"/>
                  </a:cubicBezTo>
                  <a:cubicBezTo>
                    <a:pt x="137" y="373"/>
                    <a:pt x="151" y="364"/>
                    <a:pt x="153" y="349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56" y="336"/>
                    <a:pt x="157" y="324"/>
                    <a:pt x="157" y="312"/>
                  </a:cubicBezTo>
                  <a:cubicBezTo>
                    <a:pt x="157" y="284"/>
                    <a:pt x="151" y="261"/>
                    <a:pt x="141" y="242"/>
                  </a:cubicBezTo>
                  <a:cubicBezTo>
                    <a:pt x="128" y="218"/>
                    <a:pt x="111" y="203"/>
                    <a:pt x="95" y="193"/>
                  </a:cubicBezTo>
                  <a:cubicBezTo>
                    <a:pt x="95" y="191"/>
                    <a:pt x="95" y="190"/>
                    <a:pt x="95" y="189"/>
                  </a:cubicBezTo>
                  <a:cubicBezTo>
                    <a:pt x="91" y="166"/>
                    <a:pt x="92" y="144"/>
                    <a:pt x="95" y="123"/>
                  </a:cubicBezTo>
                  <a:cubicBezTo>
                    <a:pt x="81" y="109"/>
                    <a:pt x="71" y="94"/>
                    <a:pt x="64" y="81"/>
                  </a:cubicBezTo>
                  <a:cubicBezTo>
                    <a:pt x="56" y="66"/>
                    <a:pt x="52" y="54"/>
                    <a:pt x="52" y="53"/>
                  </a:cubicBezTo>
                  <a:cubicBezTo>
                    <a:pt x="49" y="44"/>
                    <a:pt x="55" y="35"/>
                    <a:pt x="64" y="32"/>
                  </a:cubicBezTo>
                  <a:cubicBezTo>
                    <a:pt x="73" y="29"/>
                    <a:pt x="82" y="34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4"/>
                    <a:pt x="88" y="53"/>
                    <a:pt x="94" y="65"/>
                  </a:cubicBezTo>
                  <a:cubicBezTo>
                    <a:pt x="97" y="70"/>
                    <a:pt x="101" y="77"/>
                    <a:pt x="106" y="83"/>
                  </a:cubicBezTo>
                  <a:cubicBezTo>
                    <a:pt x="106" y="82"/>
                    <a:pt x="106" y="81"/>
                    <a:pt x="107" y="81"/>
                  </a:cubicBezTo>
                  <a:cubicBezTo>
                    <a:pt x="115" y="59"/>
                    <a:pt x="110" y="32"/>
                    <a:pt x="93" y="16"/>
                  </a:cubicBezTo>
                  <a:cubicBezTo>
                    <a:pt x="75" y="0"/>
                    <a:pt x="44" y="7"/>
                    <a:pt x="30" y="40"/>
                  </a:cubicBezTo>
                  <a:cubicBezTo>
                    <a:pt x="10" y="85"/>
                    <a:pt x="2" y="135"/>
                    <a:pt x="7" y="187"/>
                  </a:cubicBezTo>
                  <a:cubicBezTo>
                    <a:pt x="9" y="206"/>
                    <a:pt x="17" y="221"/>
                    <a:pt x="27" y="232"/>
                  </a:cubicBezTo>
                  <a:cubicBezTo>
                    <a:pt x="30" y="246"/>
                    <a:pt x="32" y="265"/>
                    <a:pt x="32" y="287"/>
                  </a:cubicBezTo>
                  <a:cubicBezTo>
                    <a:pt x="32" y="322"/>
                    <a:pt x="26" y="367"/>
                    <a:pt x="6" y="413"/>
                  </a:cubicBezTo>
                  <a:cubicBezTo>
                    <a:pt x="0" y="427"/>
                    <a:pt x="6" y="443"/>
                    <a:pt x="20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04"/>
            <p:cNvSpPr/>
            <p:nvPr/>
          </p:nvSpPr>
          <p:spPr bwMode="auto">
            <a:xfrm>
              <a:off x="6177" y="2448"/>
              <a:ext cx="337" cy="297"/>
            </a:xfrm>
            <a:custGeom>
              <a:avLst/>
              <a:gdLst>
                <a:gd name="T0" fmla="*/ 50 w 142"/>
                <a:gd name="T1" fmla="*/ 53 h 125"/>
                <a:gd name="T2" fmla="*/ 37 w 142"/>
                <a:gd name="T3" fmla="*/ 32 h 125"/>
                <a:gd name="T4" fmla="*/ 27 w 142"/>
                <a:gd name="T5" fmla="*/ 10 h 125"/>
                <a:gd name="T6" fmla="*/ 21 w 142"/>
                <a:gd name="T7" fmla="*/ 2 h 125"/>
                <a:gd name="T8" fmla="*/ 11 w 142"/>
                <a:gd name="T9" fmla="*/ 1 h 125"/>
                <a:gd name="T10" fmla="*/ 8 w 142"/>
                <a:gd name="T11" fmla="*/ 2 h 125"/>
                <a:gd name="T12" fmla="*/ 2 w 142"/>
                <a:gd name="T13" fmla="*/ 17 h 125"/>
                <a:gd name="T14" fmla="*/ 14 w 142"/>
                <a:gd name="T15" fmla="*/ 44 h 125"/>
                <a:gd name="T16" fmla="*/ 42 w 142"/>
                <a:gd name="T17" fmla="*/ 83 h 125"/>
                <a:gd name="T18" fmla="*/ 53 w 142"/>
                <a:gd name="T19" fmla="*/ 93 h 125"/>
                <a:gd name="T20" fmla="*/ 128 w 142"/>
                <a:gd name="T21" fmla="*/ 125 h 125"/>
                <a:gd name="T22" fmla="*/ 135 w 142"/>
                <a:gd name="T23" fmla="*/ 123 h 125"/>
                <a:gd name="T24" fmla="*/ 142 w 142"/>
                <a:gd name="T25" fmla="*/ 113 h 125"/>
                <a:gd name="T26" fmla="*/ 139 w 142"/>
                <a:gd name="T27" fmla="*/ 104 h 125"/>
                <a:gd name="T28" fmla="*/ 130 w 142"/>
                <a:gd name="T29" fmla="*/ 99 h 125"/>
                <a:gd name="T30" fmla="*/ 69 w 142"/>
                <a:gd name="T31" fmla="*/ 74 h 125"/>
                <a:gd name="T32" fmla="*/ 50 w 142"/>
                <a:gd name="T33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25">
                  <a:moveTo>
                    <a:pt x="50" y="53"/>
                  </a:moveTo>
                  <a:cubicBezTo>
                    <a:pt x="44" y="45"/>
                    <a:pt x="40" y="38"/>
                    <a:pt x="37" y="32"/>
                  </a:cubicBezTo>
                  <a:cubicBezTo>
                    <a:pt x="30" y="19"/>
                    <a:pt x="27" y="10"/>
                    <a:pt x="27" y="10"/>
                  </a:cubicBezTo>
                  <a:cubicBezTo>
                    <a:pt x="26" y="6"/>
                    <a:pt x="24" y="4"/>
                    <a:pt x="21" y="2"/>
                  </a:cubicBezTo>
                  <a:cubicBezTo>
                    <a:pt x="18" y="0"/>
                    <a:pt x="14" y="0"/>
                    <a:pt x="11" y="1"/>
                  </a:cubicBezTo>
                  <a:cubicBezTo>
                    <a:pt x="10" y="1"/>
                    <a:pt x="9" y="2"/>
                    <a:pt x="8" y="2"/>
                  </a:cubicBezTo>
                  <a:cubicBezTo>
                    <a:pt x="3" y="5"/>
                    <a:pt x="0" y="11"/>
                    <a:pt x="2" y="17"/>
                  </a:cubicBezTo>
                  <a:cubicBezTo>
                    <a:pt x="3" y="19"/>
                    <a:pt x="6" y="30"/>
                    <a:pt x="14" y="44"/>
                  </a:cubicBezTo>
                  <a:cubicBezTo>
                    <a:pt x="22" y="59"/>
                    <a:pt x="31" y="72"/>
                    <a:pt x="42" y="83"/>
                  </a:cubicBezTo>
                  <a:cubicBezTo>
                    <a:pt x="45" y="87"/>
                    <a:pt x="49" y="90"/>
                    <a:pt x="53" y="93"/>
                  </a:cubicBezTo>
                  <a:cubicBezTo>
                    <a:pt x="68" y="106"/>
                    <a:pt x="93" y="122"/>
                    <a:pt x="128" y="125"/>
                  </a:cubicBezTo>
                  <a:cubicBezTo>
                    <a:pt x="130" y="125"/>
                    <a:pt x="133" y="125"/>
                    <a:pt x="135" y="123"/>
                  </a:cubicBezTo>
                  <a:cubicBezTo>
                    <a:pt x="139" y="121"/>
                    <a:pt x="141" y="117"/>
                    <a:pt x="142" y="113"/>
                  </a:cubicBezTo>
                  <a:cubicBezTo>
                    <a:pt x="142" y="110"/>
                    <a:pt x="141" y="106"/>
                    <a:pt x="139" y="104"/>
                  </a:cubicBezTo>
                  <a:cubicBezTo>
                    <a:pt x="136" y="101"/>
                    <a:pt x="133" y="99"/>
                    <a:pt x="130" y="99"/>
                  </a:cubicBezTo>
                  <a:cubicBezTo>
                    <a:pt x="107" y="97"/>
                    <a:pt x="87" y="89"/>
                    <a:pt x="69" y="74"/>
                  </a:cubicBezTo>
                  <a:cubicBezTo>
                    <a:pt x="62" y="67"/>
                    <a:pt x="55" y="60"/>
                    <a:pt x="5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07"/>
          <p:cNvGrpSpPr>
            <a:grpSpLocks noChangeAspect="1"/>
          </p:cNvGrpSpPr>
          <p:nvPr/>
        </p:nvGrpSpPr>
        <p:grpSpPr bwMode="auto">
          <a:xfrm>
            <a:off x="5010686" y="2738051"/>
            <a:ext cx="478765" cy="603958"/>
            <a:chOff x="6566" y="246"/>
            <a:chExt cx="1262" cy="1592"/>
          </a:xfrm>
          <a:solidFill>
            <a:srgbClr val="F8F8F8"/>
          </a:solidFill>
        </p:grpSpPr>
        <p:sp>
          <p:nvSpPr>
            <p:cNvPr id="36" name="Freeform 208"/>
            <p:cNvSpPr/>
            <p:nvPr/>
          </p:nvSpPr>
          <p:spPr bwMode="auto">
            <a:xfrm>
              <a:off x="7350" y="246"/>
              <a:ext cx="478" cy="446"/>
            </a:xfrm>
            <a:custGeom>
              <a:avLst/>
              <a:gdLst>
                <a:gd name="T0" fmla="*/ 130 w 201"/>
                <a:gd name="T1" fmla="*/ 16 h 188"/>
                <a:gd name="T2" fmla="*/ 15 w 201"/>
                <a:gd name="T3" fmla="*/ 71 h 188"/>
                <a:gd name="T4" fmla="*/ 56 w 201"/>
                <a:gd name="T5" fmla="*/ 180 h 188"/>
                <a:gd name="T6" fmla="*/ 72 w 201"/>
                <a:gd name="T7" fmla="*/ 139 h 188"/>
                <a:gd name="T8" fmla="*/ 113 w 201"/>
                <a:gd name="T9" fmla="*/ 120 h 188"/>
                <a:gd name="T10" fmla="*/ 132 w 201"/>
                <a:gd name="T11" fmla="*/ 161 h 188"/>
                <a:gd name="T12" fmla="*/ 122 w 201"/>
                <a:gd name="T13" fmla="*/ 188 h 188"/>
                <a:gd name="T14" fmla="*/ 185 w 201"/>
                <a:gd name="T15" fmla="*/ 131 h 188"/>
                <a:gd name="T16" fmla="*/ 130 w 201"/>
                <a:gd name="T17" fmla="*/ 1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188">
                  <a:moveTo>
                    <a:pt x="130" y="16"/>
                  </a:moveTo>
                  <a:cubicBezTo>
                    <a:pt x="83" y="0"/>
                    <a:pt x="32" y="24"/>
                    <a:pt x="15" y="71"/>
                  </a:cubicBezTo>
                  <a:cubicBezTo>
                    <a:pt x="0" y="113"/>
                    <a:pt x="18" y="159"/>
                    <a:pt x="56" y="180"/>
                  </a:cubicBezTo>
                  <a:cubicBezTo>
                    <a:pt x="62" y="168"/>
                    <a:pt x="67" y="154"/>
                    <a:pt x="72" y="139"/>
                  </a:cubicBezTo>
                  <a:cubicBezTo>
                    <a:pt x="78" y="123"/>
                    <a:pt x="96" y="114"/>
                    <a:pt x="113" y="120"/>
                  </a:cubicBezTo>
                  <a:cubicBezTo>
                    <a:pt x="130" y="126"/>
                    <a:pt x="138" y="144"/>
                    <a:pt x="132" y="161"/>
                  </a:cubicBezTo>
                  <a:cubicBezTo>
                    <a:pt x="129" y="170"/>
                    <a:pt x="126" y="180"/>
                    <a:pt x="122" y="188"/>
                  </a:cubicBezTo>
                  <a:cubicBezTo>
                    <a:pt x="150" y="181"/>
                    <a:pt x="174" y="160"/>
                    <a:pt x="185" y="131"/>
                  </a:cubicBezTo>
                  <a:cubicBezTo>
                    <a:pt x="201" y="84"/>
                    <a:pt x="177" y="33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09"/>
            <p:cNvSpPr/>
            <p:nvPr/>
          </p:nvSpPr>
          <p:spPr bwMode="auto">
            <a:xfrm>
              <a:off x="6566" y="401"/>
              <a:ext cx="1005" cy="1437"/>
            </a:xfrm>
            <a:custGeom>
              <a:avLst/>
              <a:gdLst>
                <a:gd name="T0" fmla="*/ 372 w 423"/>
                <a:gd name="T1" fmla="*/ 299 h 606"/>
                <a:gd name="T2" fmla="*/ 329 w 423"/>
                <a:gd name="T3" fmla="*/ 263 h 606"/>
                <a:gd name="T4" fmla="*/ 192 w 423"/>
                <a:gd name="T5" fmla="*/ 263 h 606"/>
                <a:gd name="T6" fmla="*/ 263 w 423"/>
                <a:gd name="T7" fmla="*/ 186 h 606"/>
                <a:gd name="T8" fmla="*/ 257 w 423"/>
                <a:gd name="T9" fmla="*/ 173 h 606"/>
                <a:gd name="T10" fmla="*/ 239 w 423"/>
                <a:gd name="T11" fmla="*/ 104 h 606"/>
                <a:gd name="T12" fmla="*/ 266 w 423"/>
                <a:gd name="T13" fmla="*/ 67 h 606"/>
                <a:gd name="T14" fmla="*/ 302 w 423"/>
                <a:gd name="T15" fmla="*/ 93 h 606"/>
                <a:gd name="T16" fmla="*/ 303 w 423"/>
                <a:gd name="T17" fmla="*/ 95 h 606"/>
                <a:gd name="T18" fmla="*/ 304 w 423"/>
                <a:gd name="T19" fmla="*/ 101 h 606"/>
                <a:gd name="T20" fmla="*/ 309 w 423"/>
                <a:gd name="T21" fmla="*/ 123 h 606"/>
                <a:gd name="T22" fmla="*/ 314 w 423"/>
                <a:gd name="T23" fmla="*/ 139 h 606"/>
                <a:gd name="T24" fmla="*/ 324 w 423"/>
                <a:gd name="T25" fmla="*/ 53 h 606"/>
                <a:gd name="T26" fmla="*/ 192 w 423"/>
                <a:gd name="T27" fmla="*/ 38 h 606"/>
                <a:gd name="T28" fmla="*/ 32 w 423"/>
                <a:gd name="T29" fmla="*/ 217 h 606"/>
                <a:gd name="T30" fmla="*/ 61 w 423"/>
                <a:gd name="T31" fmla="*/ 347 h 606"/>
                <a:gd name="T32" fmla="*/ 81 w 423"/>
                <a:gd name="T33" fmla="*/ 350 h 606"/>
                <a:gd name="T34" fmla="*/ 92 w 423"/>
                <a:gd name="T35" fmla="*/ 351 h 606"/>
                <a:gd name="T36" fmla="*/ 92 w 423"/>
                <a:gd name="T37" fmla="*/ 351 h 606"/>
                <a:gd name="T38" fmla="*/ 292 w 423"/>
                <a:gd name="T39" fmla="*/ 351 h 606"/>
                <a:gd name="T40" fmla="*/ 332 w 423"/>
                <a:gd name="T41" fmla="*/ 570 h 606"/>
                <a:gd name="T42" fmla="*/ 375 w 423"/>
                <a:gd name="T43" fmla="*/ 606 h 606"/>
                <a:gd name="T44" fmla="*/ 383 w 423"/>
                <a:gd name="T45" fmla="*/ 605 h 606"/>
                <a:gd name="T46" fmla="*/ 419 w 423"/>
                <a:gd name="T47" fmla="*/ 554 h 606"/>
                <a:gd name="T48" fmla="*/ 372 w 423"/>
                <a:gd name="T49" fmla="*/ 29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3" h="606">
                  <a:moveTo>
                    <a:pt x="372" y="299"/>
                  </a:moveTo>
                  <a:cubicBezTo>
                    <a:pt x="368" y="278"/>
                    <a:pt x="350" y="263"/>
                    <a:pt x="329" y="263"/>
                  </a:cubicBezTo>
                  <a:cubicBezTo>
                    <a:pt x="192" y="263"/>
                    <a:pt x="192" y="263"/>
                    <a:pt x="192" y="263"/>
                  </a:cubicBezTo>
                  <a:cubicBezTo>
                    <a:pt x="212" y="235"/>
                    <a:pt x="236" y="209"/>
                    <a:pt x="263" y="186"/>
                  </a:cubicBezTo>
                  <a:cubicBezTo>
                    <a:pt x="261" y="182"/>
                    <a:pt x="259" y="177"/>
                    <a:pt x="257" y="173"/>
                  </a:cubicBezTo>
                  <a:cubicBezTo>
                    <a:pt x="245" y="138"/>
                    <a:pt x="240" y="105"/>
                    <a:pt x="239" y="104"/>
                  </a:cubicBezTo>
                  <a:cubicBezTo>
                    <a:pt x="236" y="86"/>
                    <a:pt x="248" y="70"/>
                    <a:pt x="266" y="67"/>
                  </a:cubicBezTo>
                  <a:cubicBezTo>
                    <a:pt x="283" y="64"/>
                    <a:pt x="299" y="76"/>
                    <a:pt x="302" y="93"/>
                  </a:cubicBezTo>
                  <a:cubicBezTo>
                    <a:pt x="302" y="93"/>
                    <a:pt x="303" y="94"/>
                    <a:pt x="303" y="95"/>
                  </a:cubicBezTo>
                  <a:cubicBezTo>
                    <a:pt x="303" y="96"/>
                    <a:pt x="304" y="98"/>
                    <a:pt x="304" y="101"/>
                  </a:cubicBezTo>
                  <a:cubicBezTo>
                    <a:pt x="305" y="107"/>
                    <a:pt x="307" y="114"/>
                    <a:pt x="309" y="123"/>
                  </a:cubicBezTo>
                  <a:cubicBezTo>
                    <a:pt x="310" y="128"/>
                    <a:pt x="312" y="133"/>
                    <a:pt x="314" y="139"/>
                  </a:cubicBezTo>
                  <a:cubicBezTo>
                    <a:pt x="330" y="113"/>
                    <a:pt x="336" y="82"/>
                    <a:pt x="324" y="53"/>
                  </a:cubicBezTo>
                  <a:cubicBezTo>
                    <a:pt x="307" y="12"/>
                    <a:pt x="244" y="0"/>
                    <a:pt x="192" y="38"/>
                  </a:cubicBezTo>
                  <a:cubicBezTo>
                    <a:pt x="127" y="86"/>
                    <a:pt x="72" y="147"/>
                    <a:pt x="32" y="217"/>
                  </a:cubicBezTo>
                  <a:cubicBezTo>
                    <a:pt x="0" y="273"/>
                    <a:pt x="19" y="334"/>
                    <a:pt x="61" y="347"/>
                  </a:cubicBezTo>
                  <a:cubicBezTo>
                    <a:pt x="68" y="349"/>
                    <a:pt x="75" y="350"/>
                    <a:pt x="81" y="350"/>
                  </a:cubicBezTo>
                  <a:cubicBezTo>
                    <a:pt x="85" y="351"/>
                    <a:pt x="88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292" y="351"/>
                    <a:pt x="292" y="351"/>
                    <a:pt x="292" y="351"/>
                  </a:cubicBezTo>
                  <a:cubicBezTo>
                    <a:pt x="332" y="570"/>
                    <a:pt x="332" y="570"/>
                    <a:pt x="332" y="570"/>
                  </a:cubicBezTo>
                  <a:cubicBezTo>
                    <a:pt x="336" y="591"/>
                    <a:pt x="355" y="606"/>
                    <a:pt x="375" y="606"/>
                  </a:cubicBezTo>
                  <a:cubicBezTo>
                    <a:pt x="378" y="606"/>
                    <a:pt x="381" y="606"/>
                    <a:pt x="383" y="605"/>
                  </a:cubicBezTo>
                  <a:cubicBezTo>
                    <a:pt x="407" y="601"/>
                    <a:pt x="423" y="578"/>
                    <a:pt x="419" y="554"/>
                  </a:cubicBezTo>
                  <a:lnTo>
                    <a:pt x="37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11"/>
            <p:cNvSpPr/>
            <p:nvPr/>
          </p:nvSpPr>
          <p:spPr bwMode="auto">
            <a:xfrm>
              <a:off x="7151" y="545"/>
              <a:ext cx="501" cy="449"/>
            </a:xfrm>
            <a:custGeom>
              <a:avLst/>
              <a:gdLst>
                <a:gd name="T0" fmla="*/ 208 w 211"/>
                <a:gd name="T1" fmla="*/ 14 h 189"/>
                <a:gd name="T2" fmla="*/ 194 w 211"/>
                <a:gd name="T3" fmla="*/ 1 h 189"/>
                <a:gd name="T4" fmla="*/ 186 w 211"/>
                <a:gd name="T5" fmla="*/ 0 h 189"/>
                <a:gd name="T6" fmla="*/ 164 w 211"/>
                <a:gd name="T7" fmla="*/ 16 h 189"/>
                <a:gd name="T8" fmla="*/ 148 w 211"/>
                <a:gd name="T9" fmla="*/ 57 h 189"/>
                <a:gd name="T10" fmla="*/ 115 w 211"/>
                <a:gd name="T11" fmla="*/ 121 h 189"/>
                <a:gd name="T12" fmla="*/ 99 w 211"/>
                <a:gd name="T13" fmla="*/ 138 h 189"/>
                <a:gd name="T14" fmla="*/ 93 w 211"/>
                <a:gd name="T15" fmla="*/ 142 h 189"/>
                <a:gd name="T16" fmla="*/ 88 w 211"/>
                <a:gd name="T17" fmla="*/ 138 h 189"/>
                <a:gd name="T18" fmla="*/ 75 w 211"/>
                <a:gd name="T19" fmla="*/ 120 h 189"/>
                <a:gd name="T20" fmla="*/ 62 w 211"/>
                <a:gd name="T21" fmla="*/ 86 h 189"/>
                <a:gd name="T22" fmla="*/ 55 w 211"/>
                <a:gd name="T23" fmla="*/ 64 h 189"/>
                <a:gd name="T24" fmla="*/ 50 w 211"/>
                <a:gd name="T25" fmla="*/ 42 h 189"/>
                <a:gd name="T26" fmla="*/ 49 w 211"/>
                <a:gd name="T27" fmla="*/ 35 h 189"/>
                <a:gd name="T28" fmla="*/ 49 w 211"/>
                <a:gd name="T29" fmla="*/ 33 h 189"/>
                <a:gd name="T30" fmla="*/ 25 w 211"/>
                <a:gd name="T31" fmla="*/ 13 h 189"/>
                <a:gd name="T32" fmla="*/ 21 w 211"/>
                <a:gd name="T33" fmla="*/ 14 h 189"/>
                <a:gd name="T34" fmla="*/ 5 w 211"/>
                <a:gd name="T35" fmla="*/ 24 h 189"/>
                <a:gd name="T36" fmla="*/ 1 w 211"/>
                <a:gd name="T37" fmla="*/ 41 h 189"/>
                <a:gd name="T38" fmla="*/ 1 w 211"/>
                <a:gd name="T39" fmla="*/ 42 h 189"/>
                <a:gd name="T40" fmla="*/ 19 w 211"/>
                <a:gd name="T41" fmla="*/ 109 h 189"/>
                <a:gd name="T42" fmla="*/ 23 w 211"/>
                <a:gd name="T43" fmla="*/ 120 h 189"/>
                <a:gd name="T44" fmla="*/ 43 w 211"/>
                <a:gd name="T45" fmla="*/ 159 h 189"/>
                <a:gd name="T46" fmla="*/ 63 w 211"/>
                <a:gd name="T47" fmla="*/ 179 h 189"/>
                <a:gd name="T48" fmla="*/ 93 w 211"/>
                <a:gd name="T49" fmla="*/ 189 h 189"/>
                <a:gd name="T50" fmla="*/ 93 w 211"/>
                <a:gd name="T51" fmla="*/ 189 h 189"/>
                <a:gd name="T52" fmla="*/ 126 w 211"/>
                <a:gd name="T53" fmla="*/ 178 h 189"/>
                <a:gd name="T54" fmla="*/ 167 w 211"/>
                <a:gd name="T55" fmla="*/ 127 h 189"/>
                <a:gd name="T56" fmla="*/ 197 w 211"/>
                <a:gd name="T57" fmla="*/ 64 h 189"/>
                <a:gd name="T58" fmla="*/ 209 w 211"/>
                <a:gd name="T59" fmla="*/ 32 h 189"/>
                <a:gd name="T60" fmla="*/ 208 w 211"/>
                <a:gd name="T61" fmla="*/ 1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189">
                  <a:moveTo>
                    <a:pt x="208" y="14"/>
                  </a:moveTo>
                  <a:cubicBezTo>
                    <a:pt x="205" y="8"/>
                    <a:pt x="200" y="4"/>
                    <a:pt x="194" y="1"/>
                  </a:cubicBezTo>
                  <a:cubicBezTo>
                    <a:pt x="192" y="1"/>
                    <a:pt x="189" y="0"/>
                    <a:pt x="186" y="0"/>
                  </a:cubicBezTo>
                  <a:cubicBezTo>
                    <a:pt x="176" y="0"/>
                    <a:pt x="167" y="6"/>
                    <a:pt x="164" y="16"/>
                  </a:cubicBezTo>
                  <a:cubicBezTo>
                    <a:pt x="158" y="32"/>
                    <a:pt x="153" y="45"/>
                    <a:pt x="148" y="57"/>
                  </a:cubicBezTo>
                  <a:cubicBezTo>
                    <a:pt x="134" y="90"/>
                    <a:pt x="123" y="110"/>
                    <a:pt x="115" y="121"/>
                  </a:cubicBezTo>
                  <a:cubicBezTo>
                    <a:pt x="107" y="132"/>
                    <a:pt x="101" y="137"/>
                    <a:pt x="99" y="138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5" y="135"/>
                    <a:pt x="80" y="128"/>
                    <a:pt x="75" y="120"/>
                  </a:cubicBezTo>
                  <a:cubicBezTo>
                    <a:pt x="70" y="109"/>
                    <a:pt x="65" y="97"/>
                    <a:pt x="62" y="86"/>
                  </a:cubicBezTo>
                  <a:cubicBezTo>
                    <a:pt x="59" y="77"/>
                    <a:pt x="57" y="69"/>
                    <a:pt x="55" y="64"/>
                  </a:cubicBezTo>
                  <a:cubicBezTo>
                    <a:pt x="53" y="57"/>
                    <a:pt x="52" y="49"/>
                    <a:pt x="50" y="42"/>
                  </a:cubicBezTo>
                  <a:cubicBezTo>
                    <a:pt x="50" y="39"/>
                    <a:pt x="49" y="37"/>
                    <a:pt x="49" y="35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7" y="22"/>
                    <a:pt x="37" y="13"/>
                    <a:pt x="25" y="13"/>
                  </a:cubicBezTo>
                  <a:cubicBezTo>
                    <a:pt x="24" y="13"/>
                    <a:pt x="22" y="13"/>
                    <a:pt x="21" y="14"/>
                  </a:cubicBezTo>
                  <a:cubicBezTo>
                    <a:pt x="15" y="15"/>
                    <a:pt x="9" y="18"/>
                    <a:pt x="5" y="24"/>
                  </a:cubicBezTo>
                  <a:cubicBezTo>
                    <a:pt x="2" y="29"/>
                    <a:pt x="0" y="35"/>
                    <a:pt x="1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3" y="53"/>
                    <a:pt x="9" y="80"/>
                    <a:pt x="19" y="109"/>
                  </a:cubicBezTo>
                  <a:cubicBezTo>
                    <a:pt x="20" y="113"/>
                    <a:pt x="22" y="116"/>
                    <a:pt x="23" y="120"/>
                  </a:cubicBezTo>
                  <a:cubicBezTo>
                    <a:pt x="28" y="132"/>
                    <a:pt x="34" y="146"/>
                    <a:pt x="43" y="159"/>
                  </a:cubicBezTo>
                  <a:cubicBezTo>
                    <a:pt x="50" y="168"/>
                    <a:pt x="56" y="174"/>
                    <a:pt x="63" y="179"/>
                  </a:cubicBezTo>
                  <a:cubicBezTo>
                    <a:pt x="68" y="183"/>
                    <a:pt x="79" y="189"/>
                    <a:pt x="93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104" y="189"/>
                    <a:pt x="116" y="185"/>
                    <a:pt x="126" y="178"/>
                  </a:cubicBezTo>
                  <a:cubicBezTo>
                    <a:pt x="141" y="167"/>
                    <a:pt x="153" y="152"/>
                    <a:pt x="167" y="127"/>
                  </a:cubicBezTo>
                  <a:cubicBezTo>
                    <a:pt x="177" y="110"/>
                    <a:pt x="187" y="89"/>
                    <a:pt x="197" y="64"/>
                  </a:cubicBezTo>
                  <a:cubicBezTo>
                    <a:pt x="201" y="54"/>
                    <a:pt x="205" y="44"/>
                    <a:pt x="209" y="32"/>
                  </a:cubicBezTo>
                  <a:cubicBezTo>
                    <a:pt x="211" y="26"/>
                    <a:pt x="211" y="20"/>
                    <a:pt x="20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927561" y="1869916"/>
            <a:ext cx="124021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538413" y="2087103"/>
            <a:ext cx="1570380" cy="7080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83123" y="1395919"/>
            <a:ext cx="124021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193975" y="1613106"/>
            <a:ext cx="1570380" cy="7080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464276" y="1736441"/>
            <a:ext cx="2076765" cy="351974"/>
            <a:chOff x="7335360" y="2327957"/>
            <a:chExt cx="2769020" cy="469299"/>
          </a:xfrm>
        </p:grpSpPr>
        <p:grpSp>
          <p:nvGrpSpPr>
            <p:cNvPr id="6" name="组合 5"/>
            <p:cNvGrpSpPr/>
            <p:nvPr/>
          </p:nvGrpSpPr>
          <p:grpSpPr>
            <a:xfrm flipH="1" flipV="1">
              <a:off x="7335360" y="2327957"/>
              <a:ext cx="2604593" cy="429601"/>
              <a:chOff x="1243321" y="4939255"/>
              <a:chExt cx="2604593" cy="429601"/>
            </a:xfrm>
            <a:solidFill>
              <a:srgbClr val="A6A6A6"/>
            </a:solidFill>
          </p:grpSpPr>
          <p:sp>
            <p:nvSpPr>
              <p:cNvPr id="11" name="矩形 10"/>
              <p:cNvSpPr/>
              <p:nvPr/>
            </p:nvSpPr>
            <p:spPr>
              <a:xfrm flipV="1">
                <a:off x="1243321" y="4991055"/>
                <a:ext cx="2448000" cy="28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rot="2700000" flipV="1">
                <a:off x="3618713" y="5139656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9886620" y="2580522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33358" y="3481115"/>
            <a:ext cx="1812446" cy="351974"/>
            <a:chOff x="7335360" y="2327957"/>
            <a:chExt cx="2416595" cy="469299"/>
          </a:xfrm>
        </p:grpSpPr>
        <p:grpSp>
          <p:nvGrpSpPr>
            <p:cNvPr id="14" name="组合 13"/>
            <p:cNvGrpSpPr/>
            <p:nvPr/>
          </p:nvGrpSpPr>
          <p:grpSpPr>
            <a:xfrm flipH="1" flipV="1">
              <a:off x="7335360" y="2327957"/>
              <a:ext cx="2231161" cy="429601"/>
              <a:chOff x="1616753" y="4939255"/>
              <a:chExt cx="2231161" cy="429601"/>
            </a:xfrm>
            <a:solidFill>
              <a:srgbClr val="A6A6A6"/>
            </a:solidFill>
          </p:grpSpPr>
          <p:sp>
            <p:nvSpPr>
              <p:cNvPr id="16" name="矩形 15"/>
              <p:cNvSpPr/>
              <p:nvPr/>
            </p:nvSpPr>
            <p:spPr>
              <a:xfrm flipV="1">
                <a:off x="1616753" y="4991055"/>
                <a:ext cx="2072822" cy="28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rot="2700000" flipV="1">
                <a:off x="3618713" y="5139656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9534195" y="2580522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54548" y="3684356"/>
            <a:ext cx="1996139" cy="322201"/>
            <a:chOff x="1627719" y="4939255"/>
            <a:chExt cx="2661519" cy="429601"/>
          </a:xfrm>
          <a:solidFill>
            <a:srgbClr val="A6A6A6"/>
          </a:solidFill>
        </p:grpSpPr>
        <p:sp>
          <p:nvSpPr>
            <p:cNvPr id="19" name="矩形 18"/>
            <p:cNvSpPr/>
            <p:nvPr/>
          </p:nvSpPr>
          <p:spPr>
            <a:xfrm flipV="1">
              <a:off x="1627719" y="4991055"/>
              <a:ext cx="2508114" cy="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2700000" flipV="1">
              <a:off x="4060037" y="5139656"/>
              <a:ext cx="429601" cy="28800"/>
            </a:xfrm>
            <a:custGeom>
              <a:avLst/>
              <a:gdLst>
                <a:gd name="connsiteX0" fmla="*/ 0 w 429601"/>
                <a:gd name="connsiteY0" fmla="*/ 18000 h 18000"/>
                <a:gd name="connsiteX1" fmla="*/ 429601 w 429601"/>
                <a:gd name="connsiteY1" fmla="*/ 18000 h 18000"/>
                <a:gd name="connsiteX2" fmla="*/ 411602 w 429601"/>
                <a:gd name="connsiteY2" fmla="*/ 0 h 18000"/>
                <a:gd name="connsiteX3" fmla="*/ 0 w 429601"/>
                <a:gd name="connsiteY3" fmla="*/ 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601" h="18000">
                  <a:moveTo>
                    <a:pt x="0" y="18000"/>
                  </a:moveTo>
                  <a:lnTo>
                    <a:pt x="429601" y="18000"/>
                  </a:lnTo>
                  <a:lnTo>
                    <a:pt x="4116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28886" y="1937882"/>
            <a:ext cx="1588414" cy="322201"/>
            <a:chOff x="1720504" y="4939255"/>
            <a:chExt cx="2117885" cy="429601"/>
          </a:xfrm>
          <a:solidFill>
            <a:srgbClr val="A6A6A6"/>
          </a:solidFill>
        </p:grpSpPr>
        <p:sp>
          <p:nvSpPr>
            <p:cNvPr id="22" name="矩形 21"/>
            <p:cNvSpPr/>
            <p:nvPr/>
          </p:nvSpPr>
          <p:spPr>
            <a:xfrm flipV="1">
              <a:off x="1720504" y="4991055"/>
              <a:ext cx="1962000" cy="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2700000" flipV="1">
              <a:off x="3609188" y="5139656"/>
              <a:ext cx="429601" cy="28800"/>
            </a:xfrm>
            <a:custGeom>
              <a:avLst/>
              <a:gdLst>
                <a:gd name="connsiteX0" fmla="*/ 0 w 429601"/>
                <a:gd name="connsiteY0" fmla="*/ 18000 h 18000"/>
                <a:gd name="connsiteX1" fmla="*/ 429601 w 429601"/>
                <a:gd name="connsiteY1" fmla="*/ 18000 h 18000"/>
                <a:gd name="connsiteX2" fmla="*/ 411602 w 429601"/>
                <a:gd name="connsiteY2" fmla="*/ 0 h 18000"/>
                <a:gd name="connsiteX3" fmla="*/ 0 w 429601"/>
                <a:gd name="connsiteY3" fmla="*/ 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601" h="18000">
                  <a:moveTo>
                    <a:pt x="0" y="18000"/>
                  </a:moveTo>
                  <a:lnTo>
                    <a:pt x="429601" y="18000"/>
                  </a:lnTo>
                  <a:lnTo>
                    <a:pt x="4116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16"/>
          <p:cNvSpPr>
            <a:spLocks noEditPoints="1"/>
          </p:cNvSpPr>
          <p:nvPr/>
        </p:nvSpPr>
        <p:spPr bwMode="auto">
          <a:xfrm flipH="1" flipV="1">
            <a:off x="1598198" y="1905095"/>
            <a:ext cx="163320" cy="162551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 flipH="1" flipV="1">
            <a:off x="1614141" y="3649933"/>
            <a:ext cx="163320" cy="162551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3284402" y="600588"/>
            <a:ext cx="2500548" cy="4171950"/>
          </a:xfrm>
          <a:custGeom>
            <a:avLst/>
            <a:gdLst>
              <a:gd name="T0" fmla="*/ 952 w 1289"/>
              <a:gd name="T1" fmla="*/ 1022 h 2152"/>
              <a:gd name="T2" fmla="*/ 759 w 1289"/>
              <a:gd name="T3" fmla="*/ 1082 h 2152"/>
              <a:gd name="T4" fmla="*/ 722 w 1289"/>
              <a:gd name="T5" fmla="*/ 1071 h 2152"/>
              <a:gd name="T6" fmla="*/ 727 w 1289"/>
              <a:gd name="T7" fmla="*/ 1010 h 2152"/>
              <a:gd name="T8" fmla="*/ 672 w 1289"/>
              <a:gd name="T9" fmla="*/ 817 h 2152"/>
              <a:gd name="T10" fmla="*/ 691 w 1289"/>
              <a:gd name="T11" fmla="*/ 786 h 2152"/>
              <a:gd name="T12" fmla="*/ 770 w 1289"/>
              <a:gd name="T13" fmla="*/ 794 h 2152"/>
              <a:gd name="T14" fmla="*/ 1168 w 1289"/>
              <a:gd name="T15" fmla="*/ 397 h 2152"/>
              <a:gd name="T16" fmla="*/ 770 w 1289"/>
              <a:gd name="T17" fmla="*/ 0 h 2152"/>
              <a:gd name="T18" fmla="*/ 373 w 1289"/>
              <a:gd name="T19" fmla="*/ 397 h 2152"/>
              <a:gd name="T20" fmla="*/ 437 w 1289"/>
              <a:gd name="T21" fmla="*/ 613 h 2152"/>
              <a:gd name="T22" fmla="*/ 418 w 1289"/>
              <a:gd name="T23" fmla="*/ 650 h 2152"/>
              <a:gd name="T24" fmla="*/ 364 w 1289"/>
              <a:gd name="T25" fmla="*/ 646 h 2152"/>
              <a:gd name="T26" fmla="*/ 0 w 1289"/>
              <a:gd name="T27" fmla="*/ 1010 h 2152"/>
              <a:gd name="T28" fmla="*/ 364 w 1289"/>
              <a:gd name="T29" fmla="*/ 1373 h 2152"/>
              <a:gd name="T30" fmla="*/ 587 w 1289"/>
              <a:gd name="T31" fmla="*/ 1297 h 2152"/>
              <a:gd name="T32" fmla="*/ 618 w 1289"/>
              <a:gd name="T33" fmla="*/ 1311 h 2152"/>
              <a:gd name="T34" fmla="*/ 615 w 1289"/>
              <a:gd name="T35" fmla="*/ 1359 h 2152"/>
              <a:gd name="T36" fmla="*/ 665 w 1289"/>
              <a:gd name="T37" fmla="*/ 1536 h 2152"/>
              <a:gd name="T38" fmla="*/ 652 w 1289"/>
              <a:gd name="T39" fmla="*/ 1556 h 2152"/>
              <a:gd name="T40" fmla="*/ 567 w 1289"/>
              <a:gd name="T41" fmla="*/ 1544 h 2152"/>
              <a:gd name="T42" fmla="*/ 263 w 1289"/>
              <a:gd name="T43" fmla="*/ 1848 h 2152"/>
              <a:gd name="T44" fmla="*/ 567 w 1289"/>
              <a:gd name="T45" fmla="*/ 2152 h 2152"/>
              <a:gd name="T46" fmla="*/ 870 w 1289"/>
              <a:gd name="T47" fmla="*/ 1848 h 2152"/>
              <a:gd name="T48" fmla="*/ 832 w 1289"/>
              <a:gd name="T49" fmla="*/ 1700 h 2152"/>
              <a:gd name="T50" fmla="*/ 851 w 1289"/>
              <a:gd name="T51" fmla="*/ 1681 h 2152"/>
              <a:gd name="T52" fmla="*/ 952 w 1289"/>
              <a:gd name="T53" fmla="*/ 1696 h 2152"/>
              <a:gd name="T54" fmla="*/ 1289 w 1289"/>
              <a:gd name="T55" fmla="*/ 1359 h 2152"/>
              <a:gd name="T56" fmla="*/ 952 w 1289"/>
              <a:gd name="T57" fmla="*/ 1022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9" h="2152">
                <a:moveTo>
                  <a:pt x="952" y="1022"/>
                </a:moveTo>
                <a:cubicBezTo>
                  <a:pt x="880" y="1022"/>
                  <a:pt x="814" y="1044"/>
                  <a:pt x="759" y="1082"/>
                </a:cubicBezTo>
                <a:cubicBezTo>
                  <a:pt x="741" y="1095"/>
                  <a:pt x="719" y="1090"/>
                  <a:pt x="722" y="1071"/>
                </a:cubicBezTo>
                <a:cubicBezTo>
                  <a:pt x="725" y="1051"/>
                  <a:pt x="727" y="1031"/>
                  <a:pt x="727" y="1010"/>
                </a:cubicBezTo>
                <a:cubicBezTo>
                  <a:pt x="727" y="939"/>
                  <a:pt x="707" y="873"/>
                  <a:pt x="672" y="817"/>
                </a:cubicBezTo>
                <a:cubicBezTo>
                  <a:pt x="662" y="801"/>
                  <a:pt x="673" y="783"/>
                  <a:pt x="691" y="786"/>
                </a:cubicBezTo>
                <a:cubicBezTo>
                  <a:pt x="717" y="791"/>
                  <a:pt x="743" y="794"/>
                  <a:pt x="770" y="794"/>
                </a:cubicBezTo>
                <a:cubicBezTo>
                  <a:pt x="990" y="794"/>
                  <a:pt x="1168" y="616"/>
                  <a:pt x="1168" y="397"/>
                </a:cubicBezTo>
                <a:cubicBezTo>
                  <a:pt x="1168" y="177"/>
                  <a:pt x="990" y="0"/>
                  <a:pt x="770" y="0"/>
                </a:cubicBezTo>
                <a:cubicBezTo>
                  <a:pt x="551" y="0"/>
                  <a:pt x="373" y="177"/>
                  <a:pt x="373" y="397"/>
                </a:cubicBezTo>
                <a:cubicBezTo>
                  <a:pt x="373" y="476"/>
                  <a:pt x="396" y="551"/>
                  <a:pt x="437" y="613"/>
                </a:cubicBezTo>
                <a:cubicBezTo>
                  <a:pt x="449" y="631"/>
                  <a:pt x="438" y="653"/>
                  <a:pt x="418" y="650"/>
                </a:cubicBezTo>
                <a:cubicBezTo>
                  <a:pt x="400" y="648"/>
                  <a:pt x="382" y="646"/>
                  <a:pt x="364" y="646"/>
                </a:cubicBezTo>
                <a:cubicBezTo>
                  <a:pt x="163" y="646"/>
                  <a:pt x="0" y="809"/>
                  <a:pt x="0" y="1010"/>
                </a:cubicBezTo>
                <a:cubicBezTo>
                  <a:pt x="0" y="1211"/>
                  <a:pt x="163" y="1373"/>
                  <a:pt x="364" y="1373"/>
                </a:cubicBezTo>
                <a:cubicBezTo>
                  <a:pt x="448" y="1373"/>
                  <a:pt x="525" y="1345"/>
                  <a:pt x="587" y="1297"/>
                </a:cubicBezTo>
                <a:cubicBezTo>
                  <a:pt x="602" y="1285"/>
                  <a:pt x="621" y="1292"/>
                  <a:pt x="618" y="1311"/>
                </a:cubicBezTo>
                <a:cubicBezTo>
                  <a:pt x="616" y="1327"/>
                  <a:pt x="615" y="1343"/>
                  <a:pt x="615" y="1359"/>
                </a:cubicBezTo>
                <a:cubicBezTo>
                  <a:pt x="615" y="1424"/>
                  <a:pt x="633" y="1484"/>
                  <a:pt x="665" y="1536"/>
                </a:cubicBezTo>
                <a:cubicBezTo>
                  <a:pt x="673" y="1548"/>
                  <a:pt x="665" y="1560"/>
                  <a:pt x="652" y="1556"/>
                </a:cubicBezTo>
                <a:cubicBezTo>
                  <a:pt x="625" y="1548"/>
                  <a:pt x="596" y="1544"/>
                  <a:pt x="567" y="1544"/>
                </a:cubicBezTo>
                <a:cubicBezTo>
                  <a:pt x="399" y="1544"/>
                  <a:pt x="263" y="1680"/>
                  <a:pt x="263" y="1848"/>
                </a:cubicBezTo>
                <a:cubicBezTo>
                  <a:pt x="263" y="2016"/>
                  <a:pt x="399" y="2152"/>
                  <a:pt x="567" y="2152"/>
                </a:cubicBezTo>
                <a:cubicBezTo>
                  <a:pt x="734" y="2152"/>
                  <a:pt x="870" y="2016"/>
                  <a:pt x="870" y="1848"/>
                </a:cubicBezTo>
                <a:cubicBezTo>
                  <a:pt x="870" y="1794"/>
                  <a:pt x="856" y="1744"/>
                  <a:pt x="832" y="1700"/>
                </a:cubicBezTo>
                <a:cubicBezTo>
                  <a:pt x="825" y="1687"/>
                  <a:pt x="836" y="1676"/>
                  <a:pt x="851" y="1681"/>
                </a:cubicBezTo>
                <a:cubicBezTo>
                  <a:pt x="883" y="1691"/>
                  <a:pt x="917" y="1696"/>
                  <a:pt x="952" y="1696"/>
                </a:cubicBezTo>
                <a:cubicBezTo>
                  <a:pt x="1138" y="1696"/>
                  <a:pt x="1289" y="1545"/>
                  <a:pt x="1289" y="1359"/>
                </a:cubicBezTo>
                <a:cubicBezTo>
                  <a:pt x="1289" y="1173"/>
                  <a:pt x="1138" y="1022"/>
                  <a:pt x="952" y="10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129031" y="723774"/>
            <a:ext cx="1287153" cy="1287153"/>
            <a:chOff x="1200760" y="3842075"/>
            <a:chExt cx="1784148" cy="1784148"/>
          </a:xfrm>
        </p:grpSpPr>
        <p:sp>
          <p:nvSpPr>
            <p:cNvPr id="28" name="椭圆 27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257116" y="1060893"/>
            <a:ext cx="1030983" cy="623248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6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407197" y="1964202"/>
            <a:ext cx="1147890" cy="1147890"/>
            <a:chOff x="1200760" y="3842075"/>
            <a:chExt cx="1784148" cy="1784148"/>
          </a:xfrm>
        </p:grpSpPr>
        <p:sp>
          <p:nvSpPr>
            <p:cNvPr id="32" name="椭圆 31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19417" y="3718188"/>
            <a:ext cx="917466" cy="917466"/>
            <a:chOff x="1200760" y="3842075"/>
            <a:chExt cx="1784148" cy="1784148"/>
          </a:xfrm>
        </p:grpSpPr>
        <p:sp>
          <p:nvSpPr>
            <p:cNvPr id="35" name="椭圆 34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2286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98748" y="2700345"/>
            <a:ext cx="1057542" cy="1057542"/>
            <a:chOff x="1200760" y="3842075"/>
            <a:chExt cx="1784148" cy="1784148"/>
          </a:xfrm>
        </p:grpSpPr>
        <p:sp>
          <p:nvSpPr>
            <p:cNvPr id="38" name="椭圆 37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468840" y="2231904"/>
            <a:ext cx="1030983" cy="623248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36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615782" y="2922073"/>
            <a:ext cx="1030983" cy="623248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36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894408" y="3893136"/>
            <a:ext cx="1030983" cy="623248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36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030782" y="849938"/>
            <a:ext cx="1240219" cy="1012427"/>
            <a:chOff x="7916254" y="1345605"/>
            <a:chExt cx="1653625" cy="1349902"/>
          </a:xfrm>
        </p:grpSpPr>
        <p:sp>
          <p:nvSpPr>
            <p:cNvPr id="44" name="Freeform 975"/>
            <p:cNvSpPr>
              <a:spLocks noEditPoints="1"/>
            </p:cNvSpPr>
            <p:nvPr/>
          </p:nvSpPr>
          <p:spPr bwMode="auto">
            <a:xfrm>
              <a:off x="8460359" y="1345605"/>
              <a:ext cx="425060" cy="524931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916254" y="1923888"/>
              <a:ext cx="165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16254" y="2166387"/>
              <a:ext cx="1551182" cy="52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54426" y="2492425"/>
            <a:ext cx="1240219" cy="1113122"/>
            <a:chOff x="8151204" y="3456003"/>
            <a:chExt cx="1653625" cy="1484162"/>
          </a:xfrm>
        </p:grpSpPr>
        <p:sp>
          <p:nvSpPr>
            <p:cNvPr id="48" name="Freeform 987"/>
            <p:cNvSpPr>
              <a:spLocks noEditPoints="1"/>
            </p:cNvSpPr>
            <p:nvPr/>
          </p:nvSpPr>
          <p:spPr bwMode="auto">
            <a:xfrm>
              <a:off x="8702831" y="3456003"/>
              <a:ext cx="446333" cy="717951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151204" y="4168546"/>
              <a:ext cx="165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151204" y="4411045"/>
              <a:ext cx="1551182" cy="52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865381" y="2622380"/>
            <a:ext cx="1240219" cy="984818"/>
            <a:chOff x="2867099" y="4671209"/>
            <a:chExt cx="1653625" cy="1313090"/>
          </a:xfrm>
        </p:grpSpPr>
        <p:sp>
          <p:nvSpPr>
            <p:cNvPr id="52" name="Freeform 983"/>
            <p:cNvSpPr>
              <a:spLocks noEditPoints="1"/>
            </p:cNvSpPr>
            <p:nvPr/>
          </p:nvSpPr>
          <p:spPr bwMode="auto">
            <a:xfrm>
              <a:off x="3323429" y="4671209"/>
              <a:ext cx="540751" cy="554818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867099" y="5212680"/>
              <a:ext cx="165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867099" y="5455179"/>
              <a:ext cx="1551182" cy="52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871096" y="866553"/>
            <a:ext cx="1240219" cy="992404"/>
            <a:chOff x="2105099" y="2477588"/>
            <a:chExt cx="1653625" cy="1323205"/>
          </a:xfrm>
        </p:grpSpPr>
        <p:sp>
          <p:nvSpPr>
            <p:cNvPr id="56" name="Freeform 979"/>
            <p:cNvSpPr>
              <a:spLocks noEditPoints="1"/>
            </p:cNvSpPr>
            <p:nvPr/>
          </p:nvSpPr>
          <p:spPr bwMode="auto">
            <a:xfrm>
              <a:off x="2492537" y="2477588"/>
              <a:ext cx="642872" cy="574887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105099" y="3017811"/>
              <a:ext cx="165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105099" y="3271673"/>
              <a:ext cx="1551182" cy="52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六边形 4"/>
          <p:cNvSpPr/>
          <p:nvPr/>
        </p:nvSpPr>
        <p:spPr>
          <a:xfrm>
            <a:off x="1799236" y="3101606"/>
            <a:ext cx="5700786" cy="105911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799235" y="3101751"/>
            <a:ext cx="5700787" cy="529556"/>
          </a:xfrm>
          <a:custGeom>
            <a:avLst/>
            <a:gdLst>
              <a:gd name="connsiteX0" fmla="*/ 353038 w 7601049"/>
              <a:gd name="connsiteY0" fmla="*/ 0 h 706075"/>
              <a:gd name="connsiteX1" fmla="*/ 1961811 w 7601049"/>
              <a:gd name="connsiteY1" fmla="*/ 0 h 706075"/>
              <a:gd name="connsiteX2" fmla="*/ 2060867 w 7601049"/>
              <a:gd name="connsiteY2" fmla="*/ 0 h 706075"/>
              <a:gd name="connsiteX3" fmla="*/ 3669640 w 7601049"/>
              <a:gd name="connsiteY3" fmla="*/ 0 h 706075"/>
              <a:gd name="connsiteX4" fmla="*/ 3931410 w 7601049"/>
              <a:gd name="connsiteY4" fmla="*/ 0 h 706075"/>
              <a:gd name="connsiteX5" fmla="*/ 5540183 w 7601049"/>
              <a:gd name="connsiteY5" fmla="*/ 0 h 706075"/>
              <a:gd name="connsiteX6" fmla="*/ 5639239 w 7601049"/>
              <a:gd name="connsiteY6" fmla="*/ 0 h 706075"/>
              <a:gd name="connsiteX7" fmla="*/ 7248012 w 7601049"/>
              <a:gd name="connsiteY7" fmla="*/ 0 h 706075"/>
              <a:gd name="connsiteX8" fmla="*/ 7601049 w 7601049"/>
              <a:gd name="connsiteY8" fmla="*/ 706075 h 706075"/>
              <a:gd name="connsiteX9" fmla="*/ 5992276 w 7601049"/>
              <a:gd name="connsiteY9" fmla="*/ 706075 h 706075"/>
              <a:gd name="connsiteX10" fmla="*/ 5893220 w 7601049"/>
              <a:gd name="connsiteY10" fmla="*/ 706075 h 706075"/>
              <a:gd name="connsiteX11" fmla="*/ 4284447 w 7601049"/>
              <a:gd name="connsiteY11" fmla="*/ 706075 h 706075"/>
              <a:gd name="connsiteX12" fmla="*/ 3316602 w 7601049"/>
              <a:gd name="connsiteY12" fmla="*/ 706075 h 706075"/>
              <a:gd name="connsiteX13" fmla="*/ 1707829 w 7601049"/>
              <a:gd name="connsiteY13" fmla="*/ 706075 h 706075"/>
              <a:gd name="connsiteX14" fmla="*/ 1608773 w 7601049"/>
              <a:gd name="connsiteY14" fmla="*/ 706075 h 706075"/>
              <a:gd name="connsiteX15" fmla="*/ 0 w 7601049"/>
              <a:gd name="connsiteY15" fmla="*/ 706075 h 7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01049" h="706075">
                <a:moveTo>
                  <a:pt x="353038" y="0"/>
                </a:moveTo>
                <a:lnTo>
                  <a:pt x="1961811" y="0"/>
                </a:lnTo>
                <a:lnTo>
                  <a:pt x="2060867" y="0"/>
                </a:lnTo>
                <a:lnTo>
                  <a:pt x="3669640" y="0"/>
                </a:lnTo>
                <a:lnTo>
                  <a:pt x="3931410" y="0"/>
                </a:lnTo>
                <a:lnTo>
                  <a:pt x="5540183" y="0"/>
                </a:lnTo>
                <a:lnTo>
                  <a:pt x="5639239" y="0"/>
                </a:lnTo>
                <a:lnTo>
                  <a:pt x="7248012" y="0"/>
                </a:lnTo>
                <a:lnTo>
                  <a:pt x="7601049" y="706075"/>
                </a:lnTo>
                <a:lnTo>
                  <a:pt x="5992276" y="706075"/>
                </a:lnTo>
                <a:lnTo>
                  <a:pt x="5893220" y="706075"/>
                </a:lnTo>
                <a:lnTo>
                  <a:pt x="4284447" y="706075"/>
                </a:lnTo>
                <a:lnTo>
                  <a:pt x="3316602" y="706075"/>
                </a:lnTo>
                <a:lnTo>
                  <a:pt x="1707829" y="706075"/>
                </a:lnTo>
                <a:lnTo>
                  <a:pt x="1608773" y="706075"/>
                </a:lnTo>
                <a:lnTo>
                  <a:pt x="0" y="70607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963215" y="3098303"/>
            <a:ext cx="5371135" cy="199905"/>
          </a:xfrm>
          <a:custGeom>
            <a:avLst/>
            <a:gdLst>
              <a:gd name="connsiteX0" fmla="*/ 133269 w 7161513"/>
              <a:gd name="connsiteY0" fmla="*/ 0 h 266540"/>
              <a:gd name="connsiteX1" fmla="*/ 1742042 w 7161513"/>
              <a:gd name="connsiteY1" fmla="*/ 0 h 266540"/>
              <a:gd name="connsiteX2" fmla="*/ 1841098 w 7161513"/>
              <a:gd name="connsiteY2" fmla="*/ 0 h 266540"/>
              <a:gd name="connsiteX3" fmla="*/ 3449871 w 7161513"/>
              <a:gd name="connsiteY3" fmla="*/ 0 h 266540"/>
              <a:gd name="connsiteX4" fmla="*/ 3711641 w 7161513"/>
              <a:gd name="connsiteY4" fmla="*/ 0 h 266540"/>
              <a:gd name="connsiteX5" fmla="*/ 5320414 w 7161513"/>
              <a:gd name="connsiteY5" fmla="*/ 0 h 266540"/>
              <a:gd name="connsiteX6" fmla="*/ 5419470 w 7161513"/>
              <a:gd name="connsiteY6" fmla="*/ 0 h 266540"/>
              <a:gd name="connsiteX7" fmla="*/ 7028243 w 7161513"/>
              <a:gd name="connsiteY7" fmla="*/ 0 h 266540"/>
              <a:gd name="connsiteX8" fmla="*/ 7161513 w 7161513"/>
              <a:gd name="connsiteY8" fmla="*/ 266540 h 266540"/>
              <a:gd name="connsiteX9" fmla="*/ 0 w 7161513"/>
              <a:gd name="connsiteY9" fmla="*/ 266540 h 2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1513" h="266540">
                <a:moveTo>
                  <a:pt x="133269" y="0"/>
                </a:moveTo>
                <a:lnTo>
                  <a:pt x="1742042" y="0"/>
                </a:lnTo>
                <a:lnTo>
                  <a:pt x="1841098" y="0"/>
                </a:lnTo>
                <a:lnTo>
                  <a:pt x="3449871" y="0"/>
                </a:lnTo>
                <a:lnTo>
                  <a:pt x="3711641" y="0"/>
                </a:lnTo>
                <a:lnTo>
                  <a:pt x="5320414" y="0"/>
                </a:lnTo>
                <a:lnTo>
                  <a:pt x="5419470" y="0"/>
                </a:lnTo>
                <a:lnTo>
                  <a:pt x="7028243" y="0"/>
                </a:lnTo>
                <a:lnTo>
                  <a:pt x="7161513" y="266540"/>
                </a:lnTo>
                <a:lnTo>
                  <a:pt x="0" y="26654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5400000">
            <a:off x="1711918" y="3033665"/>
            <a:ext cx="1059113" cy="1194993"/>
            <a:chOff x="4468733" y="2771468"/>
            <a:chExt cx="1487127" cy="1677919"/>
          </a:xfrm>
        </p:grpSpPr>
        <p:sp>
          <p:nvSpPr>
            <p:cNvPr id="9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六边形 10"/>
          <p:cNvSpPr/>
          <p:nvPr/>
        </p:nvSpPr>
        <p:spPr>
          <a:xfrm>
            <a:off x="1799236" y="2041895"/>
            <a:ext cx="4494207" cy="105911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799235" y="2041298"/>
            <a:ext cx="4494207" cy="529556"/>
          </a:xfrm>
          <a:custGeom>
            <a:avLst/>
            <a:gdLst>
              <a:gd name="connsiteX0" fmla="*/ 353038 w 5992276"/>
              <a:gd name="connsiteY0" fmla="*/ 0 h 706075"/>
              <a:gd name="connsiteX1" fmla="*/ 2060867 w 5992276"/>
              <a:gd name="connsiteY1" fmla="*/ 0 h 706075"/>
              <a:gd name="connsiteX2" fmla="*/ 3931410 w 5992276"/>
              <a:gd name="connsiteY2" fmla="*/ 0 h 706075"/>
              <a:gd name="connsiteX3" fmla="*/ 5639239 w 5992276"/>
              <a:gd name="connsiteY3" fmla="*/ 0 h 706075"/>
              <a:gd name="connsiteX4" fmla="*/ 5992276 w 5992276"/>
              <a:gd name="connsiteY4" fmla="*/ 706075 h 706075"/>
              <a:gd name="connsiteX5" fmla="*/ 4284447 w 5992276"/>
              <a:gd name="connsiteY5" fmla="*/ 706075 h 706075"/>
              <a:gd name="connsiteX6" fmla="*/ 1707829 w 5992276"/>
              <a:gd name="connsiteY6" fmla="*/ 706075 h 706075"/>
              <a:gd name="connsiteX7" fmla="*/ 0 w 5992276"/>
              <a:gd name="connsiteY7" fmla="*/ 706075 h 7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2276" h="706075">
                <a:moveTo>
                  <a:pt x="353038" y="0"/>
                </a:moveTo>
                <a:lnTo>
                  <a:pt x="2060867" y="0"/>
                </a:lnTo>
                <a:lnTo>
                  <a:pt x="3931410" y="0"/>
                </a:lnTo>
                <a:lnTo>
                  <a:pt x="5639239" y="0"/>
                </a:lnTo>
                <a:lnTo>
                  <a:pt x="5992276" y="706075"/>
                </a:lnTo>
                <a:lnTo>
                  <a:pt x="4284447" y="706075"/>
                </a:lnTo>
                <a:lnTo>
                  <a:pt x="1707829" y="706075"/>
                </a:lnTo>
                <a:lnTo>
                  <a:pt x="0" y="70607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977558" y="2039224"/>
            <a:ext cx="4137561" cy="172910"/>
          </a:xfrm>
          <a:custGeom>
            <a:avLst/>
            <a:gdLst>
              <a:gd name="connsiteX0" fmla="*/ 115273 w 5516748"/>
              <a:gd name="connsiteY0" fmla="*/ 0 h 230547"/>
              <a:gd name="connsiteX1" fmla="*/ 1823102 w 5516748"/>
              <a:gd name="connsiteY1" fmla="*/ 0 h 230547"/>
              <a:gd name="connsiteX2" fmla="*/ 3693645 w 5516748"/>
              <a:gd name="connsiteY2" fmla="*/ 0 h 230547"/>
              <a:gd name="connsiteX3" fmla="*/ 5401474 w 5516748"/>
              <a:gd name="connsiteY3" fmla="*/ 0 h 230547"/>
              <a:gd name="connsiteX4" fmla="*/ 5516748 w 5516748"/>
              <a:gd name="connsiteY4" fmla="*/ 230547 h 230547"/>
              <a:gd name="connsiteX5" fmla="*/ 0 w 5516748"/>
              <a:gd name="connsiteY5" fmla="*/ 230547 h 23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6748" h="230547">
                <a:moveTo>
                  <a:pt x="115273" y="0"/>
                </a:moveTo>
                <a:lnTo>
                  <a:pt x="1823102" y="0"/>
                </a:lnTo>
                <a:lnTo>
                  <a:pt x="3693645" y="0"/>
                </a:lnTo>
                <a:lnTo>
                  <a:pt x="5401474" y="0"/>
                </a:lnTo>
                <a:lnTo>
                  <a:pt x="5516748" y="230547"/>
                </a:lnTo>
                <a:lnTo>
                  <a:pt x="0" y="230547"/>
                </a:lnTo>
                <a:close/>
              </a:path>
            </a:pathLst>
          </a:custGeom>
          <a:gradFill>
            <a:gsLst>
              <a:gs pos="0">
                <a:schemeClr val="tx1">
                  <a:alpha val="37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1711918" y="1973955"/>
            <a:ext cx="1059113" cy="1194993"/>
            <a:chOff x="4468733" y="2771468"/>
            <a:chExt cx="1487127" cy="1677919"/>
          </a:xfrm>
        </p:grpSpPr>
        <p:sp>
          <p:nvSpPr>
            <p:cNvPr id="15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六边形 16"/>
          <p:cNvSpPr/>
          <p:nvPr/>
        </p:nvSpPr>
        <p:spPr>
          <a:xfrm>
            <a:off x="1799236" y="982783"/>
            <a:ext cx="3213336" cy="1059112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799236" y="982782"/>
            <a:ext cx="3213336" cy="529556"/>
          </a:xfrm>
          <a:custGeom>
            <a:avLst/>
            <a:gdLst>
              <a:gd name="connsiteX0" fmla="*/ 470772 w 5713269"/>
              <a:gd name="connsiteY0" fmla="*/ 0 h 941544"/>
              <a:gd name="connsiteX1" fmla="*/ 5242497 w 5713269"/>
              <a:gd name="connsiteY1" fmla="*/ 0 h 941544"/>
              <a:gd name="connsiteX2" fmla="*/ 5713269 w 5713269"/>
              <a:gd name="connsiteY2" fmla="*/ 941544 h 941544"/>
              <a:gd name="connsiteX3" fmla="*/ 0 w 5713269"/>
              <a:gd name="connsiteY3" fmla="*/ 941544 h 94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269" h="941544">
                <a:moveTo>
                  <a:pt x="470772" y="0"/>
                </a:moveTo>
                <a:lnTo>
                  <a:pt x="5242497" y="0"/>
                </a:lnTo>
                <a:lnTo>
                  <a:pt x="5713269" y="941544"/>
                </a:lnTo>
                <a:lnTo>
                  <a:pt x="0" y="94154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5400000">
            <a:off x="1711918" y="914842"/>
            <a:ext cx="1059112" cy="1194993"/>
            <a:chOff x="4468733" y="2771468"/>
            <a:chExt cx="1487127" cy="1677919"/>
          </a:xfrm>
        </p:grpSpPr>
        <p:sp>
          <p:nvSpPr>
            <p:cNvPr id="20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73364" y="2398890"/>
            <a:ext cx="336221" cy="338514"/>
            <a:chOff x="3771900" y="3200400"/>
            <a:chExt cx="2011680" cy="2025396"/>
          </a:xfrm>
          <a:solidFill>
            <a:schemeClr val="bg1"/>
          </a:solidFill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 22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56339" y="3417945"/>
            <a:ext cx="359471" cy="433330"/>
            <a:chOff x="4141788" y="809625"/>
            <a:chExt cx="3600450" cy="4340225"/>
          </a:xfrm>
          <a:solidFill>
            <a:schemeClr val="bg1"/>
          </a:solidFill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椭圆 70"/>
          <p:cNvSpPr/>
          <p:nvPr/>
        </p:nvSpPr>
        <p:spPr>
          <a:xfrm>
            <a:off x="2023434" y="1257540"/>
            <a:ext cx="425284" cy="512617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16007" y="1188357"/>
            <a:ext cx="208476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926405" y="1490743"/>
            <a:ext cx="1851335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16007" y="2244764"/>
            <a:ext cx="208476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916007" y="3306053"/>
            <a:ext cx="208476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926405" y="2557359"/>
            <a:ext cx="1851335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926405" y="3610584"/>
            <a:ext cx="1851335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自定义 5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0000"/>
      </a:accent1>
      <a:accent2>
        <a:srgbClr val="9C0000"/>
      </a:accent2>
      <a:accent3>
        <a:srgbClr val="9C0000"/>
      </a:accent3>
      <a:accent4>
        <a:srgbClr val="9C0000"/>
      </a:accent4>
      <a:accent5>
        <a:srgbClr val="9C0000"/>
      </a:accent5>
      <a:accent6>
        <a:srgbClr val="9C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325">
      <a:dk1>
        <a:srgbClr val="F37487"/>
      </a:dk1>
      <a:lt1>
        <a:srgbClr val="CAACA1"/>
      </a:lt1>
      <a:dk2>
        <a:srgbClr val="34B0D2"/>
      </a:dk2>
      <a:lt2>
        <a:srgbClr val="74C05C"/>
      </a:lt2>
      <a:accent1>
        <a:srgbClr val="080808"/>
      </a:accent1>
      <a:accent2>
        <a:srgbClr val="080808"/>
      </a:accent2>
      <a:accent3>
        <a:srgbClr val="080808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2206</Words>
  <Application>Microsoft Office PowerPoint</Application>
  <PresentationFormat>全屏显示(16:9)</PresentationFormat>
  <Paragraphs>395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微软雅黑</vt:lpstr>
      <vt:lpstr>Arial</vt:lpstr>
      <vt:lpstr>Calibri</vt:lpstr>
      <vt:lpstr>Calibri Light</vt:lpstr>
      <vt:lpstr>Impact</vt:lpstr>
      <vt:lpstr>Wingdings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2018-04-11T01:56:00Z</dcterms:created>
  <dcterms:modified xsi:type="dcterms:W3CDTF">2021-01-06T03:15:28Z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  <property fmtid="{D5CDD505-2E9C-101B-9397-08002B2CF9AE}" pid="3" name="KSORubyTemplateID">
    <vt:lpwstr>2</vt:lpwstr>
  </property>
</Properties>
</file>