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290" r:id="rId2"/>
    <p:sldId id="257" r:id="rId3"/>
    <p:sldId id="258" r:id="rId4"/>
    <p:sldId id="276" r:id="rId5"/>
    <p:sldId id="260" r:id="rId6"/>
    <p:sldId id="259" r:id="rId7"/>
    <p:sldId id="275" r:id="rId8"/>
    <p:sldId id="261" r:id="rId9"/>
    <p:sldId id="291" r:id="rId10"/>
    <p:sldId id="282" r:id="rId11"/>
    <p:sldId id="283" r:id="rId12"/>
    <p:sldId id="284" r:id="rId13"/>
    <p:sldId id="285" r:id="rId14"/>
    <p:sldId id="263" r:id="rId15"/>
    <p:sldId id="264" r:id="rId16"/>
    <p:sldId id="265" r:id="rId17"/>
    <p:sldId id="292" r:id="rId18"/>
    <p:sldId id="286" r:id="rId19"/>
    <p:sldId id="287" r:id="rId20"/>
    <p:sldId id="288" r:id="rId21"/>
    <p:sldId id="289" r:id="rId22"/>
    <p:sldId id="269" r:id="rId23"/>
    <p:sldId id="267" r:id="rId24"/>
    <p:sldId id="268" r:id="rId25"/>
    <p:sldId id="293" r:id="rId26"/>
    <p:sldId id="278" r:id="rId27"/>
    <p:sldId id="279" r:id="rId28"/>
    <p:sldId id="280" r:id="rId29"/>
    <p:sldId id="281" r:id="rId30"/>
    <p:sldId id="272" r:id="rId31"/>
    <p:sldId id="273" r:id="rId32"/>
    <p:sldId id="294" r:id="rId3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
          <p15:clr>
            <a:srgbClr val="A4A3A4"/>
          </p15:clr>
        </p15:guide>
        <p15:guide id="2" orient="horz" pos="1620">
          <p15:clr>
            <a:srgbClr val="A4A3A4"/>
          </p15:clr>
        </p15:guide>
        <p15:guide id="3" orient="horz" pos="3162">
          <p15:clr>
            <a:srgbClr val="A4A3A4"/>
          </p15:clr>
        </p15:guide>
        <p15:guide id="4" orient="horz" pos="1720">
          <p15:clr>
            <a:srgbClr val="A4A3A4"/>
          </p15:clr>
        </p15:guide>
        <p15:guide id="5" pos="2880">
          <p15:clr>
            <a:srgbClr val="A4A3A4"/>
          </p15:clr>
        </p15:guide>
        <p15:guide id="6" pos="272">
          <p15:clr>
            <a:srgbClr val="A4A3A4"/>
          </p15:clr>
        </p15:guide>
        <p15:guide id="7" pos="54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74E"/>
    <a:srgbClr val="B28743"/>
    <a:srgbClr val="FF7862"/>
    <a:srgbClr val="D9B692"/>
    <a:srgbClr val="FEC160"/>
    <a:srgbClr val="92951D"/>
    <a:srgbClr val="F4E9E5"/>
    <a:srgbClr val="7F7E30"/>
    <a:srgbClr val="21B37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showGuides="1">
      <p:cViewPr varScale="1">
        <p:scale>
          <a:sx n="78" d="100"/>
          <a:sy n="78" d="100"/>
        </p:scale>
        <p:origin x="-96" y="-1524"/>
      </p:cViewPr>
      <p:guideLst>
        <p:guide orient="horz" pos="100"/>
        <p:guide orient="horz" pos="1620"/>
        <p:guide orient="horz" pos="3162"/>
        <p:guide orient="horz" pos="1720"/>
        <p:guide pos="2880"/>
        <p:guide pos="272"/>
        <p:guide pos="5488"/>
      </p:guideLst>
    </p:cSldViewPr>
  </p:slideViewPr>
  <p:notesTextViewPr>
    <p:cViewPr>
      <p:scale>
        <a:sx n="1" d="1"/>
        <a:sy n="1" d="1"/>
      </p:scale>
      <p:origin x="0" y="0"/>
    </p:cViewPr>
  </p:notesTextViewPr>
  <p:sorterViewPr>
    <p:cViewPr>
      <p:scale>
        <a:sx n="121" d="100"/>
        <a:sy n="121" d="100"/>
      </p:scale>
      <p:origin x="0" y="0"/>
    </p:cViewPr>
  </p:sorter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B9D10-E8FB-4D02-840A-71DC6B10B071}"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13031-F953-48DA-BD81-EFC398A6DED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EF13D-0B74-4D4A-93A0-7ED88F6B281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EA421-AF9F-4F86-986F-CCEEB631A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CEA421-AF9F-4F86-986F-CCEEB631A88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25400" y="-351206"/>
            <a:ext cx="9169400" cy="1958976"/>
            <a:chOff x="-25400" y="-351206"/>
            <a:chExt cx="9169400" cy="1958976"/>
          </a:xfrm>
        </p:grpSpPr>
        <p:sp>
          <p:nvSpPr>
            <p:cNvPr id="8" name="Freeform 5"/>
            <p:cNvSpPr/>
            <p:nvPr/>
          </p:nvSpPr>
          <p:spPr bwMode="auto">
            <a:xfrm>
              <a:off x="7432675" y="561607"/>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3384550" y="-65456"/>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287338" y="787032"/>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690563" y="721945"/>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8763000" y="179019"/>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6481763" y="839420"/>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5053013" y="1068020"/>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1811338" y="1337895"/>
              <a:ext cx="234950" cy="236538"/>
            </a:xfrm>
            <a:custGeom>
              <a:avLst/>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2346325" y="290144"/>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461963" y="-351206"/>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476250" y="-213093"/>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539750" y="-111493"/>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404813" y="-21006"/>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268288" y="369519"/>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563563" y="342532"/>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525463" y="418732"/>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890588" y="374282"/>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882650" y="752107"/>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1155700" y="528269"/>
              <a:ext cx="425450" cy="1038226"/>
            </a:xfrm>
            <a:custGeom>
              <a:avLst/>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84138" y="369519"/>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1038225" y="-59106"/>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6"/>
            <p:cNvSpPr/>
            <p:nvPr/>
          </p:nvSpPr>
          <p:spPr bwMode="auto">
            <a:xfrm>
              <a:off x="1309688" y="185369"/>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
            <p:cNvSpPr/>
            <p:nvPr/>
          </p:nvSpPr>
          <p:spPr bwMode="auto">
            <a:xfrm>
              <a:off x="1731963" y="861645"/>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2008188" y="985470"/>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9"/>
            <p:cNvSpPr/>
            <p:nvPr/>
          </p:nvSpPr>
          <p:spPr bwMode="auto">
            <a:xfrm>
              <a:off x="1985963" y="437782"/>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0"/>
            <p:cNvSpPr/>
            <p:nvPr/>
          </p:nvSpPr>
          <p:spPr bwMode="auto">
            <a:xfrm>
              <a:off x="2566988" y="-17831"/>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2644775" y="1041032"/>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
            <p:cNvSpPr/>
            <p:nvPr/>
          </p:nvSpPr>
          <p:spPr bwMode="auto">
            <a:xfrm>
              <a:off x="2792413" y="1063257"/>
              <a:ext cx="406400" cy="466725"/>
            </a:xfrm>
            <a:custGeom>
              <a:avLst/>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3"/>
            <p:cNvSpPr/>
            <p:nvPr/>
          </p:nvSpPr>
          <p:spPr bwMode="auto">
            <a:xfrm>
              <a:off x="2479675" y="971182"/>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
            <p:cNvSpPr/>
            <p:nvPr/>
          </p:nvSpPr>
          <p:spPr bwMode="auto">
            <a:xfrm>
              <a:off x="2557463" y="1041032"/>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2716213" y="917207"/>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p:nvPr/>
          </p:nvSpPr>
          <p:spPr bwMode="auto">
            <a:xfrm>
              <a:off x="3349625" y="113932"/>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4021138" y="380632"/>
              <a:ext cx="690563" cy="965200"/>
            </a:xfrm>
            <a:custGeom>
              <a:avLst/>
              <a:gdLst>
                <a:gd name="T0" fmla="*/ 204 w 252"/>
                <a:gd name="T1" fmla="*/ 131 h 351"/>
                <a:gd name="T2" fmla="*/ 110 w 252"/>
                <a:gd name="T3" fmla="*/ 138 h 351"/>
                <a:gd name="T4" fmla="*/ 107 w 252"/>
                <a:gd name="T5" fmla="*/ 131 h 351"/>
                <a:gd name="T6" fmla="*/ 81 w 252"/>
                <a:gd name="T7" fmla="*/ 78 h 351"/>
                <a:gd name="T8" fmla="*/ 1 w 252"/>
                <a:gd name="T9" fmla="*/ 1 h 351"/>
                <a:gd name="T10" fmla="*/ 1 w 252"/>
                <a:gd name="T11" fmla="*/ 2 h 351"/>
                <a:gd name="T12" fmla="*/ 80 w 252"/>
                <a:gd name="T13" fmla="*/ 86 h 351"/>
                <a:gd name="T14" fmla="*/ 105 w 252"/>
                <a:gd name="T15" fmla="*/ 138 h 351"/>
                <a:gd name="T16" fmla="*/ 126 w 252"/>
                <a:gd name="T17" fmla="*/ 187 h 351"/>
                <a:gd name="T18" fmla="*/ 127 w 252"/>
                <a:gd name="T19" fmla="*/ 188 h 351"/>
                <a:gd name="T20" fmla="*/ 112 w 252"/>
                <a:gd name="T21" fmla="*/ 279 h 351"/>
                <a:gd name="T22" fmla="*/ 167 w 252"/>
                <a:gd name="T23" fmla="*/ 349 h 351"/>
                <a:gd name="T24" fmla="*/ 208 w 252"/>
                <a:gd name="T25" fmla="*/ 336 h 351"/>
                <a:gd name="T26" fmla="*/ 213 w 252"/>
                <a:gd name="T27" fmla="*/ 290 h 351"/>
                <a:gd name="T28" fmla="*/ 130 w 252"/>
                <a:gd name="T29" fmla="*/ 187 h 351"/>
                <a:gd name="T30" fmla="*/ 129 w 252"/>
                <a:gd name="T31" fmla="*/ 187 h 351"/>
                <a:gd name="T32" fmla="*/ 128 w 252"/>
                <a:gd name="T33" fmla="*/ 187 h 351"/>
                <a:gd name="T34" fmla="*/ 128 w 252"/>
                <a:gd name="T35" fmla="*/ 186 h 351"/>
                <a:gd name="T36" fmla="*/ 115 w 252"/>
                <a:gd name="T37" fmla="*/ 150 h 351"/>
                <a:gd name="T38" fmla="*/ 128 w 252"/>
                <a:gd name="T39" fmla="*/ 163 h 351"/>
                <a:gd name="T40" fmla="*/ 168 w 252"/>
                <a:gd name="T41" fmla="*/ 193 h 351"/>
                <a:gd name="T42" fmla="*/ 236 w 252"/>
                <a:gd name="T43" fmla="*/ 200 h 351"/>
                <a:gd name="T44" fmla="*/ 204 w 252"/>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 h="351">
                  <a:moveTo>
                    <a:pt x="204" y="131"/>
                  </a:moveTo>
                  <a:cubicBezTo>
                    <a:pt x="175" y="119"/>
                    <a:pt x="136" y="119"/>
                    <a:pt x="110" y="138"/>
                  </a:cubicBezTo>
                  <a:cubicBezTo>
                    <a:pt x="109" y="135"/>
                    <a:pt x="108" y="133"/>
                    <a:pt x="107" y="131"/>
                  </a:cubicBezTo>
                  <a:cubicBezTo>
                    <a:pt x="100" y="113"/>
                    <a:pt x="91" y="95"/>
                    <a:pt x="81" y="78"/>
                  </a:cubicBezTo>
                  <a:cubicBezTo>
                    <a:pt x="62" y="46"/>
                    <a:pt x="36" y="17"/>
                    <a:pt x="1" y="1"/>
                  </a:cubicBezTo>
                  <a:cubicBezTo>
                    <a:pt x="0" y="0"/>
                    <a:pt x="0" y="1"/>
                    <a:pt x="1" y="2"/>
                  </a:cubicBezTo>
                  <a:cubicBezTo>
                    <a:pt x="34" y="24"/>
                    <a:pt x="60" y="51"/>
                    <a:pt x="80" y="86"/>
                  </a:cubicBezTo>
                  <a:cubicBezTo>
                    <a:pt x="90" y="103"/>
                    <a:pt x="98" y="120"/>
                    <a:pt x="105" y="138"/>
                  </a:cubicBezTo>
                  <a:cubicBezTo>
                    <a:pt x="112" y="155"/>
                    <a:pt x="118" y="172"/>
                    <a:pt x="126" y="187"/>
                  </a:cubicBezTo>
                  <a:cubicBezTo>
                    <a:pt x="126" y="188"/>
                    <a:pt x="126" y="188"/>
                    <a:pt x="127" y="188"/>
                  </a:cubicBezTo>
                  <a:cubicBezTo>
                    <a:pt x="108" y="212"/>
                    <a:pt x="107" y="251"/>
                    <a:pt x="112" y="279"/>
                  </a:cubicBezTo>
                  <a:cubicBezTo>
                    <a:pt x="117" y="309"/>
                    <a:pt x="133" y="343"/>
                    <a:pt x="167" y="349"/>
                  </a:cubicBezTo>
                  <a:cubicBezTo>
                    <a:pt x="181" y="351"/>
                    <a:pt x="199" y="350"/>
                    <a:pt x="208" y="336"/>
                  </a:cubicBezTo>
                  <a:cubicBezTo>
                    <a:pt x="216" y="322"/>
                    <a:pt x="216" y="305"/>
                    <a:pt x="213" y="290"/>
                  </a:cubicBezTo>
                  <a:cubicBezTo>
                    <a:pt x="203" y="244"/>
                    <a:pt x="168" y="212"/>
                    <a:pt x="130" y="187"/>
                  </a:cubicBezTo>
                  <a:cubicBezTo>
                    <a:pt x="130" y="187"/>
                    <a:pt x="129" y="187"/>
                    <a:pt x="129" y="187"/>
                  </a:cubicBezTo>
                  <a:cubicBezTo>
                    <a:pt x="128" y="187"/>
                    <a:pt x="128" y="187"/>
                    <a:pt x="128" y="187"/>
                  </a:cubicBezTo>
                  <a:cubicBezTo>
                    <a:pt x="128" y="187"/>
                    <a:pt x="128" y="186"/>
                    <a:pt x="128" y="186"/>
                  </a:cubicBezTo>
                  <a:cubicBezTo>
                    <a:pt x="125" y="174"/>
                    <a:pt x="120" y="162"/>
                    <a:pt x="115" y="150"/>
                  </a:cubicBezTo>
                  <a:cubicBezTo>
                    <a:pt x="119" y="155"/>
                    <a:pt x="124" y="159"/>
                    <a:pt x="128" y="163"/>
                  </a:cubicBezTo>
                  <a:cubicBezTo>
                    <a:pt x="140" y="174"/>
                    <a:pt x="154" y="185"/>
                    <a:pt x="168" y="193"/>
                  </a:cubicBezTo>
                  <a:cubicBezTo>
                    <a:pt x="184" y="202"/>
                    <a:pt x="222" y="223"/>
                    <a:pt x="236" y="200"/>
                  </a:cubicBezTo>
                  <a:cubicBezTo>
                    <a:pt x="252" y="173"/>
                    <a:pt x="229" y="141"/>
                    <a:pt x="204" y="131"/>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4773613" y="894982"/>
              <a:ext cx="349250" cy="338138"/>
            </a:xfrm>
            <a:custGeom>
              <a:avLst/>
              <a:gdLst>
                <a:gd name="T0" fmla="*/ 109 w 127"/>
                <a:gd name="T1" fmla="*/ 24 h 123"/>
                <a:gd name="T2" fmla="*/ 57 w 127"/>
                <a:gd name="T3" fmla="*/ 2 h 123"/>
                <a:gd name="T4" fmla="*/ 18 w 127"/>
                <a:gd name="T5" fmla="*/ 18 h 123"/>
                <a:gd name="T6" fmla="*/ 3 w 127"/>
                <a:gd name="T7" fmla="*/ 54 h 123"/>
                <a:gd name="T8" fmla="*/ 11 w 127"/>
                <a:gd name="T9" fmla="*/ 97 h 123"/>
                <a:gd name="T10" fmla="*/ 43 w 127"/>
                <a:gd name="T11" fmla="*/ 121 h 123"/>
                <a:gd name="T12" fmla="*/ 64 w 127"/>
                <a:gd name="T13" fmla="*/ 101 h 123"/>
                <a:gd name="T14" fmla="*/ 95 w 127"/>
                <a:gd name="T15" fmla="*/ 75 h 123"/>
                <a:gd name="T16" fmla="*/ 124 w 127"/>
                <a:gd name="T17" fmla="*/ 69 h 123"/>
                <a:gd name="T18" fmla="*/ 109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9" y="24"/>
                  </a:moveTo>
                  <a:cubicBezTo>
                    <a:pt x="96" y="11"/>
                    <a:pt x="75" y="4"/>
                    <a:pt x="57" y="2"/>
                  </a:cubicBezTo>
                  <a:cubicBezTo>
                    <a:pt x="44" y="0"/>
                    <a:pt x="23" y="2"/>
                    <a:pt x="18" y="18"/>
                  </a:cubicBezTo>
                  <a:cubicBezTo>
                    <a:pt x="9" y="25"/>
                    <a:pt x="4" y="46"/>
                    <a:pt x="3" y="54"/>
                  </a:cubicBezTo>
                  <a:cubicBezTo>
                    <a:pt x="0" y="70"/>
                    <a:pt x="2" y="84"/>
                    <a:pt x="11" y="97"/>
                  </a:cubicBezTo>
                  <a:cubicBezTo>
                    <a:pt x="19" y="108"/>
                    <a:pt x="30" y="119"/>
                    <a:pt x="43" y="121"/>
                  </a:cubicBezTo>
                  <a:cubicBezTo>
                    <a:pt x="56" y="123"/>
                    <a:pt x="62" y="112"/>
                    <a:pt x="64" y="101"/>
                  </a:cubicBezTo>
                  <a:cubicBezTo>
                    <a:pt x="81" y="111"/>
                    <a:pt x="97" y="94"/>
                    <a:pt x="95" y="75"/>
                  </a:cubicBezTo>
                  <a:cubicBezTo>
                    <a:pt x="105" y="83"/>
                    <a:pt x="121" y="85"/>
                    <a:pt x="124" y="69"/>
                  </a:cubicBezTo>
                  <a:cubicBezTo>
                    <a:pt x="127" y="54"/>
                    <a:pt x="119" y="35"/>
                    <a:pt x="109" y="24"/>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5297488" y="267919"/>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4519613" y="159969"/>
              <a:ext cx="1027113" cy="657225"/>
            </a:xfrm>
            <a:custGeom>
              <a:avLst/>
              <a:gdLst>
                <a:gd name="T0" fmla="*/ 372 w 375"/>
                <a:gd name="T1" fmla="*/ 32 h 239"/>
                <a:gd name="T2" fmla="*/ 331 w 375"/>
                <a:gd name="T3" fmla="*/ 50 h 239"/>
                <a:gd name="T4" fmla="*/ 290 w 375"/>
                <a:gd name="T5" fmla="*/ 64 h 239"/>
                <a:gd name="T6" fmla="*/ 235 w 375"/>
                <a:gd name="T7" fmla="*/ 113 h 239"/>
                <a:gd name="T8" fmla="*/ 211 w 375"/>
                <a:gd name="T9" fmla="*/ 121 h 239"/>
                <a:gd name="T10" fmla="*/ 136 w 375"/>
                <a:gd name="T11" fmla="*/ 138 h 239"/>
                <a:gd name="T12" fmla="*/ 162 w 375"/>
                <a:gd name="T13" fmla="*/ 117 h 239"/>
                <a:gd name="T14" fmla="*/ 171 w 375"/>
                <a:gd name="T15" fmla="*/ 107 h 239"/>
                <a:gd name="T16" fmla="*/ 241 w 375"/>
                <a:gd name="T17" fmla="*/ 5 h 239"/>
                <a:gd name="T18" fmla="*/ 243 w 375"/>
                <a:gd name="T19" fmla="*/ 2 h 239"/>
                <a:gd name="T20" fmla="*/ 241 w 375"/>
                <a:gd name="T21" fmla="*/ 1 h 239"/>
                <a:gd name="T22" fmla="*/ 218 w 375"/>
                <a:gd name="T23" fmla="*/ 26 h 239"/>
                <a:gd name="T24" fmla="*/ 191 w 375"/>
                <a:gd name="T25" fmla="*/ 50 h 239"/>
                <a:gd name="T26" fmla="*/ 167 w 375"/>
                <a:gd name="T27" fmla="*/ 106 h 239"/>
                <a:gd name="T28" fmla="*/ 167 w 375"/>
                <a:gd name="T29" fmla="*/ 106 h 239"/>
                <a:gd name="T30" fmla="*/ 162 w 375"/>
                <a:gd name="T31" fmla="*/ 112 h 239"/>
                <a:gd name="T32" fmla="*/ 131 w 375"/>
                <a:gd name="T33" fmla="*/ 139 h 239"/>
                <a:gd name="T34" fmla="*/ 89 w 375"/>
                <a:gd name="T35" fmla="*/ 146 h 239"/>
                <a:gd name="T36" fmla="*/ 89 w 375"/>
                <a:gd name="T37" fmla="*/ 146 h 239"/>
                <a:gd name="T38" fmla="*/ 89 w 375"/>
                <a:gd name="T39" fmla="*/ 146 h 239"/>
                <a:gd name="T40" fmla="*/ 67 w 375"/>
                <a:gd name="T41" fmla="*/ 149 h 239"/>
                <a:gd name="T42" fmla="*/ 1 w 375"/>
                <a:gd name="T43" fmla="*/ 147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4 h 239"/>
                <a:gd name="T56" fmla="*/ 296 w 375"/>
                <a:gd name="T57" fmla="*/ 184 h 239"/>
                <a:gd name="T58" fmla="*/ 297 w 375"/>
                <a:gd name="T59" fmla="*/ 183 h 239"/>
                <a:gd name="T60" fmla="*/ 297 w 375"/>
                <a:gd name="T61" fmla="*/ 180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8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2"/>
                  </a:moveTo>
                  <a:cubicBezTo>
                    <a:pt x="359" y="39"/>
                    <a:pt x="345" y="45"/>
                    <a:pt x="331" y="50"/>
                  </a:cubicBezTo>
                  <a:cubicBezTo>
                    <a:pt x="317" y="54"/>
                    <a:pt x="304" y="58"/>
                    <a:pt x="290" y="64"/>
                  </a:cubicBezTo>
                  <a:cubicBezTo>
                    <a:pt x="267" y="74"/>
                    <a:pt x="249" y="92"/>
                    <a:pt x="235" y="113"/>
                  </a:cubicBezTo>
                  <a:cubicBezTo>
                    <a:pt x="227" y="116"/>
                    <a:pt x="219" y="119"/>
                    <a:pt x="211" y="121"/>
                  </a:cubicBezTo>
                  <a:cubicBezTo>
                    <a:pt x="187" y="128"/>
                    <a:pt x="162" y="134"/>
                    <a:pt x="136" y="138"/>
                  </a:cubicBezTo>
                  <a:cubicBezTo>
                    <a:pt x="146" y="133"/>
                    <a:pt x="155" y="124"/>
                    <a:pt x="162" y="117"/>
                  </a:cubicBezTo>
                  <a:cubicBezTo>
                    <a:pt x="165" y="114"/>
                    <a:pt x="168" y="111"/>
                    <a:pt x="171" y="107"/>
                  </a:cubicBezTo>
                  <a:cubicBezTo>
                    <a:pt x="226" y="117"/>
                    <a:pt x="233" y="44"/>
                    <a:pt x="241" y="5"/>
                  </a:cubicBezTo>
                  <a:cubicBezTo>
                    <a:pt x="242" y="4"/>
                    <a:pt x="242" y="3"/>
                    <a:pt x="243" y="2"/>
                  </a:cubicBezTo>
                  <a:cubicBezTo>
                    <a:pt x="243" y="1"/>
                    <a:pt x="242" y="0"/>
                    <a:pt x="241" y="1"/>
                  </a:cubicBezTo>
                  <a:cubicBezTo>
                    <a:pt x="233" y="9"/>
                    <a:pt x="226" y="18"/>
                    <a:pt x="218" y="26"/>
                  </a:cubicBezTo>
                  <a:cubicBezTo>
                    <a:pt x="209" y="34"/>
                    <a:pt x="199" y="42"/>
                    <a:pt x="191" y="50"/>
                  </a:cubicBezTo>
                  <a:cubicBezTo>
                    <a:pt x="176" y="65"/>
                    <a:pt x="163" y="84"/>
                    <a:pt x="167" y="106"/>
                  </a:cubicBezTo>
                  <a:cubicBezTo>
                    <a:pt x="167" y="106"/>
                    <a:pt x="167" y="106"/>
                    <a:pt x="167" y="106"/>
                  </a:cubicBezTo>
                  <a:cubicBezTo>
                    <a:pt x="165" y="108"/>
                    <a:pt x="163" y="110"/>
                    <a:pt x="162" y="112"/>
                  </a:cubicBezTo>
                  <a:cubicBezTo>
                    <a:pt x="153" y="123"/>
                    <a:pt x="142" y="131"/>
                    <a:pt x="131" y="139"/>
                  </a:cubicBezTo>
                  <a:cubicBezTo>
                    <a:pt x="117" y="141"/>
                    <a:pt x="103" y="144"/>
                    <a:pt x="89" y="146"/>
                  </a:cubicBezTo>
                  <a:cubicBezTo>
                    <a:pt x="89" y="146"/>
                    <a:pt x="89" y="146"/>
                    <a:pt x="89" y="146"/>
                  </a:cubicBezTo>
                  <a:cubicBezTo>
                    <a:pt x="89" y="145"/>
                    <a:pt x="88" y="145"/>
                    <a:pt x="89" y="146"/>
                  </a:cubicBezTo>
                  <a:cubicBezTo>
                    <a:pt x="81" y="147"/>
                    <a:pt x="74" y="148"/>
                    <a:pt x="67" y="149"/>
                  </a:cubicBezTo>
                  <a:cubicBezTo>
                    <a:pt x="45" y="153"/>
                    <a:pt x="23" y="154"/>
                    <a:pt x="1" y="147"/>
                  </a:cubicBezTo>
                  <a:cubicBezTo>
                    <a:pt x="0" y="147"/>
                    <a:pt x="0" y="148"/>
                    <a:pt x="1" y="149"/>
                  </a:cubicBezTo>
                  <a:cubicBezTo>
                    <a:pt x="17" y="159"/>
                    <a:pt x="40" y="156"/>
                    <a:pt x="58" y="154"/>
                  </a:cubicBezTo>
                  <a:cubicBezTo>
                    <a:pt x="69" y="153"/>
                    <a:pt x="80" y="151"/>
                    <a:pt x="90" y="150"/>
                  </a:cubicBezTo>
                  <a:cubicBezTo>
                    <a:pt x="101" y="168"/>
                    <a:pt x="126" y="179"/>
                    <a:pt x="144" y="186"/>
                  </a:cubicBezTo>
                  <a:cubicBezTo>
                    <a:pt x="159" y="193"/>
                    <a:pt x="176" y="199"/>
                    <a:pt x="193" y="202"/>
                  </a:cubicBezTo>
                  <a:cubicBezTo>
                    <a:pt x="214" y="239"/>
                    <a:pt x="285" y="222"/>
                    <a:pt x="296" y="184"/>
                  </a:cubicBezTo>
                  <a:cubicBezTo>
                    <a:pt x="296" y="184"/>
                    <a:pt x="296" y="184"/>
                    <a:pt x="296" y="184"/>
                  </a:cubicBezTo>
                  <a:cubicBezTo>
                    <a:pt x="296" y="184"/>
                    <a:pt x="297" y="184"/>
                    <a:pt x="297" y="183"/>
                  </a:cubicBezTo>
                  <a:cubicBezTo>
                    <a:pt x="299" y="183"/>
                    <a:pt x="298" y="180"/>
                    <a:pt x="297" y="180"/>
                  </a:cubicBezTo>
                  <a:cubicBezTo>
                    <a:pt x="262" y="183"/>
                    <a:pt x="218" y="166"/>
                    <a:pt x="192" y="197"/>
                  </a:cubicBezTo>
                  <a:cubicBezTo>
                    <a:pt x="192" y="198"/>
                    <a:pt x="192" y="198"/>
                    <a:pt x="192" y="198"/>
                  </a:cubicBezTo>
                  <a:cubicBezTo>
                    <a:pt x="178" y="195"/>
                    <a:pt x="164" y="190"/>
                    <a:pt x="150" y="185"/>
                  </a:cubicBezTo>
                  <a:cubicBezTo>
                    <a:pt x="130" y="177"/>
                    <a:pt x="106" y="167"/>
                    <a:pt x="92" y="149"/>
                  </a:cubicBezTo>
                  <a:cubicBezTo>
                    <a:pt x="104" y="147"/>
                    <a:pt x="115" y="145"/>
                    <a:pt x="127" y="144"/>
                  </a:cubicBezTo>
                  <a:cubicBezTo>
                    <a:pt x="162" y="138"/>
                    <a:pt x="200" y="131"/>
                    <a:pt x="235" y="118"/>
                  </a:cubicBezTo>
                  <a:cubicBezTo>
                    <a:pt x="235" y="118"/>
                    <a:pt x="235" y="118"/>
                    <a:pt x="235" y="119"/>
                  </a:cubicBezTo>
                  <a:cubicBezTo>
                    <a:pt x="252" y="141"/>
                    <a:pt x="291" y="133"/>
                    <a:pt x="313" y="123"/>
                  </a:cubicBezTo>
                  <a:cubicBezTo>
                    <a:pt x="328" y="116"/>
                    <a:pt x="340" y="101"/>
                    <a:pt x="350" y="87"/>
                  </a:cubicBezTo>
                  <a:cubicBezTo>
                    <a:pt x="360" y="73"/>
                    <a:pt x="370" y="54"/>
                    <a:pt x="372" y="36"/>
                  </a:cubicBezTo>
                  <a:cubicBezTo>
                    <a:pt x="372" y="35"/>
                    <a:pt x="373" y="35"/>
                    <a:pt x="374" y="35"/>
                  </a:cubicBezTo>
                  <a:cubicBezTo>
                    <a:pt x="375" y="34"/>
                    <a:pt x="374" y="32"/>
                    <a:pt x="372" y="32"/>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6183313" y="-24181"/>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6248400" y="91707"/>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4595813" y="-162293"/>
              <a:ext cx="392113" cy="484188"/>
            </a:xfrm>
            <a:custGeom>
              <a:avLst/>
              <a:gdLst>
                <a:gd name="T0" fmla="*/ 43 w 143"/>
                <a:gd name="T1" fmla="*/ 20 h 176"/>
                <a:gd name="T2" fmla="*/ 18 w 143"/>
                <a:gd name="T3" fmla="*/ 1 h 176"/>
                <a:gd name="T4" fmla="*/ 3 w 143"/>
                <a:gd name="T5" fmla="*/ 21 h 176"/>
                <a:gd name="T6" fmla="*/ 8 w 143"/>
                <a:gd name="T7" fmla="*/ 66 h 176"/>
                <a:gd name="T8" fmla="*/ 32 w 143"/>
                <a:gd name="T9" fmla="*/ 120 h 176"/>
                <a:gd name="T10" fmla="*/ 33 w 143"/>
                <a:gd name="T11" fmla="*/ 120 h 176"/>
                <a:gd name="T12" fmla="*/ 33 w 143"/>
                <a:gd name="T13" fmla="*/ 118 h 176"/>
                <a:gd name="T14" fmla="*/ 134 w 143"/>
                <a:gd name="T15" fmla="*/ 145 h 176"/>
                <a:gd name="T16" fmla="*/ 129 w 143"/>
                <a:gd name="T17" fmla="*/ 113 h 176"/>
                <a:gd name="T18" fmla="*/ 129 w 143"/>
                <a:gd name="T19" fmla="*/ 103 h 176"/>
                <a:gd name="T20" fmla="*/ 128 w 143"/>
                <a:gd name="T21" fmla="*/ 91 h 176"/>
                <a:gd name="T22" fmla="*/ 112 w 143"/>
                <a:gd name="T23" fmla="*/ 73 h 176"/>
                <a:gd name="T24" fmla="*/ 112 w 143"/>
                <a:gd name="T25" fmla="*/ 73 h 176"/>
                <a:gd name="T26" fmla="*/ 86 w 143"/>
                <a:gd name="T27" fmla="*/ 44 h 176"/>
                <a:gd name="T28" fmla="*/ 76 w 143"/>
                <a:gd name="T29" fmla="*/ 15 h 176"/>
                <a:gd name="T30" fmla="*/ 43 w 143"/>
                <a:gd name="T31" fmla="*/ 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43" y="20"/>
                  </a:moveTo>
                  <a:cubicBezTo>
                    <a:pt x="37" y="12"/>
                    <a:pt x="29" y="0"/>
                    <a:pt x="18" y="1"/>
                  </a:cubicBezTo>
                  <a:cubicBezTo>
                    <a:pt x="8" y="1"/>
                    <a:pt x="4" y="13"/>
                    <a:pt x="3" y="21"/>
                  </a:cubicBezTo>
                  <a:cubicBezTo>
                    <a:pt x="0" y="36"/>
                    <a:pt x="3" y="52"/>
                    <a:pt x="8" y="66"/>
                  </a:cubicBezTo>
                  <a:cubicBezTo>
                    <a:pt x="16" y="84"/>
                    <a:pt x="29" y="100"/>
                    <a:pt x="32" y="120"/>
                  </a:cubicBezTo>
                  <a:cubicBezTo>
                    <a:pt x="33" y="120"/>
                    <a:pt x="33" y="120"/>
                    <a:pt x="33" y="120"/>
                  </a:cubicBezTo>
                  <a:cubicBezTo>
                    <a:pt x="33" y="119"/>
                    <a:pt x="33" y="119"/>
                    <a:pt x="33" y="118"/>
                  </a:cubicBezTo>
                  <a:cubicBezTo>
                    <a:pt x="52" y="144"/>
                    <a:pt x="106" y="176"/>
                    <a:pt x="134" y="145"/>
                  </a:cubicBezTo>
                  <a:cubicBezTo>
                    <a:pt x="143" y="134"/>
                    <a:pt x="138" y="122"/>
                    <a:pt x="129" y="113"/>
                  </a:cubicBezTo>
                  <a:cubicBezTo>
                    <a:pt x="125" y="109"/>
                    <a:pt x="127" y="108"/>
                    <a:pt x="129" y="103"/>
                  </a:cubicBezTo>
                  <a:cubicBezTo>
                    <a:pt x="130" y="99"/>
                    <a:pt x="129" y="95"/>
                    <a:pt x="128" y="91"/>
                  </a:cubicBezTo>
                  <a:cubicBezTo>
                    <a:pt x="126" y="83"/>
                    <a:pt x="120" y="76"/>
                    <a:pt x="112" y="73"/>
                  </a:cubicBezTo>
                  <a:cubicBezTo>
                    <a:pt x="112" y="73"/>
                    <a:pt x="112" y="73"/>
                    <a:pt x="112" y="73"/>
                  </a:cubicBezTo>
                  <a:cubicBezTo>
                    <a:pt x="115" y="60"/>
                    <a:pt x="100" y="41"/>
                    <a:pt x="86" y="44"/>
                  </a:cubicBezTo>
                  <a:cubicBezTo>
                    <a:pt x="90" y="33"/>
                    <a:pt x="86" y="21"/>
                    <a:pt x="76" y="15"/>
                  </a:cubicBezTo>
                  <a:cubicBezTo>
                    <a:pt x="64" y="7"/>
                    <a:pt x="51" y="11"/>
                    <a:pt x="43" y="2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
            <p:cNvSpPr/>
            <p:nvPr/>
          </p:nvSpPr>
          <p:spPr bwMode="auto">
            <a:xfrm>
              <a:off x="4324350" y="-24181"/>
              <a:ext cx="546100" cy="498475"/>
            </a:xfrm>
            <a:custGeom>
              <a:avLst/>
              <a:gdLst>
                <a:gd name="T0" fmla="*/ 111 w 199"/>
                <a:gd name="T1" fmla="*/ 21 h 181"/>
                <a:gd name="T2" fmla="*/ 115 w 199"/>
                <a:gd name="T3" fmla="*/ 48 h 181"/>
                <a:gd name="T4" fmla="*/ 126 w 199"/>
                <a:gd name="T5" fmla="*/ 70 h 181"/>
                <a:gd name="T6" fmla="*/ 59 w 199"/>
                <a:gd name="T7" fmla="*/ 113 h 181"/>
                <a:gd name="T8" fmla="*/ 1 w 199"/>
                <a:gd name="T9" fmla="*/ 180 h 181"/>
                <a:gd name="T10" fmla="*/ 2 w 199"/>
                <a:gd name="T11" fmla="*/ 181 h 181"/>
                <a:gd name="T12" fmla="*/ 25 w 199"/>
                <a:gd name="T13" fmla="*/ 158 h 181"/>
                <a:gd name="T14" fmla="*/ 54 w 199"/>
                <a:gd name="T15" fmla="*/ 123 h 181"/>
                <a:gd name="T16" fmla="*/ 90 w 199"/>
                <a:gd name="T17" fmla="*/ 94 h 181"/>
                <a:gd name="T18" fmla="*/ 128 w 199"/>
                <a:gd name="T19" fmla="*/ 73 h 181"/>
                <a:gd name="T20" fmla="*/ 128 w 199"/>
                <a:gd name="T21" fmla="*/ 73 h 181"/>
                <a:gd name="T22" fmla="*/ 130 w 199"/>
                <a:gd name="T23" fmla="*/ 74 h 181"/>
                <a:gd name="T24" fmla="*/ 184 w 199"/>
                <a:gd name="T25" fmla="*/ 93 h 181"/>
                <a:gd name="T26" fmla="*/ 176 w 199"/>
                <a:gd name="T27" fmla="*/ 63 h 181"/>
                <a:gd name="T28" fmla="*/ 169 w 199"/>
                <a:gd name="T29" fmla="*/ 38 h 181"/>
                <a:gd name="T30" fmla="*/ 145 w 199"/>
                <a:gd name="T31" fmla="*/ 31 h 181"/>
                <a:gd name="T32" fmla="*/ 111 w 199"/>
                <a:gd name="T33" fmla="*/ 2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11" y="21"/>
                  </a:moveTo>
                  <a:cubicBezTo>
                    <a:pt x="109" y="30"/>
                    <a:pt x="112" y="40"/>
                    <a:pt x="115" y="48"/>
                  </a:cubicBezTo>
                  <a:cubicBezTo>
                    <a:pt x="118" y="55"/>
                    <a:pt x="121" y="63"/>
                    <a:pt x="126" y="70"/>
                  </a:cubicBezTo>
                  <a:cubicBezTo>
                    <a:pt x="101" y="78"/>
                    <a:pt x="78" y="95"/>
                    <a:pt x="59" y="113"/>
                  </a:cubicBezTo>
                  <a:cubicBezTo>
                    <a:pt x="37" y="133"/>
                    <a:pt x="22" y="159"/>
                    <a:pt x="1" y="180"/>
                  </a:cubicBezTo>
                  <a:cubicBezTo>
                    <a:pt x="0" y="180"/>
                    <a:pt x="1" y="181"/>
                    <a:pt x="2" y="181"/>
                  </a:cubicBezTo>
                  <a:cubicBezTo>
                    <a:pt x="11" y="175"/>
                    <a:pt x="18" y="166"/>
                    <a:pt x="25" y="158"/>
                  </a:cubicBezTo>
                  <a:cubicBezTo>
                    <a:pt x="34" y="146"/>
                    <a:pt x="44" y="134"/>
                    <a:pt x="54" y="123"/>
                  </a:cubicBezTo>
                  <a:cubicBezTo>
                    <a:pt x="65" y="112"/>
                    <a:pt x="77" y="102"/>
                    <a:pt x="90" y="94"/>
                  </a:cubicBezTo>
                  <a:cubicBezTo>
                    <a:pt x="102" y="86"/>
                    <a:pt x="115" y="80"/>
                    <a:pt x="128" y="73"/>
                  </a:cubicBezTo>
                  <a:cubicBezTo>
                    <a:pt x="128" y="73"/>
                    <a:pt x="128" y="73"/>
                    <a:pt x="128" y="73"/>
                  </a:cubicBezTo>
                  <a:cubicBezTo>
                    <a:pt x="129" y="74"/>
                    <a:pt x="129" y="74"/>
                    <a:pt x="130" y="74"/>
                  </a:cubicBezTo>
                  <a:cubicBezTo>
                    <a:pt x="144" y="87"/>
                    <a:pt x="164" y="102"/>
                    <a:pt x="184" y="93"/>
                  </a:cubicBezTo>
                  <a:cubicBezTo>
                    <a:pt x="199" y="85"/>
                    <a:pt x="188" y="67"/>
                    <a:pt x="176" y="63"/>
                  </a:cubicBezTo>
                  <a:cubicBezTo>
                    <a:pt x="178" y="54"/>
                    <a:pt x="175" y="45"/>
                    <a:pt x="169" y="38"/>
                  </a:cubicBezTo>
                  <a:cubicBezTo>
                    <a:pt x="164" y="31"/>
                    <a:pt x="153" y="26"/>
                    <a:pt x="145" y="31"/>
                  </a:cubicBezTo>
                  <a:cubicBezTo>
                    <a:pt x="140" y="18"/>
                    <a:pt x="118" y="0"/>
                    <a:pt x="111" y="2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4402138" y="-59106"/>
              <a:ext cx="141288" cy="339725"/>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6"/>
            <p:cNvSpPr/>
            <p:nvPr/>
          </p:nvSpPr>
          <p:spPr bwMode="auto">
            <a:xfrm>
              <a:off x="4418013" y="301257"/>
              <a:ext cx="342900" cy="150813"/>
            </a:xfrm>
            <a:custGeom>
              <a:avLst/>
              <a:gdLst>
                <a:gd name="T0" fmla="*/ 123 w 125"/>
                <a:gd name="T1" fmla="*/ 38 h 55"/>
                <a:gd name="T2" fmla="*/ 122 w 125"/>
                <a:gd name="T3" fmla="*/ 36 h 55"/>
                <a:gd name="T4" fmla="*/ 1 w 125"/>
                <a:gd name="T5" fmla="*/ 27 h 55"/>
                <a:gd name="T6" fmla="*/ 1 w 125"/>
                <a:gd name="T7" fmla="*/ 27 h 55"/>
                <a:gd name="T8" fmla="*/ 0 w 125"/>
                <a:gd name="T9" fmla="*/ 27 h 55"/>
                <a:gd name="T10" fmla="*/ 1 w 125"/>
                <a:gd name="T11" fmla="*/ 28 h 55"/>
                <a:gd name="T12" fmla="*/ 2 w 125"/>
                <a:gd name="T13" fmla="*/ 28 h 55"/>
                <a:gd name="T14" fmla="*/ 55 w 125"/>
                <a:gd name="T15" fmla="*/ 53 h 55"/>
                <a:gd name="T16" fmla="*/ 123 w 125"/>
                <a:gd name="T17" fmla="*/ 42 h 55"/>
                <a:gd name="T18" fmla="*/ 123 w 125"/>
                <a:gd name="T19"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5">
                  <a:moveTo>
                    <a:pt x="123" y="38"/>
                  </a:moveTo>
                  <a:cubicBezTo>
                    <a:pt x="123" y="37"/>
                    <a:pt x="123" y="36"/>
                    <a:pt x="122" y="36"/>
                  </a:cubicBezTo>
                  <a:cubicBezTo>
                    <a:pt x="88" y="12"/>
                    <a:pt x="38" y="0"/>
                    <a:pt x="1" y="27"/>
                  </a:cubicBezTo>
                  <a:cubicBezTo>
                    <a:pt x="1" y="27"/>
                    <a:pt x="1" y="27"/>
                    <a:pt x="1" y="27"/>
                  </a:cubicBezTo>
                  <a:cubicBezTo>
                    <a:pt x="1" y="27"/>
                    <a:pt x="1" y="27"/>
                    <a:pt x="0" y="27"/>
                  </a:cubicBezTo>
                  <a:cubicBezTo>
                    <a:pt x="0" y="28"/>
                    <a:pt x="0" y="29"/>
                    <a:pt x="1" y="28"/>
                  </a:cubicBezTo>
                  <a:cubicBezTo>
                    <a:pt x="1" y="28"/>
                    <a:pt x="1" y="28"/>
                    <a:pt x="2" y="28"/>
                  </a:cubicBezTo>
                  <a:cubicBezTo>
                    <a:pt x="10" y="47"/>
                    <a:pt x="38" y="52"/>
                    <a:pt x="55" y="53"/>
                  </a:cubicBezTo>
                  <a:cubicBezTo>
                    <a:pt x="78" y="55"/>
                    <a:pt x="103" y="52"/>
                    <a:pt x="123" y="42"/>
                  </a:cubicBezTo>
                  <a:cubicBezTo>
                    <a:pt x="125" y="41"/>
                    <a:pt x="124" y="39"/>
                    <a:pt x="12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
            <p:cNvSpPr/>
            <p:nvPr/>
          </p:nvSpPr>
          <p:spPr bwMode="auto">
            <a:xfrm>
              <a:off x="3819525" y="-141656"/>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
            <p:cNvSpPr/>
            <p:nvPr/>
          </p:nvSpPr>
          <p:spPr bwMode="auto">
            <a:xfrm>
              <a:off x="2909888" y="528269"/>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9"/>
            <p:cNvSpPr/>
            <p:nvPr/>
          </p:nvSpPr>
          <p:spPr bwMode="auto">
            <a:xfrm>
              <a:off x="3671888" y="369519"/>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
            <p:cNvSpPr/>
            <p:nvPr/>
          </p:nvSpPr>
          <p:spPr bwMode="auto">
            <a:xfrm>
              <a:off x="3913188" y="652095"/>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1"/>
            <p:cNvSpPr/>
            <p:nvPr/>
          </p:nvSpPr>
          <p:spPr bwMode="auto">
            <a:xfrm>
              <a:off x="7556500" y="377457"/>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2"/>
            <p:cNvSpPr/>
            <p:nvPr/>
          </p:nvSpPr>
          <p:spPr bwMode="auto">
            <a:xfrm>
              <a:off x="7394575" y="358407"/>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3"/>
            <p:cNvSpPr/>
            <p:nvPr/>
          </p:nvSpPr>
          <p:spPr bwMode="auto">
            <a:xfrm>
              <a:off x="6710016" y="528269"/>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4"/>
            <p:cNvSpPr/>
            <p:nvPr/>
          </p:nvSpPr>
          <p:spPr bwMode="auto">
            <a:xfrm>
              <a:off x="6221413" y="699720"/>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5"/>
            <p:cNvSpPr/>
            <p:nvPr/>
          </p:nvSpPr>
          <p:spPr bwMode="auto">
            <a:xfrm>
              <a:off x="6338888" y="666382"/>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6"/>
            <p:cNvSpPr/>
            <p:nvPr/>
          </p:nvSpPr>
          <p:spPr bwMode="auto">
            <a:xfrm>
              <a:off x="6297613" y="891807"/>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7"/>
            <p:cNvSpPr/>
            <p:nvPr/>
          </p:nvSpPr>
          <p:spPr bwMode="auto">
            <a:xfrm>
              <a:off x="8255000" y="752107"/>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8"/>
            <p:cNvSpPr/>
            <p:nvPr/>
          </p:nvSpPr>
          <p:spPr bwMode="auto">
            <a:xfrm>
              <a:off x="7910513" y="12332"/>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7462838" y="94882"/>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0"/>
            <p:cNvSpPr/>
            <p:nvPr/>
          </p:nvSpPr>
          <p:spPr bwMode="auto">
            <a:xfrm>
              <a:off x="6999288" y="-47993"/>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
            <p:cNvSpPr/>
            <p:nvPr/>
          </p:nvSpPr>
          <p:spPr bwMode="auto">
            <a:xfrm>
              <a:off x="5073650" y="1068020"/>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
            <p:cNvSpPr/>
            <p:nvPr/>
          </p:nvSpPr>
          <p:spPr bwMode="auto">
            <a:xfrm>
              <a:off x="5141913" y="1056907"/>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3"/>
            <p:cNvSpPr/>
            <p:nvPr/>
          </p:nvSpPr>
          <p:spPr bwMode="auto">
            <a:xfrm>
              <a:off x="5802313" y="812432"/>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4"/>
            <p:cNvSpPr/>
            <p:nvPr/>
          </p:nvSpPr>
          <p:spPr bwMode="auto">
            <a:xfrm>
              <a:off x="7659688" y="-35293"/>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5"/>
            <p:cNvSpPr/>
            <p:nvPr/>
          </p:nvSpPr>
          <p:spPr bwMode="auto">
            <a:xfrm>
              <a:off x="-25400" y="-170231"/>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6"/>
            <p:cNvSpPr/>
            <p:nvPr/>
          </p:nvSpPr>
          <p:spPr bwMode="auto">
            <a:xfrm>
              <a:off x="4735513" y="691782"/>
              <a:ext cx="244475" cy="361950"/>
            </a:xfrm>
            <a:custGeom>
              <a:avLst/>
              <a:gdLst>
                <a:gd name="T0" fmla="*/ 86 w 89"/>
                <a:gd name="T1" fmla="*/ 88 h 132"/>
                <a:gd name="T2" fmla="*/ 34 w 89"/>
                <a:gd name="T3" fmla="*/ 82 h 132"/>
                <a:gd name="T4" fmla="*/ 17 w 89"/>
                <a:gd name="T5" fmla="*/ 44 h 132"/>
                <a:gd name="T6" fmla="*/ 3 w 89"/>
                <a:gd name="T7" fmla="*/ 2 h 132"/>
                <a:gd name="T8" fmla="*/ 1 w 89"/>
                <a:gd name="T9" fmla="*/ 2 h 132"/>
                <a:gd name="T10" fmla="*/ 15 w 89"/>
                <a:gd name="T11" fmla="*/ 48 h 132"/>
                <a:gd name="T12" fmla="*/ 32 w 89"/>
                <a:gd name="T13" fmla="*/ 84 h 132"/>
                <a:gd name="T14" fmla="*/ 32 w 89"/>
                <a:gd name="T15" fmla="*/ 87 h 132"/>
                <a:gd name="T16" fmla="*/ 29 w 89"/>
                <a:gd name="T17" fmla="*/ 123 h 132"/>
                <a:gd name="T18" fmla="*/ 48 w 89"/>
                <a:gd name="T19" fmla="*/ 112 h 132"/>
                <a:gd name="T20" fmla="*/ 68 w 89"/>
                <a:gd name="T21" fmla="*/ 121 h 132"/>
                <a:gd name="T22" fmla="*/ 71 w 89"/>
                <a:gd name="T23" fmla="*/ 118 h 132"/>
                <a:gd name="T24" fmla="*/ 69 w 89"/>
                <a:gd name="T25" fmla="*/ 103 h 132"/>
                <a:gd name="T26" fmla="*/ 83 w 89"/>
                <a:gd name="T27" fmla="*/ 104 h 132"/>
                <a:gd name="T28" fmla="*/ 86 w 89"/>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32">
                  <a:moveTo>
                    <a:pt x="86" y="88"/>
                  </a:moveTo>
                  <a:cubicBezTo>
                    <a:pt x="75" y="71"/>
                    <a:pt x="49" y="68"/>
                    <a:pt x="34" y="82"/>
                  </a:cubicBezTo>
                  <a:cubicBezTo>
                    <a:pt x="29" y="69"/>
                    <a:pt x="23" y="57"/>
                    <a:pt x="17" y="44"/>
                  </a:cubicBezTo>
                  <a:cubicBezTo>
                    <a:pt x="12" y="30"/>
                    <a:pt x="8" y="16"/>
                    <a:pt x="3" y="2"/>
                  </a:cubicBezTo>
                  <a:cubicBezTo>
                    <a:pt x="2" y="0"/>
                    <a:pt x="0" y="1"/>
                    <a:pt x="1" y="2"/>
                  </a:cubicBezTo>
                  <a:cubicBezTo>
                    <a:pt x="3" y="18"/>
                    <a:pt x="9" y="34"/>
                    <a:pt x="15" y="48"/>
                  </a:cubicBezTo>
                  <a:cubicBezTo>
                    <a:pt x="20" y="61"/>
                    <a:pt x="25" y="73"/>
                    <a:pt x="32" y="84"/>
                  </a:cubicBezTo>
                  <a:cubicBezTo>
                    <a:pt x="32" y="85"/>
                    <a:pt x="32" y="86"/>
                    <a:pt x="32" y="87"/>
                  </a:cubicBezTo>
                  <a:cubicBezTo>
                    <a:pt x="21" y="95"/>
                    <a:pt x="18" y="113"/>
                    <a:pt x="29" y="123"/>
                  </a:cubicBezTo>
                  <a:cubicBezTo>
                    <a:pt x="38" y="132"/>
                    <a:pt x="45" y="122"/>
                    <a:pt x="48" y="112"/>
                  </a:cubicBezTo>
                  <a:cubicBezTo>
                    <a:pt x="53" y="118"/>
                    <a:pt x="60" y="121"/>
                    <a:pt x="68" y="121"/>
                  </a:cubicBezTo>
                  <a:cubicBezTo>
                    <a:pt x="70" y="121"/>
                    <a:pt x="71" y="120"/>
                    <a:pt x="71" y="118"/>
                  </a:cubicBezTo>
                  <a:cubicBezTo>
                    <a:pt x="70" y="113"/>
                    <a:pt x="70" y="108"/>
                    <a:pt x="69" y="103"/>
                  </a:cubicBezTo>
                  <a:cubicBezTo>
                    <a:pt x="73" y="106"/>
                    <a:pt x="78" y="107"/>
                    <a:pt x="83" y="104"/>
                  </a:cubicBezTo>
                  <a:cubicBezTo>
                    <a:pt x="88" y="101"/>
                    <a:pt x="89" y="93"/>
                    <a:pt x="86" y="8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7"/>
            <p:cNvSpPr/>
            <p:nvPr/>
          </p:nvSpPr>
          <p:spPr bwMode="auto">
            <a:xfrm>
              <a:off x="90488" y="325069"/>
              <a:ext cx="8956675" cy="723900"/>
            </a:xfrm>
            <a:custGeom>
              <a:avLst/>
              <a:gdLst>
                <a:gd name="T0" fmla="*/ 3265 w 3268"/>
                <a:gd name="T1" fmla="*/ 202 h 263"/>
                <a:gd name="T2" fmla="*/ 3076 w 3268"/>
                <a:gd name="T3" fmla="*/ 176 h 263"/>
                <a:gd name="T4" fmla="*/ 2918 w 3268"/>
                <a:gd name="T5" fmla="*/ 100 h 263"/>
                <a:gd name="T6" fmla="*/ 2760 w 3268"/>
                <a:gd name="T7" fmla="*/ 29 h 263"/>
                <a:gd name="T8" fmla="*/ 2568 w 3268"/>
                <a:gd name="T9" fmla="*/ 17 h 263"/>
                <a:gd name="T10" fmla="*/ 2403 w 3268"/>
                <a:gd name="T11" fmla="*/ 56 h 263"/>
                <a:gd name="T12" fmla="*/ 2265 w 3268"/>
                <a:gd name="T13" fmla="*/ 118 h 263"/>
                <a:gd name="T14" fmla="*/ 2263 w 3268"/>
                <a:gd name="T15" fmla="*/ 118 h 263"/>
                <a:gd name="T16" fmla="*/ 1912 w 3268"/>
                <a:gd name="T17" fmla="*/ 222 h 263"/>
                <a:gd name="T18" fmla="*/ 1636 w 3268"/>
                <a:gd name="T19" fmla="*/ 95 h 263"/>
                <a:gd name="T20" fmla="*/ 1430 w 3268"/>
                <a:gd name="T21" fmla="*/ 17 h 263"/>
                <a:gd name="T22" fmla="*/ 1222 w 3268"/>
                <a:gd name="T23" fmla="*/ 41 h 263"/>
                <a:gd name="T24" fmla="*/ 1174 w 3268"/>
                <a:gd name="T25" fmla="*/ 65 h 263"/>
                <a:gd name="T26" fmla="*/ 1173 w 3268"/>
                <a:gd name="T27" fmla="*/ 66 h 263"/>
                <a:gd name="T28" fmla="*/ 886 w 3268"/>
                <a:gd name="T29" fmla="*/ 230 h 263"/>
                <a:gd name="T30" fmla="*/ 725 w 3268"/>
                <a:gd name="T31" fmla="*/ 240 h 263"/>
                <a:gd name="T32" fmla="*/ 555 w 3268"/>
                <a:gd name="T33" fmla="*/ 166 h 263"/>
                <a:gd name="T34" fmla="*/ 430 w 3268"/>
                <a:gd name="T35" fmla="*/ 85 h 263"/>
                <a:gd name="T36" fmla="*/ 298 w 3268"/>
                <a:gd name="T37" fmla="*/ 17 h 263"/>
                <a:gd name="T38" fmla="*/ 144 w 3268"/>
                <a:gd name="T39" fmla="*/ 7 h 263"/>
                <a:gd name="T40" fmla="*/ 144 w 3268"/>
                <a:gd name="T41" fmla="*/ 7 h 263"/>
                <a:gd name="T42" fmla="*/ 141 w 3268"/>
                <a:gd name="T43" fmla="*/ 7 h 263"/>
                <a:gd name="T44" fmla="*/ 141 w 3268"/>
                <a:gd name="T45" fmla="*/ 7 h 263"/>
                <a:gd name="T46" fmla="*/ 8 w 3268"/>
                <a:gd name="T47" fmla="*/ 21 h 263"/>
                <a:gd name="T48" fmla="*/ 9 w 3268"/>
                <a:gd name="T49" fmla="*/ 21 h 263"/>
                <a:gd name="T50" fmla="*/ 2 w 3268"/>
                <a:gd name="T51" fmla="*/ 21 h 263"/>
                <a:gd name="T52" fmla="*/ 2 w 3268"/>
                <a:gd name="T53" fmla="*/ 21 h 263"/>
                <a:gd name="T54" fmla="*/ 1 w 3268"/>
                <a:gd name="T55" fmla="*/ 21 h 263"/>
                <a:gd name="T56" fmla="*/ 1 w 3268"/>
                <a:gd name="T57" fmla="*/ 23 h 263"/>
                <a:gd name="T58" fmla="*/ 185 w 3268"/>
                <a:gd name="T59" fmla="*/ 8 h 263"/>
                <a:gd name="T60" fmla="*/ 281 w 3268"/>
                <a:gd name="T61" fmla="*/ 17 h 263"/>
                <a:gd name="T62" fmla="*/ 371 w 3268"/>
                <a:gd name="T63" fmla="*/ 55 h 263"/>
                <a:gd name="T64" fmla="*/ 690 w 3268"/>
                <a:gd name="T65" fmla="*/ 237 h 263"/>
                <a:gd name="T66" fmla="*/ 940 w 3268"/>
                <a:gd name="T67" fmla="*/ 215 h 263"/>
                <a:gd name="T68" fmla="*/ 1173 w 3268"/>
                <a:gd name="T69" fmla="*/ 70 h 263"/>
                <a:gd name="T70" fmla="*/ 1346 w 3268"/>
                <a:gd name="T71" fmla="*/ 19 h 263"/>
                <a:gd name="T72" fmla="*/ 1510 w 3268"/>
                <a:gd name="T73" fmla="*/ 40 h 263"/>
                <a:gd name="T74" fmla="*/ 1778 w 3268"/>
                <a:gd name="T75" fmla="*/ 183 h 263"/>
                <a:gd name="T76" fmla="*/ 2007 w 3268"/>
                <a:gd name="T77" fmla="*/ 228 h 263"/>
                <a:gd name="T78" fmla="*/ 2260 w 3268"/>
                <a:gd name="T79" fmla="*/ 124 h 263"/>
                <a:gd name="T80" fmla="*/ 2434 w 3268"/>
                <a:gd name="T81" fmla="*/ 52 h 263"/>
                <a:gd name="T82" fmla="*/ 2631 w 3268"/>
                <a:gd name="T83" fmla="*/ 18 h 263"/>
                <a:gd name="T84" fmla="*/ 2822 w 3268"/>
                <a:gd name="T85" fmla="*/ 58 h 263"/>
                <a:gd name="T86" fmla="*/ 2976 w 3268"/>
                <a:gd name="T87" fmla="*/ 138 h 263"/>
                <a:gd name="T88" fmla="*/ 3265 w 3268"/>
                <a:gd name="T89" fmla="*/ 206 h 263"/>
                <a:gd name="T90" fmla="*/ 3265 w 3268"/>
                <a:gd name="T91" fmla="*/ 20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8" h="263">
                  <a:moveTo>
                    <a:pt x="3265" y="202"/>
                  </a:moveTo>
                  <a:cubicBezTo>
                    <a:pt x="3200" y="206"/>
                    <a:pt x="3137" y="197"/>
                    <a:pt x="3076" y="176"/>
                  </a:cubicBezTo>
                  <a:cubicBezTo>
                    <a:pt x="3020" y="158"/>
                    <a:pt x="2969" y="128"/>
                    <a:pt x="2918" y="100"/>
                  </a:cubicBezTo>
                  <a:cubicBezTo>
                    <a:pt x="2867" y="72"/>
                    <a:pt x="2816" y="46"/>
                    <a:pt x="2760" y="29"/>
                  </a:cubicBezTo>
                  <a:cubicBezTo>
                    <a:pt x="2698" y="11"/>
                    <a:pt x="2632" y="9"/>
                    <a:pt x="2568" y="17"/>
                  </a:cubicBezTo>
                  <a:cubicBezTo>
                    <a:pt x="2512" y="24"/>
                    <a:pt x="2456" y="38"/>
                    <a:pt x="2403" y="56"/>
                  </a:cubicBezTo>
                  <a:cubicBezTo>
                    <a:pt x="2356" y="73"/>
                    <a:pt x="2308" y="92"/>
                    <a:pt x="2265" y="118"/>
                  </a:cubicBezTo>
                  <a:cubicBezTo>
                    <a:pt x="2265" y="118"/>
                    <a:pt x="2264" y="118"/>
                    <a:pt x="2263" y="118"/>
                  </a:cubicBezTo>
                  <a:cubicBezTo>
                    <a:pt x="2155" y="175"/>
                    <a:pt x="2040" y="241"/>
                    <a:pt x="1912" y="222"/>
                  </a:cubicBezTo>
                  <a:cubicBezTo>
                    <a:pt x="1810" y="207"/>
                    <a:pt x="1723" y="146"/>
                    <a:pt x="1636" y="95"/>
                  </a:cubicBezTo>
                  <a:cubicBezTo>
                    <a:pt x="1572" y="57"/>
                    <a:pt x="1505" y="25"/>
                    <a:pt x="1430" y="17"/>
                  </a:cubicBezTo>
                  <a:cubicBezTo>
                    <a:pt x="1359" y="9"/>
                    <a:pt x="1287" y="14"/>
                    <a:pt x="1222" y="41"/>
                  </a:cubicBezTo>
                  <a:cubicBezTo>
                    <a:pt x="1205" y="46"/>
                    <a:pt x="1189" y="56"/>
                    <a:pt x="1174" y="65"/>
                  </a:cubicBezTo>
                  <a:cubicBezTo>
                    <a:pt x="1173" y="65"/>
                    <a:pt x="1173" y="65"/>
                    <a:pt x="1173" y="66"/>
                  </a:cubicBezTo>
                  <a:cubicBezTo>
                    <a:pt x="1081" y="125"/>
                    <a:pt x="992" y="197"/>
                    <a:pt x="886" y="230"/>
                  </a:cubicBezTo>
                  <a:cubicBezTo>
                    <a:pt x="833" y="247"/>
                    <a:pt x="779" y="251"/>
                    <a:pt x="725" y="240"/>
                  </a:cubicBezTo>
                  <a:cubicBezTo>
                    <a:pt x="663" y="229"/>
                    <a:pt x="608" y="198"/>
                    <a:pt x="555" y="166"/>
                  </a:cubicBezTo>
                  <a:cubicBezTo>
                    <a:pt x="513" y="139"/>
                    <a:pt x="472" y="111"/>
                    <a:pt x="430" y="85"/>
                  </a:cubicBezTo>
                  <a:cubicBezTo>
                    <a:pt x="389" y="58"/>
                    <a:pt x="345" y="32"/>
                    <a:pt x="298" y="17"/>
                  </a:cubicBezTo>
                  <a:cubicBezTo>
                    <a:pt x="247" y="0"/>
                    <a:pt x="195" y="1"/>
                    <a:pt x="144" y="7"/>
                  </a:cubicBezTo>
                  <a:cubicBezTo>
                    <a:pt x="144" y="7"/>
                    <a:pt x="144" y="7"/>
                    <a:pt x="144" y="7"/>
                  </a:cubicBezTo>
                  <a:cubicBezTo>
                    <a:pt x="141" y="7"/>
                    <a:pt x="141" y="7"/>
                    <a:pt x="141" y="7"/>
                  </a:cubicBezTo>
                  <a:cubicBezTo>
                    <a:pt x="141" y="7"/>
                    <a:pt x="141" y="7"/>
                    <a:pt x="141" y="7"/>
                  </a:cubicBezTo>
                  <a:cubicBezTo>
                    <a:pt x="97" y="12"/>
                    <a:pt x="53" y="19"/>
                    <a:pt x="8" y="21"/>
                  </a:cubicBezTo>
                  <a:cubicBezTo>
                    <a:pt x="9" y="21"/>
                    <a:pt x="9" y="21"/>
                    <a:pt x="9" y="21"/>
                  </a:cubicBezTo>
                  <a:cubicBezTo>
                    <a:pt x="7" y="21"/>
                    <a:pt x="4" y="21"/>
                    <a:pt x="2" y="21"/>
                  </a:cubicBezTo>
                  <a:cubicBezTo>
                    <a:pt x="2" y="21"/>
                    <a:pt x="2" y="21"/>
                    <a:pt x="2" y="21"/>
                  </a:cubicBezTo>
                  <a:cubicBezTo>
                    <a:pt x="1" y="21"/>
                    <a:pt x="1" y="21"/>
                    <a:pt x="1" y="21"/>
                  </a:cubicBezTo>
                  <a:cubicBezTo>
                    <a:pt x="0" y="21"/>
                    <a:pt x="0" y="23"/>
                    <a:pt x="1" y="23"/>
                  </a:cubicBezTo>
                  <a:cubicBezTo>
                    <a:pt x="63" y="23"/>
                    <a:pt x="124" y="11"/>
                    <a:pt x="185" y="8"/>
                  </a:cubicBezTo>
                  <a:cubicBezTo>
                    <a:pt x="218" y="7"/>
                    <a:pt x="250" y="9"/>
                    <a:pt x="281" y="17"/>
                  </a:cubicBezTo>
                  <a:cubicBezTo>
                    <a:pt x="313" y="25"/>
                    <a:pt x="342" y="40"/>
                    <a:pt x="371" y="55"/>
                  </a:cubicBezTo>
                  <a:cubicBezTo>
                    <a:pt x="478" y="113"/>
                    <a:pt x="572" y="201"/>
                    <a:pt x="690" y="237"/>
                  </a:cubicBezTo>
                  <a:cubicBezTo>
                    <a:pt x="774" y="263"/>
                    <a:pt x="861" y="251"/>
                    <a:pt x="940" y="215"/>
                  </a:cubicBezTo>
                  <a:cubicBezTo>
                    <a:pt x="1024" y="178"/>
                    <a:pt x="1097" y="121"/>
                    <a:pt x="1173" y="70"/>
                  </a:cubicBezTo>
                  <a:cubicBezTo>
                    <a:pt x="1225" y="38"/>
                    <a:pt x="1285" y="22"/>
                    <a:pt x="1346" y="19"/>
                  </a:cubicBezTo>
                  <a:cubicBezTo>
                    <a:pt x="1401" y="16"/>
                    <a:pt x="1458" y="22"/>
                    <a:pt x="1510" y="40"/>
                  </a:cubicBezTo>
                  <a:cubicBezTo>
                    <a:pt x="1607" y="73"/>
                    <a:pt x="1688" y="138"/>
                    <a:pt x="1778" y="183"/>
                  </a:cubicBezTo>
                  <a:cubicBezTo>
                    <a:pt x="1850" y="219"/>
                    <a:pt x="1927" y="239"/>
                    <a:pt x="2007" y="228"/>
                  </a:cubicBezTo>
                  <a:cubicBezTo>
                    <a:pt x="2098" y="215"/>
                    <a:pt x="2182" y="170"/>
                    <a:pt x="2260" y="124"/>
                  </a:cubicBezTo>
                  <a:cubicBezTo>
                    <a:pt x="2317" y="96"/>
                    <a:pt x="2373" y="71"/>
                    <a:pt x="2434" y="52"/>
                  </a:cubicBezTo>
                  <a:cubicBezTo>
                    <a:pt x="2498" y="33"/>
                    <a:pt x="2564" y="19"/>
                    <a:pt x="2631" y="18"/>
                  </a:cubicBezTo>
                  <a:cubicBezTo>
                    <a:pt x="2697" y="17"/>
                    <a:pt x="2762" y="32"/>
                    <a:pt x="2822" y="58"/>
                  </a:cubicBezTo>
                  <a:cubicBezTo>
                    <a:pt x="2875" y="81"/>
                    <a:pt x="2925" y="111"/>
                    <a:pt x="2976" y="138"/>
                  </a:cubicBezTo>
                  <a:cubicBezTo>
                    <a:pt x="3064" y="185"/>
                    <a:pt x="3163" y="217"/>
                    <a:pt x="3265" y="206"/>
                  </a:cubicBezTo>
                  <a:cubicBezTo>
                    <a:pt x="3267" y="206"/>
                    <a:pt x="3268" y="202"/>
                    <a:pt x="3265" y="202"/>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8"/>
            <p:cNvSpPr/>
            <p:nvPr/>
          </p:nvSpPr>
          <p:spPr bwMode="auto">
            <a:xfrm>
              <a:off x="5180013" y="902920"/>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9"/>
            <p:cNvSpPr/>
            <p:nvPr/>
          </p:nvSpPr>
          <p:spPr bwMode="auto">
            <a:xfrm>
              <a:off x="6092825" y="188544"/>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0"/>
            <p:cNvSpPr/>
            <p:nvPr/>
          </p:nvSpPr>
          <p:spPr bwMode="auto">
            <a:xfrm>
              <a:off x="8559800" y="271094"/>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1"/>
            <p:cNvSpPr/>
            <p:nvPr/>
          </p:nvSpPr>
          <p:spPr bwMode="auto">
            <a:xfrm>
              <a:off x="8469313" y="317132"/>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Group 74"/>
          <p:cNvGrpSpPr>
            <a:grpSpLocks noChangeAspect="1"/>
          </p:cNvGrpSpPr>
          <p:nvPr userDrawn="1"/>
        </p:nvGrpSpPr>
        <p:grpSpPr bwMode="auto">
          <a:xfrm flipH="1">
            <a:off x="-1" y="3574354"/>
            <a:ext cx="9204323" cy="1958974"/>
            <a:chOff x="-7" y="2020"/>
            <a:chExt cx="5776" cy="1234"/>
          </a:xfrm>
        </p:grpSpPr>
        <p:sp>
          <p:nvSpPr>
            <p:cNvPr id="76" name="Freeform 75"/>
            <p:cNvSpPr/>
            <p:nvPr/>
          </p:nvSpPr>
          <p:spPr bwMode="auto">
            <a:xfrm>
              <a:off x="4691" y="2595"/>
              <a:ext cx="219" cy="213"/>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p:nvPr/>
          </p:nvSpPr>
          <p:spPr bwMode="auto">
            <a:xfrm>
              <a:off x="2141" y="2200"/>
              <a:ext cx="221" cy="213"/>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190" y="2737"/>
              <a:ext cx="164" cy="188"/>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
            <p:cNvSpPr/>
            <p:nvPr/>
          </p:nvSpPr>
          <p:spPr bwMode="auto">
            <a:xfrm>
              <a:off x="444" y="2696"/>
              <a:ext cx="115" cy="12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9"/>
            <p:cNvSpPr/>
            <p:nvPr/>
          </p:nvSpPr>
          <p:spPr bwMode="auto">
            <a:xfrm>
              <a:off x="5529" y="2354"/>
              <a:ext cx="240" cy="311"/>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p:nvPr/>
          </p:nvSpPr>
          <p:spPr bwMode="auto">
            <a:xfrm>
              <a:off x="4092" y="2770"/>
              <a:ext cx="247" cy="305"/>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p:nvPr/>
          </p:nvSpPr>
          <p:spPr bwMode="auto">
            <a:xfrm>
              <a:off x="3192" y="2914"/>
              <a:ext cx="501" cy="34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p:nvPr/>
          </p:nvSpPr>
          <p:spPr bwMode="auto">
            <a:xfrm>
              <a:off x="1150" y="3084"/>
              <a:ext cx="148" cy="149"/>
            </a:xfrm>
            <a:custGeom>
              <a:avLst/>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1487" y="2424"/>
              <a:ext cx="227" cy="235"/>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300" y="2020"/>
              <a:ext cx="473" cy="369"/>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p:nvPr/>
          </p:nvSpPr>
          <p:spPr bwMode="auto">
            <a:xfrm>
              <a:off x="309" y="2107"/>
              <a:ext cx="414" cy="28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p:nvPr/>
          </p:nvSpPr>
          <p:spPr bwMode="auto">
            <a:xfrm>
              <a:off x="349" y="2171"/>
              <a:ext cx="285" cy="206"/>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p:nvPr/>
          </p:nvSpPr>
          <p:spPr bwMode="auto">
            <a:xfrm>
              <a:off x="264" y="2228"/>
              <a:ext cx="278" cy="244"/>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p:nvPr/>
          </p:nvSpPr>
          <p:spPr bwMode="auto">
            <a:xfrm>
              <a:off x="178" y="2474"/>
              <a:ext cx="143" cy="333"/>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p:nvPr/>
          </p:nvSpPr>
          <p:spPr bwMode="auto">
            <a:xfrm>
              <a:off x="364" y="2457"/>
              <a:ext cx="152" cy="306"/>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p:nvPr/>
          </p:nvSpPr>
          <p:spPr bwMode="auto">
            <a:xfrm>
              <a:off x="340" y="2505"/>
              <a:ext cx="105" cy="241"/>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570" y="2477"/>
              <a:ext cx="71" cy="252"/>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565" y="2715"/>
              <a:ext cx="141" cy="138"/>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p:nvPr/>
          </p:nvSpPr>
          <p:spPr bwMode="auto">
            <a:xfrm>
              <a:off x="737" y="2574"/>
              <a:ext cx="268" cy="654"/>
            </a:xfrm>
            <a:custGeom>
              <a:avLst/>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62" y="2474"/>
              <a:ext cx="109" cy="241"/>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663" y="2204"/>
              <a:ext cx="601" cy="341"/>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834" y="2358"/>
              <a:ext cx="647" cy="414"/>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1100" y="2784"/>
              <a:ext cx="152" cy="34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p:nvPr/>
          </p:nvSpPr>
          <p:spPr bwMode="auto">
            <a:xfrm>
              <a:off x="1274" y="2862"/>
              <a:ext cx="263" cy="281"/>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9"/>
            <p:cNvSpPr/>
            <p:nvPr/>
          </p:nvSpPr>
          <p:spPr bwMode="auto">
            <a:xfrm>
              <a:off x="1260" y="2517"/>
              <a:ext cx="413" cy="336"/>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0"/>
            <p:cNvSpPr/>
            <p:nvPr/>
          </p:nvSpPr>
          <p:spPr bwMode="auto">
            <a:xfrm>
              <a:off x="1626" y="2230"/>
              <a:ext cx="437" cy="608"/>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1"/>
            <p:cNvSpPr/>
            <p:nvPr/>
          </p:nvSpPr>
          <p:spPr bwMode="auto">
            <a:xfrm>
              <a:off x="1675" y="289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2"/>
            <p:cNvSpPr/>
            <p:nvPr/>
          </p:nvSpPr>
          <p:spPr bwMode="auto">
            <a:xfrm>
              <a:off x="1768" y="2911"/>
              <a:ext cx="256" cy="294"/>
            </a:xfrm>
            <a:custGeom>
              <a:avLst/>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3"/>
            <p:cNvSpPr/>
            <p:nvPr/>
          </p:nvSpPr>
          <p:spPr bwMode="auto">
            <a:xfrm>
              <a:off x="1571" y="2853"/>
              <a:ext cx="361" cy="279"/>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4"/>
            <p:cNvSpPr/>
            <p:nvPr/>
          </p:nvSpPr>
          <p:spPr bwMode="auto">
            <a:xfrm>
              <a:off x="1620" y="2897"/>
              <a:ext cx="88" cy="215"/>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5"/>
            <p:cNvSpPr/>
            <p:nvPr/>
          </p:nvSpPr>
          <p:spPr bwMode="auto">
            <a:xfrm>
              <a:off x="1720" y="2819"/>
              <a:ext cx="195" cy="12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6"/>
            <p:cNvSpPr/>
            <p:nvPr/>
          </p:nvSpPr>
          <p:spPr bwMode="auto">
            <a:xfrm>
              <a:off x="2119" y="2313"/>
              <a:ext cx="151" cy="229"/>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7"/>
            <p:cNvSpPr/>
            <p:nvPr/>
          </p:nvSpPr>
          <p:spPr bwMode="auto">
            <a:xfrm>
              <a:off x="2542" y="2481"/>
              <a:ext cx="435" cy="608"/>
            </a:xfrm>
            <a:custGeom>
              <a:avLst/>
              <a:gdLst>
                <a:gd name="T0" fmla="*/ 204 w 252"/>
                <a:gd name="T1" fmla="*/ 131 h 351"/>
                <a:gd name="T2" fmla="*/ 110 w 252"/>
                <a:gd name="T3" fmla="*/ 138 h 351"/>
                <a:gd name="T4" fmla="*/ 107 w 252"/>
                <a:gd name="T5" fmla="*/ 131 h 351"/>
                <a:gd name="T6" fmla="*/ 81 w 252"/>
                <a:gd name="T7" fmla="*/ 78 h 351"/>
                <a:gd name="T8" fmla="*/ 1 w 252"/>
                <a:gd name="T9" fmla="*/ 1 h 351"/>
                <a:gd name="T10" fmla="*/ 1 w 252"/>
                <a:gd name="T11" fmla="*/ 2 h 351"/>
                <a:gd name="T12" fmla="*/ 80 w 252"/>
                <a:gd name="T13" fmla="*/ 86 h 351"/>
                <a:gd name="T14" fmla="*/ 105 w 252"/>
                <a:gd name="T15" fmla="*/ 138 h 351"/>
                <a:gd name="T16" fmla="*/ 126 w 252"/>
                <a:gd name="T17" fmla="*/ 187 h 351"/>
                <a:gd name="T18" fmla="*/ 127 w 252"/>
                <a:gd name="T19" fmla="*/ 188 h 351"/>
                <a:gd name="T20" fmla="*/ 112 w 252"/>
                <a:gd name="T21" fmla="*/ 279 h 351"/>
                <a:gd name="T22" fmla="*/ 167 w 252"/>
                <a:gd name="T23" fmla="*/ 349 h 351"/>
                <a:gd name="T24" fmla="*/ 208 w 252"/>
                <a:gd name="T25" fmla="*/ 336 h 351"/>
                <a:gd name="T26" fmla="*/ 213 w 252"/>
                <a:gd name="T27" fmla="*/ 290 h 351"/>
                <a:gd name="T28" fmla="*/ 130 w 252"/>
                <a:gd name="T29" fmla="*/ 187 h 351"/>
                <a:gd name="T30" fmla="*/ 129 w 252"/>
                <a:gd name="T31" fmla="*/ 187 h 351"/>
                <a:gd name="T32" fmla="*/ 128 w 252"/>
                <a:gd name="T33" fmla="*/ 187 h 351"/>
                <a:gd name="T34" fmla="*/ 128 w 252"/>
                <a:gd name="T35" fmla="*/ 186 h 351"/>
                <a:gd name="T36" fmla="*/ 115 w 252"/>
                <a:gd name="T37" fmla="*/ 150 h 351"/>
                <a:gd name="T38" fmla="*/ 128 w 252"/>
                <a:gd name="T39" fmla="*/ 163 h 351"/>
                <a:gd name="T40" fmla="*/ 168 w 252"/>
                <a:gd name="T41" fmla="*/ 193 h 351"/>
                <a:gd name="T42" fmla="*/ 236 w 252"/>
                <a:gd name="T43" fmla="*/ 200 h 351"/>
                <a:gd name="T44" fmla="*/ 204 w 252"/>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 h="351">
                  <a:moveTo>
                    <a:pt x="204" y="131"/>
                  </a:moveTo>
                  <a:cubicBezTo>
                    <a:pt x="175" y="119"/>
                    <a:pt x="136" y="119"/>
                    <a:pt x="110" y="138"/>
                  </a:cubicBezTo>
                  <a:cubicBezTo>
                    <a:pt x="109" y="135"/>
                    <a:pt x="108" y="133"/>
                    <a:pt x="107" y="131"/>
                  </a:cubicBezTo>
                  <a:cubicBezTo>
                    <a:pt x="100" y="113"/>
                    <a:pt x="91" y="95"/>
                    <a:pt x="81" y="78"/>
                  </a:cubicBezTo>
                  <a:cubicBezTo>
                    <a:pt x="62" y="46"/>
                    <a:pt x="36" y="17"/>
                    <a:pt x="1" y="1"/>
                  </a:cubicBezTo>
                  <a:cubicBezTo>
                    <a:pt x="0" y="0"/>
                    <a:pt x="0" y="1"/>
                    <a:pt x="1" y="2"/>
                  </a:cubicBezTo>
                  <a:cubicBezTo>
                    <a:pt x="34" y="24"/>
                    <a:pt x="60" y="51"/>
                    <a:pt x="80" y="86"/>
                  </a:cubicBezTo>
                  <a:cubicBezTo>
                    <a:pt x="90" y="103"/>
                    <a:pt x="98" y="120"/>
                    <a:pt x="105" y="138"/>
                  </a:cubicBezTo>
                  <a:cubicBezTo>
                    <a:pt x="112" y="155"/>
                    <a:pt x="118" y="172"/>
                    <a:pt x="126" y="187"/>
                  </a:cubicBezTo>
                  <a:cubicBezTo>
                    <a:pt x="126" y="188"/>
                    <a:pt x="126" y="188"/>
                    <a:pt x="127" y="188"/>
                  </a:cubicBezTo>
                  <a:cubicBezTo>
                    <a:pt x="108" y="212"/>
                    <a:pt x="107" y="251"/>
                    <a:pt x="112" y="279"/>
                  </a:cubicBezTo>
                  <a:cubicBezTo>
                    <a:pt x="117" y="309"/>
                    <a:pt x="133" y="343"/>
                    <a:pt x="167" y="349"/>
                  </a:cubicBezTo>
                  <a:cubicBezTo>
                    <a:pt x="181" y="351"/>
                    <a:pt x="199" y="350"/>
                    <a:pt x="208" y="336"/>
                  </a:cubicBezTo>
                  <a:cubicBezTo>
                    <a:pt x="216" y="322"/>
                    <a:pt x="216" y="305"/>
                    <a:pt x="213" y="290"/>
                  </a:cubicBezTo>
                  <a:cubicBezTo>
                    <a:pt x="203" y="244"/>
                    <a:pt x="168" y="212"/>
                    <a:pt x="130" y="187"/>
                  </a:cubicBezTo>
                  <a:cubicBezTo>
                    <a:pt x="130" y="187"/>
                    <a:pt x="129" y="187"/>
                    <a:pt x="129" y="187"/>
                  </a:cubicBezTo>
                  <a:cubicBezTo>
                    <a:pt x="128" y="187"/>
                    <a:pt x="128" y="187"/>
                    <a:pt x="128" y="187"/>
                  </a:cubicBezTo>
                  <a:cubicBezTo>
                    <a:pt x="128" y="187"/>
                    <a:pt x="128" y="186"/>
                    <a:pt x="128" y="186"/>
                  </a:cubicBezTo>
                  <a:cubicBezTo>
                    <a:pt x="125" y="174"/>
                    <a:pt x="120" y="162"/>
                    <a:pt x="115" y="150"/>
                  </a:cubicBezTo>
                  <a:cubicBezTo>
                    <a:pt x="119" y="155"/>
                    <a:pt x="124" y="159"/>
                    <a:pt x="128" y="163"/>
                  </a:cubicBezTo>
                  <a:cubicBezTo>
                    <a:pt x="140" y="174"/>
                    <a:pt x="154" y="185"/>
                    <a:pt x="168" y="193"/>
                  </a:cubicBezTo>
                  <a:cubicBezTo>
                    <a:pt x="184" y="202"/>
                    <a:pt x="222" y="223"/>
                    <a:pt x="236" y="200"/>
                  </a:cubicBezTo>
                  <a:cubicBezTo>
                    <a:pt x="252" y="173"/>
                    <a:pt x="229" y="141"/>
                    <a:pt x="204" y="131"/>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8"/>
            <p:cNvSpPr/>
            <p:nvPr/>
          </p:nvSpPr>
          <p:spPr bwMode="auto">
            <a:xfrm>
              <a:off x="3016" y="2805"/>
              <a:ext cx="220" cy="213"/>
            </a:xfrm>
            <a:custGeom>
              <a:avLst/>
              <a:gdLst>
                <a:gd name="T0" fmla="*/ 109 w 127"/>
                <a:gd name="T1" fmla="*/ 24 h 123"/>
                <a:gd name="T2" fmla="*/ 57 w 127"/>
                <a:gd name="T3" fmla="*/ 2 h 123"/>
                <a:gd name="T4" fmla="*/ 18 w 127"/>
                <a:gd name="T5" fmla="*/ 18 h 123"/>
                <a:gd name="T6" fmla="*/ 3 w 127"/>
                <a:gd name="T7" fmla="*/ 54 h 123"/>
                <a:gd name="T8" fmla="*/ 11 w 127"/>
                <a:gd name="T9" fmla="*/ 97 h 123"/>
                <a:gd name="T10" fmla="*/ 43 w 127"/>
                <a:gd name="T11" fmla="*/ 121 h 123"/>
                <a:gd name="T12" fmla="*/ 64 w 127"/>
                <a:gd name="T13" fmla="*/ 101 h 123"/>
                <a:gd name="T14" fmla="*/ 95 w 127"/>
                <a:gd name="T15" fmla="*/ 75 h 123"/>
                <a:gd name="T16" fmla="*/ 124 w 127"/>
                <a:gd name="T17" fmla="*/ 69 h 123"/>
                <a:gd name="T18" fmla="*/ 109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9" y="24"/>
                  </a:moveTo>
                  <a:cubicBezTo>
                    <a:pt x="96" y="11"/>
                    <a:pt x="75" y="4"/>
                    <a:pt x="57" y="2"/>
                  </a:cubicBezTo>
                  <a:cubicBezTo>
                    <a:pt x="44" y="0"/>
                    <a:pt x="23" y="2"/>
                    <a:pt x="18" y="18"/>
                  </a:cubicBezTo>
                  <a:cubicBezTo>
                    <a:pt x="9" y="25"/>
                    <a:pt x="4" y="46"/>
                    <a:pt x="3" y="54"/>
                  </a:cubicBezTo>
                  <a:cubicBezTo>
                    <a:pt x="0" y="70"/>
                    <a:pt x="2" y="84"/>
                    <a:pt x="11" y="97"/>
                  </a:cubicBezTo>
                  <a:cubicBezTo>
                    <a:pt x="19" y="108"/>
                    <a:pt x="30" y="119"/>
                    <a:pt x="43" y="121"/>
                  </a:cubicBezTo>
                  <a:cubicBezTo>
                    <a:pt x="56" y="123"/>
                    <a:pt x="62" y="112"/>
                    <a:pt x="64" y="101"/>
                  </a:cubicBezTo>
                  <a:cubicBezTo>
                    <a:pt x="81" y="111"/>
                    <a:pt x="97" y="94"/>
                    <a:pt x="95" y="75"/>
                  </a:cubicBezTo>
                  <a:cubicBezTo>
                    <a:pt x="105" y="83"/>
                    <a:pt x="121" y="85"/>
                    <a:pt x="124" y="69"/>
                  </a:cubicBezTo>
                  <a:cubicBezTo>
                    <a:pt x="127" y="54"/>
                    <a:pt x="119" y="35"/>
                    <a:pt x="109" y="24"/>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9"/>
            <p:cNvSpPr/>
            <p:nvPr/>
          </p:nvSpPr>
          <p:spPr bwMode="auto">
            <a:xfrm>
              <a:off x="3346" y="2410"/>
              <a:ext cx="541" cy="426"/>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0"/>
            <p:cNvSpPr/>
            <p:nvPr/>
          </p:nvSpPr>
          <p:spPr bwMode="auto">
            <a:xfrm>
              <a:off x="2856" y="2342"/>
              <a:ext cx="647" cy="414"/>
            </a:xfrm>
            <a:custGeom>
              <a:avLst/>
              <a:gdLst>
                <a:gd name="T0" fmla="*/ 372 w 375"/>
                <a:gd name="T1" fmla="*/ 32 h 239"/>
                <a:gd name="T2" fmla="*/ 331 w 375"/>
                <a:gd name="T3" fmla="*/ 50 h 239"/>
                <a:gd name="T4" fmla="*/ 290 w 375"/>
                <a:gd name="T5" fmla="*/ 64 h 239"/>
                <a:gd name="T6" fmla="*/ 235 w 375"/>
                <a:gd name="T7" fmla="*/ 113 h 239"/>
                <a:gd name="T8" fmla="*/ 211 w 375"/>
                <a:gd name="T9" fmla="*/ 121 h 239"/>
                <a:gd name="T10" fmla="*/ 136 w 375"/>
                <a:gd name="T11" fmla="*/ 138 h 239"/>
                <a:gd name="T12" fmla="*/ 162 w 375"/>
                <a:gd name="T13" fmla="*/ 117 h 239"/>
                <a:gd name="T14" fmla="*/ 171 w 375"/>
                <a:gd name="T15" fmla="*/ 107 h 239"/>
                <a:gd name="T16" fmla="*/ 241 w 375"/>
                <a:gd name="T17" fmla="*/ 5 h 239"/>
                <a:gd name="T18" fmla="*/ 243 w 375"/>
                <a:gd name="T19" fmla="*/ 2 h 239"/>
                <a:gd name="T20" fmla="*/ 241 w 375"/>
                <a:gd name="T21" fmla="*/ 1 h 239"/>
                <a:gd name="T22" fmla="*/ 218 w 375"/>
                <a:gd name="T23" fmla="*/ 26 h 239"/>
                <a:gd name="T24" fmla="*/ 191 w 375"/>
                <a:gd name="T25" fmla="*/ 50 h 239"/>
                <a:gd name="T26" fmla="*/ 167 w 375"/>
                <a:gd name="T27" fmla="*/ 106 h 239"/>
                <a:gd name="T28" fmla="*/ 167 w 375"/>
                <a:gd name="T29" fmla="*/ 106 h 239"/>
                <a:gd name="T30" fmla="*/ 162 w 375"/>
                <a:gd name="T31" fmla="*/ 112 h 239"/>
                <a:gd name="T32" fmla="*/ 131 w 375"/>
                <a:gd name="T33" fmla="*/ 139 h 239"/>
                <a:gd name="T34" fmla="*/ 89 w 375"/>
                <a:gd name="T35" fmla="*/ 146 h 239"/>
                <a:gd name="T36" fmla="*/ 89 w 375"/>
                <a:gd name="T37" fmla="*/ 146 h 239"/>
                <a:gd name="T38" fmla="*/ 89 w 375"/>
                <a:gd name="T39" fmla="*/ 146 h 239"/>
                <a:gd name="T40" fmla="*/ 67 w 375"/>
                <a:gd name="T41" fmla="*/ 149 h 239"/>
                <a:gd name="T42" fmla="*/ 1 w 375"/>
                <a:gd name="T43" fmla="*/ 147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4 h 239"/>
                <a:gd name="T56" fmla="*/ 296 w 375"/>
                <a:gd name="T57" fmla="*/ 184 h 239"/>
                <a:gd name="T58" fmla="*/ 297 w 375"/>
                <a:gd name="T59" fmla="*/ 183 h 239"/>
                <a:gd name="T60" fmla="*/ 297 w 375"/>
                <a:gd name="T61" fmla="*/ 180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8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2"/>
                  </a:moveTo>
                  <a:cubicBezTo>
                    <a:pt x="359" y="39"/>
                    <a:pt x="345" y="45"/>
                    <a:pt x="331" y="50"/>
                  </a:cubicBezTo>
                  <a:cubicBezTo>
                    <a:pt x="317" y="54"/>
                    <a:pt x="304" y="58"/>
                    <a:pt x="290" y="64"/>
                  </a:cubicBezTo>
                  <a:cubicBezTo>
                    <a:pt x="267" y="74"/>
                    <a:pt x="249" y="92"/>
                    <a:pt x="235" y="113"/>
                  </a:cubicBezTo>
                  <a:cubicBezTo>
                    <a:pt x="227" y="116"/>
                    <a:pt x="219" y="119"/>
                    <a:pt x="211" y="121"/>
                  </a:cubicBezTo>
                  <a:cubicBezTo>
                    <a:pt x="187" y="128"/>
                    <a:pt x="162" y="134"/>
                    <a:pt x="136" y="138"/>
                  </a:cubicBezTo>
                  <a:cubicBezTo>
                    <a:pt x="146" y="133"/>
                    <a:pt x="155" y="124"/>
                    <a:pt x="162" y="117"/>
                  </a:cubicBezTo>
                  <a:cubicBezTo>
                    <a:pt x="165" y="114"/>
                    <a:pt x="168" y="111"/>
                    <a:pt x="171" y="107"/>
                  </a:cubicBezTo>
                  <a:cubicBezTo>
                    <a:pt x="226" y="117"/>
                    <a:pt x="233" y="44"/>
                    <a:pt x="241" y="5"/>
                  </a:cubicBezTo>
                  <a:cubicBezTo>
                    <a:pt x="242" y="4"/>
                    <a:pt x="242" y="3"/>
                    <a:pt x="243" y="2"/>
                  </a:cubicBezTo>
                  <a:cubicBezTo>
                    <a:pt x="243" y="1"/>
                    <a:pt x="242" y="0"/>
                    <a:pt x="241" y="1"/>
                  </a:cubicBezTo>
                  <a:cubicBezTo>
                    <a:pt x="233" y="9"/>
                    <a:pt x="226" y="18"/>
                    <a:pt x="218" y="26"/>
                  </a:cubicBezTo>
                  <a:cubicBezTo>
                    <a:pt x="209" y="34"/>
                    <a:pt x="199" y="42"/>
                    <a:pt x="191" y="50"/>
                  </a:cubicBezTo>
                  <a:cubicBezTo>
                    <a:pt x="176" y="65"/>
                    <a:pt x="163" y="84"/>
                    <a:pt x="167" y="106"/>
                  </a:cubicBezTo>
                  <a:cubicBezTo>
                    <a:pt x="167" y="106"/>
                    <a:pt x="167" y="106"/>
                    <a:pt x="167" y="106"/>
                  </a:cubicBezTo>
                  <a:cubicBezTo>
                    <a:pt x="165" y="108"/>
                    <a:pt x="163" y="110"/>
                    <a:pt x="162" y="112"/>
                  </a:cubicBezTo>
                  <a:cubicBezTo>
                    <a:pt x="153" y="123"/>
                    <a:pt x="142" y="131"/>
                    <a:pt x="131" y="139"/>
                  </a:cubicBezTo>
                  <a:cubicBezTo>
                    <a:pt x="117" y="141"/>
                    <a:pt x="103" y="144"/>
                    <a:pt x="89" y="146"/>
                  </a:cubicBezTo>
                  <a:cubicBezTo>
                    <a:pt x="89" y="146"/>
                    <a:pt x="89" y="146"/>
                    <a:pt x="89" y="146"/>
                  </a:cubicBezTo>
                  <a:cubicBezTo>
                    <a:pt x="89" y="145"/>
                    <a:pt x="88" y="145"/>
                    <a:pt x="89" y="146"/>
                  </a:cubicBezTo>
                  <a:cubicBezTo>
                    <a:pt x="81" y="147"/>
                    <a:pt x="74" y="148"/>
                    <a:pt x="67" y="149"/>
                  </a:cubicBezTo>
                  <a:cubicBezTo>
                    <a:pt x="45" y="153"/>
                    <a:pt x="23" y="154"/>
                    <a:pt x="1" y="147"/>
                  </a:cubicBezTo>
                  <a:cubicBezTo>
                    <a:pt x="0" y="147"/>
                    <a:pt x="0" y="148"/>
                    <a:pt x="1" y="149"/>
                  </a:cubicBezTo>
                  <a:cubicBezTo>
                    <a:pt x="17" y="159"/>
                    <a:pt x="40" y="156"/>
                    <a:pt x="58" y="154"/>
                  </a:cubicBezTo>
                  <a:cubicBezTo>
                    <a:pt x="69" y="153"/>
                    <a:pt x="80" y="151"/>
                    <a:pt x="90" y="150"/>
                  </a:cubicBezTo>
                  <a:cubicBezTo>
                    <a:pt x="101" y="168"/>
                    <a:pt x="126" y="179"/>
                    <a:pt x="144" y="186"/>
                  </a:cubicBezTo>
                  <a:cubicBezTo>
                    <a:pt x="159" y="193"/>
                    <a:pt x="176" y="199"/>
                    <a:pt x="193" y="202"/>
                  </a:cubicBezTo>
                  <a:cubicBezTo>
                    <a:pt x="214" y="239"/>
                    <a:pt x="285" y="222"/>
                    <a:pt x="296" y="184"/>
                  </a:cubicBezTo>
                  <a:cubicBezTo>
                    <a:pt x="296" y="184"/>
                    <a:pt x="296" y="184"/>
                    <a:pt x="296" y="184"/>
                  </a:cubicBezTo>
                  <a:cubicBezTo>
                    <a:pt x="296" y="184"/>
                    <a:pt x="297" y="184"/>
                    <a:pt x="297" y="183"/>
                  </a:cubicBezTo>
                  <a:cubicBezTo>
                    <a:pt x="299" y="183"/>
                    <a:pt x="298" y="180"/>
                    <a:pt x="297" y="180"/>
                  </a:cubicBezTo>
                  <a:cubicBezTo>
                    <a:pt x="262" y="183"/>
                    <a:pt x="218" y="166"/>
                    <a:pt x="192" y="197"/>
                  </a:cubicBezTo>
                  <a:cubicBezTo>
                    <a:pt x="192" y="198"/>
                    <a:pt x="192" y="198"/>
                    <a:pt x="192" y="198"/>
                  </a:cubicBezTo>
                  <a:cubicBezTo>
                    <a:pt x="178" y="195"/>
                    <a:pt x="164" y="190"/>
                    <a:pt x="150" y="185"/>
                  </a:cubicBezTo>
                  <a:cubicBezTo>
                    <a:pt x="130" y="177"/>
                    <a:pt x="106" y="167"/>
                    <a:pt x="92" y="149"/>
                  </a:cubicBezTo>
                  <a:cubicBezTo>
                    <a:pt x="104" y="147"/>
                    <a:pt x="115" y="145"/>
                    <a:pt x="127" y="144"/>
                  </a:cubicBezTo>
                  <a:cubicBezTo>
                    <a:pt x="162" y="138"/>
                    <a:pt x="200" y="131"/>
                    <a:pt x="235" y="118"/>
                  </a:cubicBezTo>
                  <a:cubicBezTo>
                    <a:pt x="235" y="118"/>
                    <a:pt x="235" y="118"/>
                    <a:pt x="235" y="119"/>
                  </a:cubicBezTo>
                  <a:cubicBezTo>
                    <a:pt x="252" y="141"/>
                    <a:pt x="291" y="133"/>
                    <a:pt x="313" y="123"/>
                  </a:cubicBezTo>
                  <a:cubicBezTo>
                    <a:pt x="328" y="116"/>
                    <a:pt x="340" y="101"/>
                    <a:pt x="350" y="87"/>
                  </a:cubicBezTo>
                  <a:cubicBezTo>
                    <a:pt x="360" y="73"/>
                    <a:pt x="370" y="54"/>
                    <a:pt x="372" y="36"/>
                  </a:cubicBezTo>
                  <a:cubicBezTo>
                    <a:pt x="372" y="35"/>
                    <a:pt x="373" y="35"/>
                    <a:pt x="374" y="35"/>
                  </a:cubicBezTo>
                  <a:cubicBezTo>
                    <a:pt x="375" y="34"/>
                    <a:pt x="374" y="32"/>
                    <a:pt x="372" y="32"/>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1"/>
            <p:cNvSpPr/>
            <p:nvPr/>
          </p:nvSpPr>
          <p:spPr bwMode="auto">
            <a:xfrm>
              <a:off x="3904" y="2226"/>
              <a:ext cx="438" cy="250"/>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2"/>
            <p:cNvSpPr/>
            <p:nvPr/>
          </p:nvSpPr>
          <p:spPr bwMode="auto">
            <a:xfrm>
              <a:off x="3945" y="2299"/>
              <a:ext cx="306" cy="184"/>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3"/>
            <p:cNvSpPr/>
            <p:nvPr/>
          </p:nvSpPr>
          <p:spPr bwMode="auto">
            <a:xfrm>
              <a:off x="2904" y="2139"/>
              <a:ext cx="247" cy="305"/>
            </a:xfrm>
            <a:custGeom>
              <a:avLst/>
              <a:gdLst>
                <a:gd name="T0" fmla="*/ 43 w 143"/>
                <a:gd name="T1" fmla="*/ 20 h 176"/>
                <a:gd name="T2" fmla="*/ 18 w 143"/>
                <a:gd name="T3" fmla="*/ 1 h 176"/>
                <a:gd name="T4" fmla="*/ 3 w 143"/>
                <a:gd name="T5" fmla="*/ 21 h 176"/>
                <a:gd name="T6" fmla="*/ 8 w 143"/>
                <a:gd name="T7" fmla="*/ 66 h 176"/>
                <a:gd name="T8" fmla="*/ 32 w 143"/>
                <a:gd name="T9" fmla="*/ 120 h 176"/>
                <a:gd name="T10" fmla="*/ 33 w 143"/>
                <a:gd name="T11" fmla="*/ 120 h 176"/>
                <a:gd name="T12" fmla="*/ 33 w 143"/>
                <a:gd name="T13" fmla="*/ 118 h 176"/>
                <a:gd name="T14" fmla="*/ 134 w 143"/>
                <a:gd name="T15" fmla="*/ 145 h 176"/>
                <a:gd name="T16" fmla="*/ 129 w 143"/>
                <a:gd name="T17" fmla="*/ 113 h 176"/>
                <a:gd name="T18" fmla="*/ 129 w 143"/>
                <a:gd name="T19" fmla="*/ 103 h 176"/>
                <a:gd name="T20" fmla="*/ 128 w 143"/>
                <a:gd name="T21" fmla="*/ 91 h 176"/>
                <a:gd name="T22" fmla="*/ 112 w 143"/>
                <a:gd name="T23" fmla="*/ 73 h 176"/>
                <a:gd name="T24" fmla="*/ 112 w 143"/>
                <a:gd name="T25" fmla="*/ 73 h 176"/>
                <a:gd name="T26" fmla="*/ 86 w 143"/>
                <a:gd name="T27" fmla="*/ 44 h 176"/>
                <a:gd name="T28" fmla="*/ 76 w 143"/>
                <a:gd name="T29" fmla="*/ 15 h 176"/>
                <a:gd name="T30" fmla="*/ 43 w 143"/>
                <a:gd name="T31" fmla="*/ 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43" y="20"/>
                  </a:moveTo>
                  <a:cubicBezTo>
                    <a:pt x="37" y="12"/>
                    <a:pt x="29" y="0"/>
                    <a:pt x="18" y="1"/>
                  </a:cubicBezTo>
                  <a:cubicBezTo>
                    <a:pt x="8" y="1"/>
                    <a:pt x="4" y="13"/>
                    <a:pt x="3" y="21"/>
                  </a:cubicBezTo>
                  <a:cubicBezTo>
                    <a:pt x="0" y="36"/>
                    <a:pt x="3" y="52"/>
                    <a:pt x="8" y="66"/>
                  </a:cubicBezTo>
                  <a:cubicBezTo>
                    <a:pt x="16" y="84"/>
                    <a:pt x="29" y="100"/>
                    <a:pt x="32" y="120"/>
                  </a:cubicBezTo>
                  <a:cubicBezTo>
                    <a:pt x="33" y="120"/>
                    <a:pt x="33" y="120"/>
                    <a:pt x="33" y="120"/>
                  </a:cubicBezTo>
                  <a:cubicBezTo>
                    <a:pt x="33" y="119"/>
                    <a:pt x="33" y="119"/>
                    <a:pt x="33" y="118"/>
                  </a:cubicBezTo>
                  <a:cubicBezTo>
                    <a:pt x="52" y="144"/>
                    <a:pt x="106" y="176"/>
                    <a:pt x="134" y="145"/>
                  </a:cubicBezTo>
                  <a:cubicBezTo>
                    <a:pt x="143" y="134"/>
                    <a:pt x="138" y="122"/>
                    <a:pt x="129" y="113"/>
                  </a:cubicBezTo>
                  <a:cubicBezTo>
                    <a:pt x="125" y="109"/>
                    <a:pt x="127" y="108"/>
                    <a:pt x="129" y="103"/>
                  </a:cubicBezTo>
                  <a:cubicBezTo>
                    <a:pt x="130" y="99"/>
                    <a:pt x="129" y="95"/>
                    <a:pt x="128" y="91"/>
                  </a:cubicBezTo>
                  <a:cubicBezTo>
                    <a:pt x="126" y="83"/>
                    <a:pt x="120" y="76"/>
                    <a:pt x="112" y="73"/>
                  </a:cubicBezTo>
                  <a:cubicBezTo>
                    <a:pt x="112" y="73"/>
                    <a:pt x="112" y="73"/>
                    <a:pt x="112" y="73"/>
                  </a:cubicBezTo>
                  <a:cubicBezTo>
                    <a:pt x="115" y="60"/>
                    <a:pt x="100" y="41"/>
                    <a:pt x="86" y="44"/>
                  </a:cubicBezTo>
                  <a:cubicBezTo>
                    <a:pt x="90" y="33"/>
                    <a:pt x="86" y="21"/>
                    <a:pt x="76" y="15"/>
                  </a:cubicBezTo>
                  <a:cubicBezTo>
                    <a:pt x="64" y="7"/>
                    <a:pt x="51" y="11"/>
                    <a:pt x="43" y="2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4"/>
            <p:cNvSpPr/>
            <p:nvPr/>
          </p:nvSpPr>
          <p:spPr bwMode="auto">
            <a:xfrm>
              <a:off x="2733" y="2226"/>
              <a:ext cx="344" cy="314"/>
            </a:xfrm>
            <a:custGeom>
              <a:avLst/>
              <a:gdLst>
                <a:gd name="T0" fmla="*/ 111 w 199"/>
                <a:gd name="T1" fmla="*/ 21 h 181"/>
                <a:gd name="T2" fmla="*/ 115 w 199"/>
                <a:gd name="T3" fmla="*/ 48 h 181"/>
                <a:gd name="T4" fmla="*/ 126 w 199"/>
                <a:gd name="T5" fmla="*/ 70 h 181"/>
                <a:gd name="T6" fmla="*/ 59 w 199"/>
                <a:gd name="T7" fmla="*/ 113 h 181"/>
                <a:gd name="T8" fmla="*/ 1 w 199"/>
                <a:gd name="T9" fmla="*/ 180 h 181"/>
                <a:gd name="T10" fmla="*/ 2 w 199"/>
                <a:gd name="T11" fmla="*/ 181 h 181"/>
                <a:gd name="T12" fmla="*/ 25 w 199"/>
                <a:gd name="T13" fmla="*/ 158 h 181"/>
                <a:gd name="T14" fmla="*/ 54 w 199"/>
                <a:gd name="T15" fmla="*/ 123 h 181"/>
                <a:gd name="T16" fmla="*/ 90 w 199"/>
                <a:gd name="T17" fmla="*/ 94 h 181"/>
                <a:gd name="T18" fmla="*/ 128 w 199"/>
                <a:gd name="T19" fmla="*/ 73 h 181"/>
                <a:gd name="T20" fmla="*/ 128 w 199"/>
                <a:gd name="T21" fmla="*/ 73 h 181"/>
                <a:gd name="T22" fmla="*/ 130 w 199"/>
                <a:gd name="T23" fmla="*/ 74 h 181"/>
                <a:gd name="T24" fmla="*/ 184 w 199"/>
                <a:gd name="T25" fmla="*/ 93 h 181"/>
                <a:gd name="T26" fmla="*/ 176 w 199"/>
                <a:gd name="T27" fmla="*/ 63 h 181"/>
                <a:gd name="T28" fmla="*/ 169 w 199"/>
                <a:gd name="T29" fmla="*/ 38 h 181"/>
                <a:gd name="T30" fmla="*/ 145 w 199"/>
                <a:gd name="T31" fmla="*/ 31 h 181"/>
                <a:gd name="T32" fmla="*/ 111 w 199"/>
                <a:gd name="T33" fmla="*/ 2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11" y="21"/>
                  </a:moveTo>
                  <a:cubicBezTo>
                    <a:pt x="109" y="30"/>
                    <a:pt x="112" y="40"/>
                    <a:pt x="115" y="48"/>
                  </a:cubicBezTo>
                  <a:cubicBezTo>
                    <a:pt x="118" y="55"/>
                    <a:pt x="121" y="63"/>
                    <a:pt x="126" y="70"/>
                  </a:cubicBezTo>
                  <a:cubicBezTo>
                    <a:pt x="101" y="78"/>
                    <a:pt x="78" y="95"/>
                    <a:pt x="59" y="113"/>
                  </a:cubicBezTo>
                  <a:cubicBezTo>
                    <a:pt x="37" y="133"/>
                    <a:pt x="22" y="159"/>
                    <a:pt x="1" y="180"/>
                  </a:cubicBezTo>
                  <a:cubicBezTo>
                    <a:pt x="0" y="180"/>
                    <a:pt x="1" y="181"/>
                    <a:pt x="2" y="181"/>
                  </a:cubicBezTo>
                  <a:cubicBezTo>
                    <a:pt x="11" y="175"/>
                    <a:pt x="18" y="166"/>
                    <a:pt x="25" y="158"/>
                  </a:cubicBezTo>
                  <a:cubicBezTo>
                    <a:pt x="34" y="146"/>
                    <a:pt x="44" y="134"/>
                    <a:pt x="54" y="123"/>
                  </a:cubicBezTo>
                  <a:cubicBezTo>
                    <a:pt x="65" y="112"/>
                    <a:pt x="77" y="102"/>
                    <a:pt x="90" y="94"/>
                  </a:cubicBezTo>
                  <a:cubicBezTo>
                    <a:pt x="102" y="86"/>
                    <a:pt x="115" y="80"/>
                    <a:pt x="128" y="73"/>
                  </a:cubicBezTo>
                  <a:cubicBezTo>
                    <a:pt x="128" y="73"/>
                    <a:pt x="128" y="73"/>
                    <a:pt x="128" y="73"/>
                  </a:cubicBezTo>
                  <a:cubicBezTo>
                    <a:pt x="129" y="74"/>
                    <a:pt x="129" y="74"/>
                    <a:pt x="130" y="74"/>
                  </a:cubicBezTo>
                  <a:cubicBezTo>
                    <a:pt x="144" y="87"/>
                    <a:pt x="164" y="102"/>
                    <a:pt x="184" y="93"/>
                  </a:cubicBezTo>
                  <a:cubicBezTo>
                    <a:pt x="199" y="85"/>
                    <a:pt x="188" y="67"/>
                    <a:pt x="176" y="63"/>
                  </a:cubicBezTo>
                  <a:cubicBezTo>
                    <a:pt x="178" y="54"/>
                    <a:pt x="175" y="45"/>
                    <a:pt x="169" y="38"/>
                  </a:cubicBezTo>
                  <a:cubicBezTo>
                    <a:pt x="164" y="31"/>
                    <a:pt x="153" y="26"/>
                    <a:pt x="145" y="31"/>
                  </a:cubicBezTo>
                  <a:cubicBezTo>
                    <a:pt x="140" y="18"/>
                    <a:pt x="118" y="0"/>
                    <a:pt x="111" y="2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5"/>
            <p:cNvSpPr/>
            <p:nvPr/>
          </p:nvSpPr>
          <p:spPr bwMode="auto">
            <a:xfrm>
              <a:off x="2782" y="2204"/>
              <a:ext cx="89" cy="214"/>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6"/>
            <p:cNvSpPr/>
            <p:nvPr/>
          </p:nvSpPr>
          <p:spPr bwMode="auto">
            <a:xfrm>
              <a:off x="2792" y="2431"/>
              <a:ext cx="216" cy="95"/>
            </a:xfrm>
            <a:custGeom>
              <a:avLst/>
              <a:gdLst>
                <a:gd name="T0" fmla="*/ 123 w 125"/>
                <a:gd name="T1" fmla="*/ 38 h 55"/>
                <a:gd name="T2" fmla="*/ 122 w 125"/>
                <a:gd name="T3" fmla="*/ 36 h 55"/>
                <a:gd name="T4" fmla="*/ 1 w 125"/>
                <a:gd name="T5" fmla="*/ 27 h 55"/>
                <a:gd name="T6" fmla="*/ 1 w 125"/>
                <a:gd name="T7" fmla="*/ 27 h 55"/>
                <a:gd name="T8" fmla="*/ 0 w 125"/>
                <a:gd name="T9" fmla="*/ 27 h 55"/>
                <a:gd name="T10" fmla="*/ 1 w 125"/>
                <a:gd name="T11" fmla="*/ 28 h 55"/>
                <a:gd name="T12" fmla="*/ 2 w 125"/>
                <a:gd name="T13" fmla="*/ 28 h 55"/>
                <a:gd name="T14" fmla="*/ 55 w 125"/>
                <a:gd name="T15" fmla="*/ 53 h 55"/>
                <a:gd name="T16" fmla="*/ 123 w 125"/>
                <a:gd name="T17" fmla="*/ 42 h 55"/>
                <a:gd name="T18" fmla="*/ 123 w 125"/>
                <a:gd name="T19"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55">
                  <a:moveTo>
                    <a:pt x="123" y="38"/>
                  </a:moveTo>
                  <a:cubicBezTo>
                    <a:pt x="123" y="37"/>
                    <a:pt x="123" y="36"/>
                    <a:pt x="122" y="36"/>
                  </a:cubicBezTo>
                  <a:cubicBezTo>
                    <a:pt x="88" y="12"/>
                    <a:pt x="38" y="0"/>
                    <a:pt x="1" y="27"/>
                  </a:cubicBezTo>
                  <a:cubicBezTo>
                    <a:pt x="1" y="27"/>
                    <a:pt x="1" y="27"/>
                    <a:pt x="1" y="27"/>
                  </a:cubicBezTo>
                  <a:cubicBezTo>
                    <a:pt x="1" y="27"/>
                    <a:pt x="1" y="27"/>
                    <a:pt x="0" y="27"/>
                  </a:cubicBezTo>
                  <a:cubicBezTo>
                    <a:pt x="0" y="28"/>
                    <a:pt x="0" y="29"/>
                    <a:pt x="1" y="28"/>
                  </a:cubicBezTo>
                  <a:cubicBezTo>
                    <a:pt x="1" y="28"/>
                    <a:pt x="1" y="28"/>
                    <a:pt x="2" y="28"/>
                  </a:cubicBezTo>
                  <a:cubicBezTo>
                    <a:pt x="10" y="47"/>
                    <a:pt x="38" y="52"/>
                    <a:pt x="55" y="53"/>
                  </a:cubicBezTo>
                  <a:cubicBezTo>
                    <a:pt x="78" y="55"/>
                    <a:pt x="103" y="52"/>
                    <a:pt x="123" y="42"/>
                  </a:cubicBezTo>
                  <a:cubicBezTo>
                    <a:pt x="125" y="41"/>
                    <a:pt x="124" y="39"/>
                    <a:pt x="12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7"/>
            <p:cNvSpPr/>
            <p:nvPr/>
          </p:nvSpPr>
          <p:spPr bwMode="auto">
            <a:xfrm>
              <a:off x="2415" y="2152"/>
              <a:ext cx="263" cy="324"/>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8"/>
            <p:cNvSpPr/>
            <p:nvPr/>
          </p:nvSpPr>
          <p:spPr bwMode="auto">
            <a:xfrm>
              <a:off x="1842" y="2574"/>
              <a:ext cx="648" cy="415"/>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9"/>
            <p:cNvSpPr/>
            <p:nvPr/>
          </p:nvSpPr>
          <p:spPr bwMode="auto">
            <a:xfrm>
              <a:off x="2322" y="2474"/>
              <a:ext cx="190" cy="189"/>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0"/>
            <p:cNvSpPr/>
            <p:nvPr/>
          </p:nvSpPr>
          <p:spPr bwMode="auto">
            <a:xfrm>
              <a:off x="2474" y="2652"/>
              <a:ext cx="133" cy="134"/>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21"/>
            <p:cNvSpPr/>
            <p:nvPr/>
          </p:nvSpPr>
          <p:spPr bwMode="auto">
            <a:xfrm>
              <a:off x="4769" y="2479"/>
              <a:ext cx="437" cy="608"/>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22"/>
            <p:cNvSpPr/>
            <p:nvPr/>
          </p:nvSpPr>
          <p:spPr bwMode="auto">
            <a:xfrm>
              <a:off x="4667" y="2467"/>
              <a:ext cx="152" cy="229"/>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23"/>
            <p:cNvSpPr/>
            <p:nvPr/>
          </p:nvSpPr>
          <p:spPr bwMode="auto">
            <a:xfrm>
              <a:off x="4235" y="2545"/>
              <a:ext cx="460" cy="574"/>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4"/>
            <p:cNvSpPr/>
            <p:nvPr/>
          </p:nvSpPr>
          <p:spPr bwMode="auto">
            <a:xfrm>
              <a:off x="3928" y="2682"/>
              <a:ext cx="344" cy="314"/>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25"/>
            <p:cNvSpPr/>
            <p:nvPr/>
          </p:nvSpPr>
          <p:spPr bwMode="auto">
            <a:xfrm>
              <a:off x="4002" y="2661"/>
              <a:ext cx="194" cy="127"/>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6"/>
            <p:cNvSpPr/>
            <p:nvPr/>
          </p:nvSpPr>
          <p:spPr bwMode="auto">
            <a:xfrm>
              <a:off x="3976" y="2803"/>
              <a:ext cx="90" cy="215"/>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7"/>
            <p:cNvSpPr/>
            <p:nvPr/>
          </p:nvSpPr>
          <p:spPr bwMode="auto">
            <a:xfrm>
              <a:off x="5209" y="2715"/>
              <a:ext cx="247" cy="359"/>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8"/>
            <p:cNvSpPr/>
            <p:nvPr/>
          </p:nvSpPr>
          <p:spPr bwMode="auto">
            <a:xfrm>
              <a:off x="4992" y="2249"/>
              <a:ext cx="145" cy="149"/>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9"/>
            <p:cNvSpPr/>
            <p:nvPr/>
          </p:nvSpPr>
          <p:spPr bwMode="auto">
            <a:xfrm>
              <a:off x="4710" y="2301"/>
              <a:ext cx="332" cy="176"/>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0"/>
            <p:cNvSpPr/>
            <p:nvPr/>
          </p:nvSpPr>
          <p:spPr bwMode="auto">
            <a:xfrm>
              <a:off x="4418" y="2211"/>
              <a:ext cx="263" cy="28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31"/>
            <p:cNvSpPr/>
            <p:nvPr/>
          </p:nvSpPr>
          <p:spPr bwMode="auto">
            <a:xfrm>
              <a:off x="3205" y="2914"/>
              <a:ext cx="443" cy="244"/>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32"/>
            <p:cNvSpPr/>
            <p:nvPr/>
          </p:nvSpPr>
          <p:spPr bwMode="auto">
            <a:xfrm>
              <a:off x="3248" y="2907"/>
              <a:ext cx="309" cy="175"/>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33"/>
            <p:cNvSpPr/>
            <p:nvPr/>
          </p:nvSpPr>
          <p:spPr bwMode="auto">
            <a:xfrm>
              <a:off x="3664" y="2753"/>
              <a:ext cx="295" cy="258"/>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34"/>
            <p:cNvSpPr/>
            <p:nvPr/>
          </p:nvSpPr>
          <p:spPr bwMode="auto">
            <a:xfrm>
              <a:off x="4834" y="2219"/>
              <a:ext cx="664" cy="371"/>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35"/>
            <p:cNvSpPr/>
            <p:nvPr/>
          </p:nvSpPr>
          <p:spPr bwMode="auto">
            <a:xfrm>
              <a:off x="-7" y="2134"/>
              <a:ext cx="288" cy="354"/>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36"/>
            <p:cNvSpPr/>
            <p:nvPr/>
          </p:nvSpPr>
          <p:spPr bwMode="auto">
            <a:xfrm>
              <a:off x="2992" y="2677"/>
              <a:ext cx="154" cy="228"/>
            </a:xfrm>
            <a:custGeom>
              <a:avLst/>
              <a:gdLst>
                <a:gd name="T0" fmla="*/ 86 w 89"/>
                <a:gd name="T1" fmla="*/ 88 h 132"/>
                <a:gd name="T2" fmla="*/ 34 w 89"/>
                <a:gd name="T3" fmla="*/ 82 h 132"/>
                <a:gd name="T4" fmla="*/ 17 w 89"/>
                <a:gd name="T5" fmla="*/ 44 h 132"/>
                <a:gd name="T6" fmla="*/ 3 w 89"/>
                <a:gd name="T7" fmla="*/ 2 h 132"/>
                <a:gd name="T8" fmla="*/ 1 w 89"/>
                <a:gd name="T9" fmla="*/ 2 h 132"/>
                <a:gd name="T10" fmla="*/ 15 w 89"/>
                <a:gd name="T11" fmla="*/ 48 h 132"/>
                <a:gd name="T12" fmla="*/ 32 w 89"/>
                <a:gd name="T13" fmla="*/ 84 h 132"/>
                <a:gd name="T14" fmla="*/ 32 w 89"/>
                <a:gd name="T15" fmla="*/ 87 h 132"/>
                <a:gd name="T16" fmla="*/ 29 w 89"/>
                <a:gd name="T17" fmla="*/ 123 h 132"/>
                <a:gd name="T18" fmla="*/ 48 w 89"/>
                <a:gd name="T19" fmla="*/ 112 h 132"/>
                <a:gd name="T20" fmla="*/ 68 w 89"/>
                <a:gd name="T21" fmla="*/ 121 h 132"/>
                <a:gd name="T22" fmla="*/ 71 w 89"/>
                <a:gd name="T23" fmla="*/ 118 h 132"/>
                <a:gd name="T24" fmla="*/ 69 w 89"/>
                <a:gd name="T25" fmla="*/ 103 h 132"/>
                <a:gd name="T26" fmla="*/ 83 w 89"/>
                <a:gd name="T27" fmla="*/ 104 h 132"/>
                <a:gd name="T28" fmla="*/ 86 w 89"/>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32">
                  <a:moveTo>
                    <a:pt x="86" y="88"/>
                  </a:moveTo>
                  <a:cubicBezTo>
                    <a:pt x="75" y="71"/>
                    <a:pt x="49" y="68"/>
                    <a:pt x="34" y="82"/>
                  </a:cubicBezTo>
                  <a:cubicBezTo>
                    <a:pt x="29" y="69"/>
                    <a:pt x="23" y="57"/>
                    <a:pt x="17" y="44"/>
                  </a:cubicBezTo>
                  <a:cubicBezTo>
                    <a:pt x="12" y="30"/>
                    <a:pt x="8" y="16"/>
                    <a:pt x="3" y="2"/>
                  </a:cubicBezTo>
                  <a:cubicBezTo>
                    <a:pt x="2" y="0"/>
                    <a:pt x="0" y="1"/>
                    <a:pt x="1" y="2"/>
                  </a:cubicBezTo>
                  <a:cubicBezTo>
                    <a:pt x="3" y="18"/>
                    <a:pt x="9" y="34"/>
                    <a:pt x="15" y="48"/>
                  </a:cubicBezTo>
                  <a:cubicBezTo>
                    <a:pt x="20" y="61"/>
                    <a:pt x="25" y="73"/>
                    <a:pt x="32" y="84"/>
                  </a:cubicBezTo>
                  <a:cubicBezTo>
                    <a:pt x="32" y="85"/>
                    <a:pt x="32" y="86"/>
                    <a:pt x="32" y="87"/>
                  </a:cubicBezTo>
                  <a:cubicBezTo>
                    <a:pt x="21" y="95"/>
                    <a:pt x="18" y="113"/>
                    <a:pt x="29" y="123"/>
                  </a:cubicBezTo>
                  <a:cubicBezTo>
                    <a:pt x="38" y="132"/>
                    <a:pt x="45" y="122"/>
                    <a:pt x="48" y="112"/>
                  </a:cubicBezTo>
                  <a:cubicBezTo>
                    <a:pt x="53" y="118"/>
                    <a:pt x="60" y="121"/>
                    <a:pt x="68" y="121"/>
                  </a:cubicBezTo>
                  <a:cubicBezTo>
                    <a:pt x="70" y="121"/>
                    <a:pt x="71" y="120"/>
                    <a:pt x="71" y="118"/>
                  </a:cubicBezTo>
                  <a:cubicBezTo>
                    <a:pt x="70" y="113"/>
                    <a:pt x="70" y="108"/>
                    <a:pt x="69" y="103"/>
                  </a:cubicBezTo>
                  <a:cubicBezTo>
                    <a:pt x="73" y="106"/>
                    <a:pt x="78" y="107"/>
                    <a:pt x="83" y="104"/>
                  </a:cubicBezTo>
                  <a:cubicBezTo>
                    <a:pt x="88" y="101"/>
                    <a:pt x="89" y="93"/>
                    <a:pt x="86" y="8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37"/>
            <p:cNvSpPr/>
            <p:nvPr/>
          </p:nvSpPr>
          <p:spPr bwMode="auto">
            <a:xfrm>
              <a:off x="66" y="2446"/>
              <a:ext cx="5642" cy="456"/>
            </a:xfrm>
            <a:custGeom>
              <a:avLst/>
              <a:gdLst>
                <a:gd name="T0" fmla="*/ 3265 w 3268"/>
                <a:gd name="T1" fmla="*/ 202 h 263"/>
                <a:gd name="T2" fmla="*/ 3076 w 3268"/>
                <a:gd name="T3" fmla="*/ 176 h 263"/>
                <a:gd name="T4" fmla="*/ 2918 w 3268"/>
                <a:gd name="T5" fmla="*/ 100 h 263"/>
                <a:gd name="T6" fmla="*/ 2760 w 3268"/>
                <a:gd name="T7" fmla="*/ 29 h 263"/>
                <a:gd name="T8" fmla="*/ 2568 w 3268"/>
                <a:gd name="T9" fmla="*/ 17 h 263"/>
                <a:gd name="T10" fmla="*/ 2403 w 3268"/>
                <a:gd name="T11" fmla="*/ 56 h 263"/>
                <a:gd name="T12" fmla="*/ 2265 w 3268"/>
                <a:gd name="T13" fmla="*/ 118 h 263"/>
                <a:gd name="T14" fmla="*/ 2263 w 3268"/>
                <a:gd name="T15" fmla="*/ 118 h 263"/>
                <a:gd name="T16" fmla="*/ 1912 w 3268"/>
                <a:gd name="T17" fmla="*/ 222 h 263"/>
                <a:gd name="T18" fmla="*/ 1636 w 3268"/>
                <a:gd name="T19" fmla="*/ 95 h 263"/>
                <a:gd name="T20" fmla="*/ 1430 w 3268"/>
                <a:gd name="T21" fmla="*/ 17 h 263"/>
                <a:gd name="T22" fmla="*/ 1222 w 3268"/>
                <a:gd name="T23" fmla="*/ 41 h 263"/>
                <a:gd name="T24" fmla="*/ 1174 w 3268"/>
                <a:gd name="T25" fmla="*/ 65 h 263"/>
                <a:gd name="T26" fmla="*/ 1173 w 3268"/>
                <a:gd name="T27" fmla="*/ 66 h 263"/>
                <a:gd name="T28" fmla="*/ 886 w 3268"/>
                <a:gd name="T29" fmla="*/ 230 h 263"/>
                <a:gd name="T30" fmla="*/ 725 w 3268"/>
                <a:gd name="T31" fmla="*/ 240 h 263"/>
                <a:gd name="T32" fmla="*/ 555 w 3268"/>
                <a:gd name="T33" fmla="*/ 166 h 263"/>
                <a:gd name="T34" fmla="*/ 430 w 3268"/>
                <a:gd name="T35" fmla="*/ 85 h 263"/>
                <a:gd name="T36" fmla="*/ 298 w 3268"/>
                <a:gd name="T37" fmla="*/ 17 h 263"/>
                <a:gd name="T38" fmla="*/ 144 w 3268"/>
                <a:gd name="T39" fmla="*/ 7 h 263"/>
                <a:gd name="T40" fmla="*/ 144 w 3268"/>
                <a:gd name="T41" fmla="*/ 7 h 263"/>
                <a:gd name="T42" fmla="*/ 141 w 3268"/>
                <a:gd name="T43" fmla="*/ 7 h 263"/>
                <a:gd name="T44" fmla="*/ 141 w 3268"/>
                <a:gd name="T45" fmla="*/ 7 h 263"/>
                <a:gd name="T46" fmla="*/ 8 w 3268"/>
                <a:gd name="T47" fmla="*/ 21 h 263"/>
                <a:gd name="T48" fmla="*/ 9 w 3268"/>
                <a:gd name="T49" fmla="*/ 21 h 263"/>
                <a:gd name="T50" fmla="*/ 2 w 3268"/>
                <a:gd name="T51" fmla="*/ 21 h 263"/>
                <a:gd name="T52" fmla="*/ 2 w 3268"/>
                <a:gd name="T53" fmla="*/ 21 h 263"/>
                <a:gd name="T54" fmla="*/ 1 w 3268"/>
                <a:gd name="T55" fmla="*/ 21 h 263"/>
                <a:gd name="T56" fmla="*/ 1 w 3268"/>
                <a:gd name="T57" fmla="*/ 23 h 263"/>
                <a:gd name="T58" fmla="*/ 185 w 3268"/>
                <a:gd name="T59" fmla="*/ 8 h 263"/>
                <a:gd name="T60" fmla="*/ 281 w 3268"/>
                <a:gd name="T61" fmla="*/ 17 h 263"/>
                <a:gd name="T62" fmla="*/ 371 w 3268"/>
                <a:gd name="T63" fmla="*/ 55 h 263"/>
                <a:gd name="T64" fmla="*/ 690 w 3268"/>
                <a:gd name="T65" fmla="*/ 237 h 263"/>
                <a:gd name="T66" fmla="*/ 940 w 3268"/>
                <a:gd name="T67" fmla="*/ 215 h 263"/>
                <a:gd name="T68" fmla="*/ 1173 w 3268"/>
                <a:gd name="T69" fmla="*/ 70 h 263"/>
                <a:gd name="T70" fmla="*/ 1346 w 3268"/>
                <a:gd name="T71" fmla="*/ 19 h 263"/>
                <a:gd name="T72" fmla="*/ 1510 w 3268"/>
                <a:gd name="T73" fmla="*/ 40 h 263"/>
                <a:gd name="T74" fmla="*/ 1778 w 3268"/>
                <a:gd name="T75" fmla="*/ 183 h 263"/>
                <a:gd name="T76" fmla="*/ 2007 w 3268"/>
                <a:gd name="T77" fmla="*/ 228 h 263"/>
                <a:gd name="T78" fmla="*/ 2260 w 3268"/>
                <a:gd name="T79" fmla="*/ 124 h 263"/>
                <a:gd name="T80" fmla="*/ 2434 w 3268"/>
                <a:gd name="T81" fmla="*/ 52 h 263"/>
                <a:gd name="T82" fmla="*/ 2631 w 3268"/>
                <a:gd name="T83" fmla="*/ 18 h 263"/>
                <a:gd name="T84" fmla="*/ 2822 w 3268"/>
                <a:gd name="T85" fmla="*/ 58 h 263"/>
                <a:gd name="T86" fmla="*/ 2976 w 3268"/>
                <a:gd name="T87" fmla="*/ 138 h 263"/>
                <a:gd name="T88" fmla="*/ 3265 w 3268"/>
                <a:gd name="T89" fmla="*/ 206 h 263"/>
                <a:gd name="T90" fmla="*/ 3265 w 3268"/>
                <a:gd name="T91" fmla="*/ 20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8" h="263">
                  <a:moveTo>
                    <a:pt x="3265" y="202"/>
                  </a:moveTo>
                  <a:cubicBezTo>
                    <a:pt x="3200" y="206"/>
                    <a:pt x="3137" y="197"/>
                    <a:pt x="3076" y="176"/>
                  </a:cubicBezTo>
                  <a:cubicBezTo>
                    <a:pt x="3020" y="158"/>
                    <a:pt x="2969" y="128"/>
                    <a:pt x="2918" y="100"/>
                  </a:cubicBezTo>
                  <a:cubicBezTo>
                    <a:pt x="2867" y="72"/>
                    <a:pt x="2816" y="46"/>
                    <a:pt x="2760" y="29"/>
                  </a:cubicBezTo>
                  <a:cubicBezTo>
                    <a:pt x="2698" y="11"/>
                    <a:pt x="2632" y="9"/>
                    <a:pt x="2568" y="17"/>
                  </a:cubicBezTo>
                  <a:cubicBezTo>
                    <a:pt x="2512" y="24"/>
                    <a:pt x="2456" y="38"/>
                    <a:pt x="2403" y="56"/>
                  </a:cubicBezTo>
                  <a:cubicBezTo>
                    <a:pt x="2356" y="73"/>
                    <a:pt x="2308" y="92"/>
                    <a:pt x="2265" y="118"/>
                  </a:cubicBezTo>
                  <a:cubicBezTo>
                    <a:pt x="2265" y="118"/>
                    <a:pt x="2264" y="118"/>
                    <a:pt x="2263" y="118"/>
                  </a:cubicBezTo>
                  <a:cubicBezTo>
                    <a:pt x="2155" y="175"/>
                    <a:pt x="2040" y="241"/>
                    <a:pt x="1912" y="222"/>
                  </a:cubicBezTo>
                  <a:cubicBezTo>
                    <a:pt x="1810" y="207"/>
                    <a:pt x="1723" y="146"/>
                    <a:pt x="1636" y="95"/>
                  </a:cubicBezTo>
                  <a:cubicBezTo>
                    <a:pt x="1572" y="57"/>
                    <a:pt x="1505" y="25"/>
                    <a:pt x="1430" y="17"/>
                  </a:cubicBezTo>
                  <a:cubicBezTo>
                    <a:pt x="1359" y="9"/>
                    <a:pt x="1287" y="14"/>
                    <a:pt x="1222" y="41"/>
                  </a:cubicBezTo>
                  <a:cubicBezTo>
                    <a:pt x="1205" y="46"/>
                    <a:pt x="1189" y="56"/>
                    <a:pt x="1174" y="65"/>
                  </a:cubicBezTo>
                  <a:cubicBezTo>
                    <a:pt x="1173" y="65"/>
                    <a:pt x="1173" y="65"/>
                    <a:pt x="1173" y="66"/>
                  </a:cubicBezTo>
                  <a:cubicBezTo>
                    <a:pt x="1081" y="125"/>
                    <a:pt x="992" y="197"/>
                    <a:pt x="886" y="230"/>
                  </a:cubicBezTo>
                  <a:cubicBezTo>
                    <a:pt x="833" y="247"/>
                    <a:pt x="779" y="251"/>
                    <a:pt x="725" y="240"/>
                  </a:cubicBezTo>
                  <a:cubicBezTo>
                    <a:pt x="663" y="229"/>
                    <a:pt x="608" y="198"/>
                    <a:pt x="555" y="166"/>
                  </a:cubicBezTo>
                  <a:cubicBezTo>
                    <a:pt x="513" y="139"/>
                    <a:pt x="472" y="111"/>
                    <a:pt x="430" y="85"/>
                  </a:cubicBezTo>
                  <a:cubicBezTo>
                    <a:pt x="389" y="58"/>
                    <a:pt x="345" y="32"/>
                    <a:pt x="298" y="17"/>
                  </a:cubicBezTo>
                  <a:cubicBezTo>
                    <a:pt x="247" y="0"/>
                    <a:pt x="195" y="1"/>
                    <a:pt x="144" y="7"/>
                  </a:cubicBezTo>
                  <a:cubicBezTo>
                    <a:pt x="144" y="7"/>
                    <a:pt x="144" y="7"/>
                    <a:pt x="144" y="7"/>
                  </a:cubicBezTo>
                  <a:cubicBezTo>
                    <a:pt x="141" y="7"/>
                    <a:pt x="141" y="7"/>
                    <a:pt x="141" y="7"/>
                  </a:cubicBezTo>
                  <a:cubicBezTo>
                    <a:pt x="141" y="7"/>
                    <a:pt x="141" y="7"/>
                    <a:pt x="141" y="7"/>
                  </a:cubicBezTo>
                  <a:cubicBezTo>
                    <a:pt x="97" y="12"/>
                    <a:pt x="53" y="19"/>
                    <a:pt x="8" y="21"/>
                  </a:cubicBezTo>
                  <a:cubicBezTo>
                    <a:pt x="9" y="21"/>
                    <a:pt x="9" y="21"/>
                    <a:pt x="9" y="21"/>
                  </a:cubicBezTo>
                  <a:cubicBezTo>
                    <a:pt x="7" y="21"/>
                    <a:pt x="4" y="21"/>
                    <a:pt x="2" y="21"/>
                  </a:cubicBezTo>
                  <a:cubicBezTo>
                    <a:pt x="2" y="21"/>
                    <a:pt x="2" y="21"/>
                    <a:pt x="2" y="21"/>
                  </a:cubicBezTo>
                  <a:cubicBezTo>
                    <a:pt x="1" y="21"/>
                    <a:pt x="1" y="21"/>
                    <a:pt x="1" y="21"/>
                  </a:cubicBezTo>
                  <a:cubicBezTo>
                    <a:pt x="0" y="21"/>
                    <a:pt x="0" y="23"/>
                    <a:pt x="1" y="23"/>
                  </a:cubicBezTo>
                  <a:cubicBezTo>
                    <a:pt x="63" y="23"/>
                    <a:pt x="124" y="11"/>
                    <a:pt x="185" y="8"/>
                  </a:cubicBezTo>
                  <a:cubicBezTo>
                    <a:pt x="218" y="7"/>
                    <a:pt x="250" y="9"/>
                    <a:pt x="281" y="17"/>
                  </a:cubicBezTo>
                  <a:cubicBezTo>
                    <a:pt x="313" y="25"/>
                    <a:pt x="342" y="40"/>
                    <a:pt x="371" y="55"/>
                  </a:cubicBezTo>
                  <a:cubicBezTo>
                    <a:pt x="478" y="113"/>
                    <a:pt x="572" y="201"/>
                    <a:pt x="690" y="237"/>
                  </a:cubicBezTo>
                  <a:cubicBezTo>
                    <a:pt x="774" y="263"/>
                    <a:pt x="861" y="251"/>
                    <a:pt x="940" y="215"/>
                  </a:cubicBezTo>
                  <a:cubicBezTo>
                    <a:pt x="1024" y="178"/>
                    <a:pt x="1097" y="121"/>
                    <a:pt x="1173" y="70"/>
                  </a:cubicBezTo>
                  <a:cubicBezTo>
                    <a:pt x="1225" y="38"/>
                    <a:pt x="1285" y="22"/>
                    <a:pt x="1346" y="19"/>
                  </a:cubicBezTo>
                  <a:cubicBezTo>
                    <a:pt x="1401" y="16"/>
                    <a:pt x="1458" y="22"/>
                    <a:pt x="1510" y="40"/>
                  </a:cubicBezTo>
                  <a:cubicBezTo>
                    <a:pt x="1607" y="73"/>
                    <a:pt x="1688" y="138"/>
                    <a:pt x="1778" y="183"/>
                  </a:cubicBezTo>
                  <a:cubicBezTo>
                    <a:pt x="1850" y="219"/>
                    <a:pt x="1927" y="239"/>
                    <a:pt x="2007" y="228"/>
                  </a:cubicBezTo>
                  <a:cubicBezTo>
                    <a:pt x="2098" y="215"/>
                    <a:pt x="2182" y="170"/>
                    <a:pt x="2260" y="124"/>
                  </a:cubicBezTo>
                  <a:cubicBezTo>
                    <a:pt x="2317" y="96"/>
                    <a:pt x="2373" y="71"/>
                    <a:pt x="2434" y="52"/>
                  </a:cubicBezTo>
                  <a:cubicBezTo>
                    <a:pt x="2498" y="33"/>
                    <a:pt x="2564" y="19"/>
                    <a:pt x="2631" y="18"/>
                  </a:cubicBezTo>
                  <a:cubicBezTo>
                    <a:pt x="2697" y="17"/>
                    <a:pt x="2762" y="32"/>
                    <a:pt x="2822" y="58"/>
                  </a:cubicBezTo>
                  <a:cubicBezTo>
                    <a:pt x="2875" y="81"/>
                    <a:pt x="2925" y="111"/>
                    <a:pt x="2976" y="138"/>
                  </a:cubicBezTo>
                  <a:cubicBezTo>
                    <a:pt x="3064" y="185"/>
                    <a:pt x="3163" y="217"/>
                    <a:pt x="3265" y="206"/>
                  </a:cubicBezTo>
                  <a:cubicBezTo>
                    <a:pt x="3267" y="206"/>
                    <a:pt x="3268" y="202"/>
                    <a:pt x="3265" y="202"/>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8"/>
            <p:cNvSpPr/>
            <p:nvPr/>
          </p:nvSpPr>
          <p:spPr bwMode="auto">
            <a:xfrm>
              <a:off x="3272" y="2810"/>
              <a:ext cx="192" cy="210"/>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39"/>
            <p:cNvSpPr/>
            <p:nvPr/>
          </p:nvSpPr>
          <p:spPr bwMode="auto">
            <a:xfrm>
              <a:off x="3847" y="2360"/>
              <a:ext cx="311" cy="36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40"/>
            <p:cNvSpPr/>
            <p:nvPr/>
          </p:nvSpPr>
          <p:spPr bwMode="auto">
            <a:xfrm>
              <a:off x="5401" y="2412"/>
              <a:ext cx="88" cy="216"/>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41"/>
            <p:cNvSpPr/>
            <p:nvPr/>
          </p:nvSpPr>
          <p:spPr bwMode="auto">
            <a:xfrm>
              <a:off x="5344" y="2441"/>
              <a:ext cx="350" cy="334"/>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75"/>
                                        </p:tgtEl>
                                      </p:cBhvr>
                                    </p:animEffect>
                                    <p:animScale>
                                      <p:cBhvr>
                                        <p:cTn id="21" dur="250" autoRev="1" fill="hold"/>
                                        <p:tgtEl>
                                          <p:spTgt spid="75"/>
                                        </p:tgtEl>
                                      </p:cBhvr>
                                      <p:by x="105000" y="105000"/>
                                    </p:animScale>
                                  </p:childTnLst>
                                </p:cTn>
                              </p:par>
                            </p:childTnLst>
                          </p:cTn>
                        </p:par>
                        <p:par>
                          <p:cTn id="22" fill="hold">
                            <p:stCondLst>
                              <p:cond delay="1500"/>
                            </p:stCondLst>
                            <p:childTnLst>
                              <p:par>
                                <p:cTn id="23" presetID="26" presetClass="emph" presetSubtype="0" fill="hold" nodeType="after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75"/>
                                        </p:tgtEl>
                                      </p:cBhvr>
                                    </p:animEffect>
                                    <p:animScale>
                                      <p:cBhvr>
                                        <p:cTn id="28" dur="250" autoRev="1" fill="hold"/>
                                        <p:tgtEl>
                                          <p:spTgt spid="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our footer informatio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0" name="组合 9"/>
          <p:cNvGrpSpPr/>
          <p:nvPr userDrawn="1"/>
        </p:nvGrpSpPr>
        <p:grpSpPr>
          <a:xfrm flipH="1">
            <a:off x="5948945" y="3843759"/>
            <a:ext cx="3279754" cy="1396812"/>
            <a:chOff x="-25400" y="-351206"/>
            <a:chExt cx="4521456" cy="1925639"/>
          </a:xfrm>
        </p:grpSpPr>
        <p:sp>
          <p:nvSpPr>
            <p:cNvPr id="11" name="Freeform 6"/>
            <p:cNvSpPr/>
            <p:nvPr/>
          </p:nvSpPr>
          <p:spPr bwMode="auto">
            <a:xfrm>
              <a:off x="3384550" y="-65456"/>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
            <p:cNvSpPr/>
            <p:nvPr/>
          </p:nvSpPr>
          <p:spPr bwMode="auto">
            <a:xfrm>
              <a:off x="287338" y="787032"/>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p:nvPr/>
          </p:nvSpPr>
          <p:spPr bwMode="auto">
            <a:xfrm>
              <a:off x="690563" y="721945"/>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a:off x="1811338" y="1337895"/>
              <a:ext cx="234950" cy="236538"/>
            </a:xfrm>
            <a:custGeom>
              <a:avLst/>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a:off x="2346325" y="290144"/>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a:off x="461963" y="-351206"/>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a:off x="476250" y="-213093"/>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539750" y="-111493"/>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404813" y="-21006"/>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p:nvPr/>
          </p:nvSpPr>
          <p:spPr bwMode="auto">
            <a:xfrm>
              <a:off x="268288" y="369519"/>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563563" y="342532"/>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525463" y="418732"/>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890588" y="374282"/>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882650" y="752107"/>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3"/>
            <p:cNvSpPr/>
            <p:nvPr/>
          </p:nvSpPr>
          <p:spPr bwMode="auto">
            <a:xfrm>
              <a:off x="1155700" y="528269"/>
              <a:ext cx="425450" cy="1038226"/>
            </a:xfrm>
            <a:custGeom>
              <a:avLst/>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4"/>
            <p:cNvSpPr/>
            <p:nvPr/>
          </p:nvSpPr>
          <p:spPr bwMode="auto">
            <a:xfrm>
              <a:off x="84138" y="369519"/>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5"/>
            <p:cNvSpPr/>
            <p:nvPr/>
          </p:nvSpPr>
          <p:spPr bwMode="auto">
            <a:xfrm>
              <a:off x="1038225" y="-59106"/>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6"/>
            <p:cNvSpPr/>
            <p:nvPr/>
          </p:nvSpPr>
          <p:spPr bwMode="auto">
            <a:xfrm>
              <a:off x="1309688" y="185369"/>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731963" y="861645"/>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8"/>
            <p:cNvSpPr/>
            <p:nvPr/>
          </p:nvSpPr>
          <p:spPr bwMode="auto">
            <a:xfrm>
              <a:off x="2008188" y="985470"/>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9"/>
            <p:cNvSpPr/>
            <p:nvPr/>
          </p:nvSpPr>
          <p:spPr bwMode="auto">
            <a:xfrm>
              <a:off x="1985963" y="437782"/>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0"/>
            <p:cNvSpPr/>
            <p:nvPr/>
          </p:nvSpPr>
          <p:spPr bwMode="auto">
            <a:xfrm>
              <a:off x="2566988" y="-17831"/>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
            <p:cNvSpPr/>
            <p:nvPr/>
          </p:nvSpPr>
          <p:spPr bwMode="auto">
            <a:xfrm>
              <a:off x="2644775" y="1041032"/>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
            <p:cNvSpPr/>
            <p:nvPr/>
          </p:nvSpPr>
          <p:spPr bwMode="auto">
            <a:xfrm>
              <a:off x="2792413" y="1063257"/>
              <a:ext cx="406400" cy="466725"/>
            </a:xfrm>
            <a:custGeom>
              <a:avLst/>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3"/>
            <p:cNvSpPr/>
            <p:nvPr/>
          </p:nvSpPr>
          <p:spPr bwMode="auto">
            <a:xfrm>
              <a:off x="2479675" y="971182"/>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4"/>
            <p:cNvSpPr/>
            <p:nvPr/>
          </p:nvSpPr>
          <p:spPr bwMode="auto">
            <a:xfrm>
              <a:off x="2557463" y="1041032"/>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
            <p:cNvSpPr/>
            <p:nvPr/>
          </p:nvSpPr>
          <p:spPr bwMode="auto">
            <a:xfrm>
              <a:off x="2716213" y="917207"/>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
            <p:cNvSpPr/>
            <p:nvPr/>
          </p:nvSpPr>
          <p:spPr bwMode="auto">
            <a:xfrm>
              <a:off x="3349625" y="113932"/>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5"/>
            <p:cNvSpPr/>
            <p:nvPr/>
          </p:nvSpPr>
          <p:spPr bwMode="auto">
            <a:xfrm rot="1800000">
              <a:off x="4250178" y="13867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7"/>
            <p:cNvSpPr/>
            <p:nvPr/>
          </p:nvSpPr>
          <p:spPr bwMode="auto">
            <a:xfrm>
              <a:off x="3819525" y="-141656"/>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8"/>
            <p:cNvSpPr/>
            <p:nvPr/>
          </p:nvSpPr>
          <p:spPr bwMode="auto">
            <a:xfrm>
              <a:off x="2909888" y="528269"/>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9"/>
            <p:cNvSpPr/>
            <p:nvPr/>
          </p:nvSpPr>
          <p:spPr bwMode="auto">
            <a:xfrm>
              <a:off x="3671888" y="369519"/>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0"/>
            <p:cNvSpPr/>
            <p:nvPr/>
          </p:nvSpPr>
          <p:spPr bwMode="auto">
            <a:xfrm>
              <a:off x="3913188" y="652095"/>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5"/>
            <p:cNvSpPr/>
            <p:nvPr/>
          </p:nvSpPr>
          <p:spPr bwMode="auto">
            <a:xfrm>
              <a:off x="-25400" y="-170231"/>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任意多边形 44"/>
            <p:cNvSpPr/>
            <p:nvPr/>
          </p:nvSpPr>
          <p:spPr bwMode="auto">
            <a:xfrm>
              <a:off x="91173" y="333414"/>
              <a:ext cx="4404883"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04883"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cubicBezTo>
                    <a:pt x="3214181" y="170567"/>
                    <a:pt x="3214181" y="170567"/>
                    <a:pt x="3216921" y="170567"/>
                  </a:cubicBezTo>
                  <a:cubicBezTo>
                    <a:pt x="3258032" y="145794"/>
                    <a:pt x="3301884" y="118270"/>
                    <a:pt x="3348476" y="104507"/>
                  </a:cubicBezTo>
                  <a:cubicBezTo>
                    <a:pt x="3526623" y="30191"/>
                    <a:pt x="3723955" y="16428"/>
                    <a:pt x="3918546" y="38448"/>
                  </a:cubicBezTo>
                  <a:cubicBezTo>
                    <a:pt x="4072711" y="54963"/>
                    <a:pt x="4214544" y="108636"/>
                    <a:pt x="4349824" y="178566"/>
                  </a:cubicBezTo>
                  <a:lnTo>
                    <a:pt x="4404883" y="209367"/>
                  </a:lnTo>
                  <a:lnTo>
                    <a:pt x="4404883" y="226059"/>
                  </a:ln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cubicBezTo>
                    <a:pt x="2056" y="49458"/>
                    <a:pt x="2056" y="49458"/>
                    <a:pt x="4797" y="49458"/>
                  </a:cubicBezTo>
                  <a:lnTo>
                    <a:pt x="21241" y="49458"/>
                  </a:lnTo>
                  <a:cubicBezTo>
                    <a:pt x="144573" y="43953"/>
                    <a:pt x="265165" y="24686"/>
                    <a:pt x="385757" y="10923"/>
                  </a:cubicBezTo>
                  <a:cubicBezTo>
                    <a:pt x="385757" y="10923"/>
                    <a:pt x="385757" y="10923"/>
                    <a:pt x="393979" y="10923"/>
                  </a:cubicBezTo>
                  <a:cubicBezTo>
                    <a:pt x="463867" y="2666"/>
                    <a:pt x="534441" y="-2151"/>
                    <a:pt x="605014" y="946"/>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46" name="组合 45"/>
          <p:cNvGrpSpPr/>
          <p:nvPr userDrawn="1"/>
        </p:nvGrpSpPr>
        <p:grpSpPr>
          <a:xfrm>
            <a:off x="-142845" y="-250537"/>
            <a:ext cx="4466146" cy="1842344"/>
            <a:chOff x="-142846" y="-250538"/>
            <a:chExt cx="4668067" cy="1925639"/>
          </a:xfrm>
        </p:grpSpPr>
        <p:sp>
          <p:nvSpPr>
            <p:cNvPr id="47" name="Freeform 12"/>
            <p:cNvSpPr/>
            <p:nvPr/>
          </p:nvSpPr>
          <p:spPr bwMode="auto">
            <a:xfrm>
              <a:off x="1693892" y="1438563"/>
              <a:ext cx="234950" cy="236538"/>
            </a:xfrm>
            <a:custGeom>
              <a:avLst/>
              <a:gdLst>
                <a:gd name="T0" fmla="*/ 79 w 86"/>
                <a:gd name="T1" fmla="*/ 34 h 86"/>
                <a:gd name="T2" fmla="*/ 39 w 86"/>
                <a:gd name="T3" fmla="*/ 0 h 86"/>
                <a:gd name="T4" fmla="*/ 37 w 86"/>
                <a:gd name="T5" fmla="*/ 1 h 86"/>
                <a:gd name="T6" fmla="*/ 37 w 86"/>
                <a:gd name="T7" fmla="*/ 2 h 86"/>
                <a:gd name="T8" fmla="*/ 36 w 86"/>
                <a:gd name="T9" fmla="*/ 3 h 86"/>
                <a:gd name="T10" fmla="*/ 36 w 86"/>
                <a:gd name="T11" fmla="*/ 3 h 86"/>
                <a:gd name="T12" fmla="*/ 3 w 86"/>
                <a:gd name="T13" fmla="*/ 56 h 86"/>
                <a:gd name="T14" fmla="*/ 12 w 86"/>
                <a:gd name="T15" fmla="*/ 70 h 86"/>
                <a:gd name="T16" fmla="*/ 29 w 86"/>
                <a:gd name="T17" fmla="*/ 63 h 86"/>
                <a:gd name="T18" fmla="*/ 68 w 86"/>
                <a:gd name="T19" fmla="*/ 55 h 86"/>
                <a:gd name="T20" fmla="*/ 84 w 86"/>
                <a:gd name="T21" fmla="*/ 49 h 86"/>
                <a:gd name="T22" fmla="*/ 79 w 86"/>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6">
                  <a:moveTo>
                    <a:pt x="79" y="34"/>
                  </a:moveTo>
                  <a:cubicBezTo>
                    <a:pt x="68" y="20"/>
                    <a:pt x="53" y="10"/>
                    <a:pt x="39" y="0"/>
                  </a:cubicBezTo>
                  <a:cubicBezTo>
                    <a:pt x="38" y="0"/>
                    <a:pt x="37" y="0"/>
                    <a:pt x="37" y="1"/>
                  </a:cubicBezTo>
                  <a:cubicBezTo>
                    <a:pt x="37" y="1"/>
                    <a:pt x="37" y="2"/>
                    <a:pt x="37" y="2"/>
                  </a:cubicBezTo>
                  <a:cubicBezTo>
                    <a:pt x="37" y="2"/>
                    <a:pt x="36" y="3"/>
                    <a:pt x="36" y="3"/>
                  </a:cubicBezTo>
                  <a:cubicBezTo>
                    <a:pt x="36" y="3"/>
                    <a:pt x="36" y="3"/>
                    <a:pt x="36" y="3"/>
                  </a:cubicBezTo>
                  <a:cubicBezTo>
                    <a:pt x="22" y="18"/>
                    <a:pt x="0" y="33"/>
                    <a:pt x="3" y="56"/>
                  </a:cubicBezTo>
                  <a:cubicBezTo>
                    <a:pt x="3" y="61"/>
                    <a:pt x="7" y="68"/>
                    <a:pt x="12" y="70"/>
                  </a:cubicBezTo>
                  <a:cubicBezTo>
                    <a:pt x="19" y="72"/>
                    <a:pt x="25" y="68"/>
                    <a:pt x="29" y="63"/>
                  </a:cubicBezTo>
                  <a:cubicBezTo>
                    <a:pt x="37" y="86"/>
                    <a:pt x="70" y="76"/>
                    <a:pt x="68" y="55"/>
                  </a:cubicBezTo>
                  <a:cubicBezTo>
                    <a:pt x="74" y="55"/>
                    <a:pt x="81" y="55"/>
                    <a:pt x="84" y="49"/>
                  </a:cubicBezTo>
                  <a:cubicBezTo>
                    <a:pt x="86" y="44"/>
                    <a:pt x="82" y="38"/>
                    <a:pt x="79" y="34"/>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
            <p:cNvSpPr/>
            <p:nvPr/>
          </p:nvSpPr>
          <p:spPr bwMode="auto">
            <a:xfrm>
              <a:off x="1038254" y="628937"/>
              <a:ext cx="425450" cy="1038226"/>
            </a:xfrm>
            <a:custGeom>
              <a:avLst/>
              <a:gdLst>
                <a:gd name="T0" fmla="*/ 155 w 155"/>
                <a:gd name="T1" fmla="*/ 245 h 377"/>
                <a:gd name="T2" fmla="*/ 154 w 155"/>
                <a:gd name="T3" fmla="*/ 245 h 377"/>
                <a:gd name="T4" fmla="*/ 143 w 155"/>
                <a:gd name="T5" fmla="*/ 217 h 377"/>
                <a:gd name="T6" fmla="*/ 118 w 155"/>
                <a:gd name="T7" fmla="*/ 202 h 377"/>
                <a:gd name="T8" fmla="*/ 138 w 155"/>
                <a:gd name="T9" fmla="*/ 200 h 377"/>
                <a:gd name="T10" fmla="*/ 138 w 155"/>
                <a:gd name="T11" fmla="*/ 199 h 377"/>
                <a:gd name="T12" fmla="*/ 139 w 155"/>
                <a:gd name="T13" fmla="*/ 198 h 377"/>
                <a:gd name="T14" fmla="*/ 119 w 155"/>
                <a:gd name="T15" fmla="*/ 163 h 377"/>
                <a:gd name="T16" fmla="*/ 119 w 155"/>
                <a:gd name="T17" fmla="*/ 161 h 377"/>
                <a:gd name="T18" fmla="*/ 81 w 155"/>
                <a:gd name="T19" fmla="*/ 153 h 377"/>
                <a:gd name="T20" fmla="*/ 107 w 155"/>
                <a:gd name="T21" fmla="*/ 148 h 377"/>
                <a:gd name="T22" fmla="*/ 107 w 155"/>
                <a:gd name="T23" fmla="*/ 148 h 377"/>
                <a:gd name="T24" fmla="*/ 109 w 155"/>
                <a:gd name="T25" fmla="*/ 147 h 377"/>
                <a:gd name="T26" fmla="*/ 80 w 155"/>
                <a:gd name="T27" fmla="*/ 113 h 377"/>
                <a:gd name="T28" fmla="*/ 47 w 155"/>
                <a:gd name="T29" fmla="*/ 77 h 377"/>
                <a:gd name="T30" fmla="*/ 20 w 155"/>
                <a:gd name="T31" fmla="*/ 1 h 377"/>
                <a:gd name="T32" fmla="*/ 20 w 155"/>
                <a:gd name="T33" fmla="*/ 1 h 377"/>
                <a:gd name="T34" fmla="*/ 44 w 155"/>
                <a:gd name="T35" fmla="*/ 78 h 377"/>
                <a:gd name="T36" fmla="*/ 17 w 155"/>
                <a:gd name="T37" fmla="*/ 156 h 377"/>
                <a:gd name="T38" fmla="*/ 19 w 155"/>
                <a:gd name="T39" fmla="*/ 159 h 377"/>
                <a:gd name="T40" fmla="*/ 29 w 155"/>
                <a:gd name="T41" fmla="*/ 163 h 377"/>
                <a:gd name="T42" fmla="*/ 8 w 155"/>
                <a:gd name="T43" fmla="*/ 225 h 377"/>
                <a:gd name="T44" fmla="*/ 10 w 155"/>
                <a:gd name="T45" fmla="*/ 227 h 377"/>
                <a:gd name="T46" fmla="*/ 17 w 155"/>
                <a:gd name="T47" fmla="*/ 227 h 377"/>
                <a:gd name="T48" fmla="*/ 9 w 155"/>
                <a:gd name="T49" fmla="*/ 284 h 377"/>
                <a:gd name="T50" fmla="*/ 12 w 155"/>
                <a:gd name="T51" fmla="*/ 284 h 377"/>
                <a:gd name="T52" fmla="*/ 24 w 155"/>
                <a:gd name="T53" fmla="*/ 274 h 377"/>
                <a:gd name="T54" fmla="*/ 45 w 155"/>
                <a:gd name="T55" fmla="*/ 347 h 377"/>
                <a:gd name="T56" fmla="*/ 48 w 155"/>
                <a:gd name="T57" fmla="*/ 346 h 377"/>
                <a:gd name="T58" fmla="*/ 48 w 155"/>
                <a:gd name="T59" fmla="*/ 346 h 377"/>
                <a:gd name="T60" fmla="*/ 59 w 155"/>
                <a:gd name="T61" fmla="*/ 339 h 377"/>
                <a:gd name="T62" fmla="*/ 104 w 155"/>
                <a:gd name="T63" fmla="*/ 377 h 377"/>
                <a:gd name="T64" fmla="*/ 105 w 155"/>
                <a:gd name="T65" fmla="*/ 374 h 377"/>
                <a:gd name="T66" fmla="*/ 135 w 155"/>
                <a:gd name="T67" fmla="*/ 338 h 377"/>
                <a:gd name="T68" fmla="*/ 135 w 155"/>
                <a:gd name="T69" fmla="*/ 338 h 377"/>
                <a:gd name="T70" fmla="*/ 135 w 155"/>
                <a:gd name="T71" fmla="*/ 338 h 377"/>
                <a:gd name="T72" fmla="*/ 135 w 155"/>
                <a:gd name="T73" fmla="*/ 338 h 377"/>
                <a:gd name="T74" fmla="*/ 134 w 155"/>
                <a:gd name="T75" fmla="*/ 337 h 377"/>
                <a:gd name="T76" fmla="*/ 110 w 155"/>
                <a:gd name="T77" fmla="*/ 315 h 377"/>
                <a:gd name="T78" fmla="*/ 137 w 155"/>
                <a:gd name="T79" fmla="*/ 326 h 377"/>
                <a:gd name="T80" fmla="*/ 139 w 155"/>
                <a:gd name="T81" fmla="*/ 325 h 377"/>
                <a:gd name="T82" fmla="*/ 150 w 155"/>
                <a:gd name="T83" fmla="*/ 264 h 377"/>
                <a:gd name="T84" fmla="*/ 150 w 155"/>
                <a:gd name="T85" fmla="*/ 264 h 377"/>
                <a:gd name="T86" fmla="*/ 135 w 155"/>
                <a:gd name="T87" fmla="*/ 242 h 377"/>
                <a:gd name="T88" fmla="*/ 153 w 155"/>
                <a:gd name="T89" fmla="*/ 248 h 377"/>
                <a:gd name="T90" fmla="*/ 155 w 155"/>
                <a:gd name="T91" fmla="*/ 248 h 377"/>
                <a:gd name="T92" fmla="*/ 155 w 155"/>
                <a:gd name="T93" fmla="*/ 248 h 377"/>
                <a:gd name="T94" fmla="*/ 155 w 155"/>
                <a:gd name="T95" fmla="*/ 24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377">
                  <a:moveTo>
                    <a:pt x="155" y="245"/>
                  </a:moveTo>
                  <a:cubicBezTo>
                    <a:pt x="154" y="245"/>
                    <a:pt x="154" y="245"/>
                    <a:pt x="154" y="245"/>
                  </a:cubicBezTo>
                  <a:cubicBezTo>
                    <a:pt x="151" y="235"/>
                    <a:pt x="149" y="225"/>
                    <a:pt x="143" y="217"/>
                  </a:cubicBezTo>
                  <a:cubicBezTo>
                    <a:pt x="137" y="209"/>
                    <a:pt x="128" y="205"/>
                    <a:pt x="118" y="202"/>
                  </a:cubicBezTo>
                  <a:cubicBezTo>
                    <a:pt x="125" y="200"/>
                    <a:pt x="131" y="200"/>
                    <a:pt x="138" y="200"/>
                  </a:cubicBezTo>
                  <a:cubicBezTo>
                    <a:pt x="138" y="200"/>
                    <a:pt x="138" y="200"/>
                    <a:pt x="138" y="199"/>
                  </a:cubicBezTo>
                  <a:cubicBezTo>
                    <a:pt x="139" y="199"/>
                    <a:pt x="139" y="199"/>
                    <a:pt x="139" y="198"/>
                  </a:cubicBezTo>
                  <a:cubicBezTo>
                    <a:pt x="135" y="185"/>
                    <a:pt x="129" y="172"/>
                    <a:pt x="119" y="163"/>
                  </a:cubicBezTo>
                  <a:cubicBezTo>
                    <a:pt x="120" y="163"/>
                    <a:pt x="120" y="162"/>
                    <a:pt x="119" y="161"/>
                  </a:cubicBezTo>
                  <a:cubicBezTo>
                    <a:pt x="108" y="156"/>
                    <a:pt x="94" y="154"/>
                    <a:pt x="81" y="153"/>
                  </a:cubicBezTo>
                  <a:cubicBezTo>
                    <a:pt x="89" y="150"/>
                    <a:pt x="98" y="150"/>
                    <a:pt x="107" y="148"/>
                  </a:cubicBezTo>
                  <a:cubicBezTo>
                    <a:pt x="107" y="148"/>
                    <a:pt x="107" y="148"/>
                    <a:pt x="107" y="148"/>
                  </a:cubicBezTo>
                  <a:cubicBezTo>
                    <a:pt x="108" y="149"/>
                    <a:pt x="110" y="148"/>
                    <a:pt x="109" y="147"/>
                  </a:cubicBezTo>
                  <a:cubicBezTo>
                    <a:pt x="100" y="135"/>
                    <a:pt x="90" y="124"/>
                    <a:pt x="80" y="113"/>
                  </a:cubicBezTo>
                  <a:cubicBezTo>
                    <a:pt x="70" y="100"/>
                    <a:pt x="60" y="87"/>
                    <a:pt x="47" y="77"/>
                  </a:cubicBezTo>
                  <a:cubicBezTo>
                    <a:pt x="46" y="53"/>
                    <a:pt x="44" y="13"/>
                    <a:pt x="20" y="1"/>
                  </a:cubicBezTo>
                  <a:cubicBezTo>
                    <a:pt x="20" y="0"/>
                    <a:pt x="20" y="1"/>
                    <a:pt x="20" y="1"/>
                  </a:cubicBezTo>
                  <a:cubicBezTo>
                    <a:pt x="41" y="21"/>
                    <a:pt x="40" y="51"/>
                    <a:pt x="44" y="78"/>
                  </a:cubicBezTo>
                  <a:cubicBezTo>
                    <a:pt x="46" y="106"/>
                    <a:pt x="31" y="132"/>
                    <a:pt x="17" y="156"/>
                  </a:cubicBezTo>
                  <a:cubicBezTo>
                    <a:pt x="17" y="157"/>
                    <a:pt x="17" y="158"/>
                    <a:pt x="19" y="159"/>
                  </a:cubicBezTo>
                  <a:cubicBezTo>
                    <a:pt x="22" y="160"/>
                    <a:pt x="25" y="162"/>
                    <a:pt x="29" y="163"/>
                  </a:cubicBezTo>
                  <a:cubicBezTo>
                    <a:pt x="11" y="179"/>
                    <a:pt x="8" y="202"/>
                    <a:pt x="8" y="225"/>
                  </a:cubicBezTo>
                  <a:cubicBezTo>
                    <a:pt x="8" y="226"/>
                    <a:pt x="8" y="226"/>
                    <a:pt x="10" y="227"/>
                  </a:cubicBezTo>
                  <a:cubicBezTo>
                    <a:pt x="12" y="227"/>
                    <a:pt x="15" y="227"/>
                    <a:pt x="17" y="227"/>
                  </a:cubicBezTo>
                  <a:cubicBezTo>
                    <a:pt x="0" y="238"/>
                    <a:pt x="2" y="266"/>
                    <a:pt x="9" y="284"/>
                  </a:cubicBezTo>
                  <a:cubicBezTo>
                    <a:pt x="10" y="284"/>
                    <a:pt x="11" y="284"/>
                    <a:pt x="12" y="284"/>
                  </a:cubicBezTo>
                  <a:cubicBezTo>
                    <a:pt x="15" y="280"/>
                    <a:pt x="20" y="277"/>
                    <a:pt x="24" y="274"/>
                  </a:cubicBezTo>
                  <a:cubicBezTo>
                    <a:pt x="15" y="302"/>
                    <a:pt x="25" y="325"/>
                    <a:pt x="45" y="347"/>
                  </a:cubicBezTo>
                  <a:cubicBezTo>
                    <a:pt x="46" y="347"/>
                    <a:pt x="47" y="347"/>
                    <a:pt x="48" y="346"/>
                  </a:cubicBezTo>
                  <a:cubicBezTo>
                    <a:pt x="48" y="346"/>
                    <a:pt x="48" y="346"/>
                    <a:pt x="48" y="346"/>
                  </a:cubicBezTo>
                  <a:cubicBezTo>
                    <a:pt x="52" y="344"/>
                    <a:pt x="56" y="342"/>
                    <a:pt x="59" y="339"/>
                  </a:cubicBezTo>
                  <a:cubicBezTo>
                    <a:pt x="58" y="363"/>
                    <a:pt x="83" y="375"/>
                    <a:pt x="104" y="377"/>
                  </a:cubicBezTo>
                  <a:cubicBezTo>
                    <a:pt x="105" y="377"/>
                    <a:pt x="106" y="375"/>
                    <a:pt x="105" y="374"/>
                  </a:cubicBezTo>
                  <a:cubicBezTo>
                    <a:pt x="119" y="367"/>
                    <a:pt x="130" y="353"/>
                    <a:pt x="135" y="338"/>
                  </a:cubicBezTo>
                  <a:cubicBezTo>
                    <a:pt x="135" y="338"/>
                    <a:pt x="135" y="338"/>
                    <a:pt x="135" y="338"/>
                  </a:cubicBezTo>
                  <a:cubicBezTo>
                    <a:pt x="135" y="338"/>
                    <a:pt x="135" y="338"/>
                    <a:pt x="135" y="338"/>
                  </a:cubicBezTo>
                  <a:cubicBezTo>
                    <a:pt x="135" y="338"/>
                    <a:pt x="135" y="338"/>
                    <a:pt x="135" y="338"/>
                  </a:cubicBezTo>
                  <a:cubicBezTo>
                    <a:pt x="135" y="337"/>
                    <a:pt x="135" y="337"/>
                    <a:pt x="134" y="337"/>
                  </a:cubicBezTo>
                  <a:cubicBezTo>
                    <a:pt x="129" y="328"/>
                    <a:pt x="120" y="321"/>
                    <a:pt x="110" y="315"/>
                  </a:cubicBezTo>
                  <a:cubicBezTo>
                    <a:pt x="120" y="317"/>
                    <a:pt x="128" y="320"/>
                    <a:pt x="137" y="326"/>
                  </a:cubicBezTo>
                  <a:cubicBezTo>
                    <a:pt x="138" y="326"/>
                    <a:pt x="139" y="326"/>
                    <a:pt x="139" y="325"/>
                  </a:cubicBezTo>
                  <a:cubicBezTo>
                    <a:pt x="148" y="307"/>
                    <a:pt x="154" y="284"/>
                    <a:pt x="150" y="264"/>
                  </a:cubicBezTo>
                  <a:cubicBezTo>
                    <a:pt x="150" y="264"/>
                    <a:pt x="150" y="264"/>
                    <a:pt x="150" y="264"/>
                  </a:cubicBezTo>
                  <a:cubicBezTo>
                    <a:pt x="149" y="255"/>
                    <a:pt x="142" y="247"/>
                    <a:pt x="135" y="242"/>
                  </a:cubicBezTo>
                  <a:cubicBezTo>
                    <a:pt x="141" y="243"/>
                    <a:pt x="147" y="245"/>
                    <a:pt x="153" y="248"/>
                  </a:cubicBezTo>
                  <a:cubicBezTo>
                    <a:pt x="153" y="249"/>
                    <a:pt x="154" y="249"/>
                    <a:pt x="155" y="248"/>
                  </a:cubicBezTo>
                  <a:cubicBezTo>
                    <a:pt x="155" y="248"/>
                    <a:pt x="155" y="248"/>
                    <a:pt x="155" y="248"/>
                  </a:cubicBezTo>
                  <a:cubicBezTo>
                    <a:pt x="155" y="247"/>
                    <a:pt x="155" y="246"/>
                    <a:pt x="155" y="245"/>
                  </a:cubicBezTo>
                  <a:close/>
                </a:path>
              </a:pathLst>
            </a:custGeom>
            <a:solidFill>
              <a:srgbClr val="0C67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2"/>
            <p:cNvSpPr/>
            <p:nvPr/>
          </p:nvSpPr>
          <p:spPr bwMode="auto">
            <a:xfrm>
              <a:off x="2674967" y="1163925"/>
              <a:ext cx="406400" cy="466725"/>
            </a:xfrm>
            <a:custGeom>
              <a:avLst/>
              <a:gdLst>
                <a:gd name="T0" fmla="*/ 129 w 148"/>
                <a:gd name="T1" fmla="*/ 39 h 170"/>
                <a:gd name="T2" fmla="*/ 140 w 148"/>
                <a:gd name="T3" fmla="*/ 9 h 170"/>
                <a:gd name="T4" fmla="*/ 116 w 148"/>
                <a:gd name="T5" fmla="*/ 1 h 170"/>
                <a:gd name="T6" fmla="*/ 75 w 148"/>
                <a:gd name="T7" fmla="*/ 20 h 170"/>
                <a:gd name="T8" fmla="*/ 31 w 148"/>
                <a:gd name="T9" fmla="*/ 60 h 170"/>
                <a:gd name="T10" fmla="*/ 31 w 148"/>
                <a:gd name="T11" fmla="*/ 60 h 170"/>
                <a:gd name="T12" fmla="*/ 32 w 148"/>
                <a:gd name="T13" fmla="*/ 60 h 170"/>
                <a:gd name="T14" fmla="*/ 38 w 148"/>
                <a:gd name="T15" fmla="*/ 164 h 170"/>
                <a:gd name="T16" fmla="*/ 67 w 148"/>
                <a:gd name="T17" fmla="*/ 149 h 170"/>
                <a:gd name="T18" fmla="*/ 76 w 148"/>
                <a:gd name="T19" fmla="*/ 146 h 170"/>
                <a:gd name="T20" fmla="*/ 88 w 148"/>
                <a:gd name="T21" fmla="*/ 142 h 170"/>
                <a:gd name="T22" fmla="*/ 99 w 148"/>
                <a:gd name="T23" fmla="*/ 121 h 170"/>
                <a:gd name="T24" fmla="*/ 99 w 148"/>
                <a:gd name="T25" fmla="*/ 121 h 170"/>
                <a:gd name="T26" fmla="*/ 120 w 148"/>
                <a:gd name="T27" fmla="*/ 88 h 170"/>
                <a:gd name="T28" fmla="*/ 144 w 148"/>
                <a:gd name="T29" fmla="*/ 69 h 170"/>
                <a:gd name="T30" fmla="*/ 129 w 148"/>
                <a:gd name="T31" fmla="*/ 3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70">
                  <a:moveTo>
                    <a:pt x="129" y="39"/>
                  </a:moveTo>
                  <a:cubicBezTo>
                    <a:pt x="135" y="31"/>
                    <a:pt x="144" y="20"/>
                    <a:pt x="140" y="9"/>
                  </a:cubicBezTo>
                  <a:cubicBezTo>
                    <a:pt x="137" y="0"/>
                    <a:pt x="124" y="0"/>
                    <a:pt x="116" y="1"/>
                  </a:cubicBezTo>
                  <a:cubicBezTo>
                    <a:pt x="101" y="3"/>
                    <a:pt x="87" y="11"/>
                    <a:pt x="75" y="20"/>
                  </a:cubicBezTo>
                  <a:cubicBezTo>
                    <a:pt x="60" y="33"/>
                    <a:pt x="48" y="50"/>
                    <a:pt x="31" y="60"/>
                  </a:cubicBezTo>
                  <a:cubicBezTo>
                    <a:pt x="30" y="60"/>
                    <a:pt x="31" y="61"/>
                    <a:pt x="31" y="60"/>
                  </a:cubicBezTo>
                  <a:cubicBezTo>
                    <a:pt x="32" y="60"/>
                    <a:pt x="32" y="60"/>
                    <a:pt x="32" y="60"/>
                  </a:cubicBezTo>
                  <a:cubicBezTo>
                    <a:pt x="14" y="86"/>
                    <a:pt x="0" y="147"/>
                    <a:pt x="38" y="164"/>
                  </a:cubicBezTo>
                  <a:cubicBezTo>
                    <a:pt x="51" y="170"/>
                    <a:pt x="61" y="161"/>
                    <a:pt x="67" y="149"/>
                  </a:cubicBezTo>
                  <a:cubicBezTo>
                    <a:pt x="69" y="144"/>
                    <a:pt x="71" y="146"/>
                    <a:pt x="76" y="146"/>
                  </a:cubicBezTo>
                  <a:cubicBezTo>
                    <a:pt x="80" y="146"/>
                    <a:pt x="84" y="144"/>
                    <a:pt x="88" y="142"/>
                  </a:cubicBezTo>
                  <a:cubicBezTo>
                    <a:pt x="94" y="138"/>
                    <a:pt x="100" y="129"/>
                    <a:pt x="99" y="121"/>
                  </a:cubicBezTo>
                  <a:cubicBezTo>
                    <a:pt x="99" y="121"/>
                    <a:pt x="99" y="121"/>
                    <a:pt x="99" y="121"/>
                  </a:cubicBezTo>
                  <a:cubicBezTo>
                    <a:pt x="112" y="120"/>
                    <a:pt x="127" y="100"/>
                    <a:pt x="120" y="88"/>
                  </a:cubicBezTo>
                  <a:cubicBezTo>
                    <a:pt x="131" y="88"/>
                    <a:pt x="141" y="80"/>
                    <a:pt x="144" y="69"/>
                  </a:cubicBezTo>
                  <a:cubicBezTo>
                    <a:pt x="148" y="56"/>
                    <a:pt x="140" y="44"/>
                    <a:pt x="129" y="3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0" name="组合 49"/>
            <p:cNvGrpSpPr/>
            <p:nvPr/>
          </p:nvGrpSpPr>
          <p:grpSpPr>
            <a:xfrm>
              <a:off x="-142846" y="-250538"/>
              <a:ext cx="4668067" cy="1782764"/>
              <a:chOff x="-142846" y="-250538"/>
              <a:chExt cx="4668067" cy="1782764"/>
            </a:xfrm>
          </p:grpSpPr>
          <p:sp>
            <p:nvSpPr>
              <p:cNvPr id="51"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任意多边形 80"/>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2"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68" name="组合 67"/>
          <p:cNvGrpSpPr/>
          <p:nvPr userDrawn="1"/>
        </p:nvGrpSpPr>
        <p:grpSpPr>
          <a:xfrm>
            <a:off x="5052042" y="-14373"/>
            <a:ext cx="4107744" cy="1655763"/>
            <a:chOff x="5036256" y="3487737"/>
            <a:chExt cx="4107744" cy="1655763"/>
          </a:xfrm>
        </p:grpSpPr>
        <p:sp>
          <p:nvSpPr>
            <p:cNvPr id="69" name="Freeform 5"/>
            <p:cNvSpPr/>
            <p:nvPr/>
          </p:nvSpPr>
          <p:spPr bwMode="auto">
            <a:xfrm flipH="1">
              <a:off x="6399918" y="4097337"/>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
            <p:cNvSpPr/>
            <p:nvPr/>
          </p:nvSpPr>
          <p:spPr bwMode="auto">
            <a:xfrm flipH="1">
              <a:off x="5036256" y="3714749"/>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
            <p:cNvSpPr/>
            <p:nvPr/>
          </p:nvSpPr>
          <p:spPr bwMode="auto">
            <a:xfrm flipH="1">
              <a:off x="7306380" y="4375150"/>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
            <p:cNvSpPr/>
            <p:nvPr/>
          </p:nvSpPr>
          <p:spPr bwMode="auto">
            <a:xfrm flipH="1">
              <a:off x="8331905" y="4603750"/>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9"/>
            <p:cNvSpPr/>
            <p:nvPr/>
          </p:nvSpPr>
          <p:spPr bwMode="auto">
            <a:xfrm flipH="1">
              <a:off x="8023930" y="3803649"/>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
            <p:cNvSpPr/>
            <p:nvPr/>
          </p:nvSpPr>
          <p:spPr bwMode="auto">
            <a:xfrm flipH="1">
              <a:off x="7301618" y="3511549"/>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
            <p:cNvSpPr/>
            <p:nvPr/>
          </p:nvSpPr>
          <p:spPr bwMode="auto">
            <a:xfrm flipH="1">
              <a:off x="7446081" y="3627437"/>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1"/>
            <p:cNvSpPr/>
            <p:nvPr/>
          </p:nvSpPr>
          <p:spPr bwMode="auto">
            <a:xfrm flipH="1">
              <a:off x="5930018" y="3913187"/>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2"/>
            <p:cNvSpPr/>
            <p:nvPr/>
          </p:nvSpPr>
          <p:spPr bwMode="auto">
            <a:xfrm flipH="1">
              <a:off x="6544381" y="3894137"/>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3"/>
            <p:cNvSpPr/>
            <p:nvPr/>
          </p:nvSpPr>
          <p:spPr bwMode="auto">
            <a:xfrm flipH="1">
              <a:off x="6741231" y="4017962"/>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54"/>
            <p:cNvSpPr/>
            <p:nvPr/>
          </p:nvSpPr>
          <p:spPr bwMode="auto">
            <a:xfrm flipH="1">
              <a:off x="7412743" y="4235450"/>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5"/>
            <p:cNvSpPr/>
            <p:nvPr/>
          </p:nvSpPr>
          <p:spPr bwMode="auto">
            <a:xfrm flipH="1">
              <a:off x="7533393" y="4202112"/>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6"/>
            <p:cNvSpPr/>
            <p:nvPr/>
          </p:nvSpPr>
          <p:spPr bwMode="auto">
            <a:xfrm flipH="1">
              <a:off x="7739768" y="4427537"/>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7"/>
            <p:cNvSpPr/>
            <p:nvPr/>
          </p:nvSpPr>
          <p:spPr bwMode="auto">
            <a:xfrm flipH="1">
              <a:off x="5533143" y="4287837"/>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8"/>
            <p:cNvSpPr/>
            <p:nvPr/>
          </p:nvSpPr>
          <p:spPr bwMode="auto">
            <a:xfrm flipH="1">
              <a:off x="6039555" y="3548062"/>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9"/>
            <p:cNvSpPr/>
            <p:nvPr/>
          </p:nvSpPr>
          <p:spPr bwMode="auto">
            <a:xfrm flipH="1">
              <a:off x="6190368" y="3630612"/>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0"/>
            <p:cNvSpPr/>
            <p:nvPr/>
          </p:nvSpPr>
          <p:spPr bwMode="auto">
            <a:xfrm flipH="1">
              <a:off x="6763455" y="3487737"/>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1"/>
            <p:cNvSpPr/>
            <p:nvPr/>
          </p:nvSpPr>
          <p:spPr bwMode="auto">
            <a:xfrm flipH="1">
              <a:off x="8403343" y="4603750"/>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2"/>
            <p:cNvSpPr/>
            <p:nvPr/>
          </p:nvSpPr>
          <p:spPr bwMode="auto">
            <a:xfrm flipH="1">
              <a:off x="8547805" y="4592637"/>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3"/>
            <p:cNvSpPr/>
            <p:nvPr/>
          </p:nvSpPr>
          <p:spPr bwMode="auto">
            <a:xfrm flipH="1">
              <a:off x="7909630" y="4348162"/>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4"/>
            <p:cNvSpPr/>
            <p:nvPr/>
          </p:nvSpPr>
          <p:spPr bwMode="auto">
            <a:xfrm flipH="1">
              <a:off x="5466468" y="3500437"/>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任意多边形 89"/>
            <p:cNvSpPr/>
            <p:nvPr/>
          </p:nvSpPr>
          <p:spPr bwMode="auto">
            <a:xfrm flipH="1">
              <a:off x="5176262" y="3895281"/>
              <a:ext cx="3967738" cy="601386"/>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91" name="Freeform 68"/>
            <p:cNvSpPr/>
            <p:nvPr/>
          </p:nvSpPr>
          <p:spPr bwMode="auto">
            <a:xfrm flipH="1">
              <a:off x="8695443" y="4438650"/>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9"/>
            <p:cNvSpPr/>
            <p:nvPr/>
          </p:nvSpPr>
          <p:spPr bwMode="auto">
            <a:xfrm flipH="1">
              <a:off x="7593718" y="3724274"/>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0"/>
            <p:cNvSpPr/>
            <p:nvPr/>
          </p:nvSpPr>
          <p:spPr bwMode="auto">
            <a:xfrm flipH="1">
              <a:off x="5480756" y="3806824"/>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1"/>
            <p:cNvSpPr/>
            <p:nvPr/>
          </p:nvSpPr>
          <p:spPr bwMode="auto">
            <a:xfrm flipH="1">
              <a:off x="5155318" y="3852862"/>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5" name="组合 94"/>
          <p:cNvGrpSpPr/>
          <p:nvPr userDrawn="1"/>
        </p:nvGrpSpPr>
        <p:grpSpPr>
          <a:xfrm>
            <a:off x="-96066" y="3916893"/>
            <a:ext cx="3211800" cy="1226607"/>
            <a:chOff x="-142846" y="-250538"/>
            <a:chExt cx="4668067" cy="1782764"/>
          </a:xfrm>
        </p:grpSpPr>
        <p:sp>
          <p:nvSpPr>
            <p:cNvPr id="96"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任意多边形 125"/>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27"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right)">
                                      <p:cBhvr>
                                        <p:cTn id="7" dur="500"/>
                                        <p:tgtEl>
                                          <p:spTgt spid="68"/>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7"/>
          <p:cNvGrpSpPr/>
          <p:nvPr userDrawn="1"/>
        </p:nvGrpSpPr>
        <p:grpSpPr>
          <a:xfrm>
            <a:off x="-55664" y="0"/>
            <a:ext cx="1541690" cy="588781"/>
            <a:chOff x="-142846" y="-250538"/>
            <a:chExt cx="4668067" cy="1782764"/>
          </a:xfrm>
        </p:grpSpPr>
        <p:sp>
          <p:nvSpPr>
            <p:cNvPr id="9"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任意多边形 38"/>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0"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userDrawn="1"/>
        </p:nvGrpSpPr>
        <p:grpSpPr>
          <a:xfrm>
            <a:off x="7188456" y="4355253"/>
            <a:ext cx="1955544" cy="788247"/>
            <a:chOff x="2139509" y="1743868"/>
            <a:chExt cx="4107744" cy="1655763"/>
          </a:xfrm>
        </p:grpSpPr>
        <p:sp>
          <p:nvSpPr>
            <p:cNvPr id="43"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任意多边形 63"/>
            <p:cNvSpPr/>
            <p:nvPr/>
          </p:nvSpPr>
          <p:spPr bwMode="auto">
            <a:xfrm flipH="1">
              <a:off x="2279515" y="2151412"/>
              <a:ext cx="3967738" cy="601386"/>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5"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AE59AF5-EF36-4F21-887F-7A877F937721}"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F9B4AC-B2A5-48F4-A5C5-DC31374EFE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1"/>
            <a:ext cx="9144000" cy="514321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14" name="矩形 259"/>
          <p:cNvSpPr>
            <a:spLocks noChangeArrowheads="1"/>
          </p:cNvSpPr>
          <p:nvPr/>
        </p:nvSpPr>
        <p:spPr bwMode="auto">
          <a:xfrm>
            <a:off x="2756682" y="3776122"/>
            <a:ext cx="3524517" cy="26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40" cap="all" dirty="0">
                <a:solidFill>
                  <a:schemeClr val="tx1">
                    <a:lumMod val="65000"/>
                    <a:lumOff val="35000"/>
                  </a:schemeClr>
                </a:solidFill>
                <a:cs typeface="Arial" panose="020B0604020202020204" pitchFamily="34" charset="0"/>
              </a:rPr>
              <a:t>|</a:t>
            </a:r>
            <a:r>
              <a:rPr lang="zh-CN" altLang="en-US" sz="1140" cap="all" dirty="0">
                <a:solidFill>
                  <a:schemeClr val="tx1">
                    <a:lumMod val="65000"/>
                    <a:lumOff val="35000"/>
                  </a:schemeClr>
                </a:solidFill>
                <a:cs typeface="Arial" panose="020B0604020202020204" pitchFamily="34" charset="0"/>
              </a:rPr>
              <a:t>适用于述职报告</a:t>
            </a:r>
            <a:r>
              <a:rPr lang="en-US" altLang="zh-CN" sz="1140" cap="all" dirty="0">
                <a:solidFill>
                  <a:schemeClr val="tx1">
                    <a:lumMod val="65000"/>
                    <a:lumOff val="35000"/>
                  </a:schemeClr>
                </a:solidFill>
                <a:cs typeface="Arial" panose="020B0604020202020204" pitchFamily="34" charset="0"/>
              </a:rPr>
              <a:t>|</a:t>
            </a:r>
            <a:r>
              <a:rPr lang="zh-CN" altLang="en-US" sz="1140" cap="all" dirty="0">
                <a:solidFill>
                  <a:schemeClr val="tx1">
                    <a:lumMod val="65000"/>
                    <a:lumOff val="35000"/>
                  </a:schemeClr>
                </a:solidFill>
                <a:cs typeface="Arial" panose="020B0604020202020204" pitchFamily="34" charset="0"/>
              </a:rPr>
              <a:t>个人简介</a:t>
            </a:r>
            <a:r>
              <a:rPr lang="en-US" altLang="zh-CN" sz="1140" cap="all" dirty="0">
                <a:solidFill>
                  <a:schemeClr val="tx1">
                    <a:lumMod val="65000"/>
                    <a:lumOff val="35000"/>
                  </a:schemeClr>
                </a:solidFill>
                <a:cs typeface="Arial" panose="020B0604020202020204" pitchFamily="34" charset="0"/>
              </a:rPr>
              <a:t>|</a:t>
            </a:r>
            <a:r>
              <a:rPr lang="zh-CN" altLang="en-US" sz="1140" cap="all" dirty="0">
                <a:solidFill>
                  <a:schemeClr val="tx1">
                    <a:lumMod val="65000"/>
                    <a:lumOff val="35000"/>
                  </a:schemeClr>
                </a:solidFill>
                <a:cs typeface="Arial" panose="020B0604020202020204" pitchFamily="34" charset="0"/>
              </a:rPr>
              <a:t>工作总结</a:t>
            </a:r>
            <a:r>
              <a:rPr lang="en-US" altLang="zh-CN" sz="1140" cap="all" dirty="0">
                <a:solidFill>
                  <a:schemeClr val="tx1">
                    <a:lumMod val="65000"/>
                    <a:lumOff val="35000"/>
                  </a:schemeClr>
                </a:solidFill>
                <a:cs typeface="Arial" panose="020B0604020202020204" pitchFamily="34" charset="0"/>
              </a:rPr>
              <a:t>|</a:t>
            </a:r>
            <a:r>
              <a:rPr lang="zh-CN" altLang="en-US" sz="1140" cap="all" dirty="0">
                <a:solidFill>
                  <a:schemeClr val="tx1">
                    <a:lumMod val="65000"/>
                    <a:lumOff val="35000"/>
                  </a:schemeClr>
                </a:solidFill>
                <a:cs typeface="Arial" panose="020B0604020202020204" pitchFamily="34" charset="0"/>
              </a:rPr>
              <a:t>会议报告等</a:t>
            </a:r>
            <a:r>
              <a:rPr lang="en-US" altLang="zh-CN" sz="1140" cap="all" dirty="0">
                <a:solidFill>
                  <a:schemeClr val="tx1">
                    <a:lumMod val="65000"/>
                    <a:lumOff val="35000"/>
                  </a:schemeClr>
                </a:solidFill>
                <a:cs typeface="Arial" panose="020B0604020202020204" pitchFamily="34" charset="0"/>
              </a:rPr>
              <a:t>|</a:t>
            </a:r>
            <a:endParaRPr lang="zh-CN" altLang="en-US" sz="1140" cap="all" dirty="0">
              <a:solidFill>
                <a:schemeClr val="tx1">
                  <a:lumMod val="65000"/>
                  <a:lumOff val="35000"/>
                </a:schemeClr>
              </a:solidFill>
              <a:cs typeface="Arial" panose="020B0604020202020204" pitchFamily="34" charset="0"/>
            </a:endParaRPr>
          </a:p>
        </p:txBody>
      </p:sp>
      <p:sp>
        <p:nvSpPr>
          <p:cNvPr id="7" name="文本框 6"/>
          <p:cNvSpPr txBox="1"/>
          <p:nvPr/>
        </p:nvSpPr>
        <p:spPr>
          <a:xfrm>
            <a:off x="2765424" y="2014270"/>
            <a:ext cx="6564085" cy="1200329"/>
          </a:xfrm>
          <a:prstGeom prst="rect">
            <a:avLst/>
          </a:prstGeom>
          <a:noFill/>
        </p:spPr>
        <p:txBody>
          <a:bodyPr wrap="square" rtlCol="0">
            <a:spAutoFit/>
          </a:bodyPr>
          <a:lstStyle/>
          <a:p>
            <a:pPr>
              <a:buNone/>
            </a:pPr>
            <a:r>
              <a:rPr lang="zh-CN" altLang="en-US" sz="2800" b="1" cap="all" dirty="0">
                <a:solidFill>
                  <a:srgbClr val="FF7862"/>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4400" b="1" cap="all" dirty="0">
                <a:solidFill>
                  <a:srgbClr val="B28743"/>
                </a:solidFill>
                <a:latin typeface="微软雅黑" panose="020B0503020204020204" pitchFamily="34" charset="-122"/>
                <a:ea typeface="微软雅黑" panose="020B0503020204020204" pitchFamily="34" charset="-122"/>
                <a:cs typeface="Arial" panose="020B0604020202020204" pitchFamily="34" charset="0"/>
              </a:rPr>
              <a:t>唯美花卉</a:t>
            </a:r>
            <a:endParaRPr lang="en-US" altLang="zh-CN" sz="4400" b="1" cap="all" dirty="0">
              <a:solidFill>
                <a:srgbClr val="B28743"/>
              </a:solidFill>
              <a:latin typeface="微软雅黑" panose="020B0503020204020204" pitchFamily="34" charset="-122"/>
              <a:ea typeface="微软雅黑" panose="020B0503020204020204" pitchFamily="34" charset="-122"/>
              <a:cs typeface="Arial" panose="020B0604020202020204" pitchFamily="34" charset="0"/>
            </a:endParaRPr>
          </a:p>
          <a:p>
            <a:pPr>
              <a:buNone/>
            </a:pPr>
            <a:r>
              <a:rPr lang="zh-CN" altLang="en-US" sz="2800" b="1" cap="all" dirty="0">
                <a:solidFill>
                  <a:srgbClr val="0C674E"/>
                </a:solidFill>
                <a:latin typeface="微软雅黑" panose="020B0503020204020204" pitchFamily="34" charset="-122"/>
                <a:ea typeface="微软雅黑" panose="020B0503020204020204" pitchFamily="34" charset="-122"/>
                <a:cs typeface="Arial" panose="020B0604020202020204" pitchFamily="34" charset="0"/>
              </a:rPr>
              <a:t>工作汇报总结</a:t>
            </a:r>
            <a:r>
              <a:rPr lang="en-US" altLang="zh-CN" sz="2800" b="1" cap="all" dirty="0">
                <a:solidFill>
                  <a:srgbClr val="0C674E"/>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2800" b="1" cap="all" dirty="0">
                <a:solidFill>
                  <a:srgbClr val="0C674E"/>
                </a:solidFill>
                <a:latin typeface="微软雅黑" panose="020B0503020204020204" pitchFamily="34" charset="-122"/>
                <a:ea typeface="微软雅黑" panose="020B0503020204020204" pitchFamily="34" charset="-122"/>
                <a:cs typeface="Arial" panose="020B0604020202020204" pitchFamily="34" charset="0"/>
              </a:rPr>
              <a:t>模板</a:t>
            </a:r>
          </a:p>
        </p:txBody>
      </p:sp>
      <p:grpSp>
        <p:nvGrpSpPr>
          <p:cNvPr id="8" name="组合 7"/>
          <p:cNvGrpSpPr/>
          <p:nvPr/>
        </p:nvGrpSpPr>
        <p:grpSpPr>
          <a:xfrm>
            <a:off x="2911855" y="3207116"/>
            <a:ext cx="1443399" cy="108346"/>
            <a:chOff x="0" y="3533999"/>
            <a:chExt cx="3239691" cy="108346"/>
          </a:xfrm>
        </p:grpSpPr>
        <p:cxnSp>
          <p:nvCxnSpPr>
            <p:cNvPr id="9" name="直接连接符 8"/>
            <p:cNvCxnSpPr/>
            <p:nvPr/>
          </p:nvCxnSpPr>
          <p:spPr>
            <a:xfrm>
              <a:off x="0" y="3533999"/>
              <a:ext cx="3239691" cy="952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3584005"/>
              <a:ext cx="3239691" cy="952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632820"/>
              <a:ext cx="3239691" cy="952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895427" y="3209194"/>
            <a:ext cx="1443399" cy="108346"/>
            <a:chOff x="0" y="3533999"/>
            <a:chExt cx="3239691" cy="108346"/>
          </a:xfrm>
        </p:grpSpPr>
        <p:cxnSp>
          <p:nvCxnSpPr>
            <p:cNvPr id="20" name="直接连接符 19"/>
            <p:cNvCxnSpPr/>
            <p:nvPr/>
          </p:nvCxnSpPr>
          <p:spPr>
            <a:xfrm>
              <a:off x="0" y="3533999"/>
              <a:ext cx="3239691" cy="952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3584005"/>
              <a:ext cx="3239691" cy="952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3632820"/>
              <a:ext cx="3239691" cy="952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3937000" y="4043680"/>
            <a:ext cx="1548130" cy="299085"/>
          </a:xfrm>
          <a:prstGeom prst="rect">
            <a:avLst/>
          </a:prstGeom>
          <a:noFill/>
        </p:spPr>
        <p:txBody>
          <a:bodyPr wrap="square" rtlCol="0">
            <a:spAutoFit/>
          </a:bodyPr>
          <a:lstStyle/>
          <a:p>
            <a:pPr algn="ctr"/>
            <a:r>
              <a:rPr lang="en-US" altLang="zh-CN"/>
              <a:t>xiazaii</a:t>
            </a: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16" fill="hold" nodeType="after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par>
                          <p:cTn id="17" fill="hold">
                            <p:stCondLst>
                              <p:cond delay="1950"/>
                            </p:stCondLst>
                            <p:childTnLst>
                              <p:par>
                                <p:cTn id="18" presetID="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par>
                          <p:cTn id="26" fill="hold">
                            <p:stCondLst>
                              <p:cond delay="2450"/>
                            </p:stCondLst>
                            <p:childTnLst>
                              <p:par>
                                <p:cTn id="27" presetID="53" presetClass="entr" presetSubtype="16" fill="hold" nodeType="afterEffect">
                                  <p:stCondLst>
                                    <p:cond delay="0"/>
                                  </p:stCondLst>
                                  <p:iterate type="lt">
                                    <p:tmPct val="10000"/>
                                  </p:iterate>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7">
                                            <p:txEl>
                                              <p:pRg st="1" end="1"/>
                                            </p:txEl>
                                          </p:spTgt>
                                        </p:tgtEl>
                                      </p:cBhvr>
                                    </p:animEffect>
                                  </p:childTnLst>
                                </p:cTn>
                              </p:par>
                            </p:childTnLst>
                          </p:cTn>
                        </p:par>
                        <p:par>
                          <p:cTn id="32" fill="hold">
                            <p:stCondLst>
                              <p:cond delay="34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4"/>
                                        </p:tgtEl>
                                        <p:attrNameLst>
                                          <p:attrName>ppt_y</p:attrName>
                                        </p:attrNameLst>
                                      </p:cBhvr>
                                      <p:tavLst>
                                        <p:tav tm="0">
                                          <p:val>
                                            <p:strVal val="#ppt_y"/>
                                          </p:val>
                                        </p:tav>
                                        <p:tav tm="100000">
                                          <p:val>
                                            <p:strVal val="#ppt_y"/>
                                          </p:val>
                                        </p:tav>
                                      </p:tavLst>
                                    </p:anim>
                                    <p:anim calcmode="lin" valueType="num">
                                      <p:cBhvr>
                                        <p:cTn id="3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4"/>
                                        </p:tgtEl>
                                      </p:cBhvr>
                                    </p:animEffect>
                                  </p:childTnLst>
                                </p:cTn>
                              </p:par>
                            </p:childTnLst>
                          </p:cTn>
                        </p:par>
                        <p:par>
                          <p:cTn id="40" fill="hold">
                            <p:stCondLst>
                              <p:cond delay="515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14"/>
                                        </p:tgtEl>
                                      </p:cBhvr>
                                    </p:animEffect>
                                    <p:animScale>
                                      <p:cBhvr>
                                        <p:cTn id="4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6"/>
          <p:cNvSpPr txBox="1"/>
          <p:nvPr/>
        </p:nvSpPr>
        <p:spPr>
          <a:xfrm>
            <a:off x="576268" y="992379"/>
            <a:ext cx="8062181" cy="64326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38"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9" name="Text Placeholder 4"/>
          <p:cNvSpPr txBox="1"/>
          <p:nvPr/>
        </p:nvSpPr>
        <p:spPr>
          <a:xfrm>
            <a:off x="763925"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40" name="Text Placeholder 4"/>
          <p:cNvSpPr txBox="1"/>
          <p:nvPr/>
        </p:nvSpPr>
        <p:spPr>
          <a:xfrm>
            <a:off x="789961"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41" name="Text Placeholder 6"/>
          <p:cNvSpPr txBox="1"/>
          <p:nvPr/>
        </p:nvSpPr>
        <p:spPr>
          <a:xfrm>
            <a:off x="691130"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42" name="Down Arrow 91"/>
          <p:cNvSpPr/>
          <p:nvPr/>
        </p:nvSpPr>
        <p:spPr>
          <a:xfrm>
            <a:off x="1970012" y="1768699"/>
            <a:ext cx="1251181" cy="2728556"/>
          </a:xfrm>
          <a:prstGeom prst="downArrow">
            <a:avLst>
              <a:gd name="adj1" fmla="val 100000"/>
              <a:gd name="adj2" fmla="val 52223"/>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3" name="Rectangle 92"/>
          <p:cNvSpPr/>
          <p:nvPr/>
        </p:nvSpPr>
        <p:spPr>
          <a:xfrm>
            <a:off x="1970012" y="1767934"/>
            <a:ext cx="1251181" cy="786221"/>
          </a:xfrm>
          <a:prstGeom prst="rect">
            <a:avLst/>
          </a:prstGeom>
          <a:solidFill>
            <a:srgbClr val="D9B692">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44" name="Text Placeholder 4"/>
          <p:cNvSpPr txBox="1"/>
          <p:nvPr/>
        </p:nvSpPr>
        <p:spPr>
          <a:xfrm>
            <a:off x="2106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45" name="Text Placeholder 4"/>
          <p:cNvSpPr txBox="1"/>
          <p:nvPr/>
        </p:nvSpPr>
        <p:spPr>
          <a:xfrm>
            <a:off x="2132892"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46" name="Text Placeholder 6"/>
          <p:cNvSpPr txBox="1"/>
          <p:nvPr/>
        </p:nvSpPr>
        <p:spPr>
          <a:xfrm>
            <a:off x="2034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47"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8"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49" name="Text Placeholder 4"/>
          <p:cNvSpPr txBox="1"/>
          <p:nvPr/>
        </p:nvSpPr>
        <p:spPr>
          <a:xfrm>
            <a:off x="3443362"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50" name="Text Placeholder 4"/>
          <p:cNvSpPr txBox="1"/>
          <p:nvPr/>
        </p:nvSpPr>
        <p:spPr>
          <a:xfrm>
            <a:off x="3469398"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51" name="Text Placeholder 6"/>
          <p:cNvSpPr txBox="1"/>
          <p:nvPr/>
        </p:nvSpPr>
        <p:spPr>
          <a:xfrm>
            <a:off x="3370566"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2" name="Down Arrow 101"/>
          <p:cNvSpPr/>
          <p:nvPr/>
        </p:nvSpPr>
        <p:spPr>
          <a:xfrm>
            <a:off x="4655874" y="1768699"/>
            <a:ext cx="1251181" cy="2728556"/>
          </a:xfrm>
          <a:prstGeom prst="downArrow">
            <a:avLst>
              <a:gd name="adj1" fmla="val 100000"/>
              <a:gd name="adj2" fmla="val 52223"/>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53"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4" name="Text Placeholder 4"/>
          <p:cNvSpPr txBox="1"/>
          <p:nvPr/>
        </p:nvSpPr>
        <p:spPr>
          <a:xfrm>
            <a:off x="4792719"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55" name="Text Placeholder 4"/>
          <p:cNvSpPr txBox="1"/>
          <p:nvPr/>
        </p:nvSpPr>
        <p:spPr>
          <a:xfrm>
            <a:off x="4818754"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56" name="Text Placeholder 6"/>
          <p:cNvSpPr txBox="1"/>
          <p:nvPr/>
        </p:nvSpPr>
        <p:spPr>
          <a:xfrm>
            <a:off x="4719923"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7"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58"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9" name="Text Placeholder 4"/>
          <p:cNvSpPr txBox="1"/>
          <p:nvPr/>
        </p:nvSpPr>
        <p:spPr>
          <a:xfrm>
            <a:off x="6142076"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60" name="Text Placeholder 4"/>
          <p:cNvSpPr txBox="1"/>
          <p:nvPr/>
        </p:nvSpPr>
        <p:spPr>
          <a:xfrm>
            <a:off x="6168110"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61" name="Text Placeholder 6"/>
          <p:cNvSpPr txBox="1"/>
          <p:nvPr/>
        </p:nvSpPr>
        <p:spPr>
          <a:xfrm>
            <a:off x="6069279"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62" name="Down Arrow 111"/>
          <p:cNvSpPr/>
          <p:nvPr/>
        </p:nvSpPr>
        <p:spPr>
          <a:xfrm>
            <a:off x="7361013" y="1768699"/>
            <a:ext cx="1251181" cy="2728556"/>
          </a:xfrm>
          <a:prstGeom prst="downArrow">
            <a:avLst>
              <a:gd name="adj1" fmla="val 100000"/>
              <a:gd name="adj2" fmla="val 52223"/>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63"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64" name="Text Placeholder 4"/>
          <p:cNvSpPr txBox="1"/>
          <p:nvPr/>
        </p:nvSpPr>
        <p:spPr>
          <a:xfrm>
            <a:off x="7497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65" name="Text Placeholder 4"/>
          <p:cNvSpPr txBox="1"/>
          <p:nvPr/>
        </p:nvSpPr>
        <p:spPr>
          <a:xfrm>
            <a:off x="7523893"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66" name="Text Placeholder 6"/>
          <p:cNvSpPr txBox="1"/>
          <p:nvPr/>
        </p:nvSpPr>
        <p:spPr>
          <a:xfrm>
            <a:off x="7425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67"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Effect transition="in" filter="fade">
                                      <p:cBhvr>
                                        <p:cTn id="53" dur="500"/>
                                        <p:tgtEl>
                                          <p:spTgt spid="4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500" fill="hold"/>
                                        <p:tgtEl>
                                          <p:spTgt spid="46"/>
                                        </p:tgtEl>
                                        <p:attrNameLst>
                                          <p:attrName>ppt_w</p:attrName>
                                        </p:attrNameLst>
                                      </p:cBhvr>
                                      <p:tavLst>
                                        <p:tav tm="0">
                                          <p:val>
                                            <p:fltVal val="0"/>
                                          </p:val>
                                        </p:tav>
                                        <p:tav tm="100000">
                                          <p:val>
                                            <p:strVal val="#ppt_w"/>
                                          </p:val>
                                        </p:tav>
                                      </p:tavLst>
                                    </p:anim>
                                    <p:anim calcmode="lin" valueType="num">
                                      <p:cBhvr>
                                        <p:cTn id="62" dur="500" fill="hold"/>
                                        <p:tgtEl>
                                          <p:spTgt spid="46"/>
                                        </p:tgtEl>
                                        <p:attrNameLst>
                                          <p:attrName>ppt_h</p:attrName>
                                        </p:attrNameLst>
                                      </p:cBhvr>
                                      <p:tavLst>
                                        <p:tav tm="0">
                                          <p:val>
                                            <p:fltVal val="0"/>
                                          </p:val>
                                        </p:tav>
                                        <p:tav tm="100000">
                                          <p:val>
                                            <p:strVal val="#ppt_h"/>
                                          </p:val>
                                        </p:tav>
                                      </p:tavLst>
                                    </p:anim>
                                    <p:animEffect transition="in" filter="fade">
                                      <p:cBhvr>
                                        <p:cTn id="63" dur="500"/>
                                        <p:tgtEl>
                                          <p:spTgt spid="46"/>
                                        </p:tgtEl>
                                      </p:cBhvr>
                                    </p:animEffect>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p:cTn id="82" dur="500" fill="hold"/>
                                        <p:tgtEl>
                                          <p:spTgt spid="50"/>
                                        </p:tgtEl>
                                        <p:attrNameLst>
                                          <p:attrName>ppt_w</p:attrName>
                                        </p:attrNameLst>
                                      </p:cBhvr>
                                      <p:tavLst>
                                        <p:tav tm="0">
                                          <p:val>
                                            <p:fltVal val="0"/>
                                          </p:val>
                                        </p:tav>
                                        <p:tav tm="100000">
                                          <p:val>
                                            <p:strVal val="#ppt_w"/>
                                          </p:val>
                                        </p:tav>
                                      </p:tavLst>
                                    </p:anim>
                                    <p:anim calcmode="lin" valueType="num">
                                      <p:cBhvr>
                                        <p:cTn id="83" dur="500" fill="hold"/>
                                        <p:tgtEl>
                                          <p:spTgt spid="50"/>
                                        </p:tgtEl>
                                        <p:attrNameLst>
                                          <p:attrName>ppt_h</p:attrName>
                                        </p:attrNameLst>
                                      </p:cBhvr>
                                      <p:tavLst>
                                        <p:tav tm="0">
                                          <p:val>
                                            <p:fltVal val="0"/>
                                          </p:val>
                                        </p:tav>
                                        <p:tav tm="100000">
                                          <p:val>
                                            <p:strVal val="#ppt_h"/>
                                          </p:val>
                                        </p:tav>
                                      </p:tavLst>
                                    </p:anim>
                                    <p:animEffect transition="in" filter="fade">
                                      <p:cBhvr>
                                        <p:cTn id="84" dur="500"/>
                                        <p:tgtEl>
                                          <p:spTgt spid="5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Effect transition="in" filter="fade">
                                      <p:cBhvr>
                                        <p:cTn id="89" dur="500"/>
                                        <p:tgtEl>
                                          <p:spTgt spid="51"/>
                                        </p:tgtEl>
                                      </p:cBhvr>
                                    </p:animEffect>
                                  </p:childTnLst>
                                </p:cTn>
                              </p:par>
                            </p:childTnLst>
                          </p:cTn>
                        </p:par>
                        <p:par>
                          <p:cTn id="90" fill="hold">
                            <p:stCondLst>
                              <p:cond delay="2500"/>
                            </p:stCondLst>
                            <p:childTnLst>
                              <p:par>
                                <p:cTn id="91" presetID="53" presetClass="entr" presetSubtype="16" fill="hold" grpId="0" nodeType="after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p:cTn id="93" dur="500" fill="hold"/>
                                        <p:tgtEl>
                                          <p:spTgt spid="52"/>
                                        </p:tgtEl>
                                        <p:attrNameLst>
                                          <p:attrName>ppt_w</p:attrName>
                                        </p:attrNameLst>
                                      </p:cBhvr>
                                      <p:tavLst>
                                        <p:tav tm="0">
                                          <p:val>
                                            <p:fltVal val="0"/>
                                          </p:val>
                                        </p:tav>
                                        <p:tav tm="100000">
                                          <p:val>
                                            <p:strVal val="#ppt_w"/>
                                          </p:val>
                                        </p:tav>
                                      </p:tavLst>
                                    </p:anim>
                                    <p:anim calcmode="lin" valueType="num">
                                      <p:cBhvr>
                                        <p:cTn id="94" dur="500" fill="hold"/>
                                        <p:tgtEl>
                                          <p:spTgt spid="52"/>
                                        </p:tgtEl>
                                        <p:attrNameLst>
                                          <p:attrName>ppt_h</p:attrName>
                                        </p:attrNameLst>
                                      </p:cBhvr>
                                      <p:tavLst>
                                        <p:tav tm="0">
                                          <p:val>
                                            <p:fltVal val="0"/>
                                          </p:val>
                                        </p:tav>
                                        <p:tav tm="100000">
                                          <p:val>
                                            <p:strVal val="#ppt_h"/>
                                          </p:val>
                                        </p:tav>
                                      </p:tavLst>
                                    </p:anim>
                                    <p:animEffect transition="in" filter="fade">
                                      <p:cBhvr>
                                        <p:cTn id="95" dur="500"/>
                                        <p:tgtEl>
                                          <p:spTgt spid="5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500" fill="hold"/>
                                        <p:tgtEl>
                                          <p:spTgt spid="53"/>
                                        </p:tgtEl>
                                        <p:attrNameLst>
                                          <p:attrName>ppt_w</p:attrName>
                                        </p:attrNameLst>
                                      </p:cBhvr>
                                      <p:tavLst>
                                        <p:tav tm="0">
                                          <p:val>
                                            <p:fltVal val="0"/>
                                          </p:val>
                                        </p:tav>
                                        <p:tav tm="100000">
                                          <p:val>
                                            <p:strVal val="#ppt_w"/>
                                          </p:val>
                                        </p:tav>
                                      </p:tavLst>
                                    </p:anim>
                                    <p:anim calcmode="lin" valueType="num">
                                      <p:cBhvr>
                                        <p:cTn id="99" dur="500" fill="hold"/>
                                        <p:tgtEl>
                                          <p:spTgt spid="53"/>
                                        </p:tgtEl>
                                        <p:attrNameLst>
                                          <p:attrName>ppt_h</p:attrName>
                                        </p:attrNameLst>
                                      </p:cBhvr>
                                      <p:tavLst>
                                        <p:tav tm="0">
                                          <p:val>
                                            <p:fltVal val="0"/>
                                          </p:val>
                                        </p:tav>
                                        <p:tav tm="100000">
                                          <p:val>
                                            <p:strVal val="#ppt_h"/>
                                          </p:val>
                                        </p:tav>
                                      </p:tavLst>
                                    </p:anim>
                                    <p:animEffect transition="in" filter="fade">
                                      <p:cBhvr>
                                        <p:cTn id="100" dur="500"/>
                                        <p:tgtEl>
                                          <p:spTgt spid="5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animEffect transition="in" filter="fade">
                                      <p:cBhvr>
                                        <p:cTn id="105" dur="500"/>
                                        <p:tgtEl>
                                          <p:spTgt spid="5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 calcmode="lin" valueType="num">
                                      <p:cBhvr>
                                        <p:cTn id="108" dur="500" fill="hold"/>
                                        <p:tgtEl>
                                          <p:spTgt spid="55"/>
                                        </p:tgtEl>
                                        <p:attrNameLst>
                                          <p:attrName>ppt_w</p:attrName>
                                        </p:attrNameLst>
                                      </p:cBhvr>
                                      <p:tavLst>
                                        <p:tav tm="0">
                                          <p:val>
                                            <p:fltVal val="0"/>
                                          </p:val>
                                        </p:tav>
                                        <p:tav tm="100000">
                                          <p:val>
                                            <p:strVal val="#ppt_w"/>
                                          </p:val>
                                        </p:tav>
                                      </p:tavLst>
                                    </p:anim>
                                    <p:anim calcmode="lin" valueType="num">
                                      <p:cBhvr>
                                        <p:cTn id="109" dur="500" fill="hold"/>
                                        <p:tgtEl>
                                          <p:spTgt spid="55"/>
                                        </p:tgtEl>
                                        <p:attrNameLst>
                                          <p:attrName>ppt_h</p:attrName>
                                        </p:attrNameLst>
                                      </p:cBhvr>
                                      <p:tavLst>
                                        <p:tav tm="0">
                                          <p:val>
                                            <p:fltVal val="0"/>
                                          </p:val>
                                        </p:tav>
                                        <p:tav tm="100000">
                                          <p:val>
                                            <p:strVal val="#ppt_h"/>
                                          </p:val>
                                        </p:tav>
                                      </p:tavLst>
                                    </p:anim>
                                    <p:animEffect transition="in" filter="fade">
                                      <p:cBhvr>
                                        <p:cTn id="110" dur="500"/>
                                        <p:tgtEl>
                                          <p:spTgt spid="55"/>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 calcmode="lin" valueType="num">
                                      <p:cBhvr>
                                        <p:cTn id="113" dur="500" fill="hold"/>
                                        <p:tgtEl>
                                          <p:spTgt spid="56"/>
                                        </p:tgtEl>
                                        <p:attrNameLst>
                                          <p:attrName>ppt_w</p:attrName>
                                        </p:attrNameLst>
                                      </p:cBhvr>
                                      <p:tavLst>
                                        <p:tav tm="0">
                                          <p:val>
                                            <p:fltVal val="0"/>
                                          </p:val>
                                        </p:tav>
                                        <p:tav tm="100000">
                                          <p:val>
                                            <p:strVal val="#ppt_w"/>
                                          </p:val>
                                        </p:tav>
                                      </p:tavLst>
                                    </p:anim>
                                    <p:anim calcmode="lin" valueType="num">
                                      <p:cBhvr>
                                        <p:cTn id="114" dur="500" fill="hold"/>
                                        <p:tgtEl>
                                          <p:spTgt spid="56"/>
                                        </p:tgtEl>
                                        <p:attrNameLst>
                                          <p:attrName>ppt_h</p:attrName>
                                        </p:attrNameLst>
                                      </p:cBhvr>
                                      <p:tavLst>
                                        <p:tav tm="0">
                                          <p:val>
                                            <p:fltVal val="0"/>
                                          </p:val>
                                        </p:tav>
                                        <p:tav tm="100000">
                                          <p:val>
                                            <p:strVal val="#ppt_h"/>
                                          </p:val>
                                        </p:tav>
                                      </p:tavLst>
                                    </p:anim>
                                    <p:animEffect transition="in" filter="fade">
                                      <p:cBhvr>
                                        <p:cTn id="115" dur="500"/>
                                        <p:tgtEl>
                                          <p:spTgt spid="56"/>
                                        </p:tgtEl>
                                      </p:cBhvr>
                                    </p:animEffect>
                                  </p:childTnLst>
                                </p:cTn>
                              </p:par>
                            </p:childTnLst>
                          </p:cTn>
                        </p:par>
                        <p:par>
                          <p:cTn id="116" fill="hold">
                            <p:stCondLst>
                              <p:cond delay="3000"/>
                            </p:stCondLst>
                            <p:childTnLst>
                              <p:par>
                                <p:cTn id="117" presetID="53" presetClass="entr" presetSubtype="16"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p:cTn id="119" dur="500" fill="hold"/>
                                        <p:tgtEl>
                                          <p:spTgt spid="57"/>
                                        </p:tgtEl>
                                        <p:attrNameLst>
                                          <p:attrName>ppt_w</p:attrName>
                                        </p:attrNameLst>
                                      </p:cBhvr>
                                      <p:tavLst>
                                        <p:tav tm="0">
                                          <p:val>
                                            <p:fltVal val="0"/>
                                          </p:val>
                                        </p:tav>
                                        <p:tav tm="100000">
                                          <p:val>
                                            <p:strVal val="#ppt_w"/>
                                          </p:val>
                                        </p:tav>
                                      </p:tavLst>
                                    </p:anim>
                                    <p:anim calcmode="lin" valueType="num">
                                      <p:cBhvr>
                                        <p:cTn id="120" dur="500" fill="hold"/>
                                        <p:tgtEl>
                                          <p:spTgt spid="57"/>
                                        </p:tgtEl>
                                        <p:attrNameLst>
                                          <p:attrName>ppt_h</p:attrName>
                                        </p:attrNameLst>
                                      </p:cBhvr>
                                      <p:tavLst>
                                        <p:tav tm="0">
                                          <p:val>
                                            <p:fltVal val="0"/>
                                          </p:val>
                                        </p:tav>
                                        <p:tav tm="100000">
                                          <p:val>
                                            <p:strVal val="#ppt_h"/>
                                          </p:val>
                                        </p:tav>
                                      </p:tavLst>
                                    </p:anim>
                                    <p:animEffect transition="in" filter="fade">
                                      <p:cBhvr>
                                        <p:cTn id="121" dur="500"/>
                                        <p:tgtEl>
                                          <p:spTgt spid="57"/>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58"/>
                                        </p:tgtEl>
                                        <p:attrNameLst>
                                          <p:attrName>style.visibility</p:attrName>
                                        </p:attrNameLst>
                                      </p:cBhvr>
                                      <p:to>
                                        <p:strVal val="visible"/>
                                      </p:to>
                                    </p:set>
                                    <p:anim calcmode="lin" valueType="num">
                                      <p:cBhvr>
                                        <p:cTn id="124" dur="500" fill="hold"/>
                                        <p:tgtEl>
                                          <p:spTgt spid="58"/>
                                        </p:tgtEl>
                                        <p:attrNameLst>
                                          <p:attrName>ppt_w</p:attrName>
                                        </p:attrNameLst>
                                      </p:cBhvr>
                                      <p:tavLst>
                                        <p:tav tm="0">
                                          <p:val>
                                            <p:fltVal val="0"/>
                                          </p:val>
                                        </p:tav>
                                        <p:tav tm="100000">
                                          <p:val>
                                            <p:strVal val="#ppt_w"/>
                                          </p:val>
                                        </p:tav>
                                      </p:tavLst>
                                    </p:anim>
                                    <p:anim calcmode="lin" valueType="num">
                                      <p:cBhvr>
                                        <p:cTn id="125" dur="500" fill="hold"/>
                                        <p:tgtEl>
                                          <p:spTgt spid="58"/>
                                        </p:tgtEl>
                                        <p:attrNameLst>
                                          <p:attrName>ppt_h</p:attrName>
                                        </p:attrNameLst>
                                      </p:cBhvr>
                                      <p:tavLst>
                                        <p:tav tm="0">
                                          <p:val>
                                            <p:fltVal val="0"/>
                                          </p:val>
                                        </p:tav>
                                        <p:tav tm="100000">
                                          <p:val>
                                            <p:strVal val="#ppt_h"/>
                                          </p:val>
                                        </p:tav>
                                      </p:tavLst>
                                    </p:anim>
                                    <p:animEffect transition="in" filter="fade">
                                      <p:cBhvr>
                                        <p:cTn id="126" dur="500"/>
                                        <p:tgtEl>
                                          <p:spTgt spid="58"/>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p:cTn id="129" dur="500" fill="hold"/>
                                        <p:tgtEl>
                                          <p:spTgt spid="59"/>
                                        </p:tgtEl>
                                        <p:attrNameLst>
                                          <p:attrName>ppt_w</p:attrName>
                                        </p:attrNameLst>
                                      </p:cBhvr>
                                      <p:tavLst>
                                        <p:tav tm="0">
                                          <p:val>
                                            <p:fltVal val="0"/>
                                          </p:val>
                                        </p:tav>
                                        <p:tav tm="100000">
                                          <p:val>
                                            <p:strVal val="#ppt_w"/>
                                          </p:val>
                                        </p:tav>
                                      </p:tavLst>
                                    </p:anim>
                                    <p:anim calcmode="lin" valueType="num">
                                      <p:cBhvr>
                                        <p:cTn id="130" dur="500" fill="hold"/>
                                        <p:tgtEl>
                                          <p:spTgt spid="59"/>
                                        </p:tgtEl>
                                        <p:attrNameLst>
                                          <p:attrName>ppt_h</p:attrName>
                                        </p:attrNameLst>
                                      </p:cBhvr>
                                      <p:tavLst>
                                        <p:tav tm="0">
                                          <p:val>
                                            <p:fltVal val="0"/>
                                          </p:val>
                                        </p:tav>
                                        <p:tav tm="100000">
                                          <p:val>
                                            <p:strVal val="#ppt_h"/>
                                          </p:val>
                                        </p:tav>
                                      </p:tavLst>
                                    </p:anim>
                                    <p:animEffect transition="in" filter="fade">
                                      <p:cBhvr>
                                        <p:cTn id="131" dur="500"/>
                                        <p:tgtEl>
                                          <p:spTgt spid="59"/>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60"/>
                                        </p:tgtEl>
                                        <p:attrNameLst>
                                          <p:attrName>style.visibility</p:attrName>
                                        </p:attrNameLst>
                                      </p:cBhvr>
                                      <p:to>
                                        <p:strVal val="visible"/>
                                      </p:to>
                                    </p:set>
                                    <p:anim calcmode="lin" valueType="num">
                                      <p:cBhvr>
                                        <p:cTn id="134" dur="500" fill="hold"/>
                                        <p:tgtEl>
                                          <p:spTgt spid="60"/>
                                        </p:tgtEl>
                                        <p:attrNameLst>
                                          <p:attrName>ppt_w</p:attrName>
                                        </p:attrNameLst>
                                      </p:cBhvr>
                                      <p:tavLst>
                                        <p:tav tm="0">
                                          <p:val>
                                            <p:fltVal val="0"/>
                                          </p:val>
                                        </p:tav>
                                        <p:tav tm="100000">
                                          <p:val>
                                            <p:strVal val="#ppt_w"/>
                                          </p:val>
                                        </p:tav>
                                      </p:tavLst>
                                    </p:anim>
                                    <p:anim calcmode="lin" valueType="num">
                                      <p:cBhvr>
                                        <p:cTn id="135" dur="500" fill="hold"/>
                                        <p:tgtEl>
                                          <p:spTgt spid="60"/>
                                        </p:tgtEl>
                                        <p:attrNameLst>
                                          <p:attrName>ppt_h</p:attrName>
                                        </p:attrNameLst>
                                      </p:cBhvr>
                                      <p:tavLst>
                                        <p:tav tm="0">
                                          <p:val>
                                            <p:fltVal val="0"/>
                                          </p:val>
                                        </p:tav>
                                        <p:tav tm="100000">
                                          <p:val>
                                            <p:strVal val="#ppt_h"/>
                                          </p:val>
                                        </p:tav>
                                      </p:tavLst>
                                    </p:anim>
                                    <p:animEffect transition="in" filter="fade">
                                      <p:cBhvr>
                                        <p:cTn id="136" dur="500"/>
                                        <p:tgtEl>
                                          <p:spTgt spid="60"/>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 calcmode="lin" valueType="num">
                                      <p:cBhvr>
                                        <p:cTn id="139" dur="500" fill="hold"/>
                                        <p:tgtEl>
                                          <p:spTgt spid="61"/>
                                        </p:tgtEl>
                                        <p:attrNameLst>
                                          <p:attrName>ppt_w</p:attrName>
                                        </p:attrNameLst>
                                      </p:cBhvr>
                                      <p:tavLst>
                                        <p:tav tm="0">
                                          <p:val>
                                            <p:fltVal val="0"/>
                                          </p:val>
                                        </p:tav>
                                        <p:tav tm="100000">
                                          <p:val>
                                            <p:strVal val="#ppt_w"/>
                                          </p:val>
                                        </p:tav>
                                      </p:tavLst>
                                    </p:anim>
                                    <p:anim calcmode="lin" valueType="num">
                                      <p:cBhvr>
                                        <p:cTn id="140" dur="500" fill="hold"/>
                                        <p:tgtEl>
                                          <p:spTgt spid="61"/>
                                        </p:tgtEl>
                                        <p:attrNameLst>
                                          <p:attrName>ppt_h</p:attrName>
                                        </p:attrNameLst>
                                      </p:cBhvr>
                                      <p:tavLst>
                                        <p:tav tm="0">
                                          <p:val>
                                            <p:fltVal val="0"/>
                                          </p:val>
                                        </p:tav>
                                        <p:tav tm="100000">
                                          <p:val>
                                            <p:strVal val="#ppt_h"/>
                                          </p:val>
                                        </p:tav>
                                      </p:tavLst>
                                    </p:anim>
                                    <p:animEffect transition="in" filter="fade">
                                      <p:cBhvr>
                                        <p:cTn id="141" dur="500"/>
                                        <p:tgtEl>
                                          <p:spTgt spid="61"/>
                                        </p:tgtEl>
                                      </p:cBhvr>
                                    </p:animEffect>
                                  </p:childTnLst>
                                </p:cTn>
                              </p:par>
                            </p:childTnLst>
                          </p:cTn>
                        </p:par>
                        <p:par>
                          <p:cTn id="142" fill="hold">
                            <p:stCondLst>
                              <p:cond delay="3500"/>
                            </p:stCondLst>
                            <p:childTnLst>
                              <p:par>
                                <p:cTn id="143" presetID="53" presetClass="entr" presetSubtype="16" fill="hold" grpId="0" nodeType="afterEffect">
                                  <p:stCondLst>
                                    <p:cond delay="0"/>
                                  </p:stCondLst>
                                  <p:childTnLst>
                                    <p:set>
                                      <p:cBhvr>
                                        <p:cTn id="144" dur="1" fill="hold">
                                          <p:stCondLst>
                                            <p:cond delay="0"/>
                                          </p:stCondLst>
                                        </p:cTn>
                                        <p:tgtEl>
                                          <p:spTgt spid="62"/>
                                        </p:tgtEl>
                                        <p:attrNameLst>
                                          <p:attrName>style.visibility</p:attrName>
                                        </p:attrNameLst>
                                      </p:cBhvr>
                                      <p:to>
                                        <p:strVal val="visible"/>
                                      </p:to>
                                    </p:set>
                                    <p:anim calcmode="lin" valueType="num">
                                      <p:cBhvr>
                                        <p:cTn id="145" dur="500" fill="hold"/>
                                        <p:tgtEl>
                                          <p:spTgt spid="62"/>
                                        </p:tgtEl>
                                        <p:attrNameLst>
                                          <p:attrName>ppt_w</p:attrName>
                                        </p:attrNameLst>
                                      </p:cBhvr>
                                      <p:tavLst>
                                        <p:tav tm="0">
                                          <p:val>
                                            <p:fltVal val="0"/>
                                          </p:val>
                                        </p:tav>
                                        <p:tav tm="100000">
                                          <p:val>
                                            <p:strVal val="#ppt_w"/>
                                          </p:val>
                                        </p:tav>
                                      </p:tavLst>
                                    </p:anim>
                                    <p:anim calcmode="lin" valueType="num">
                                      <p:cBhvr>
                                        <p:cTn id="146" dur="500" fill="hold"/>
                                        <p:tgtEl>
                                          <p:spTgt spid="62"/>
                                        </p:tgtEl>
                                        <p:attrNameLst>
                                          <p:attrName>ppt_h</p:attrName>
                                        </p:attrNameLst>
                                      </p:cBhvr>
                                      <p:tavLst>
                                        <p:tav tm="0">
                                          <p:val>
                                            <p:fltVal val="0"/>
                                          </p:val>
                                        </p:tav>
                                        <p:tav tm="100000">
                                          <p:val>
                                            <p:strVal val="#ppt_h"/>
                                          </p:val>
                                        </p:tav>
                                      </p:tavLst>
                                    </p:anim>
                                    <p:animEffect transition="in" filter="fade">
                                      <p:cBhvr>
                                        <p:cTn id="147" dur="500"/>
                                        <p:tgtEl>
                                          <p:spTgt spid="62"/>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63"/>
                                        </p:tgtEl>
                                        <p:attrNameLst>
                                          <p:attrName>style.visibility</p:attrName>
                                        </p:attrNameLst>
                                      </p:cBhvr>
                                      <p:to>
                                        <p:strVal val="visible"/>
                                      </p:to>
                                    </p:set>
                                    <p:anim calcmode="lin" valueType="num">
                                      <p:cBhvr>
                                        <p:cTn id="150" dur="500" fill="hold"/>
                                        <p:tgtEl>
                                          <p:spTgt spid="63"/>
                                        </p:tgtEl>
                                        <p:attrNameLst>
                                          <p:attrName>ppt_w</p:attrName>
                                        </p:attrNameLst>
                                      </p:cBhvr>
                                      <p:tavLst>
                                        <p:tav tm="0">
                                          <p:val>
                                            <p:fltVal val="0"/>
                                          </p:val>
                                        </p:tav>
                                        <p:tav tm="100000">
                                          <p:val>
                                            <p:strVal val="#ppt_w"/>
                                          </p:val>
                                        </p:tav>
                                      </p:tavLst>
                                    </p:anim>
                                    <p:anim calcmode="lin" valueType="num">
                                      <p:cBhvr>
                                        <p:cTn id="151" dur="500" fill="hold"/>
                                        <p:tgtEl>
                                          <p:spTgt spid="63"/>
                                        </p:tgtEl>
                                        <p:attrNameLst>
                                          <p:attrName>ppt_h</p:attrName>
                                        </p:attrNameLst>
                                      </p:cBhvr>
                                      <p:tavLst>
                                        <p:tav tm="0">
                                          <p:val>
                                            <p:fltVal val="0"/>
                                          </p:val>
                                        </p:tav>
                                        <p:tav tm="100000">
                                          <p:val>
                                            <p:strVal val="#ppt_h"/>
                                          </p:val>
                                        </p:tav>
                                      </p:tavLst>
                                    </p:anim>
                                    <p:animEffect transition="in" filter="fade">
                                      <p:cBhvr>
                                        <p:cTn id="152" dur="500"/>
                                        <p:tgtEl>
                                          <p:spTgt spid="63"/>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64"/>
                                        </p:tgtEl>
                                        <p:attrNameLst>
                                          <p:attrName>style.visibility</p:attrName>
                                        </p:attrNameLst>
                                      </p:cBhvr>
                                      <p:to>
                                        <p:strVal val="visible"/>
                                      </p:to>
                                    </p:set>
                                    <p:anim calcmode="lin" valueType="num">
                                      <p:cBhvr>
                                        <p:cTn id="155" dur="500" fill="hold"/>
                                        <p:tgtEl>
                                          <p:spTgt spid="64"/>
                                        </p:tgtEl>
                                        <p:attrNameLst>
                                          <p:attrName>ppt_w</p:attrName>
                                        </p:attrNameLst>
                                      </p:cBhvr>
                                      <p:tavLst>
                                        <p:tav tm="0">
                                          <p:val>
                                            <p:fltVal val="0"/>
                                          </p:val>
                                        </p:tav>
                                        <p:tav tm="100000">
                                          <p:val>
                                            <p:strVal val="#ppt_w"/>
                                          </p:val>
                                        </p:tav>
                                      </p:tavLst>
                                    </p:anim>
                                    <p:anim calcmode="lin" valueType="num">
                                      <p:cBhvr>
                                        <p:cTn id="156" dur="500" fill="hold"/>
                                        <p:tgtEl>
                                          <p:spTgt spid="64"/>
                                        </p:tgtEl>
                                        <p:attrNameLst>
                                          <p:attrName>ppt_h</p:attrName>
                                        </p:attrNameLst>
                                      </p:cBhvr>
                                      <p:tavLst>
                                        <p:tav tm="0">
                                          <p:val>
                                            <p:fltVal val="0"/>
                                          </p:val>
                                        </p:tav>
                                        <p:tav tm="100000">
                                          <p:val>
                                            <p:strVal val="#ppt_h"/>
                                          </p:val>
                                        </p:tav>
                                      </p:tavLst>
                                    </p:anim>
                                    <p:animEffect transition="in" filter="fade">
                                      <p:cBhvr>
                                        <p:cTn id="157" dur="500"/>
                                        <p:tgtEl>
                                          <p:spTgt spid="64"/>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65"/>
                                        </p:tgtEl>
                                        <p:attrNameLst>
                                          <p:attrName>style.visibility</p:attrName>
                                        </p:attrNameLst>
                                      </p:cBhvr>
                                      <p:to>
                                        <p:strVal val="visible"/>
                                      </p:to>
                                    </p:set>
                                    <p:anim calcmode="lin" valueType="num">
                                      <p:cBhvr>
                                        <p:cTn id="160" dur="500" fill="hold"/>
                                        <p:tgtEl>
                                          <p:spTgt spid="65"/>
                                        </p:tgtEl>
                                        <p:attrNameLst>
                                          <p:attrName>ppt_w</p:attrName>
                                        </p:attrNameLst>
                                      </p:cBhvr>
                                      <p:tavLst>
                                        <p:tav tm="0">
                                          <p:val>
                                            <p:fltVal val="0"/>
                                          </p:val>
                                        </p:tav>
                                        <p:tav tm="100000">
                                          <p:val>
                                            <p:strVal val="#ppt_w"/>
                                          </p:val>
                                        </p:tav>
                                      </p:tavLst>
                                    </p:anim>
                                    <p:anim calcmode="lin" valueType="num">
                                      <p:cBhvr>
                                        <p:cTn id="161" dur="500" fill="hold"/>
                                        <p:tgtEl>
                                          <p:spTgt spid="65"/>
                                        </p:tgtEl>
                                        <p:attrNameLst>
                                          <p:attrName>ppt_h</p:attrName>
                                        </p:attrNameLst>
                                      </p:cBhvr>
                                      <p:tavLst>
                                        <p:tav tm="0">
                                          <p:val>
                                            <p:fltVal val="0"/>
                                          </p:val>
                                        </p:tav>
                                        <p:tav tm="100000">
                                          <p:val>
                                            <p:strVal val="#ppt_h"/>
                                          </p:val>
                                        </p:tav>
                                      </p:tavLst>
                                    </p:anim>
                                    <p:animEffect transition="in" filter="fade">
                                      <p:cBhvr>
                                        <p:cTn id="162" dur="500"/>
                                        <p:tgtEl>
                                          <p:spTgt spid="6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66"/>
                                        </p:tgtEl>
                                        <p:attrNameLst>
                                          <p:attrName>style.visibility</p:attrName>
                                        </p:attrNameLst>
                                      </p:cBhvr>
                                      <p:to>
                                        <p:strVal val="visible"/>
                                      </p:to>
                                    </p:set>
                                    <p:anim calcmode="lin" valueType="num">
                                      <p:cBhvr>
                                        <p:cTn id="165" dur="500" fill="hold"/>
                                        <p:tgtEl>
                                          <p:spTgt spid="66"/>
                                        </p:tgtEl>
                                        <p:attrNameLst>
                                          <p:attrName>ppt_w</p:attrName>
                                        </p:attrNameLst>
                                      </p:cBhvr>
                                      <p:tavLst>
                                        <p:tav tm="0">
                                          <p:val>
                                            <p:fltVal val="0"/>
                                          </p:val>
                                        </p:tav>
                                        <p:tav tm="100000">
                                          <p:val>
                                            <p:strVal val="#ppt_w"/>
                                          </p:val>
                                        </p:tav>
                                      </p:tavLst>
                                    </p:anim>
                                    <p:anim calcmode="lin" valueType="num">
                                      <p:cBhvr>
                                        <p:cTn id="166" dur="500" fill="hold"/>
                                        <p:tgtEl>
                                          <p:spTgt spid="66"/>
                                        </p:tgtEl>
                                        <p:attrNameLst>
                                          <p:attrName>ppt_h</p:attrName>
                                        </p:attrNameLst>
                                      </p:cBhvr>
                                      <p:tavLst>
                                        <p:tav tm="0">
                                          <p:val>
                                            <p:fltVal val="0"/>
                                          </p:val>
                                        </p:tav>
                                        <p:tav tm="100000">
                                          <p:val>
                                            <p:strVal val="#ppt_h"/>
                                          </p:val>
                                        </p:tav>
                                      </p:tavLst>
                                    </p:anim>
                                    <p:animEffect transition="in" filter="fade">
                                      <p:cBhvr>
                                        <p:cTn id="16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animBg="1"/>
      <p:bldP spid="39" grpId="0"/>
      <p:bldP spid="40" grpId="0"/>
      <p:bldP spid="41" grpId="0"/>
      <p:bldP spid="42" grpId="0" animBg="1"/>
      <p:bldP spid="43" grpId="0" animBg="1"/>
      <p:bldP spid="44" grpId="0"/>
      <p:bldP spid="45" grpId="0"/>
      <p:bldP spid="46" grpId="0"/>
      <p:bldP spid="47" grpId="0" animBg="1"/>
      <p:bldP spid="48" grpId="0" animBg="1"/>
      <p:bldP spid="49" grpId="0"/>
      <p:bldP spid="50" grpId="0"/>
      <p:bldP spid="51" grpId="0"/>
      <p:bldP spid="52" grpId="0" animBg="1"/>
      <p:bldP spid="53" grpId="0" animBg="1"/>
      <p:bldP spid="54" grpId="0"/>
      <p:bldP spid="55" grpId="0"/>
      <p:bldP spid="56" grpId="0"/>
      <p:bldP spid="57" grpId="0" animBg="1"/>
      <p:bldP spid="58" grpId="0" animBg="1"/>
      <p:bldP spid="59" grpId="0"/>
      <p:bldP spid="60" grpId="0"/>
      <p:bldP spid="61" grpId="0"/>
      <p:bldP spid="62" grpId="0" animBg="1"/>
      <p:bldP spid="63" grpId="0" animBg="1"/>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24"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25"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26"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27"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28"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29" name="Shape 1796"/>
          <p:cNvSpPr/>
          <p:nvPr/>
        </p:nvSpPr>
        <p:spPr>
          <a:xfrm>
            <a:off x="2333322" y="2516515"/>
            <a:ext cx="1419101" cy="441752"/>
          </a:xfrm>
          <a:prstGeom prst="roundRect">
            <a:avLst>
              <a:gd name="adj" fmla="val 50000"/>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a:solidFill>
                <a:schemeClr val="lt1"/>
              </a:solidFill>
            </a:endParaRPr>
          </a:p>
        </p:txBody>
      </p:sp>
      <p:sp>
        <p:nvSpPr>
          <p:cNvPr id="30"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31" name="Shape 1800"/>
          <p:cNvSpPr/>
          <p:nvPr/>
        </p:nvSpPr>
        <p:spPr>
          <a:xfrm>
            <a:off x="5385871" y="2516515"/>
            <a:ext cx="1419101" cy="441752"/>
          </a:xfrm>
          <a:prstGeom prst="roundRect">
            <a:avLst>
              <a:gd name="adj" fmla="val 50000"/>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a:solidFill>
                <a:schemeClr val="lt1"/>
              </a:solidFill>
            </a:endParaRPr>
          </a:p>
        </p:txBody>
      </p:sp>
      <p:sp>
        <p:nvSpPr>
          <p:cNvPr id="32"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33" name="Shape 1805"/>
          <p:cNvSpPr/>
          <p:nvPr/>
        </p:nvSpPr>
        <p:spPr>
          <a:xfrm>
            <a:off x="1688468" y="3272419"/>
            <a:ext cx="5806032" cy="1013135"/>
          </a:xfrm>
          <a:prstGeom prst="roundRect">
            <a:avLst>
              <a:gd name="adj" fmla="val 50000"/>
            </a:avLst>
          </a:prstGeom>
          <a:solidFill>
            <a:srgbClr val="D9B69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a:solidFill>
                <a:schemeClr val="lt1"/>
              </a:solidFill>
            </a:endParaRPr>
          </a:p>
        </p:txBody>
      </p:sp>
      <p:grpSp>
        <p:nvGrpSpPr>
          <p:cNvPr id="34" name="Group 33"/>
          <p:cNvGrpSpPr/>
          <p:nvPr/>
        </p:nvGrpSpPr>
        <p:grpSpPr>
          <a:xfrm>
            <a:off x="4144806" y="1272612"/>
            <a:ext cx="893356" cy="893356"/>
            <a:chOff x="5526407" y="1696816"/>
            <a:chExt cx="1191141" cy="1191141"/>
          </a:xfrm>
        </p:grpSpPr>
        <p:sp>
          <p:nvSpPr>
            <p:cNvPr id="35"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862"/>
            </a:solidFill>
            <a:ln w="12700">
              <a:miter lim="400000"/>
            </a:ln>
          </p:spPr>
          <p:txBody>
            <a:bodyPr lIns="19050" tIns="19050" rIns="19050" bIns="19050" anchor="ctr"/>
            <a:lstStyle/>
            <a:p>
              <a:pPr lvl="0"/>
              <a:endParaRPr sz="1300"/>
            </a:p>
          </p:txBody>
        </p:sp>
        <p:sp>
          <p:nvSpPr>
            <p:cNvPr id="36"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37"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详写内容</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38"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9"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40"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41"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42"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43"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3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300"/>
                                        <p:tgtEl>
                                          <p:spTgt spid="2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fade">
                                      <p:cBhvr>
                                        <p:cTn id="35" dur="500"/>
                                        <p:tgtEl>
                                          <p:spTgt spid="38">
                                            <p:txEl>
                                              <p:pRg st="0" end="0"/>
                                            </p:txEl>
                                          </p:spTgt>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300"/>
                                        <p:tgtEl>
                                          <p:spTgt spid="23"/>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300"/>
                                        <p:tgtEl>
                                          <p:spTgt spid="25"/>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300"/>
                                        <p:tgtEl>
                                          <p:spTgt spid="24"/>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Effect transition="in" filter="fade">
                                      <p:cBhvr>
                                        <p:cTn id="74" dur="500"/>
                                        <p:tgtEl>
                                          <p:spTgt spid="33"/>
                                        </p:tgtEl>
                                      </p:cBhvr>
                                    </p:animEffect>
                                    <p:anim calcmode="lin" valueType="num">
                                      <p:cBhvr>
                                        <p:cTn id="75" dur="500" fill="hold"/>
                                        <p:tgtEl>
                                          <p:spTgt spid="33"/>
                                        </p:tgtEl>
                                        <p:attrNameLst>
                                          <p:attrName>ppt_x</p:attrName>
                                        </p:attrNameLst>
                                      </p:cBhvr>
                                      <p:tavLst>
                                        <p:tav tm="0">
                                          <p:val>
                                            <p:fltVal val="0.5"/>
                                          </p:val>
                                        </p:tav>
                                        <p:tav tm="100000">
                                          <p:val>
                                            <p:strVal val="#ppt_x"/>
                                          </p:val>
                                        </p:tav>
                                      </p:tavLst>
                                    </p:anim>
                                    <p:anim calcmode="lin" valueType="num">
                                      <p:cBhvr>
                                        <p:cTn id="76" dur="500" fill="hold"/>
                                        <p:tgtEl>
                                          <p:spTgt spid="33"/>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anim calcmode="lin" valueType="num">
                                      <p:cBhvr>
                                        <p:cTn id="82" dur="500" fill="hold"/>
                                        <p:tgtEl>
                                          <p:spTgt spid="37"/>
                                        </p:tgtEl>
                                        <p:attrNameLst>
                                          <p:attrName>ppt_x</p:attrName>
                                        </p:attrNameLst>
                                      </p:cBhvr>
                                      <p:tavLst>
                                        <p:tav tm="0">
                                          <p:val>
                                            <p:fltVal val="0.5"/>
                                          </p:val>
                                        </p:tav>
                                        <p:tav tm="100000">
                                          <p:val>
                                            <p:strVal val="#ppt_x"/>
                                          </p:val>
                                        </p:tav>
                                      </p:tavLst>
                                    </p:anim>
                                    <p:anim calcmode="lin" valueType="num">
                                      <p:cBhvr>
                                        <p:cTn id="83"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p:bldP spid="38" grpId="0" build="p"/>
      <p:bldP spid="39"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1033323" y="1059582"/>
            <a:ext cx="4203459" cy="2379195"/>
            <a:chOff x="1952717" y="1419622"/>
            <a:chExt cx="6580810" cy="2379195"/>
          </a:xfrm>
        </p:grpSpPr>
        <p:cxnSp>
          <p:nvCxnSpPr>
            <p:cNvPr id="65" name="直接连接符 64"/>
            <p:cNvCxnSpPr/>
            <p:nvPr/>
          </p:nvCxnSpPr>
          <p:spPr>
            <a:xfrm>
              <a:off x="1952717" y="3798816"/>
              <a:ext cx="6580810" cy="1"/>
            </a:xfrm>
            <a:prstGeom prst="line">
              <a:avLst/>
            </a:prstGeom>
            <a:noFill/>
            <a:ln w="9525" cap="flat" cmpd="sng" algn="ctr">
              <a:solidFill>
                <a:srgbClr val="C0C0C0"/>
              </a:solidFill>
              <a:prstDash val="solid"/>
            </a:ln>
            <a:effectLst/>
          </p:spPr>
        </p:cxnSp>
        <p:cxnSp>
          <p:nvCxnSpPr>
            <p:cNvPr id="66" name="直接连接符 65"/>
            <p:cNvCxnSpPr/>
            <p:nvPr/>
          </p:nvCxnSpPr>
          <p:spPr>
            <a:xfrm>
              <a:off x="1952717" y="3582527"/>
              <a:ext cx="6580810" cy="1"/>
            </a:xfrm>
            <a:prstGeom prst="line">
              <a:avLst/>
            </a:prstGeom>
            <a:noFill/>
            <a:ln w="9525" cap="flat" cmpd="sng" algn="ctr">
              <a:solidFill>
                <a:srgbClr val="C0C0C0"/>
              </a:solidFill>
              <a:prstDash val="solid"/>
            </a:ln>
            <a:effectLst/>
          </p:spPr>
        </p:cxnSp>
        <p:cxnSp>
          <p:nvCxnSpPr>
            <p:cNvPr id="67" name="直接连接符 66"/>
            <p:cNvCxnSpPr/>
            <p:nvPr/>
          </p:nvCxnSpPr>
          <p:spPr>
            <a:xfrm>
              <a:off x="1952717" y="3366236"/>
              <a:ext cx="6580810" cy="1"/>
            </a:xfrm>
            <a:prstGeom prst="line">
              <a:avLst/>
            </a:prstGeom>
            <a:noFill/>
            <a:ln w="9525" cap="flat" cmpd="sng" algn="ctr">
              <a:solidFill>
                <a:srgbClr val="C0C0C0"/>
              </a:solidFill>
              <a:prstDash val="solid"/>
            </a:ln>
            <a:effectLst/>
          </p:spPr>
        </p:cxnSp>
        <p:cxnSp>
          <p:nvCxnSpPr>
            <p:cNvPr id="68" name="直接连接符 67"/>
            <p:cNvCxnSpPr/>
            <p:nvPr/>
          </p:nvCxnSpPr>
          <p:spPr>
            <a:xfrm>
              <a:off x="1952717" y="2933655"/>
              <a:ext cx="6580810" cy="1"/>
            </a:xfrm>
            <a:prstGeom prst="line">
              <a:avLst/>
            </a:prstGeom>
            <a:noFill/>
            <a:ln w="9525" cap="flat" cmpd="sng" algn="ctr">
              <a:solidFill>
                <a:srgbClr val="C0C0C0"/>
              </a:solidFill>
              <a:prstDash val="solid"/>
            </a:ln>
            <a:effectLst/>
          </p:spPr>
        </p:cxnSp>
        <p:cxnSp>
          <p:nvCxnSpPr>
            <p:cNvPr id="69" name="直接连接符 68"/>
            <p:cNvCxnSpPr/>
            <p:nvPr/>
          </p:nvCxnSpPr>
          <p:spPr>
            <a:xfrm>
              <a:off x="1952717" y="3149946"/>
              <a:ext cx="6580810" cy="1"/>
            </a:xfrm>
            <a:prstGeom prst="line">
              <a:avLst/>
            </a:prstGeom>
            <a:noFill/>
            <a:ln w="9525" cap="flat" cmpd="sng" algn="ctr">
              <a:solidFill>
                <a:srgbClr val="C0C0C0"/>
              </a:solidFill>
              <a:prstDash val="solid"/>
            </a:ln>
            <a:effectLst/>
          </p:spPr>
        </p:cxnSp>
        <p:cxnSp>
          <p:nvCxnSpPr>
            <p:cNvPr id="70" name="直接连接符 69"/>
            <p:cNvCxnSpPr/>
            <p:nvPr/>
          </p:nvCxnSpPr>
          <p:spPr>
            <a:xfrm>
              <a:off x="1952717" y="2717365"/>
              <a:ext cx="6580810" cy="1"/>
            </a:xfrm>
            <a:prstGeom prst="line">
              <a:avLst/>
            </a:prstGeom>
            <a:noFill/>
            <a:ln w="9525" cap="flat" cmpd="sng" algn="ctr">
              <a:solidFill>
                <a:srgbClr val="C0C0C0"/>
              </a:solidFill>
              <a:prstDash val="solid"/>
            </a:ln>
            <a:effectLst/>
          </p:spPr>
        </p:cxnSp>
        <p:cxnSp>
          <p:nvCxnSpPr>
            <p:cNvPr id="71" name="直接连接符 70"/>
            <p:cNvCxnSpPr/>
            <p:nvPr/>
          </p:nvCxnSpPr>
          <p:spPr>
            <a:xfrm>
              <a:off x="1952717" y="2501075"/>
              <a:ext cx="6580810" cy="1"/>
            </a:xfrm>
            <a:prstGeom prst="line">
              <a:avLst/>
            </a:prstGeom>
            <a:noFill/>
            <a:ln w="9525" cap="flat" cmpd="sng" algn="ctr">
              <a:solidFill>
                <a:srgbClr val="C0C0C0"/>
              </a:solidFill>
              <a:prstDash val="solid"/>
            </a:ln>
            <a:effectLst/>
          </p:spPr>
        </p:cxnSp>
        <p:cxnSp>
          <p:nvCxnSpPr>
            <p:cNvPr id="72" name="直接连接符 71"/>
            <p:cNvCxnSpPr/>
            <p:nvPr/>
          </p:nvCxnSpPr>
          <p:spPr>
            <a:xfrm>
              <a:off x="1952717" y="2284784"/>
              <a:ext cx="6580810" cy="1"/>
            </a:xfrm>
            <a:prstGeom prst="line">
              <a:avLst/>
            </a:prstGeom>
            <a:noFill/>
            <a:ln w="9525" cap="flat" cmpd="sng" algn="ctr">
              <a:solidFill>
                <a:srgbClr val="C0C0C0"/>
              </a:solidFill>
              <a:prstDash val="solid"/>
            </a:ln>
            <a:effectLst/>
          </p:spPr>
        </p:cxnSp>
        <p:cxnSp>
          <p:nvCxnSpPr>
            <p:cNvPr id="73" name="直接连接符 72"/>
            <p:cNvCxnSpPr/>
            <p:nvPr/>
          </p:nvCxnSpPr>
          <p:spPr>
            <a:xfrm>
              <a:off x="1952717" y="2068493"/>
              <a:ext cx="6580810" cy="1"/>
            </a:xfrm>
            <a:prstGeom prst="line">
              <a:avLst/>
            </a:prstGeom>
            <a:noFill/>
            <a:ln w="9525" cap="flat" cmpd="sng" algn="ctr">
              <a:solidFill>
                <a:srgbClr val="C0C0C0"/>
              </a:solidFill>
              <a:prstDash val="solid"/>
            </a:ln>
            <a:effectLst/>
          </p:spPr>
        </p:cxnSp>
        <p:cxnSp>
          <p:nvCxnSpPr>
            <p:cNvPr id="74" name="直接连接符 73"/>
            <p:cNvCxnSpPr/>
            <p:nvPr/>
          </p:nvCxnSpPr>
          <p:spPr>
            <a:xfrm>
              <a:off x="1952717" y="1852203"/>
              <a:ext cx="6580810" cy="1"/>
            </a:xfrm>
            <a:prstGeom prst="line">
              <a:avLst/>
            </a:prstGeom>
            <a:noFill/>
            <a:ln w="9525" cap="flat" cmpd="sng" algn="ctr">
              <a:solidFill>
                <a:srgbClr val="C0C0C0"/>
              </a:solidFill>
              <a:prstDash val="solid"/>
            </a:ln>
            <a:effectLst/>
          </p:spPr>
        </p:cxnSp>
        <p:cxnSp>
          <p:nvCxnSpPr>
            <p:cNvPr id="75" name="直接连接符 74"/>
            <p:cNvCxnSpPr/>
            <p:nvPr/>
          </p:nvCxnSpPr>
          <p:spPr>
            <a:xfrm>
              <a:off x="1952717" y="1635913"/>
              <a:ext cx="6580810" cy="1"/>
            </a:xfrm>
            <a:prstGeom prst="line">
              <a:avLst/>
            </a:prstGeom>
            <a:noFill/>
            <a:ln w="9525" cap="flat" cmpd="sng" algn="ctr">
              <a:solidFill>
                <a:srgbClr val="C0C0C0"/>
              </a:solidFill>
              <a:prstDash val="solid"/>
            </a:ln>
            <a:effectLst/>
          </p:spPr>
        </p:cxnSp>
        <p:cxnSp>
          <p:nvCxnSpPr>
            <p:cNvPr id="76" name="直接连接符 75"/>
            <p:cNvCxnSpPr/>
            <p:nvPr/>
          </p:nvCxnSpPr>
          <p:spPr>
            <a:xfrm>
              <a:off x="1952717" y="1419622"/>
              <a:ext cx="6580810" cy="1"/>
            </a:xfrm>
            <a:prstGeom prst="line">
              <a:avLst/>
            </a:prstGeom>
            <a:noFill/>
            <a:ln w="9525" cap="flat" cmpd="sng" algn="ctr">
              <a:solidFill>
                <a:srgbClr val="FF7862"/>
              </a:solidFill>
              <a:prstDash val="solid"/>
            </a:ln>
            <a:effectLst>
              <a:outerShdw blurRad="50800" dist="38100" dir="2700000" algn="tl" rotWithShape="0">
                <a:prstClr val="black">
                  <a:alpha val="40000"/>
                </a:prstClr>
              </a:outerShdw>
            </a:effectLst>
          </p:spPr>
        </p:cxnSp>
      </p:grpSp>
      <p:sp>
        <p:nvSpPr>
          <p:cNvPr id="77" name="TextBox 49"/>
          <p:cNvSpPr txBox="1"/>
          <p:nvPr/>
        </p:nvSpPr>
        <p:spPr>
          <a:xfrm>
            <a:off x="593371" y="3118914"/>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10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8" name="TextBox 50"/>
          <p:cNvSpPr txBox="1"/>
          <p:nvPr/>
        </p:nvSpPr>
        <p:spPr>
          <a:xfrm>
            <a:off x="593371" y="3336509"/>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9" name="TextBox 51"/>
          <p:cNvSpPr txBox="1"/>
          <p:nvPr/>
        </p:nvSpPr>
        <p:spPr>
          <a:xfrm>
            <a:off x="593371" y="2901319"/>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20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0" name="TextBox 52"/>
          <p:cNvSpPr txBox="1"/>
          <p:nvPr/>
        </p:nvSpPr>
        <p:spPr>
          <a:xfrm>
            <a:off x="593371" y="2683723"/>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30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1" name="TextBox 53"/>
          <p:cNvSpPr txBox="1"/>
          <p:nvPr/>
        </p:nvSpPr>
        <p:spPr>
          <a:xfrm>
            <a:off x="601480" y="2466127"/>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40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2" name="TextBox 54"/>
          <p:cNvSpPr txBox="1"/>
          <p:nvPr/>
        </p:nvSpPr>
        <p:spPr>
          <a:xfrm>
            <a:off x="593371" y="2248532"/>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50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3" name="TextBox 55"/>
          <p:cNvSpPr txBox="1"/>
          <p:nvPr/>
        </p:nvSpPr>
        <p:spPr>
          <a:xfrm>
            <a:off x="601480" y="2030936"/>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60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4" name="TextBox 56"/>
          <p:cNvSpPr txBox="1"/>
          <p:nvPr/>
        </p:nvSpPr>
        <p:spPr>
          <a:xfrm>
            <a:off x="601480" y="1813340"/>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70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5" name="TextBox 57"/>
          <p:cNvSpPr txBox="1"/>
          <p:nvPr/>
        </p:nvSpPr>
        <p:spPr>
          <a:xfrm>
            <a:off x="593371" y="1595744"/>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80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6" name="TextBox 58"/>
          <p:cNvSpPr txBox="1"/>
          <p:nvPr/>
        </p:nvSpPr>
        <p:spPr>
          <a:xfrm>
            <a:off x="601480" y="1378148"/>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90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7" name="TextBox 59"/>
          <p:cNvSpPr txBox="1"/>
          <p:nvPr/>
        </p:nvSpPr>
        <p:spPr>
          <a:xfrm>
            <a:off x="601480" y="1160552"/>
            <a:ext cx="517155" cy="253897"/>
          </a:xfrm>
          <a:prstGeom prst="rect">
            <a:avLst/>
          </a:prstGeom>
          <a:noFill/>
        </p:spPr>
        <p:txBody>
          <a:bodyPr wrap="square" lIns="68562" tIns="34281" rIns="68562" bIns="34281" rtlCol="0">
            <a:spAutoFit/>
          </a:bodyPr>
          <a:lstStyle/>
          <a:p>
            <a:pPr algn="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100</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8" name="矩形 87"/>
          <p:cNvSpPr/>
          <p:nvPr/>
        </p:nvSpPr>
        <p:spPr>
          <a:xfrm>
            <a:off x="1420358" y="1792499"/>
            <a:ext cx="359264" cy="1658596"/>
          </a:xfrm>
          <a:prstGeom prst="rect">
            <a:avLst/>
          </a:prstGeom>
          <a:solidFill>
            <a:srgbClr val="D9B692"/>
          </a:solidFill>
          <a:ln w="25400" cap="flat" cmpd="sng" algn="ctr">
            <a:noFill/>
            <a:prstDash val="solid"/>
          </a:ln>
          <a:effectLst/>
        </p:spPr>
        <p:txBody>
          <a:bodyPr rtlCol="0" anchor="t"/>
          <a:lstStyle/>
          <a:p>
            <a:pPr algn="ctr">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16</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89" name="矩形 88"/>
          <p:cNvSpPr/>
          <p:nvPr/>
        </p:nvSpPr>
        <p:spPr>
          <a:xfrm>
            <a:off x="2860518" y="2859782"/>
            <a:ext cx="359264" cy="568848"/>
          </a:xfrm>
          <a:prstGeom prst="rect">
            <a:avLst/>
          </a:prstGeom>
          <a:solidFill>
            <a:srgbClr val="D9B692"/>
          </a:solidFill>
          <a:ln w="25400" cap="flat" cmpd="sng" algn="ctr">
            <a:noFill/>
            <a:prstDash val="solid"/>
          </a:ln>
          <a:effectLst/>
        </p:spPr>
        <p:txBody>
          <a:bodyPr rtlCol="0" anchor="t"/>
          <a:lstStyle/>
          <a:p>
            <a:pPr algn="ctr">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6</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90" name="TextBox 62"/>
          <p:cNvSpPr txBox="1"/>
          <p:nvPr/>
        </p:nvSpPr>
        <p:spPr>
          <a:xfrm>
            <a:off x="1222888" y="3526405"/>
            <a:ext cx="896341" cy="438563"/>
          </a:xfrm>
          <a:prstGeom prst="rect">
            <a:avLst/>
          </a:prstGeom>
          <a:noFill/>
        </p:spPr>
        <p:txBody>
          <a:bodyPr wrap="square" lIns="68562" tIns="34281" rIns="68562" bIns="34281" rtlCol="0">
            <a:spAutoFit/>
          </a:bodyPr>
          <a:lstStyle/>
          <a:p>
            <a:pPr>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200" kern="0" dirty="0">
                <a:solidFill>
                  <a:sysClr val="windowText" lastClr="000000"/>
                </a:solidFill>
                <a:latin typeface="微软雅黑" panose="020B0503020204020204" pitchFamily="34" charset="-122"/>
                <a:ea typeface="微软雅黑" panose="020B0503020204020204" pitchFamily="34" charset="-122"/>
              </a:rPr>
              <a:t>  76.2%</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1" name="TextBox 63"/>
          <p:cNvSpPr txBox="1"/>
          <p:nvPr/>
        </p:nvSpPr>
        <p:spPr>
          <a:xfrm>
            <a:off x="1942969" y="3526405"/>
            <a:ext cx="881772" cy="438563"/>
          </a:xfrm>
          <a:prstGeom prst="rect">
            <a:avLst/>
          </a:prstGeom>
          <a:noFill/>
        </p:spPr>
        <p:txBody>
          <a:bodyPr wrap="square" lIns="68562" tIns="34281" rIns="68562" bIns="34281" rtlCol="0">
            <a:spAutoFit/>
          </a:bodyPr>
          <a:lstStyle/>
          <a:p>
            <a:pPr>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200" kern="0" dirty="0">
                <a:solidFill>
                  <a:sysClr val="windowText" lastClr="000000"/>
                </a:solidFill>
                <a:latin typeface="微软雅黑" panose="020B0503020204020204" pitchFamily="34" charset="-122"/>
                <a:ea typeface="微软雅黑" panose="020B0503020204020204" pitchFamily="34" charset="-122"/>
              </a:rPr>
              <a:t>  28.6%</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2" name="TextBox 64"/>
          <p:cNvSpPr txBox="1"/>
          <p:nvPr/>
        </p:nvSpPr>
        <p:spPr>
          <a:xfrm>
            <a:off x="2663048" y="3526405"/>
            <a:ext cx="755858" cy="438563"/>
          </a:xfrm>
          <a:prstGeom prst="rect">
            <a:avLst/>
          </a:prstGeom>
          <a:noFill/>
        </p:spPr>
        <p:txBody>
          <a:bodyPr wrap="square" lIns="68562" tIns="34281" rIns="68562" bIns="34281" rtlCol="0">
            <a:spAutoFit/>
          </a:bodyPr>
          <a:lstStyle/>
          <a:p>
            <a:pPr>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200" kern="0" dirty="0">
                <a:solidFill>
                  <a:sysClr val="windowText" lastClr="000000"/>
                </a:solidFill>
                <a:latin typeface="微软雅黑" panose="020B0503020204020204" pitchFamily="34" charset="-122"/>
                <a:ea typeface="微软雅黑" panose="020B0503020204020204" pitchFamily="34" charset="-122"/>
              </a:rPr>
              <a:t>  28.6%</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3" name="矩形 92"/>
          <p:cNvSpPr/>
          <p:nvPr/>
        </p:nvSpPr>
        <p:spPr>
          <a:xfrm>
            <a:off x="2140438" y="2859782"/>
            <a:ext cx="359264" cy="578995"/>
          </a:xfrm>
          <a:prstGeom prst="rect">
            <a:avLst/>
          </a:prstGeom>
          <a:solidFill>
            <a:srgbClr val="FF7862"/>
          </a:solidFill>
          <a:ln w="25400" cap="flat" cmpd="sng" algn="ctr">
            <a:noFill/>
            <a:prstDash val="solid"/>
          </a:ln>
          <a:effectLst/>
        </p:spPr>
        <p:txBody>
          <a:bodyPr rtlCol="0" anchor="t"/>
          <a:lstStyle/>
          <a:p>
            <a:pPr algn="ctr">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6</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94" name="矩形 93"/>
          <p:cNvSpPr/>
          <p:nvPr/>
        </p:nvSpPr>
        <p:spPr>
          <a:xfrm>
            <a:off x="3580598" y="3118914"/>
            <a:ext cx="359264" cy="329154"/>
          </a:xfrm>
          <a:prstGeom prst="rect">
            <a:avLst/>
          </a:prstGeom>
          <a:solidFill>
            <a:srgbClr val="FF7862"/>
          </a:solidFill>
          <a:ln w="25400" cap="flat" cmpd="sng" algn="ctr">
            <a:noFill/>
            <a:prstDash val="solid"/>
          </a:ln>
          <a:effectLst/>
        </p:spPr>
        <p:txBody>
          <a:bodyPr rtlCol="0" anchor="t"/>
          <a:lstStyle/>
          <a:p>
            <a:pPr algn="ctr">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3</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95" name="TextBox 67"/>
          <p:cNvSpPr txBox="1"/>
          <p:nvPr/>
        </p:nvSpPr>
        <p:spPr>
          <a:xfrm>
            <a:off x="3383128" y="3526405"/>
            <a:ext cx="907999" cy="438563"/>
          </a:xfrm>
          <a:prstGeom prst="rect">
            <a:avLst/>
          </a:prstGeom>
          <a:noFill/>
        </p:spPr>
        <p:txBody>
          <a:bodyPr wrap="square" lIns="68562" tIns="34281" rIns="68562" bIns="34281" rtlCol="0">
            <a:spAutoFit/>
          </a:bodyPr>
          <a:lstStyle/>
          <a:p>
            <a:pPr>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200" kern="0" dirty="0">
                <a:solidFill>
                  <a:sysClr val="windowText" lastClr="000000"/>
                </a:solidFill>
                <a:latin typeface="微软雅黑" panose="020B0503020204020204" pitchFamily="34" charset="-122"/>
                <a:ea typeface="微软雅黑" panose="020B0503020204020204" pitchFamily="34" charset="-122"/>
              </a:rPr>
              <a:t>  14.3%</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6" name="矩形 95"/>
          <p:cNvSpPr/>
          <p:nvPr/>
        </p:nvSpPr>
        <p:spPr>
          <a:xfrm>
            <a:off x="4301454" y="2937620"/>
            <a:ext cx="359264" cy="513477"/>
          </a:xfrm>
          <a:prstGeom prst="rect">
            <a:avLst/>
          </a:prstGeom>
          <a:solidFill>
            <a:srgbClr val="D9B692"/>
          </a:solidFill>
          <a:ln w="25400" cap="flat" cmpd="sng" algn="ctr">
            <a:noFill/>
            <a:prstDash val="solid"/>
          </a:ln>
          <a:effectLst/>
        </p:spPr>
        <p:txBody>
          <a:bodyPr rtlCol="0" anchor="t"/>
          <a:lstStyle/>
          <a:p>
            <a:pPr>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5</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97" name="TextBox 69"/>
          <p:cNvSpPr txBox="1"/>
          <p:nvPr/>
        </p:nvSpPr>
        <p:spPr>
          <a:xfrm>
            <a:off x="4103208" y="3526405"/>
            <a:ext cx="936104" cy="438563"/>
          </a:xfrm>
          <a:prstGeom prst="rect">
            <a:avLst/>
          </a:prstGeom>
          <a:noFill/>
        </p:spPr>
        <p:txBody>
          <a:bodyPr wrap="square" lIns="68562" tIns="34281" rIns="68562" bIns="34281" rtlCol="0">
            <a:spAutoFit/>
          </a:bodyPr>
          <a:lstStyle/>
          <a:p>
            <a:pPr>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添加标题</a:t>
            </a:r>
            <a:r>
              <a:rPr lang="en-US" altLang="zh-CN" sz="1200" kern="0" dirty="0">
                <a:solidFill>
                  <a:sysClr val="windowText" lastClr="000000"/>
                </a:solidFill>
                <a:latin typeface="微软雅黑" panose="020B0503020204020204" pitchFamily="34" charset="-122"/>
                <a:ea typeface="微软雅黑" panose="020B0503020204020204" pitchFamily="34" charset="-122"/>
              </a:rPr>
              <a:t>  23.8%</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8" name="TextBox 70"/>
          <p:cNvSpPr txBox="1"/>
          <p:nvPr/>
        </p:nvSpPr>
        <p:spPr>
          <a:xfrm>
            <a:off x="393691" y="1184434"/>
            <a:ext cx="325141"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比重</a:t>
            </a:r>
          </a:p>
        </p:txBody>
      </p:sp>
      <p:grpSp>
        <p:nvGrpSpPr>
          <p:cNvPr id="99" name="组合 98"/>
          <p:cNvGrpSpPr/>
          <p:nvPr/>
        </p:nvGrpSpPr>
        <p:grpSpPr>
          <a:xfrm>
            <a:off x="76593" y="2211710"/>
            <a:ext cx="612056" cy="523220"/>
            <a:chOff x="27649" y="2025583"/>
            <a:chExt cx="612056" cy="523220"/>
          </a:xfrm>
        </p:grpSpPr>
        <p:sp>
          <p:nvSpPr>
            <p:cNvPr id="100" name="矩形 99"/>
            <p:cNvSpPr/>
            <p:nvPr/>
          </p:nvSpPr>
          <p:spPr>
            <a:xfrm>
              <a:off x="27649" y="2122963"/>
              <a:ext cx="108000" cy="108000"/>
            </a:xfrm>
            <a:prstGeom prst="rect">
              <a:avLst/>
            </a:prstGeom>
            <a:solidFill>
              <a:srgbClr val="FF7862"/>
            </a:solidFill>
            <a:ln w="25400" cap="flat" cmpd="sng" algn="ctr">
              <a:noFill/>
              <a:prstDash val="solid"/>
            </a:ln>
            <a:effectLst/>
          </p:spPr>
          <p:txBody>
            <a:bodyPr rtlCol="0" anchor="ctr"/>
            <a:lstStyle/>
            <a:p>
              <a:pPr algn="ctr">
                <a:defRPr/>
              </a:pPr>
              <a:endParaRPr lang="zh-CN" altLang="en-US" sz="1000" kern="0">
                <a:solidFill>
                  <a:sysClr val="window" lastClr="FFFFFF"/>
                </a:solidFill>
                <a:latin typeface="微软雅黑" panose="020B0503020204020204" pitchFamily="34" charset="-122"/>
                <a:ea typeface="微软雅黑" panose="020B0503020204020204" pitchFamily="34" charset="-122"/>
              </a:endParaRPr>
            </a:p>
          </p:txBody>
        </p:sp>
        <p:sp>
          <p:nvSpPr>
            <p:cNvPr id="101" name="TextBox 73"/>
            <p:cNvSpPr txBox="1"/>
            <p:nvPr/>
          </p:nvSpPr>
          <p:spPr>
            <a:xfrm>
              <a:off x="95966" y="2025583"/>
              <a:ext cx="543739" cy="523220"/>
            </a:xfrm>
            <a:prstGeom prst="rect">
              <a:avLst/>
            </a:prstGeom>
            <a:noFill/>
          </p:spPr>
          <p:txBody>
            <a:bodyPr wrap="none" rtlCol="0">
              <a:spAutoFit/>
            </a:bodyPr>
            <a:lstStyle/>
            <a:p>
              <a:pPr>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添加</a:t>
              </a:r>
              <a:endParaRPr lang="en-US" altLang="zh-CN" sz="1400" kern="0" dirty="0">
                <a:solidFill>
                  <a:sysClr val="windowText" lastClr="000000"/>
                </a:solidFill>
                <a:latin typeface="微软雅黑" panose="020B0503020204020204" pitchFamily="34" charset="-122"/>
                <a:ea typeface="微软雅黑" panose="020B0503020204020204" pitchFamily="34" charset="-122"/>
              </a:endParaRPr>
            </a:p>
            <a:p>
              <a:pPr>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标题</a:t>
              </a:r>
            </a:p>
          </p:txBody>
        </p:sp>
      </p:grpSp>
      <p:sp>
        <p:nvSpPr>
          <p:cNvPr id="102" name="Freeform 6"/>
          <p:cNvSpPr/>
          <p:nvPr/>
        </p:nvSpPr>
        <p:spPr bwMode="auto">
          <a:xfrm>
            <a:off x="927448" y="4426118"/>
            <a:ext cx="4225403" cy="305872"/>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FF7862"/>
          </a:solidFill>
          <a:ln>
            <a:noFill/>
          </a:ln>
        </p:spPr>
        <p:txBody>
          <a:bodyPr vert="horz" wrap="square" lIns="68580" tIns="34290" rIns="68580" bIns="34290" numCol="1" anchor="t" anchorCtr="0" compatLnSpc="1"/>
          <a:lstStyle/>
          <a:p>
            <a:endParaRPr lang="zh-CN" altLang="en-US"/>
          </a:p>
        </p:txBody>
      </p:sp>
      <p:sp>
        <p:nvSpPr>
          <p:cNvPr id="103" name="Freeform 7"/>
          <p:cNvSpPr/>
          <p:nvPr/>
        </p:nvSpPr>
        <p:spPr bwMode="auto">
          <a:xfrm>
            <a:off x="927446" y="4426118"/>
            <a:ext cx="2112703" cy="305872"/>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D9B692"/>
          </a:solidFill>
          <a:ln>
            <a:noFill/>
          </a:ln>
        </p:spPr>
        <p:txBody>
          <a:bodyPr vert="horz" wrap="square" lIns="68580" tIns="34290" rIns="68580" bIns="34290" numCol="1" anchor="ctr" anchorCtr="0" compatLnSpc="1"/>
          <a:lstStyle/>
          <a:p>
            <a:pPr algn="r"/>
            <a:r>
              <a:rPr lang="en-US" altLang="zh-CN" sz="1400" dirty="0">
                <a:solidFill>
                  <a:schemeClr val="bg1"/>
                </a:solidFill>
                <a:latin typeface="微软雅黑" panose="020B0503020204020204" pitchFamily="34" charset="-122"/>
                <a:ea typeface="微软雅黑" panose="020B0503020204020204" pitchFamily="34" charset="-122"/>
              </a:rPr>
              <a:t>7</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4" name="TextBox 76"/>
          <p:cNvSpPr txBox="1"/>
          <p:nvPr/>
        </p:nvSpPr>
        <p:spPr>
          <a:xfrm>
            <a:off x="906031" y="4052838"/>
            <a:ext cx="3385096" cy="323165"/>
          </a:xfrm>
          <a:prstGeom prst="rect">
            <a:avLst/>
          </a:prstGeom>
          <a:noFill/>
        </p:spPr>
        <p:txBody>
          <a:bodyPr wrap="square" lIns="68580" tIns="0" rIns="68580" bIns="0" rtlCol="0" anchor="t">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46.7%</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a:t>
            </a:r>
          </a:p>
        </p:txBody>
      </p:sp>
      <p:sp>
        <p:nvSpPr>
          <p:cNvPr id="105" name="TextBox 77"/>
          <p:cNvSpPr txBox="1"/>
          <p:nvPr/>
        </p:nvSpPr>
        <p:spPr>
          <a:xfrm>
            <a:off x="4751280" y="4421066"/>
            <a:ext cx="504056"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15</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6" name="TextBox 78"/>
          <p:cNvSpPr txBox="1"/>
          <p:nvPr/>
        </p:nvSpPr>
        <p:spPr>
          <a:xfrm>
            <a:off x="6119432" y="1419622"/>
            <a:ext cx="2917064" cy="315471"/>
          </a:xfrm>
          <a:prstGeom prst="rect">
            <a:avLst/>
          </a:prstGeom>
          <a:noFill/>
        </p:spPr>
        <p:txBody>
          <a:bodyPr wrap="square" lIns="68580" tIns="34290" rIns="68580" bIns="34290"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sp>
        <p:nvSpPr>
          <p:cNvPr id="107" name="TextBox 79"/>
          <p:cNvSpPr txBox="1"/>
          <p:nvPr/>
        </p:nvSpPr>
        <p:spPr>
          <a:xfrm>
            <a:off x="6119432" y="1904482"/>
            <a:ext cx="2664296" cy="2611484"/>
          </a:xfrm>
          <a:prstGeom prst="rect">
            <a:avLst/>
          </a:prstGeom>
          <a:noFill/>
        </p:spPr>
        <p:txBody>
          <a:bodyPr wrap="square" lIns="68580" tIns="34290" rIns="68580" bIns="34290" rtlCol="0">
            <a:spAutoFit/>
          </a:bodyPr>
          <a:lstStyle/>
          <a:p>
            <a:pPr>
              <a:lnSpc>
                <a:spcPct val="150000"/>
              </a:lnSpc>
            </a:pP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a:p>
            <a:pPr>
              <a:lnSpc>
                <a:spcPct val="130000"/>
              </a:lnSpc>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8"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randombar(horizontal)">
                                      <p:cBhvr>
                                        <p:cTn id="7" dur="500"/>
                                        <p:tgtEl>
                                          <p:spTgt spid="10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500"/>
                                        <p:tgtEl>
                                          <p:spTgt spid="64"/>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0-#ppt_w/2"/>
                                          </p:val>
                                        </p:tav>
                                        <p:tav tm="100000">
                                          <p:val>
                                            <p:strVal val="#ppt_x"/>
                                          </p:val>
                                        </p:tav>
                                      </p:tavLst>
                                    </p:anim>
                                    <p:anim calcmode="lin" valueType="num">
                                      <p:cBhvr additive="base">
                                        <p:cTn id="20" dur="500" fill="hold"/>
                                        <p:tgtEl>
                                          <p:spTgt spid="9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fill="hold"/>
                                        <p:tgtEl>
                                          <p:spTgt spid="92"/>
                                        </p:tgtEl>
                                        <p:attrNameLst>
                                          <p:attrName>ppt_x</p:attrName>
                                        </p:attrNameLst>
                                      </p:cBhvr>
                                      <p:tavLst>
                                        <p:tav tm="0">
                                          <p:val>
                                            <p:strVal val="0-#ppt_w/2"/>
                                          </p:val>
                                        </p:tav>
                                        <p:tav tm="100000">
                                          <p:val>
                                            <p:strVal val="#ppt_x"/>
                                          </p:val>
                                        </p:tav>
                                      </p:tavLst>
                                    </p:anim>
                                    <p:anim calcmode="lin" valueType="num">
                                      <p:cBhvr additive="base">
                                        <p:cTn id="24" dur="500" fill="hold"/>
                                        <p:tgtEl>
                                          <p:spTgt spid="9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500" fill="hold"/>
                                        <p:tgtEl>
                                          <p:spTgt spid="95"/>
                                        </p:tgtEl>
                                        <p:attrNameLst>
                                          <p:attrName>ppt_x</p:attrName>
                                        </p:attrNameLst>
                                      </p:cBhvr>
                                      <p:tavLst>
                                        <p:tav tm="0">
                                          <p:val>
                                            <p:strVal val="0-#ppt_w/2"/>
                                          </p:val>
                                        </p:tav>
                                        <p:tav tm="100000">
                                          <p:val>
                                            <p:strVal val="#ppt_x"/>
                                          </p:val>
                                        </p:tav>
                                      </p:tavLst>
                                    </p:anim>
                                    <p:anim calcmode="lin" valueType="num">
                                      <p:cBhvr additive="base">
                                        <p:cTn id="28" dur="500" fill="hold"/>
                                        <p:tgtEl>
                                          <p:spTgt spid="9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0-#ppt_w/2"/>
                                          </p:val>
                                        </p:tav>
                                        <p:tav tm="100000">
                                          <p:val>
                                            <p:strVal val="#ppt_x"/>
                                          </p:val>
                                        </p:tav>
                                      </p:tavLst>
                                    </p:anim>
                                    <p:anim calcmode="lin" valueType="num">
                                      <p:cBhvr additive="base">
                                        <p:cTn id="32" dur="500" fill="hold"/>
                                        <p:tgtEl>
                                          <p:spTgt spid="97"/>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ppt_x"/>
                                          </p:val>
                                        </p:tav>
                                        <p:tav tm="100000">
                                          <p:val>
                                            <p:strVal val="#ppt_x"/>
                                          </p:val>
                                        </p:tav>
                                      </p:tavLst>
                                    </p:anim>
                                    <p:anim calcmode="lin" valueType="num">
                                      <p:cBhvr additive="base">
                                        <p:cTn id="37" dur="500" fill="hold"/>
                                        <p:tgtEl>
                                          <p:spTgt spid="7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ppt_x"/>
                                          </p:val>
                                        </p:tav>
                                        <p:tav tm="100000">
                                          <p:val>
                                            <p:strVal val="#ppt_x"/>
                                          </p:val>
                                        </p:tav>
                                      </p:tavLst>
                                    </p:anim>
                                    <p:anim calcmode="lin" valueType="num">
                                      <p:cBhvr additive="base">
                                        <p:cTn id="41" dur="500" fill="hold"/>
                                        <p:tgtEl>
                                          <p:spTgt spid="7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ppt_x"/>
                                          </p:val>
                                        </p:tav>
                                        <p:tav tm="100000">
                                          <p:val>
                                            <p:strVal val="#ppt_x"/>
                                          </p:val>
                                        </p:tav>
                                      </p:tavLst>
                                    </p:anim>
                                    <p:anim calcmode="lin" valueType="num">
                                      <p:cBhvr additive="base">
                                        <p:cTn id="45" dur="500" fill="hold"/>
                                        <p:tgtEl>
                                          <p:spTgt spid="7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 calcmode="lin" valueType="num">
                                      <p:cBhvr additive="base">
                                        <p:cTn id="48" dur="500" fill="hold"/>
                                        <p:tgtEl>
                                          <p:spTgt spid="80"/>
                                        </p:tgtEl>
                                        <p:attrNameLst>
                                          <p:attrName>ppt_x</p:attrName>
                                        </p:attrNameLst>
                                      </p:cBhvr>
                                      <p:tavLst>
                                        <p:tav tm="0">
                                          <p:val>
                                            <p:strVal val="#ppt_x"/>
                                          </p:val>
                                        </p:tav>
                                        <p:tav tm="100000">
                                          <p:val>
                                            <p:strVal val="#ppt_x"/>
                                          </p:val>
                                        </p:tav>
                                      </p:tavLst>
                                    </p:anim>
                                    <p:anim calcmode="lin" valueType="num">
                                      <p:cBhvr additive="base">
                                        <p:cTn id="49" dur="500" fill="hold"/>
                                        <p:tgtEl>
                                          <p:spTgt spid="8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additive="base">
                                        <p:cTn id="52" dur="500" fill="hold"/>
                                        <p:tgtEl>
                                          <p:spTgt spid="81"/>
                                        </p:tgtEl>
                                        <p:attrNameLst>
                                          <p:attrName>ppt_x</p:attrName>
                                        </p:attrNameLst>
                                      </p:cBhvr>
                                      <p:tavLst>
                                        <p:tav tm="0">
                                          <p:val>
                                            <p:strVal val="#ppt_x"/>
                                          </p:val>
                                        </p:tav>
                                        <p:tav tm="100000">
                                          <p:val>
                                            <p:strVal val="#ppt_x"/>
                                          </p:val>
                                        </p:tav>
                                      </p:tavLst>
                                    </p:anim>
                                    <p:anim calcmode="lin" valueType="num">
                                      <p:cBhvr additive="base">
                                        <p:cTn id="53" dur="500" fill="hold"/>
                                        <p:tgtEl>
                                          <p:spTgt spid="8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additive="base">
                                        <p:cTn id="56" dur="500" fill="hold"/>
                                        <p:tgtEl>
                                          <p:spTgt spid="82"/>
                                        </p:tgtEl>
                                        <p:attrNameLst>
                                          <p:attrName>ppt_x</p:attrName>
                                        </p:attrNameLst>
                                      </p:cBhvr>
                                      <p:tavLst>
                                        <p:tav tm="0">
                                          <p:val>
                                            <p:strVal val="#ppt_x"/>
                                          </p:val>
                                        </p:tav>
                                        <p:tav tm="100000">
                                          <p:val>
                                            <p:strVal val="#ppt_x"/>
                                          </p:val>
                                        </p:tav>
                                      </p:tavLst>
                                    </p:anim>
                                    <p:anim calcmode="lin" valueType="num">
                                      <p:cBhvr additive="base">
                                        <p:cTn id="57" dur="500" fill="hold"/>
                                        <p:tgtEl>
                                          <p:spTgt spid="8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 calcmode="lin" valueType="num">
                                      <p:cBhvr additive="base">
                                        <p:cTn id="60" dur="500" fill="hold"/>
                                        <p:tgtEl>
                                          <p:spTgt spid="83"/>
                                        </p:tgtEl>
                                        <p:attrNameLst>
                                          <p:attrName>ppt_x</p:attrName>
                                        </p:attrNameLst>
                                      </p:cBhvr>
                                      <p:tavLst>
                                        <p:tav tm="0">
                                          <p:val>
                                            <p:strVal val="#ppt_x"/>
                                          </p:val>
                                        </p:tav>
                                        <p:tav tm="100000">
                                          <p:val>
                                            <p:strVal val="#ppt_x"/>
                                          </p:val>
                                        </p:tav>
                                      </p:tavLst>
                                    </p:anim>
                                    <p:anim calcmode="lin" valueType="num">
                                      <p:cBhvr additive="base">
                                        <p:cTn id="61" dur="500" fill="hold"/>
                                        <p:tgtEl>
                                          <p:spTgt spid="8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ppt_x"/>
                                          </p:val>
                                        </p:tav>
                                        <p:tav tm="100000">
                                          <p:val>
                                            <p:strVal val="#ppt_x"/>
                                          </p:val>
                                        </p:tav>
                                      </p:tavLst>
                                    </p:anim>
                                    <p:anim calcmode="lin" valueType="num">
                                      <p:cBhvr additive="base">
                                        <p:cTn id="65" dur="500" fill="hold"/>
                                        <p:tgtEl>
                                          <p:spTgt spid="8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fill="hold"/>
                                        <p:tgtEl>
                                          <p:spTgt spid="85"/>
                                        </p:tgtEl>
                                        <p:attrNameLst>
                                          <p:attrName>ppt_x</p:attrName>
                                        </p:attrNameLst>
                                      </p:cBhvr>
                                      <p:tavLst>
                                        <p:tav tm="0">
                                          <p:val>
                                            <p:strVal val="#ppt_x"/>
                                          </p:val>
                                        </p:tav>
                                        <p:tav tm="100000">
                                          <p:val>
                                            <p:strVal val="#ppt_x"/>
                                          </p:val>
                                        </p:tav>
                                      </p:tavLst>
                                    </p:anim>
                                    <p:anim calcmode="lin" valueType="num">
                                      <p:cBhvr additive="base">
                                        <p:cTn id="69" dur="500" fill="hold"/>
                                        <p:tgtEl>
                                          <p:spTgt spid="85"/>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6"/>
                                        </p:tgtEl>
                                        <p:attrNameLst>
                                          <p:attrName>style.visibility</p:attrName>
                                        </p:attrNameLst>
                                      </p:cBhvr>
                                      <p:to>
                                        <p:strVal val="visible"/>
                                      </p:to>
                                    </p:set>
                                    <p:anim calcmode="lin" valueType="num">
                                      <p:cBhvr additive="base">
                                        <p:cTn id="72" dur="500" fill="hold"/>
                                        <p:tgtEl>
                                          <p:spTgt spid="86"/>
                                        </p:tgtEl>
                                        <p:attrNameLst>
                                          <p:attrName>ppt_x</p:attrName>
                                        </p:attrNameLst>
                                      </p:cBhvr>
                                      <p:tavLst>
                                        <p:tav tm="0">
                                          <p:val>
                                            <p:strVal val="#ppt_x"/>
                                          </p:val>
                                        </p:tav>
                                        <p:tav tm="100000">
                                          <p:val>
                                            <p:strVal val="#ppt_x"/>
                                          </p:val>
                                        </p:tav>
                                      </p:tavLst>
                                    </p:anim>
                                    <p:anim calcmode="lin" valueType="num">
                                      <p:cBhvr additive="base">
                                        <p:cTn id="73" dur="500" fill="hold"/>
                                        <p:tgtEl>
                                          <p:spTgt spid="8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fade">
                                      <p:cBhvr>
                                        <p:cTn id="81" dur="500"/>
                                        <p:tgtEl>
                                          <p:spTgt spid="98"/>
                                        </p:tgtEl>
                                      </p:cBhvr>
                                    </p:animEffect>
                                  </p:childTnLst>
                                </p:cTn>
                              </p:par>
                            </p:childTnLst>
                          </p:cTn>
                        </p:par>
                        <p:par>
                          <p:cTn id="82" fill="hold">
                            <p:stCondLst>
                              <p:cond delay="2500"/>
                            </p:stCondLst>
                            <p:childTnLst>
                              <p:par>
                                <p:cTn id="83" presetID="14" presetClass="entr" presetSubtype="10" fill="hold" nodeType="after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randombar(horizontal)">
                                      <p:cBhvr>
                                        <p:cTn id="85" dur="500"/>
                                        <p:tgtEl>
                                          <p:spTgt spid="99"/>
                                        </p:tgtEl>
                                      </p:cBhvr>
                                    </p:animEffect>
                                  </p:childTnLst>
                                </p:cTn>
                              </p:par>
                              <p:par>
                                <p:cTn id="86" presetID="22" presetClass="entr" presetSubtype="4" fill="hold" grpId="0" nodeType="withEffect">
                                  <p:stCondLst>
                                    <p:cond delay="300"/>
                                  </p:stCondLst>
                                  <p:childTnLst>
                                    <p:set>
                                      <p:cBhvr>
                                        <p:cTn id="87" dur="1" fill="hold">
                                          <p:stCondLst>
                                            <p:cond delay="0"/>
                                          </p:stCondLst>
                                        </p:cTn>
                                        <p:tgtEl>
                                          <p:spTgt spid="88"/>
                                        </p:tgtEl>
                                        <p:attrNameLst>
                                          <p:attrName>style.visibility</p:attrName>
                                        </p:attrNameLst>
                                      </p:cBhvr>
                                      <p:to>
                                        <p:strVal val="visible"/>
                                      </p:to>
                                    </p:set>
                                    <p:animEffect transition="in" filter="wipe(down)">
                                      <p:cBhvr>
                                        <p:cTn id="88" dur="500"/>
                                        <p:tgtEl>
                                          <p:spTgt spid="88"/>
                                        </p:tgtEl>
                                      </p:cBhvr>
                                    </p:animEffect>
                                  </p:childTnLst>
                                </p:cTn>
                              </p:par>
                              <p:par>
                                <p:cTn id="89" presetID="22" presetClass="entr" presetSubtype="4" fill="hold" grpId="0" nodeType="withEffect">
                                  <p:stCondLst>
                                    <p:cond delay="300"/>
                                  </p:stCondLst>
                                  <p:childTnLst>
                                    <p:set>
                                      <p:cBhvr>
                                        <p:cTn id="90" dur="1" fill="hold">
                                          <p:stCondLst>
                                            <p:cond delay="0"/>
                                          </p:stCondLst>
                                        </p:cTn>
                                        <p:tgtEl>
                                          <p:spTgt spid="93"/>
                                        </p:tgtEl>
                                        <p:attrNameLst>
                                          <p:attrName>style.visibility</p:attrName>
                                        </p:attrNameLst>
                                      </p:cBhvr>
                                      <p:to>
                                        <p:strVal val="visible"/>
                                      </p:to>
                                    </p:set>
                                    <p:animEffect transition="in" filter="wipe(down)">
                                      <p:cBhvr>
                                        <p:cTn id="91" dur="500"/>
                                        <p:tgtEl>
                                          <p:spTgt spid="93"/>
                                        </p:tgtEl>
                                      </p:cBhvr>
                                    </p:animEffect>
                                  </p:childTnLst>
                                </p:cTn>
                              </p:par>
                              <p:par>
                                <p:cTn id="92" presetID="22" presetClass="entr" presetSubtype="4" fill="hold" grpId="0" nodeType="withEffect">
                                  <p:stCondLst>
                                    <p:cond delay="300"/>
                                  </p:stCondLst>
                                  <p:childTnLst>
                                    <p:set>
                                      <p:cBhvr>
                                        <p:cTn id="93" dur="1" fill="hold">
                                          <p:stCondLst>
                                            <p:cond delay="0"/>
                                          </p:stCondLst>
                                        </p:cTn>
                                        <p:tgtEl>
                                          <p:spTgt spid="89"/>
                                        </p:tgtEl>
                                        <p:attrNameLst>
                                          <p:attrName>style.visibility</p:attrName>
                                        </p:attrNameLst>
                                      </p:cBhvr>
                                      <p:to>
                                        <p:strVal val="visible"/>
                                      </p:to>
                                    </p:set>
                                    <p:animEffect transition="in" filter="wipe(down)">
                                      <p:cBhvr>
                                        <p:cTn id="94" dur="500"/>
                                        <p:tgtEl>
                                          <p:spTgt spid="89"/>
                                        </p:tgtEl>
                                      </p:cBhvr>
                                    </p:animEffect>
                                  </p:childTnLst>
                                </p:cTn>
                              </p:par>
                              <p:par>
                                <p:cTn id="95" presetID="22" presetClass="entr" presetSubtype="4" fill="hold" grpId="0" nodeType="withEffect">
                                  <p:stCondLst>
                                    <p:cond delay="300"/>
                                  </p:stCondLst>
                                  <p:childTnLst>
                                    <p:set>
                                      <p:cBhvr>
                                        <p:cTn id="96" dur="1" fill="hold">
                                          <p:stCondLst>
                                            <p:cond delay="0"/>
                                          </p:stCondLst>
                                        </p:cTn>
                                        <p:tgtEl>
                                          <p:spTgt spid="94"/>
                                        </p:tgtEl>
                                        <p:attrNameLst>
                                          <p:attrName>style.visibility</p:attrName>
                                        </p:attrNameLst>
                                      </p:cBhvr>
                                      <p:to>
                                        <p:strVal val="visible"/>
                                      </p:to>
                                    </p:set>
                                    <p:animEffect transition="in" filter="wipe(down)">
                                      <p:cBhvr>
                                        <p:cTn id="97" dur="500"/>
                                        <p:tgtEl>
                                          <p:spTgt spid="94"/>
                                        </p:tgtEl>
                                      </p:cBhvr>
                                    </p:animEffect>
                                  </p:childTnLst>
                                </p:cTn>
                              </p:par>
                              <p:par>
                                <p:cTn id="98" presetID="22" presetClass="entr" presetSubtype="4" fill="hold" grpId="0" nodeType="withEffect">
                                  <p:stCondLst>
                                    <p:cond delay="300"/>
                                  </p:stCondLst>
                                  <p:childTnLst>
                                    <p:set>
                                      <p:cBhvr>
                                        <p:cTn id="99" dur="1" fill="hold">
                                          <p:stCondLst>
                                            <p:cond delay="0"/>
                                          </p:stCondLst>
                                        </p:cTn>
                                        <p:tgtEl>
                                          <p:spTgt spid="96"/>
                                        </p:tgtEl>
                                        <p:attrNameLst>
                                          <p:attrName>style.visibility</p:attrName>
                                        </p:attrNameLst>
                                      </p:cBhvr>
                                      <p:to>
                                        <p:strVal val="visible"/>
                                      </p:to>
                                    </p:set>
                                    <p:animEffect transition="in" filter="wipe(down)">
                                      <p:cBhvr>
                                        <p:cTn id="100" dur="500"/>
                                        <p:tgtEl>
                                          <p:spTgt spid="96"/>
                                        </p:tgtEl>
                                      </p:cBhvr>
                                    </p:animEffect>
                                  </p:childTnLst>
                                </p:cTn>
                              </p:par>
                            </p:childTnLst>
                          </p:cTn>
                        </p:par>
                        <p:par>
                          <p:cTn id="101" fill="hold">
                            <p:stCondLst>
                              <p:cond delay="3000"/>
                            </p:stCondLst>
                            <p:childTnLst>
                              <p:par>
                                <p:cTn id="102" presetID="22" presetClass="entr" presetSubtype="8" fill="hold" grpId="0" nodeType="after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wipe(left)">
                                      <p:cBhvr>
                                        <p:cTn id="104" dur="500"/>
                                        <p:tgtEl>
                                          <p:spTgt spid="102"/>
                                        </p:tgtEl>
                                      </p:cBhvr>
                                    </p:animEffect>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104"/>
                                        </p:tgtEl>
                                        <p:attrNameLst>
                                          <p:attrName>style.visibility</p:attrName>
                                        </p:attrNameLst>
                                      </p:cBhvr>
                                      <p:to>
                                        <p:strVal val="visible"/>
                                      </p:to>
                                    </p:set>
                                    <p:animEffect transition="in" filter="fade">
                                      <p:cBhvr>
                                        <p:cTn id="108" dur="1000"/>
                                        <p:tgtEl>
                                          <p:spTgt spid="104"/>
                                        </p:tgtEl>
                                      </p:cBhvr>
                                    </p:animEffect>
                                    <p:anim calcmode="lin" valueType="num">
                                      <p:cBhvr>
                                        <p:cTn id="109" dur="1000" fill="hold"/>
                                        <p:tgtEl>
                                          <p:spTgt spid="104"/>
                                        </p:tgtEl>
                                        <p:attrNameLst>
                                          <p:attrName>ppt_x</p:attrName>
                                        </p:attrNameLst>
                                      </p:cBhvr>
                                      <p:tavLst>
                                        <p:tav tm="0">
                                          <p:val>
                                            <p:strVal val="#ppt_x"/>
                                          </p:val>
                                        </p:tav>
                                        <p:tav tm="100000">
                                          <p:val>
                                            <p:strVal val="#ppt_x"/>
                                          </p:val>
                                        </p:tav>
                                      </p:tavLst>
                                    </p:anim>
                                    <p:anim calcmode="lin" valueType="num">
                                      <p:cBhvr>
                                        <p:cTn id="110" dur="1000" fill="hold"/>
                                        <p:tgtEl>
                                          <p:spTgt spid="104"/>
                                        </p:tgtEl>
                                        <p:attrNameLst>
                                          <p:attrName>ppt_y</p:attrName>
                                        </p:attrNameLst>
                                      </p:cBhvr>
                                      <p:tavLst>
                                        <p:tav tm="0">
                                          <p:val>
                                            <p:strVal val="#ppt_y+.1"/>
                                          </p:val>
                                        </p:tav>
                                        <p:tav tm="100000">
                                          <p:val>
                                            <p:strVal val="#ppt_y"/>
                                          </p:val>
                                        </p:tav>
                                      </p:tavLst>
                                    </p:anim>
                                  </p:childTnLst>
                                </p:cTn>
                              </p:par>
                            </p:childTnLst>
                          </p:cTn>
                        </p:par>
                        <p:par>
                          <p:cTn id="111" fill="hold">
                            <p:stCondLst>
                              <p:cond delay="4500"/>
                            </p:stCondLst>
                            <p:childTnLst>
                              <p:par>
                                <p:cTn id="112" presetID="22" presetClass="entr" presetSubtype="8" fill="hold" grpId="0" nodeType="afterEffect">
                                  <p:stCondLst>
                                    <p:cond delay="0"/>
                                  </p:stCondLst>
                                  <p:childTnLst>
                                    <p:set>
                                      <p:cBhvr>
                                        <p:cTn id="113" dur="1" fill="hold">
                                          <p:stCondLst>
                                            <p:cond delay="0"/>
                                          </p:stCondLst>
                                        </p:cTn>
                                        <p:tgtEl>
                                          <p:spTgt spid="103"/>
                                        </p:tgtEl>
                                        <p:attrNameLst>
                                          <p:attrName>style.visibility</p:attrName>
                                        </p:attrNameLst>
                                      </p:cBhvr>
                                      <p:to>
                                        <p:strVal val="visible"/>
                                      </p:to>
                                    </p:set>
                                    <p:animEffect transition="in" filter="wipe(left)">
                                      <p:cBhvr>
                                        <p:cTn id="114" dur="500"/>
                                        <p:tgtEl>
                                          <p:spTgt spid="103"/>
                                        </p:tgtEl>
                                      </p:cBhvr>
                                    </p:animEffect>
                                  </p:childTnLst>
                                </p:cTn>
                              </p:par>
                            </p:childTnLst>
                          </p:cTn>
                        </p:par>
                        <p:par>
                          <p:cTn id="115" fill="hold">
                            <p:stCondLst>
                              <p:cond delay="5000"/>
                            </p:stCondLst>
                            <p:childTnLst>
                              <p:par>
                                <p:cTn id="116" presetID="47" presetClass="entr" presetSubtype="0" fill="hold" grpId="0" nodeType="afterEffect">
                                  <p:stCondLst>
                                    <p:cond delay="0"/>
                                  </p:stCondLst>
                                  <p:childTnLst>
                                    <p:set>
                                      <p:cBhvr>
                                        <p:cTn id="117" dur="1" fill="hold">
                                          <p:stCondLst>
                                            <p:cond delay="0"/>
                                          </p:stCondLst>
                                        </p:cTn>
                                        <p:tgtEl>
                                          <p:spTgt spid="106"/>
                                        </p:tgtEl>
                                        <p:attrNameLst>
                                          <p:attrName>style.visibility</p:attrName>
                                        </p:attrNameLst>
                                      </p:cBhvr>
                                      <p:to>
                                        <p:strVal val="visible"/>
                                      </p:to>
                                    </p:set>
                                    <p:animEffect transition="in" filter="fade">
                                      <p:cBhvr>
                                        <p:cTn id="118" dur="1000"/>
                                        <p:tgtEl>
                                          <p:spTgt spid="106"/>
                                        </p:tgtEl>
                                      </p:cBhvr>
                                    </p:animEffect>
                                    <p:anim calcmode="lin" valueType="num">
                                      <p:cBhvr>
                                        <p:cTn id="119" dur="1000" fill="hold"/>
                                        <p:tgtEl>
                                          <p:spTgt spid="106"/>
                                        </p:tgtEl>
                                        <p:attrNameLst>
                                          <p:attrName>ppt_x</p:attrName>
                                        </p:attrNameLst>
                                      </p:cBhvr>
                                      <p:tavLst>
                                        <p:tav tm="0">
                                          <p:val>
                                            <p:strVal val="#ppt_x"/>
                                          </p:val>
                                        </p:tav>
                                        <p:tav tm="100000">
                                          <p:val>
                                            <p:strVal val="#ppt_x"/>
                                          </p:val>
                                        </p:tav>
                                      </p:tavLst>
                                    </p:anim>
                                    <p:anim calcmode="lin" valueType="num">
                                      <p:cBhvr>
                                        <p:cTn id="120" dur="1000" fill="hold"/>
                                        <p:tgtEl>
                                          <p:spTgt spid="106"/>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107"/>
                                        </p:tgtEl>
                                        <p:attrNameLst>
                                          <p:attrName>style.visibility</p:attrName>
                                        </p:attrNameLst>
                                      </p:cBhvr>
                                      <p:to>
                                        <p:strVal val="visible"/>
                                      </p:to>
                                    </p:set>
                                    <p:animEffect transition="in" filter="fade">
                                      <p:cBhvr>
                                        <p:cTn id="123" dur="1000"/>
                                        <p:tgtEl>
                                          <p:spTgt spid="107"/>
                                        </p:tgtEl>
                                      </p:cBhvr>
                                    </p:animEffect>
                                    <p:anim calcmode="lin" valueType="num">
                                      <p:cBhvr>
                                        <p:cTn id="124" dur="1000" fill="hold"/>
                                        <p:tgtEl>
                                          <p:spTgt spid="107"/>
                                        </p:tgtEl>
                                        <p:attrNameLst>
                                          <p:attrName>ppt_x</p:attrName>
                                        </p:attrNameLst>
                                      </p:cBhvr>
                                      <p:tavLst>
                                        <p:tav tm="0">
                                          <p:val>
                                            <p:strVal val="#ppt_x"/>
                                          </p:val>
                                        </p:tav>
                                        <p:tav tm="100000">
                                          <p:val>
                                            <p:strVal val="#ppt_x"/>
                                          </p:val>
                                        </p:tav>
                                      </p:tavLst>
                                    </p:anim>
                                    <p:anim calcmode="lin" valueType="num">
                                      <p:cBhvr>
                                        <p:cTn id="12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85" grpId="0"/>
      <p:bldP spid="86" grpId="0"/>
      <p:bldP spid="87" grpId="0"/>
      <p:bldP spid="88" grpId="0" animBg="1"/>
      <p:bldP spid="89" grpId="0" animBg="1"/>
      <p:bldP spid="90" grpId="0"/>
      <p:bldP spid="91" grpId="0"/>
      <p:bldP spid="92" grpId="0"/>
      <p:bldP spid="93" grpId="0" animBg="1"/>
      <p:bldP spid="94" grpId="0" animBg="1"/>
      <p:bldP spid="95" grpId="0"/>
      <p:bldP spid="96" grpId="0" animBg="1"/>
      <p:bldP spid="97" grpId="0"/>
      <p:bldP spid="98" grpId="0"/>
      <p:bldP spid="102" grpId="0" animBg="1"/>
      <p:bldP spid="103" grpId="0" animBg="1"/>
      <p:bldP spid="104" grpId="0"/>
      <p:bldP spid="106" grpId="0"/>
      <p:bldP spid="107" grpId="0"/>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3971971" y="1032257"/>
            <a:ext cx="4056413" cy="1075392"/>
            <a:chOff x="3347864" y="1152445"/>
            <a:chExt cx="4752528" cy="1080119"/>
          </a:xfrm>
        </p:grpSpPr>
        <p:sp>
          <p:nvSpPr>
            <p:cNvPr id="82" name="矩形 81"/>
            <p:cNvSpPr/>
            <p:nvPr/>
          </p:nvSpPr>
          <p:spPr>
            <a:xfrm>
              <a:off x="3347864" y="1152445"/>
              <a:ext cx="4752528" cy="267178"/>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项目一展示</a:t>
              </a:r>
              <a:endParaRPr lang="en-US" altLang="zh-CN"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3" name="矩形 82"/>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dirty="0"/>
            </a:p>
          </p:txBody>
        </p:sp>
      </p:grpSp>
      <p:grpSp>
        <p:nvGrpSpPr>
          <p:cNvPr id="84" name="组合 83"/>
          <p:cNvGrpSpPr/>
          <p:nvPr/>
        </p:nvGrpSpPr>
        <p:grpSpPr>
          <a:xfrm>
            <a:off x="3971971" y="2283232"/>
            <a:ext cx="4056413" cy="1075394"/>
            <a:chOff x="3347864" y="1152444"/>
            <a:chExt cx="4752528" cy="1080120"/>
          </a:xfrm>
        </p:grpSpPr>
        <p:sp>
          <p:nvSpPr>
            <p:cNvPr id="85" name="矩形 84"/>
            <p:cNvSpPr/>
            <p:nvPr/>
          </p:nvSpPr>
          <p:spPr>
            <a:xfrm>
              <a:off x="3347864" y="1152444"/>
              <a:ext cx="4752528" cy="267178"/>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项目二展示</a:t>
              </a:r>
              <a:endParaRPr lang="en-US" altLang="zh-CN"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6" name="矩形 85"/>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dirty="0"/>
            </a:p>
          </p:txBody>
        </p:sp>
      </p:grpSp>
      <p:grpSp>
        <p:nvGrpSpPr>
          <p:cNvPr id="87" name="组合 86"/>
          <p:cNvGrpSpPr/>
          <p:nvPr/>
        </p:nvGrpSpPr>
        <p:grpSpPr>
          <a:xfrm>
            <a:off x="3971971" y="3579376"/>
            <a:ext cx="4056413" cy="1075394"/>
            <a:chOff x="3347864" y="1152444"/>
            <a:chExt cx="4752528" cy="1080120"/>
          </a:xfrm>
        </p:grpSpPr>
        <p:sp>
          <p:nvSpPr>
            <p:cNvPr id="88" name="矩形 87"/>
            <p:cNvSpPr/>
            <p:nvPr/>
          </p:nvSpPr>
          <p:spPr>
            <a:xfrm>
              <a:off x="3347864" y="1152444"/>
              <a:ext cx="4752528" cy="267178"/>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项目三展示</a:t>
              </a:r>
              <a:endParaRPr lang="en-US" altLang="zh-CN" sz="16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9" name="矩形 88"/>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dirty="0"/>
            </a:p>
          </p:txBody>
        </p:sp>
      </p:grpSp>
      <p:sp>
        <p:nvSpPr>
          <p:cNvPr id="90" name="圆角矩形 89"/>
          <p:cNvSpPr/>
          <p:nvPr/>
        </p:nvSpPr>
        <p:spPr>
          <a:xfrm>
            <a:off x="1213592" y="1032751"/>
            <a:ext cx="2511122" cy="1080110"/>
          </a:xfrm>
          <a:prstGeom prst="roundRect">
            <a:avLst/>
          </a:prstGeom>
          <a:blipFill>
            <a:blip r:embed="rId3" cstate="screen"/>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
        <p:nvSpPr>
          <p:cNvPr id="91" name="圆角矩形 90"/>
          <p:cNvSpPr/>
          <p:nvPr/>
        </p:nvSpPr>
        <p:spPr>
          <a:xfrm>
            <a:off x="1213592" y="2283730"/>
            <a:ext cx="2511122" cy="1080110"/>
          </a:xfrm>
          <a:prstGeom prst="roundRect">
            <a:avLst/>
          </a:prstGeom>
          <a:blipFill>
            <a:blip r:embed="rId4" cstate="screen"/>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
        <p:nvSpPr>
          <p:cNvPr id="92" name="圆角矩形 91"/>
          <p:cNvSpPr/>
          <p:nvPr/>
        </p:nvSpPr>
        <p:spPr>
          <a:xfrm>
            <a:off x="1213593" y="3579872"/>
            <a:ext cx="2511122" cy="1080110"/>
          </a:xfrm>
          <a:prstGeom prst="roundRect">
            <a:avLst/>
          </a:prstGeom>
          <a:blipFill>
            <a:blip r:embed="rId5" cstate="screen"/>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a:endParaRPr lang="zh-CN" altLang="en-US" sz="1600"/>
          </a:p>
        </p:txBody>
      </p:sp>
      <p:sp>
        <p:nvSpPr>
          <p:cNvPr id="97"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 calcmode="lin" valueType="num">
                                      <p:cBhvr additive="base">
                                        <p:cTn id="10" dur="500" fill="hold"/>
                                        <p:tgtEl>
                                          <p:spTgt spid="90"/>
                                        </p:tgtEl>
                                        <p:attrNameLst>
                                          <p:attrName>ppt_x</p:attrName>
                                        </p:attrNameLst>
                                      </p:cBhvr>
                                      <p:tavLst>
                                        <p:tav tm="0">
                                          <p:val>
                                            <p:strVal val="0-#ppt_w/2"/>
                                          </p:val>
                                        </p:tav>
                                        <p:tav tm="100000">
                                          <p:val>
                                            <p:strVal val="#ppt_x"/>
                                          </p:val>
                                        </p:tav>
                                      </p:tavLst>
                                    </p:anim>
                                    <p:anim calcmode="lin" valueType="num">
                                      <p:cBhvr additive="base">
                                        <p:cTn id="11" dur="500" fill="hold"/>
                                        <p:tgtEl>
                                          <p:spTgt spid="90"/>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200"/>
                                  </p:stCondLst>
                                  <p:childTnLst>
                                    <p:set>
                                      <p:cBhvr>
                                        <p:cTn id="13" dur="1" fill="hold">
                                          <p:stCondLst>
                                            <p:cond delay="0"/>
                                          </p:stCondLst>
                                        </p:cTn>
                                        <p:tgtEl>
                                          <p:spTgt spid="91"/>
                                        </p:tgtEl>
                                        <p:attrNameLst>
                                          <p:attrName>style.visibility</p:attrName>
                                        </p:attrNameLst>
                                      </p:cBhvr>
                                      <p:to>
                                        <p:strVal val="visible"/>
                                      </p:to>
                                    </p:set>
                                    <p:anim calcmode="lin" valueType="num">
                                      <p:cBhvr additive="base">
                                        <p:cTn id="14" dur="500" fill="hold"/>
                                        <p:tgtEl>
                                          <p:spTgt spid="91"/>
                                        </p:tgtEl>
                                        <p:attrNameLst>
                                          <p:attrName>ppt_x</p:attrName>
                                        </p:attrNameLst>
                                      </p:cBhvr>
                                      <p:tavLst>
                                        <p:tav tm="0">
                                          <p:val>
                                            <p:strVal val="0-#ppt_w/2"/>
                                          </p:val>
                                        </p:tav>
                                        <p:tav tm="100000">
                                          <p:val>
                                            <p:strVal val="#ppt_x"/>
                                          </p:val>
                                        </p:tav>
                                      </p:tavLst>
                                    </p:anim>
                                    <p:anim calcmode="lin" valueType="num">
                                      <p:cBhvr additive="base">
                                        <p:cTn id="15" dur="500" fill="hold"/>
                                        <p:tgtEl>
                                          <p:spTgt spid="91"/>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400"/>
                                  </p:stCondLst>
                                  <p:childTnLst>
                                    <p:set>
                                      <p:cBhvr>
                                        <p:cTn id="17" dur="1" fill="hold">
                                          <p:stCondLst>
                                            <p:cond delay="0"/>
                                          </p:stCondLst>
                                        </p:cTn>
                                        <p:tgtEl>
                                          <p:spTgt spid="92"/>
                                        </p:tgtEl>
                                        <p:attrNameLst>
                                          <p:attrName>style.visibility</p:attrName>
                                        </p:attrNameLst>
                                      </p:cBhvr>
                                      <p:to>
                                        <p:strVal val="visible"/>
                                      </p:to>
                                    </p:set>
                                    <p:anim calcmode="lin" valueType="num">
                                      <p:cBhvr additive="base">
                                        <p:cTn id="18" dur="500" fill="hold"/>
                                        <p:tgtEl>
                                          <p:spTgt spid="92"/>
                                        </p:tgtEl>
                                        <p:attrNameLst>
                                          <p:attrName>ppt_x</p:attrName>
                                        </p:attrNameLst>
                                      </p:cBhvr>
                                      <p:tavLst>
                                        <p:tav tm="0">
                                          <p:val>
                                            <p:strVal val="0-#ppt_w/2"/>
                                          </p:val>
                                        </p:tav>
                                        <p:tav tm="100000">
                                          <p:val>
                                            <p:strVal val="#ppt_x"/>
                                          </p:val>
                                        </p:tav>
                                      </p:tavLst>
                                    </p:anim>
                                    <p:anim calcmode="lin" valueType="num">
                                      <p:cBhvr additive="base">
                                        <p:cTn id="19" dur="500" fill="hold"/>
                                        <p:tgtEl>
                                          <p:spTgt spid="9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up)">
                                      <p:cBhvr>
                                        <p:cTn id="23" dur="500"/>
                                        <p:tgtEl>
                                          <p:spTgt spid="81"/>
                                        </p:tgtEl>
                                      </p:cBhvr>
                                    </p:animEffect>
                                  </p:childTnLst>
                                </p:cTn>
                              </p:par>
                              <p:par>
                                <p:cTn id="24" presetID="22" presetClass="entr" presetSubtype="1" fill="hold" nodeType="withEffect">
                                  <p:stCondLst>
                                    <p:cond delay="200"/>
                                  </p:stCondLst>
                                  <p:childTnLst>
                                    <p:set>
                                      <p:cBhvr>
                                        <p:cTn id="25" dur="1" fill="hold">
                                          <p:stCondLst>
                                            <p:cond delay="0"/>
                                          </p:stCondLst>
                                        </p:cTn>
                                        <p:tgtEl>
                                          <p:spTgt spid="84"/>
                                        </p:tgtEl>
                                        <p:attrNameLst>
                                          <p:attrName>style.visibility</p:attrName>
                                        </p:attrNameLst>
                                      </p:cBhvr>
                                      <p:to>
                                        <p:strVal val="visible"/>
                                      </p:to>
                                    </p:set>
                                    <p:animEffect transition="in" filter="wipe(up)">
                                      <p:cBhvr>
                                        <p:cTn id="26" dur="500"/>
                                        <p:tgtEl>
                                          <p:spTgt spid="84"/>
                                        </p:tgtEl>
                                      </p:cBhvr>
                                    </p:animEffect>
                                  </p:childTnLst>
                                </p:cTn>
                              </p:par>
                              <p:par>
                                <p:cTn id="27" presetID="22" presetClass="entr" presetSubtype="1" fill="hold" nodeType="withEffect">
                                  <p:stCondLst>
                                    <p:cond delay="400"/>
                                  </p:stCondLst>
                                  <p:childTnLst>
                                    <p:set>
                                      <p:cBhvr>
                                        <p:cTn id="28" dur="1" fill="hold">
                                          <p:stCondLst>
                                            <p:cond delay="0"/>
                                          </p:stCondLst>
                                        </p:cTn>
                                        <p:tgtEl>
                                          <p:spTgt spid="87"/>
                                        </p:tgtEl>
                                        <p:attrNameLst>
                                          <p:attrName>style.visibility</p:attrName>
                                        </p:attrNameLst>
                                      </p:cBhvr>
                                      <p:to>
                                        <p:strVal val="visible"/>
                                      </p:to>
                                    </p:set>
                                    <p:animEffect transition="in" filter="wipe(up)">
                                      <p:cBhvr>
                                        <p:cTn id="2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337"/>
          <p:cNvGrpSpPr/>
          <p:nvPr/>
        </p:nvGrpSpPr>
        <p:grpSpPr>
          <a:xfrm>
            <a:off x="827584" y="1500501"/>
            <a:ext cx="1647323" cy="1077093"/>
            <a:chOff x="1" y="0"/>
            <a:chExt cx="4392858" cy="2872248"/>
          </a:xfrm>
        </p:grpSpPr>
        <p:sp>
          <p:nvSpPr>
            <p:cNvPr id="54"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55"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56" name="Group 342"/>
          <p:cNvGrpSpPr/>
          <p:nvPr/>
        </p:nvGrpSpPr>
        <p:grpSpPr>
          <a:xfrm>
            <a:off x="2262318" y="1500501"/>
            <a:ext cx="1647323" cy="1077093"/>
            <a:chOff x="0" y="0"/>
            <a:chExt cx="4392859" cy="2872248"/>
          </a:xfrm>
          <a:solidFill>
            <a:srgbClr val="D9B692"/>
          </a:solidFill>
        </p:grpSpPr>
        <p:sp>
          <p:nvSpPr>
            <p:cNvPr id="57"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58" name="Shape 340"/>
            <p:cNvSpPr/>
            <p:nvPr/>
          </p:nvSpPr>
          <p:spPr>
            <a:xfrm>
              <a:off x="1194479" y="1289712"/>
              <a:ext cx="2852436" cy="431800"/>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59" name="Group 347"/>
          <p:cNvGrpSpPr/>
          <p:nvPr/>
        </p:nvGrpSpPr>
        <p:grpSpPr>
          <a:xfrm>
            <a:off x="3732499" y="1500501"/>
            <a:ext cx="1647323" cy="1077093"/>
            <a:chOff x="0" y="0"/>
            <a:chExt cx="4392859" cy="2872248"/>
          </a:xfrm>
        </p:grpSpPr>
        <p:sp>
          <p:nvSpPr>
            <p:cNvPr id="60"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1"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62" name="Group 352"/>
          <p:cNvGrpSpPr/>
          <p:nvPr/>
        </p:nvGrpSpPr>
        <p:grpSpPr>
          <a:xfrm>
            <a:off x="5190569" y="1500501"/>
            <a:ext cx="1647322" cy="1077093"/>
            <a:chOff x="0" y="0"/>
            <a:chExt cx="4392859" cy="2872248"/>
          </a:xfrm>
        </p:grpSpPr>
        <p:sp>
          <p:nvSpPr>
            <p:cNvPr id="63"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D9B69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64"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65" name="Group 357"/>
          <p:cNvGrpSpPr/>
          <p:nvPr/>
        </p:nvGrpSpPr>
        <p:grpSpPr>
          <a:xfrm>
            <a:off x="6669094" y="1500501"/>
            <a:ext cx="1647322" cy="1077093"/>
            <a:chOff x="0" y="0"/>
            <a:chExt cx="4392859" cy="2872248"/>
          </a:xfrm>
        </p:grpSpPr>
        <p:sp>
          <p:nvSpPr>
            <p:cNvPr id="66"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7"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68" name="Group 360"/>
          <p:cNvGrpSpPr/>
          <p:nvPr/>
        </p:nvGrpSpPr>
        <p:grpSpPr>
          <a:xfrm>
            <a:off x="1491759" y="2423657"/>
            <a:ext cx="318973" cy="318973"/>
            <a:chOff x="0" y="0"/>
            <a:chExt cx="850594" cy="850594"/>
          </a:xfrm>
        </p:grpSpPr>
        <p:sp>
          <p:nvSpPr>
            <p:cNvPr id="69"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70"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71" name="Group 363"/>
          <p:cNvGrpSpPr/>
          <p:nvPr/>
        </p:nvGrpSpPr>
        <p:grpSpPr>
          <a:xfrm>
            <a:off x="2929521" y="2423657"/>
            <a:ext cx="318973" cy="318973"/>
            <a:chOff x="0" y="0"/>
            <a:chExt cx="850594" cy="850594"/>
          </a:xfrm>
        </p:grpSpPr>
        <p:sp>
          <p:nvSpPr>
            <p:cNvPr id="72"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69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73"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74" name="Group 366"/>
          <p:cNvGrpSpPr/>
          <p:nvPr/>
        </p:nvGrpSpPr>
        <p:grpSpPr>
          <a:xfrm>
            <a:off x="4396674" y="2423657"/>
            <a:ext cx="318973" cy="318973"/>
            <a:chOff x="0" y="0"/>
            <a:chExt cx="850594" cy="850594"/>
          </a:xfrm>
        </p:grpSpPr>
        <p:sp>
          <p:nvSpPr>
            <p:cNvPr id="75"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76"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77" name="Group 369"/>
          <p:cNvGrpSpPr/>
          <p:nvPr/>
        </p:nvGrpSpPr>
        <p:grpSpPr>
          <a:xfrm>
            <a:off x="5854743" y="2423657"/>
            <a:ext cx="318973" cy="318973"/>
            <a:chOff x="0" y="0"/>
            <a:chExt cx="850594" cy="850594"/>
          </a:xfrm>
        </p:grpSpPr>
        <p:sp>
          <p:nvSpPr>
            <p:cNvPr id="78"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69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79" name="Shape 368"/>
            <p:cNvSpPr/>
            <p:nvPr/>
          </p:nvSpPr>
          <p:spPr>
            <a:xfrm>
              <a:off x="314736"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dirty="0">
                  <a:latin typeface="Arial" panose="020B0604020202020204" pitchFamily="34" charset="0"/>
                  <a:cs typeface="Arial" panose="020B0604020202020204" pitchFamily="34" charset="0"/>
                </a:rPr>
                <a:t>4</a:t>
              </a:r>
            </a:p>
          </p:txBody>
        </p:sp>
      </p:grpSp>
      <p:grpSp>
        <p:nvGrpSpPr>
          <p:cNvPr id="80" name="Group 372"/>
          <p:cNvGrpSpPr/>
          <p:nvPr/>
        </p:nvGrpSpPr>
        <p:grpSpPr>
          <a:xfrm>
            <a:off x="7333269" y="2423657"/>
            <a:ext cx="318973" cy="318973"/>
            <a:chOff x="0" y="0"/>
            <a:chExt cx="850594" cy="850594"/>
          </a:xfrm>
        </p:grpSpPr>
        <p:sp>
          <p:nvSpPr>
            <p:cNvPr id="81"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82"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83" name="Shape 373"/>
          <p:cNvSpPr/>
          <p:nvPr/>
        </p:nvSpPr>
        <p:spPr>
          <a:xfrm>
            <a:off x="1043608"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Shape 376"/>
          <p:cNvSpPr/>
          <p:nvPr/>
        </p:nvSpPr>
        <p:spPr>
          <a:xfrm>
            <a:off x="250935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Shape 379"/>
          <p:cNvSpPr/>
          <p:nvPr/>
        </p:nvSpPr>
        <p:spPr>
          <a:xfrm>
            <a:off x="394951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Shape 382"/>
          <p:cNvSpPr/>
          <p:nvPr/>
        </p:nvSpPr>
        <p:spPr>
          <a:xfrm>
            <a:off x="5436096"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Shape 385"/>
          <p:cNvSpPr/>
          <p:nvPr/>
        </p:nvSpPr>
        <p:spPr>
          <a:xfrm>
            <a:off x="6901842"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randombar(horizontal)">
                                      <p:cBhvr>
                                        <p:cTn id="7" dur="500"/>
                                        <p:tgtEl>
                                          <p:spTgt spid="8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indefinite" fill="hold"/>
                                        <p:tgtEl>
                                          <p:spTgt spid="65"/>
                                        </p:tgtEl>
                                        <p:attrNameLst>
                                          <p:attrName>style.visibility</p:attrName>
                                        </p:attrNameLst>
                                      </p:cBhvr>
                                      <p:to>
                                        <p:strVal val="visible"/>
                                      </p:to>
                                    </p:set>
                                    <p:anim calcmode="lin" valueType="num">
                                      <p:cBhvr>
                                        <p:cTn id="11" dur="800" fill="hold"/>
                                        <p:tgtEl>
                                          <p:spTgt spid="65"/>
                                        </p:tgtEl>
                                        <p:attrNameLst>
                                          <p:attrName>ppt_x</p:attrName>
                                        </p:attrNameLst>
                                      </p:cBhvr>
                                      <p:tavLst>
                                        <p:tav tm="0">
                                          <p:val>
                                            <p:strVal val="0-#ppt_w/2"/>
                                          </p:val>
                                        </p:tav>
                                        <p:tav tm="100000">
                                          <p:val>
                                            <p:strVal val="#ppt_x"/>
                                          </p:val>
                                        </p:tav>
                                      </p:tavLst>
                                    </p:anim>
                                    <p:anim calcmode="lin" valueType="num">
                                      <p:cBhvr>
                                        <p:cTn id="12" dur="8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indefinite" fill="hold"/>
                                        <p:tgtEl>
                                          <p:spTgt spid="62"/>
                                        </p:tgtEl>
                                        <p:attrNameLst>
                                          <p:attrName>style.visibility</p:attrName>
                                        </p:attrNameLst>
                                      </p:cBhvr>
                                      <p:to>
                                        <p:strVal val="visible"/>
                                      </p:to>
                                    </p:set>
                                    <p:anim calcmode="lin" valueType="num">
                                      <p:cBhvr>
                                        <p:cTn id="15" dur="800" fill="hold"/>
                                        <p:tgtEl>
                                          <p:spTgt spid="62"/>
                                        </p:tgtEl>
                                        <p:attrNameLst>
                                          <p:attrName>ppt_x</p:attrName>
                                        </p:attrNameLst>
                                      </p:cBhvr>
                                      <p:tavLst>
                                        <p:tav tm="0">
                                          <p:val>
                                            <p:strVal val="0-#ppt_w/2"/>
                                          </p:val>
                                        </p:tav>
                                        <p:tav tm="100000">
                                          <p:val>
                                            <p:strVal val="#ppt_x"/>
                                          </p:val>
                                        </p:tav>
                                      </p:tavLst>
                                    </p:anim>
                                    <p:anim calcmode="lin" valueType="num">
                                      <p:cBhvr>
                                        <p:cTn id="16" dur="800" fill="hold"/>
                                        <p:tgtEl>
                                          <p:spTgt spid="6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800"/>
                                  </p:stCondLst>
                                  <p:childTnLst>
                                    <p:set>
                                      <p:cBhvr>
                                        <p:cTn id="18" dur="indefinite" fill="hold"/>
                                        <p:tgtEl>
                                          <p:spTgt spid="59"/>
                                        </p:tgtEl>
                                        <p:attrNameLst>
                                          <p:attrName>style.visibility</p:attrName>
                                        </p:attrNameLst>
                                      </p:cBhvr>
                                      <p:to>
                                        <p:strVal val="visible"/>
                                      </p:to>
                                    </p:set>
                                    <p:anim calcmode="lin" valueType="num">
                                      <p:cBhvr>
                                        <p:cTn id="19" dur="800" fill="hold"/>
                                        <p:tgtEl>
                                          <p:spTgt spid="59"/>
                                        </p:tgtEl>
                                        <p:attrNameLst>
                                          <p:attrName>ppt_x</p:attrName>
                                        </p:attrNameLst>
                                      </p:cBhvr>
                                      <p:tavLst>
                                        <p:tav tm="0">
                                          <p:val>
                                            <p:strVal val="0-#ppt_w/2"/>
                                          </p:val>
                                        </p:tav>
                                        <p:tav tm="100000">
                                          <p:val>
                                            <p:strVal val="#ppt_x"/>
                                          </p:val>
                                        </p:tav>
                                      </p:tavLst>
                                    </p:anim>
                                    <p:anim calcmode="lin" valueType="num">
                                      <p:cBhvr>
                                        <p:cTn id="20" dur="8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200"/>
                                  </p:stCondLst>
                                  <p:childTnLst>
                                    <p:set>
                                      <p:cBhvr>
                                        <p:cTn id="22" dur="indefinite" fill="hold"/>
                                        <p:tgtEl>
                                          <p:spTgt spid="56"/>
                                        </p:tgtEl>
                                        <p:attrNameLst>
                                          <p:attrName>style.visibility</p:attrName>
                                        </p:attrNameLst>
                                      </p:cBhvr>
                                      <p:to>
                                        <p:strVal val="visible"/>
                                      </p:to>
                                    </p:set>
                                    <p:anim calcmode="lin" valueType="num">
                                      <p:cBhvr>
                                        <p:cTn id="23" dur="800" fill="hold"/>
                                        <p:tgtEl>
                                          <p:spTgt spid="56"/>
                                        </p:tgtEl>
                                        <p:attrNameLst>
                                          <p:attrName>ppt_x</p:attrName>
                                        </p:attrNameLst>
                                      </p:cBhvr>
                                      <p:tavLst>
                                        <p:tav tm="0">
                                          <p:val>
                                            <p:strVal val="0-#ppt_w/2"/>
                                          </p:val>
                                        </p:tav>
                                        <p:tav tm="100000">
                                          <p:val>
                                            <p:strVal val="#ppt_x"/>
                                          </p:val>
                                        </p:tav>
                                      </p:tavLst>
                                    </p:anim>
                                    <p:anim calcmode="lin" valueType="num">
                                      <p:cBhvr>
                                        <p:cTn id="24" dur="800" fill="hold"/>
                                        <p:tgtEl>
                                          <p:spTgt spid="5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600"/>
                                  </p:stCondLst>
                                  <p:childTnLst>
                                    <p:set>
                                      <p:cBhvr>
                                        <p:cTn id="26" dur="indefinite" fill="hold"/>
                                        <p:tgtEl>
                                          <p:spTgt spid="53"/>
                                        </p:tgtEl>
                                        <p:attrNameLst>
                                          <p:attrName>style.visibility</p:attrName>
                                        </p:attrNameLst>
                                      </p:cBhvr>
                                      <p:to>
                                        <p:strVal val="visible"/>
                                      </p:to>
                                    </p:set>
                                    <p:anim calcmode="lin" valueType="num">
                                      <p:cBhvr>
                                        <p:cTn id="27" dur="800" fill="hold"/>
                                        <p:tgtEl>
                                          <p:spTgt spid="53"/>
                                        </p:tgtEl>
                                        <p:attrNameLst>
                                          <p:attrName>ppt_x</p:attrName>
                                        </p:attrNameLst>
                                      </p:cBhvr>
                                      <p:tavLst>
                                        <p:tav tm="0">
                                          <p:val>
                                            <p:strVal val="0-#ppt_w/2"/>
                                          </p:val>
                                        </p:tav>
                                        <p:tav tm="100000">
                                          <p:val>
                                            <p:strVal val="#ppt_x"/>
                                          </p:val>
                                        </p:tav>
                                      </p:tavLst>
                                    </p:anim>
                                    <p:anim calcmode="lin" valueType="num">
                                      <p:cBhvr>
                                        <p:cTn id="28" dur="800" fill="hold"/>
                                        <p:tgtEl>
                                          <p:spTgt spid="5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indefinite" fill="hold"/>
                                        <p:tgtEl>
                                          <p:spTgt spid="68"/>
                                        </p:tgtEl>
                                        <p:attrNameLst>
                                          <p:attrName>style.visibility</p:attrName>
                                        </p:attrNameLst>
                                      </p:cBhvr>
                                      <p:to>
                                        <p:strVal val="visible"/>
                                      </p:to>
                                    </p:set>
                                    <p:anim calcmode="lin" valueType="num">
                                      <p:cBhvr>
                                        <p:cTn id="32" dur="600" fill="hold"/>
                                        <p:tgtEl>
                                          <p:spTgt spid="68"/>
                                        </p:tgtEl>
                                        <p:attrNameLst>
                                          <p:attrName>ppt_x</p:attrName>
                                        </p:attrNameLst>
                                      </p:cBhvr>
                                      <p:tavLst>
                                        <p:tav tm="0">
                                          <p:val>
                                            <p:strVal val="#ppt_x"/>
                                          </p:val>
                                        </p:tav>
                                        <p:tav tm="100000">
                                          <p:val>
                                            <p:strVal val="#ppt_x"/>
                                          </p:val>
                                        </p:tav>
                                      </p:tavLst>
                                    </p:anim>
                                    <p:anim calcmode="lin" valueType="num">
                                      <p:cBhvr>
                                        <p:cTn id="33" dur="600" fill="hold"/>
                                        <p:tgtEl>
                                          <p:spTgt spid="6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indefinite" fill="hold"/>
                                        <p:tgtEl>
                                          <p:spTgt spid="71"/>
                                        </p:tgtEl>
                                        <p:attrNameLst>
                                          <p:attrName>style.visibility</p:attrName>
                                        </p:attrNameLst>
                                      </p:cBhvr>
                                      <p:to>
                                        <p:strVal val="visible"/>
                                      </p:to>
                                    </p:set>
                                    <p:anim calcmode="lin" valueType="num">
                                      <p:cBhvr>
                                        <p:cTn id="36" dur="600" fill="hold"/>
                                        <p:tgtEl>
                                          <p:spTgt spid="71"/>
                                        </p:tgtEl>
                                        <p:attrNameLst>
                                          <p:attrName>ppt_x</p:attrName>
                                        </p:attrNameLst>
                                      </p:cBhvr>
                                      <p:tavLst>
                                        <p:tav tm="0">
                                          <p:val>
                                            <p:strVal val="#ppt_x"/>
                                          </p:val>
                                        </p:tav>
                                        <p:tav tm="100000">
                                          <p:val>
                                            <p:strVal val="#ppt_x"/>
                                          </p:val>
                                        </p:tav>
                                      </p:tavLst>
                                    </p:anim>
                                    <p:anim calcmode="lin" valueType="num">
                                      <p:cBhvr>
                                        <p:cTn id="37" dur="600" fill="hold"/>
                                        <p:tgtEl>
                                          <p:spTgt spid="7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indefinite" fill="hold"/>
                                        <p:tgtEl>
                                          <p:spTgt spid="74"/>
                                        </p:tgtEl>
                                        <p:attrNameLst>
                                          <p:attrName>style.visibility</p:attrName>
                                        </p:attrNameLst>
                                      </p:cBhvr>
                                      <p:to>
                                        <p:strVal val="visible"/>
                                      </p:to>
                                    </p:set>
                                    <p:anim calcmode="lin" valueType="num">
                                      <p:cBhvr>
                                        <p:cTn id="40" dur="600" fill="hold"/>
                                        <p:tgtEl>
                                          <p:spTgt spid="74"/>
                                        </p:tgtEl>
                                        <p:attrNameLst>
                                          <p:attrName>ppt_x</p:attrName>
                                        </p:attrNameLst>
                                      </p:cBhvr>
                                      <p:tavLst>
                                        <p:tav tm="0">
                                          <p:val>
                                            <p:strVal val="#ppt_x"/>
                                          </p:val>
                                        </p:tav>
                                        <p:tav tm="100000">
                                          <p:val>
                                            <p:strVal val="#ppt_x"/>
                                          </p:val>
                                        </p:tav>
                                      </p:tavLst>
                                    </p:anim>
                                    <p:anim calcmode="lin" valueType="num">
                                      <p:cBhvr>
                                        <p:cTn id="41" dur="600" fill="hold"/>
                                        <p:tgtEl>
                                          <p:spTgt spid="7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indefinite" fill="hold"/>
                                        <p:tgtEl>
                                          <p:spTgt spid="77"/>
                                        </p:tgtEl>
                                        <p:attrNameLst>
                                          <p:attrName>style.visibility</p:attrName>
                                        </p:attrNameLst>
                                      </p:cBhvr>
                                      <p:to>
                                        <p:strVal val="visible"/>
                                      </p:to>
                                    </p:set>
                                    <p:anim calcmode="lin" valueType="num">
                                      <p:cBhvr>
                                        <p:cTn id="44" dur="600" fill="hold"/>
                                        <p:tgtEl>
                                          <p:spTgt spid="77"/>
                                        </p:tgtEl>
                                        <p:attrNameLst>
                                          <p:attrName>ppt_x</p:attrName>
                                        </p:attrNameLst>
                                      </p:cBhvr>
                                      <p:tavLst>
                                        <p:tav tm="0">
                                          <p:val>
                                            <p:strVal val="#ppt_x"/>
                                          </p:val>
                                        </p:tav>
                                        <p:tav tm="100000">
                                          <p:val>
                                            <p:strVal val="#ppt_x"/>
                                          </p:val>
                                        </p:tav>
                                      </p:tavLst>
                                    </p:anim>
                                    <p:anim calcmode="lin" valueType="num">
                                      <p:cBhvr>
                                        <p:cTn id="45" dur="600" fill="hold"/>
                                        <p:tgtEl>
                                          <p:spTgt spid="7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indefinite" fill="hold"/>
                                        <p:tgtEl>
                                          <p:spTgt spid="80"/>
                                        </p:tgtEl>
                                        <p:attrNameLst>
                                          <p:attrName>style.visibility</p:attrName>
                                        </p:attrNameLst>
                                      </p:cBhvr>
                                      <p:to>
                                        <p:strVal val="visible"/>
                                      </p:to>
                                    </p:set>
                                    <p:anim calcmode="lin" valueType="num">
                                      <p:cBhvr>
                                        <p:cTn id="48" dur="600" fill="hold"/>
                                        <p:tgtEl>
                                          <p:spTgt spid="80"/>
                                        </p:tgtEl>
                                        <p:attrNameLst>
                                          <p:attrName>ppt_x</p:attrName>
                                        </p:attrNameLst>
                                      </p:cBhvr>
                                      <p:tavLst>
                                        <p:tav tm="0">
                                          <p:val>
                                            <p:strVal val="#ppt_x"/>
                                          </p:val>
                                        </p:tav>
                                        <p:tav tm="100000">
                                          <p:val>
                                            <p:strVal val="#ppt_x"/>
                                          </p:val>
                                        </p:tav>
                                      </p:tavLst>
                                    </p:anim>
                                    <p:anim calcmode="lin" valueType="num">
                                      <p:cBhvr>
                                        <p:cTn id="49" dur="600" fill="hold"/>
                                        <p:tgtEl>
                                          <p:spTgt spid="80"/>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500"/>
                                        <p:tgtEl>
                                          <p:spTgt spid="84"/>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500"/>
                                        <p:tgtEl>
                                          <p:spTgt spid="85"/>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500"/>
                                        <p:tgtEl>
                                          <p:spTgt spid="86"/>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dvAuto="0"/>
      <p:bldP spid="56" grpId="0" animBg="1" advAuto="0"/>
      <p:bldP spid="59" grpId="0" advAuto="0"/>
      <p:bldP spid="62" grpId="0" animBg="1" advAuto="0"/>
      <p:bldP spid="65" grpId="0" advAuto="0"/>
      <p:bldP spid="68" grpId="0" advAuto="0"/>
      <p:bldP spid="71" grpId="0" animBg="1" advAuto="0"/>
      <p:bldP spid="74" grpId="0" advAuto="0"/>
      <p:bldP spid="77" grpId="0" animBg="1" advAuto="0"/>
      <p:bldP spid="80" grpId="0" advAuto="0"/>
      <p:bldP spid="83" grpId="0"/>
      <p:bldP spid="84" grpId="0"/>
      <p:bldP spid="85" grpId="0"/>
      <p:bldP spid="86" grpId="0"/>
      <p:bldP spid="87"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直接连接符 6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74"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75" name="组合 74"/>
          <p:cNvGrpSpPr/>
          <p:nvPr/>
        </p:nvGrpSpPr>
        <p:grpSpPr>
          <a:xfrm>
            <a:off x="3453144" y="2663168"/>
            <a:ext cx="2237712" cy="2948289"/>
            <a:chOff x="3815003" y="3087488"/>
            <a:chExt cx="2237712" cy="2948289"/>
          </a:xfrm>
        </p:grpSpPr>
        <p:sp>
          <p:nvSpPr>
            <p:cNvPr id="76" name="椭圆 75"/>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3815003" y="3087488"/>
              <a:ext cx="2237712" cy="2948289"/>
              <a:chOff x="3692888" y="2889538"/>
              <a:chExt cx="2473262" cy="3258636"/>
            </a:xfrm>
          </p:grpSpPr>
          <p:sp>
            <p:nvSpPr>
              <p:cNvPr id="78"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4710544" y="5261738"/>
                <a:ext cx="437950" cy="886436"/>
              </a:xfrm>
              <a:prstGeom prst="roundRect">
                <a:avLst>
                  <a:gd name="adj" fmla="val 50000"/>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0" name="Rectangle 11"/>
          <p:cNvSpPr>
            <a:spLocks noChangeArrowheads="1"/>
          </p:cNvSpPr>
          <p:nvPr/>
        </p:nvSpPr>
        <p:spPr bwMode="gray">
          <a:xfrm>
            <a:off x="3836056" y="3376032"/>
            <a:ext cx="1463708" cy="707886"/>
          </a:xfrm>
          <a:prstGeom prst="rect">
            <a:avLst/>
          </a:prstGeom>
          <a:noFill/>
          <a:ln>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p>
        </p:txBody>
      </p:sp>
      <p:sp>
        <p:nvSpPr>
          <p:cNvPr id="81" name="椭圆 80"/>
          <p:cNvSpPr/>
          <p:nvPr/>
        </p:nvSpPr>
        <p:spPr>
          <a:xfrm>
            <a:off x="2280408" y="1707654"/>
            <a:ext cx="1067456" cy="1084278"/>
          </a:xfrm>
          <a:prstGeom prst="ellips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82" name="椭圆 81"/>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83" name="椭圆 82"/>
          <p:cNvSpPr/>
          <p:nvPr/>
        </p:nvSpPr>
        <p:spPr>
          <a:xfrm>
            <a:off x="5652120" y="1707654"/>
            <a:ext cx="1067456" cy="1084278"/>
          </a:xfrm>
          <a:prstGeom prst="ellips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84" name="椭圆 83"/>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85"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86"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87"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88"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89" name="组合 88"/>
          <p:cNvGrpSpPr/>
          <p:nvPr/>
        </p:nvGrpSpPr>
        <p:grpSpPr>
          <a:xfrm>
            <a:off x="755576" y="1059582"/>
            <a:ext cx="2913592" cy="500137"/>
            <a:chOff x="539552" y="1182027"/>
            <a:chExt cx="2913592" cy="500137"/>
          </a:xfrm>
        </p:grpSpPr>
        <p:sp>
          <p:nvSpPr>
            <p:cNvPr id="90"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91" name="矩形 90"/>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ppt_x"/>
                                          </p:val>
                                        </p:tav>
                                        <p:tav tm="100000">
                                          <p:val>
                                            <p:strVal val="#ppt_x"/>
                                          </p:val>
                                        </p:tav>
                                      </p:tavLst>
                                    </p:anim>
                                    <p:anim calcmode="lin" valueType="num">
                                      <p:cBhvr additive="base">
                                        <p:cTn id="12" dur="50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fill="hold"/>
                                        <p:tgtEl>
                                          <p:spTgt spid="75"/>
                                        </p:tgtEl>
                                        <p:attrNameLst>
                                          <p:attrName>ppt_x</p:attrName>
                                        </p:attrNameLst>
                                      </p:cBhvr>
                                      <p:tavLst>
                                        <p:tav tm="0">
                                          <p:val>
                                            <p:strVal val="#ppt_x"/>
                                          </p:val>
                                        </p:tav>
                                        <p:tav tm="100000">
                                          <p:val>
                                            <p:strVal val="#ppt_x"/>
                                          </p:val>
                                        </p:tav>
                                      </p:tavLst>
                                    </p:anim>
                                    <p:anim calcmode="lin" valueType="num">
                                      <p:cBhvr additive="base">
                                        <p:cTn id="16" dur="500" fill="hold"/>
                                        <p:tgtEl>
                                          <p:spTgt spid="7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53" presetClass="entr" presetSubtype="16"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p:cTn id="25" dur="500" fill="hold"/>
                                        <p:tgtEl>
                                          <p:spTgt spid="62"/>
                                        </p:tgtEl>
                                        <p:attrNameLst>
                                          <p:attrName>ppt_w</p:attrName>
                                        </p:attrNameLst>
                                      </p:cBhvr>
                                      <p:tavLst>
                                        <p:tav tm="0">
                                          <p:val>
                                            <p:fltVal val="0"/>
                                          </p:val>
                                        </p:tav>
                                        <p:tav tm="100000">
                                          <p:val>
                                            <p:strVal val="#ppt_w"/>
                                          </p:val>
                                        </p:tav>
                                      </p:tavLst>
                                    </p:anim>
                                    <p:anim calcmode="lin" valueType="num">
                                      <p:cBhvr>
                                        <p:cTn id="26" dur="500" fill="hold"/>
                                        <p:tgtEl>
                                          <p:spTgt spid="62"/>
                                        </p:tgtEl>
                                        <p:attrNameLst>
                                          <p:attrName>ppt_h</p:attrName>
                                        </p:attrNameLst>
                                      </p:cBhvr>
                                      <p:tavLst>
                                        <p:tav tm="0">
                                          <p:val>
                                            <p:fltVal val="0"/>
                                          </p:val>
                                        </p:tav>
                                        <p:tav tm="100000">
                                          <p:val>
                                            <p:strVal val="#ppt_h"/>
                                          </p:val>
                                        </p:tav>
                                      </p:tavLst>
                                    </p:anim>
                                    <p:animEffect transition="in" filter="fade">
                                      <p:cBhvr>
                                        <p:cTn id="27" dur="500"/>
                                        <p:tgtEl>
                                          <p:spTgt spid="62"/>
                                        </p:tgtEl>
                                      </p:cBhvr>
                                    </p:animEffect>
                                  </p:childTnLst>
                                </p:cTn>
                              </p:par>
                              <p:par>
                                <p:cTn id="28" presetID="53" presetClass="entr" presetSubtype="16"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p:cTn id="30" dur="500" fill="hold"/>
                                        <p:tgtEl>
                                          <p:spTgt spid="70"/>
                                        </p:tgtEl>
                                        <p:attrNameLst>
                                          <p:attrName>ppt_w</p:attrName>
                                        </p:attrNameLst>
                                      </p:cBhvr>
                                      <p:tavLst>
                                        <p:tav tm="0">
                                          <p:val>
                                            <p:fltVal val="0"/>
                                          </p:val>
                                        </p:tav>
                                        <p:tav tm="100000">
                                          <p:val>
                                            <p:strVal val="#ppt_w"/>
                                          </p:val>
                                        </p:tav>
                                      </p:tavLst>
                                    </p:anim>
                                    <p:anim calcmode="lin" valueType="num">
                                      <p:cBhvr>
                                        <p:cTn id="31" dur="500" fill="hold"/>
                                        <p:tgtEl>
                                          <p:spTgt spid="70"/>
                                        </p:tgtEl>
                                        <p:attrNameLst>
                                          <p:attrName>ppt_h</p:attrName>
                                        </p:attrNameLst>
                                      </p:cBhvr>
                                      <p:tavLst>
                                        <p:tav tm="0">
                                          <p:val>
                                            <p:fltVal val="0"/>
                                          </p:val>
                                        </p:tav>
                                        <p:tav tm="100000">
                                          <p:val>
                                            <p:strVal val="#ppt_h"/>
                                          </p:val>
                                        </p:tav>
                                      </p:tavLst>
                                    </p:anim>
                                    <p:animEffect transition="in" filter="fade">
                                      <p:cBhvr>
                                        <p:cTn id="32" dur="500"/>
                                        <p:tgtEl>
                                          <p:spTgt spid="70"/>
                                        </p:tgtEl>
                                      </p:cBhvr>
                                    </p:animEffect>
                                  </p:childTnLst>
                                </p:cTn>
                              </p:par>
                              <p:par>
                                <p:cTn id="33" presetID="53" presetClass="entr" presetSubtype="16"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animEffect transition="in" filter="fade">
                                      <p:cBhvr>
                                        <p:cTn id="37" dur="500"/>
                                        <p:tgtEl>
                                          <p:spTgt spid="71"/>
                                        </p:tgtEl>
                                      </p:cBhvr>
                                    </p:animEffect>
                                  </p:childTnLst>
                                </p:cTn>
                              </p:par>
                              <p:par>
                                <p:cTn id="38" presetID="53" presetClass="entr" presetSubtype="16"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 calcmode="lin" valueType="num">
                                      <p:cBhvr>
                                        <p:cTn id="46" dur="300" fill="hold"/>
                                        <p:tgtEl>
                                          <p:spTgt spid="73"/>
                                        </p:tgtEl>
                                        <p:attrNameLst>
                                          <p:attrName>ppt_w</p:attrName>
                                        </p:attrNameLst>
                                      </p:cBhvr>
                                      <p:tavLst>
                                        <p:tav tm="0">
                                          <p:val>
                                            <p:fltVal val="0"/>
                                          </p:val>
                                        </p:tav>
                                        <p:tav tm="100000">
                                          <p:val>
                                            <p:strVal val="#ppt_w"/>
                                          </p:val>
                                        </p:tav>
                                      </p:tavLst>
                                    </p:anim>
                                    <p:anim calcmode="lin" valueType="num">
                                      <p:cBhvr>
                                        <p:cTn id="47" dur="300" fill="hold"/>
                                        <p:tgtEl>
                                          <p:spTgt spid="73"/>
                                        </p:tgtEl>
                                        <p:attrNameLst>
                                          <p:attrName>ppt_h</p:attrName>
                                        </p:attrNameLst>
                                      </p:cBhvr>
                                      <p:tavLst>
                                        <p:tav tm="0">
                                          <p:val>
                                            <p:fltVal val="0"/>
                                          </p:val>
                                        </p:tav>
                                        <p:tav tm="100000">
                                          <p:val>
                                            <p:strVal val="#ppt_h"/>
                                          </p:val>
                                        </p:tav>
                                      </p:tavLst>
                                    </p:anim>
                                    <p:animEffect transition="in" filter="fade">
                                      <p:cBhvr>
                                        <p:cTn id="48" dur="300"/>
                                        <p:tgtEl>
                                          <p:spTgt spid="7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p:cTn id="57" dur="300" fill="hold"/>
                                        <p:tgtEl>
                                          <p:spTgt spid="81"/>
                                        </p:tgtEl>
                                        <p:attrNameLst>
                                          <p:attrName>ppt_w</p:attrName>
                                        </p:attrNameLst>
                                      </p:cBhvr>
                                      <p:tavLst>
                                        <p:tav tm="0">
                                          <p:val>
                                            <p:fltVal val="0"/>
                                          </p:val>
                                        </p:tav>
                                        <p:tav tm="100000">
                                          <p:val>
                                            <p:strVal val="#ppt_w"/>
                                          </p:val>
                                        </p:tav>
                                      </p:tavLst>
                                    </p:anim>
                                    <p:anim calcmode="lin" valueType="num">
                                      <p:cBhvr>
                                        <p:cTn id="58" dur="300" fill="hold"/>
                                        <p:tgtEl>
                                          <p:spTgt spid="81"/>
                                        </p:tgtEl>
                                        <p:attrNameLst>
                                          <p:attrName>ppt_h</p:attrName>
                                        </p:attrNameLst>
                                      </p:cBhvr>
                                      <p:tavLst>
                                        <p:tav tm="0">
                                          <p:val>
                                            <p:fltVal val="0"/>
                                          </p:val>
                                        </p:tav>
                                        <p:tav tm="100000">
                                          <p:val>
                                            <p:strVal val="#ppt_h"/>
                                          </p:val>
                                        </p:tav>
                                      </p:tavLst>
                                    </p:anim>
                                    <p:animEffect transition="in" filter="fade">
                                      <p:cBhvr>
                                        <p:cTn id="59" dur="300"/>
                                        <p:tgtEl>
                                          <p:spTgt spid="8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childTnLst>
                          </p:cTn>
                        </p:par>
                        <p:par>
                          <p:cTn id="65" fill="hold">
                            <p:stCondLst>
                              <p:cond delay="2500"/>
                            </p:stCondLst>
                            <p:childTnLst>
                              <p:par>
                                <p:cTn id="66" presetID="53" presetClass="entr" presetSubtype="16"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300" fill="hold"/>
                                        <p:tgtEl>
                                          <p:spTgt spid="82"/>
                                        </p:tgtEl>
                                        <p:attrNameLst>
                                          <p:attrName>ppt_w</p:attrName>
                                        </p:attrNameLst>
                                      </p:cBhvr>
                                      <p:tavLst>
                                        <p:tav tm="0">
                                          <p:val>
                                            <p:fltVal val="0"/>
                                          </p:val>
                                        </p:tav>
                                        <p:tav tm="100000">
                                          <p:val>
                                            <p:strVal val="#ppt_w"/>
                                          </p:val>
                                        </p:tav>
                                      </p:tavLst>
                                    </p:anim>
                                    <p:anim calcmode="lin" valueType="num">
                                      <p:cBhvr>
                                        <p:cTn id="69" dur="300" fill="hold"/>
                                        <p:tgtEl>
                                          <p:spTgt spid="82"/>
                                        </p:tgtEl>
                                        <p:attrNameLst>
                                          <p:attrName>ppt_h</p:attrName>
                                        </p:attrNameLst>
                                      </p:cBhvr>
                                      <p:tavLst>
                                        <p:tav tm="0">
                                          <p:val>
                                            <p:fltVal val="0"/>
                                          </p:val>
                                        </p:tav>
                                        <p:tav tm="100000">
                                          <p:val>
                                            <p:strVal val="#ppt_h"/>
                                          </p:val>
                                        </p:tav>
                                      </p:tavLst>
                                    </p:anim>
                                    <p:animEffect transition="in" filter="fade">
                                      <p:cBhvr>
                                        <p:cTn id="70" dur="300"/>
                                        <p:tgtEl>
                                          <p:spTgt spid="8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 calcmode="lin" valueType="num">
                                      <p:cBhvr>
                                        <p:cTn id="73" dur="500" fill="hold"/>
                                        <p:tgtEl>
                                          <p:spTgt spid="86"/>
                                        </p:tgtEl>
                                        <p:attrNameLst>
                                          <p:attrName>ppt_w</p:attrName>
                                        </p:attrNameLst>
                                      </p:cBhvr>
                                      <p:tavLst>
                                        <p:tav tm="0">
                                          <p:val>
                                            <p:fltVal val="0"/>
                                          </p:val>
                                        </p:tav>
                                        <p:tav tm="100000">
                                          <p:val>
                                            <p:strVal val="#ppt_w"/>
                                          </p:val>
                                        </p:tav>
                                      </p:tavLst>
                                    </p:anim>
                                    <p:anim calcmode="lin" valueType="num">
                                      <p:cBhvr>
                                        <p:cTn id="74" dur="500" fill="hold"/>
                                        <p:tgtEl>
                                          <p:spTgt spid="86"/>
                                        </p:tgtEl>
                                        <p:attrNameLst>
                                          <p:attrName>ppt_h</p:attrName>
                                        </p:attrNameLst>
                                      </p:cBhvr>
                                      <p:tavLst>
                                        <p:tav tm="0">
                                          <p:val>
                                            <p:fltVal val="0"/>
                                          </p:val>
                                        </p:tav>
                                        <p:tav tm="100000">
                                          <p:val>
                                            <p:strVal val="#ppt_h"/>
                                          </p:val>
                                        </p:tav>
                                      </p:tavLst>
                                    </p:anim>
                                    <p:animEffect transition="in" filter="fade">
                                      <p:cBhvr>
                                        <p:cTn id="75" dur="500"/>
                                        <p:tgtEl>
                                          <p:spTgt spid="86"/>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300" fill="hold"/>
                                        <p:tgtEl>
                                          <p:spTgt spid="83"/>
                                        </p:tgtEl>
                                        <p:attrNameLst>
                                          <p:attrName>ppt_w</p:attrName>
                                        </p:attrNameLst>
                                      </p:cBhvr>
                                      <p:tavLst>
                                        <p:tav tm="0">
                                          <p:val>
                                            <p:fltVal val="0"/>
                                          </p:val>
                                        </p:tav>
                                        <p:tav tm="100000">
                                          <p:val>
                                            <p:strVal val="#ppt_w"/>
                                          </p:val>
                                        </p:tav>
                                      </p:tavLst>
                                    </p:anim>
                                    <p:anim calcmode="lin" valueType="num">
                                      <p:cBhvr>
                                        <p:cTn id="80" dur="300" fill="hold"/>
                                        <p:tgtEl>
                                          <p:spTgt spid="83"/>
                                        </p:tgtEl>
                                        <p:attrNameLst>
                                          <p:attrName>ppt_h</p:attrName>
                                        </p:attrNameLst>
                                      </p:cBhvr>
                                      <p:tavLst>
                                        <p:tav tm="0">
                                          <p:val>
                                            <p:fltVal val="0"/>
                                          </p:val>
                                        </p:tav>
                                        <p:tav tm="100000">
                                          <p:val>
                                            <p:strVal val="#ppt_h"/>
                                          </p:val>
                                        </p:tav>
                                      </p:tavLst>
                                    </p:anim>
                                    <p:animEffect transition="in" filter="fade">
                                      <p:cBhvr>
                                        <p:cTn id="81" dur="300"/>
                                        <p:tgtEl>
                                          <p:spTgt spid="8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87"/>
                                        </p:tgtEl>
                                        <p:attrNameLst>
                                          <p:attrName>style.visibility</p:attrName>
                                        </p:attrNameLst>
                                      </p:cBhvr>
                                      <p:to>
                                        <p:strVal val="visible"/>
                                      </p:to>
                                    </p:set>
                                    <p:anim calcmode="lin" valueType="num">
                                      <p:cBhvr>
                                        <p:cTn id="84" dur="500" fill="hold"/>
                                        <p:tgtEl>
                                          <p:spTgt spid="87"/>
                                        </p:tgtEl>
                                        <p:attrNameLst>
                                          <p:attrName>ppt_w</p:attrName>
                                        </p:attrNameLst>
                                      </p:cBhvr>
                                      <p:tavLst>
                                        <p:tav tm="0">
                                          <p:val>
                                            <p:fltVal val="0"/>
                                          </p:val>
                                        </p:tav>
                                        <p:tav tm="100000">
                                          <p:val>
                                            <p:strVal val="#ppt_w"/>
                                          </p:val>
                                        </p:tav>
                                      </p:tavLst>
                                    </p:anim>
                                    <p:anim calcmode="lin" valueType="num">
                                      <p:cBhvr>
                                        <p:cTn id="85" dur="500" fill="hold"/>
                                        <p:tgtEl>
                                          <p:spTgt spid="87"/>
                                        </p:tgtEl>
                                        <p:attrNameLst>
                                          <p:attrName>ppt_h</p:attrName>
                                        </p:attrNameLst>
                                      </p:cBhvr>
                                      <p:tavLst>
                                        <p:tav tm="0">
                                          <p:val>
                                            <p:fltVal val="0"/>
                                          </p:val>
                                        </p:tav>
                                        <p:tav tm="100000">
                                          <p:val>
                                            <p:strVal val="#ppt_h"/>
                                          </p:val>
                                        </p:tav>
                                      </p:tavLst>
                                    </p:anim>
                                    <p:animEffect transition="in" filter="fade">
                                      <p:cBhvr>
                                        <p:cTn id="86" dur="500"/>
                                        <p:tgtEl>
                                          <p:spTgt spid="87"/>
                                        </p:tgtEl>
                                      </p:cBhvr>
                                    </p:animEffect>
                                  </p:childTnLst>
                                </p:cTn>
                              </p:par>
                            </p:childTnLst>
                          </p:cTn>
                        </p:par>
                        <p:par>
                          <p:cTn id="87" fill="hold">
                            <p:stCondLst>
                              <p:cond delay="3500"/>
                            </p:stCondLst>
                            <p:childTnLst>
                              <p:par>
                                <p:cTn id="88" presetID="53" presetClass="entr" presetSubtype="16" fill="hold" grpId="0"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300" fill="hold"/>
                                        <p:tgtEl>
                                          <p:spTgt spid="84"/>
                                        </p:tgtEl>
                                        <p:attrNameLst>
                                          <p:attrName>ppt_w</p:attrName>
                                        </p:attrNameLst>
                                      </p:cBhvr>
                                      <p:tavLst>
                                        <p:tav tm="0">
                                          <p:val>
                                            <p:fltVal val="0"/>
                                          </p:val>
                                        </p:tav>
                                        <p:tav tm="100000">
                                          <p:val>
                                            <p:strVal val="#ppt_w"/>
                                          </p:val>
                                        </p:tav>
                                      </p:tavLst>
                                    </p:anim>
                                    <p:anim calcmode="lin" valueType="num">
                                      <p:cBhvr>
                                        <p:cTn id="91" dur="300" fill="hold"/>
                                        <p:tgtEl>
                                          <p:spTgt spid="84"/>
                                        </p:tgtEl>
                                        <p:attrNameLst>
                                          <p:attrName>ppt_h</p:attrName>
                                        </p:attrNameLst>
                                      </p:cBhvr>
                                      <p:tavLst>
                                        <p:tav tm="0">
                                          <p:val>
                                            <p:fltVal val="0"/>
                                          </p:val>
                                        </p:tav>
                                        <p:tav tm="100000">
                                          <p:val>
                                            <p:strVal val="#ppt_h"/>
                                          </p:val>
                                        </p:tav>
                                      </p:tavLst>
                                    </p:anim>
                                    <p:animEffect transition="in" filter="fade">
                                      <p:cBhvr>
                                        <p:cTn id="92" dur="300"/>
                                        <p:tgtEl>
                                          <p:spTgt spid="84"/>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p:cTn id="95" dur="500" fill="hold"/>
                                        <p:tgtEl>
                                          <p:spTgt spid="88"/>
                                        </p:tgtEl>
                                        <p:attrNameLst>
                                          <p:attrName>ppt_w</p:attrName>
                                        </p:attrNameLst>
                                      </p:cBhvr>
                                      <p:tavLst>
                                        <p:tav tm="0">
                                          <p:val>
                                            <p:fltVal val="0"/>
                                          </p:val>
                                        </p:tav>
                                        <p:tav tm="100000">
                                          <p:val>
                                            <p:strVal val="#ppt_w"/>
                                          </p:val>
                                        </p:tav>
                                      </p:tavLst>
                                    </p:anim>
                                    <p:anim calcmode="lin" valueType="num">
                                      <p:cBhvr>
                                        <p:cTn id="96" dur="500" fill="hold"/>
                                        <p:tgtEl>
                                          <p:spTgt spid="88"/>
                                        </p:tgtEl>
                                        <p:attrNameLst>
                                          <p:attrName>ppt_h</p:attrName>
                                        </p:attrNameLst>
                                      </p:cBhvr>
                                      <p:tavLst>
                                        <p:tav tm="0">
                                          <p:val>
                                            <p:fltVal val="0"/>
                                          </p:val>
                                        </p:tav>
                                        <p:tav tm="100000">
                                          <p:val>
                                            <p:strVal val="#ppt_h"/>
                                          </p:val>
                                        </p:tav>
                                      </p:tavLst>
                                    </p:anim>
                                    <p:animEffect transition="in" filter="fade">
                                      <p:cBhvr>
                                        <p:cTn id="97" dur="500"/>
                                        <p:tgtEl>
                                          <p:spTgt spid="88"/>
                                        </p:tgtEl>
                                      </p:cBhvr>
                                    </p:animEffect>
                                  </p:childTnLst>
                                </p:cTn>
                              </p:par>
                            </p:childTnLst>
                          </p:cTn>
                        </p:par>
                        <p:par>
                          <p:cTn id="98" fill="hold">
                            <p:stCondLst>
                              <p:cond delay="4000"/>
                            </p:stCondLst>
                            <p:childTnLst>
                              <p:par>
                                <p:cTn id="99" presetID="22" presetClass="entr" presetSubtype="8" fill="hold" nodeType="after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wipe(left)">
                                      <p:cBhvr>
                                        <p:cTn id="10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80" grpId="0"/>
      <p:bldP spid="81" grpId="0" animBg="1"/>
      <p:bldP spid="82" grpId="0" animBg="1"/>
      <p:bldP spid="83" grpId="0" animBg="1"/>
      <p:bldP spid="84" grpId="0" animBg="1"/>
      <p:bldP spid="85" grpId="0"/>
      <p:bldP spid="86" grpId="0"/>
      <p:bldP spid="87" grpId="0"/>
      <p:bldP spid="88"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2846759" y="1343698"/>
            <a:ext cx="5102700" cy="839134"/>
          </a:xfrm>
          <a:prstGeom prst="rect">
            <a:avLst/>
          </a:prstGeom>
          <a:solidFill>
            <a:srgbClr val="D9B6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矩形 55"/>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点击添加标题</a:t>
            </a:r>
          </a:p>
        </p:txBody>
      </p:sp>
      <p:sp>
        <p:nvSpPr>
          <p:cNvPr id="58" name="六边形 57"/>
          <p:cNvSpPr/>
          <p:nvPr/>
        </p:nvSpPr>
        <p:spPr>
          <a:xfrm>
            <a:off x="903628" y="2425696"/>
            <a:ext cx="1190447" cy="1026114"/>
          </a:xfrm>
          <a:prstGeom prst="hexagon">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400" dirty="0">
                <a:latin typeface="微软雅黑" panose="020B0503020204020204" pitchFamily="34" charset="-122"/>
                <a:ea typeface="微软雅黑" panose="020B0503020204020204" pitchFamily="34" charset="-122"/>
              </a:rPr>
              <a:t>添加内容</a:t>
            </a:r>
          </a:p>
        </p:txBody>
      </p:sp>
      <p:cxnSp>
        <p:nvCxnSpPr>
          <p:cNvPr id="59" name="直接箭头连接符 58"/>
          <p:cNvCxnSpPr>
            <a:stCxn id="58" idx="5"/>
            <a:endCxn id="53"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58" idx="0"/>
            <a:endCxn id="74"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8" idx="1"/>
            <a:endCxn id="80"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2846759" y="2517020"/>
            <a:ext cx="5102700" cy="839134"/>
          </a:xfrm>
          <a:prstGeom prst="rect">
            <a:avLst/>
          </a:prstGeom>
          <a:solidFill>
            <a:srgbClr val="D9B6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5" name="矩形 74"/>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76"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2846759" y="3711282"/>
            <a:ext cx="5102700" cy="839134"/>
          </a:xfrm>
          <a:prstGeom prst="rect">
            <a:avLst/>
          </a:prstGeom>
          <a:solidFill>
            <a:srgbClr val="D9B69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矩形 80"/>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83"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randombar(horizontal)">
                                          <p:cBhvr>
                                            <p:cTn id="7" dur="500"/>
                                            <p:tgtEl>
                                              <p:spTgt spid="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randombar(horizontal)">
                                          <p:cBhvr>
                                            <p:cTn id="11" dur="500"/>
                                            <p:tgtEl>
                                              <p:spTgt spid="5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par>
                                    <p:cTn id="16" presetID="22" presetClass="entr" presetSubtype="8"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par>
                                    <p:cTn id="19" presetID="22" presetClass="entr" presetSubtype="8"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500"/>
                                            <p:tgtEl>
                                              <p:spTgt spid="71"/>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arn(outVertical)">
                                          <p:cBhvr>
                                            <p:cTn id="25" dur="500"/>
                                            <p:tgtEl>
                                              <p:spTgt spid="56"/>
                                            </p:tgtEl>
                                          </p:cBhvr>
                                        </p:animEffect>
                                      </p:childTnLst>
                                    </p:cTn>
                                  </p:par>
                                </p:childTnLst>
                              </p:cTn>
                            </p:par>
                            <p:par>
                              <p:cTn id="26" fill="hold">
                                <p:stCondLst>
                                  <p:cond delay="2000"/>
                                </p:stCondLst>
                                <p:childTnLst>
                                  <p:par>
                                    <p:cTn id="27" presetID="2" presetClass="entr" presetSubtype="1" fill="hold" grpId="0" nodeType="afterEffect" p14:presetBounceEnd="50000">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14:bounceEnd="50000">
                                          <p:cBhvr additive="base">
                                            <p:cTn id="29" dur="5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5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72"/>
                                            </p:tgtEl>
                                            <p:attrNameLst>
                                              <p:attrName>style.visibility</p:attrName>
                                            </p:attrNameLst>
                                          </p:cBhvr>
                                          <p:to>
                                            <p:strVal val="visible"/>
                                          </p:to>
                                        </p:set>
                                        <p:animEffect transition="in" filter="wipe(left)">
                                          <p:cBhvr>
                                            <p:cTn id="34" dur="100"/>
                                            <p:tgtEl>
                                              <p:spTgt spid="72"/>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72"/>
                                            </p:tgtEl>
                                          </p:cBhvr>
                                          <p:to x="80000" y="100000"/>
                                        </p:animScale>
                                        <p:anim by="(#ppt_w*0.10)" calcmode="lin" valueType="num">
                                          <p:cBhvr>
                                            <p:cTn id="37" dur="50" autoRev="1" fill="hold">
                                              <p:stCondLst>
                                                <p:cond delay="0"/>
                                              </p:stCondLst>
                                            </p:cTn>
                                            <p:tgtEl>
                                              <p:spTgt spid="72"/>
                                            </p:tgtEl>
                                            <p:attrNameLst>
                                              <p:attrName>ppt_x</p:attrName>
                                            </p:attrNameLst>
                                          </p:cBhvr>
                                        </p:anim>
                                        <p:anim by="(-#ppt_w*0.10)" calcmode="lin" valueType="num">
                                          <p:cBhvr>
                                            <p:cTn id="38" dur="50" autoRev="1" fill="hold">
                                              <p:stCondLst>
                                                <p:cond delay="0"/>
                                              </p:stCondLst>
                                            </p:cTn>
                                            <p:tgtEl>
                                              <p:spTgt spid="72"/>
                                            </p:tgtEl>
                                            <p:attrNameLst>
                                              <p:attrName>ppt_y</p:attrName>
                                            </p:attrNameLst>
                                          </p:cBhvr>
                                        </p:anim>
                                        <p:animRot by="-480000">
                                          <p:cBhvr>
                                            <p:cTn id="39" dur="50" autoRev="1" fill="hold">
                                              <p:stCondLst>
                                                <p:cond delay="0"/>
                                              </p:stCondLst>
                                            </p:cTn>
                                            <p:tgtEl>
                                              <p:spTgt spid="72"/>
                                            </p:tgtEl>
                                            <p:attrNameLst>
                                              <p:attrName>r</p:attrName>
                                            </p:attrNameLst>
                                          </p:cBhvr>
                                        </p:animRot>
                                      </p:childTnLst>
                                    </p:cTn>
                                  </p:par>
                                </p:childTnLst>
                              </p:cTn>
                            </p:par>
                            <p:par>
                              <p:cTn id="40" fill="hold">
                                <p:stCondLst>
                                  <p:cond delay="4250"/>
                                </p:stCondLst>
                                <p:childTnLst>
                                  <p:par>
                                    <p:cTn id="41" presetID="16" presetClass="entr" presetSubtype="37"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barn(outVertical)">
                                          <p:cBhvr>
                                            <p:cTn id="43" dur="500"/>
                                            <p:tgtEl>
                                              <p:spTgt spid="75"/>
                                            </p:tgtEl>
                                          </p:cBhvr>
                                        </p:animEffect>
                                      </p:childTnLst>
                                    </p:cTn>
                                  </p:par>
                                </p:childTnLst>
                              </p:cTn>
                            </p:par>
                            <p:par>
                              <p:cTn id="44" fill="hold">
                                <p:stCondLst>
                                  <p:cond delay="4750"/>
                                </p:stCondLst>
                                <p:childTnLst>
                                  <p:par>
                                    <p:cTn id="45" presetID="2" presetClass="entr" presetSubtype="1" fill="hold" grpId="0" nodeType="afterEffect" p14:presetBounceEnd="50000">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14:bounceEnd="50000">
                                          <p:cBhvr additive="base">
                                            <p:cTn id="47" dur="500" fill="hold"/>
                                            <p:tgtEl>
                                              <p:spTgt spid="74"/>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74"/>
                                            </p:tgtEl>
                                            <p:attrNameLst>
                                              <p:attrName>ppt_y</p:attrName>
                                            </p:attrNameLst>
                                          </p:cBhvr>
                                          <p:tavLst>
                                            <p:tav tm="0">
                                              <p:val>
                                                <p:strVal val="0-#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76"/>
                                            </p:tgtEl>
                                            <p:attrNameLst>
                                              <p:attrName>style.visibility</p:attrName>
                                            </p:attrNameLst>
                                          </p:cBhvr>
                                          <p:to>
                                            <p:strVal val="visible"/>
                                          </p:to>
                                        </p:set>
                                        <p:animEffect transition="in" filter="wipe(left)">
                                          <p:cBhvr>
                                            <p:cTn id="52" dur="100"/>
                                            <p:tgtEl>
                                              <p:spTgt spid="76"/>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76"/>
                                            </p:tgtEl>
                                          </p:cBhvr>
                                          <p:to x="80000" y="100000"/>
                                        </p:animScale>
                                        <p:anim by="(#ppt_w*0.10)" calcmode="lin" valueType="num">
                                          <p:cBhvr>
                                            <p:cTn id="55" dur="50" autoRev="1" fill="hold">
                                              <p:stCondLst>
                                                <p:cond delay="0"/>
                                              </p:stCondLst>
                                            </p:cTn>
                                            <p:tgtEl>
                                              <p:spTgt spid="76"/>
                                            </p:tgtEl>
                                            <p:attrNameLst>
                                              <p:attrName>ppt_x</p:attrName>
                                            </p:attrNameLst>
                                          </p:cBhvr>
                                        </p:anim>
                                        <p:anim by="(-#ppt_w*0.10)" calcmode="lin" valueType="num">
                                          <p:cBhvr>
                                            <p:cTn id="56" dur="50" autoRev="1" fill="hold">
                                              <p:stCondLst>
                                                <p:cond delay="0"/>
                                              </p:stCondLst>
                                            </p:cTn>
                                            <p:tgtEl>
                                              <p:spTgt spid="76"/>
                                            </p:tgtEl>
                                            <p:attrNameLst>
                                              <p:attrName>ppt_y</p:attrName>
                                            </p:attrNameLst>
                                          </p:cBhvr>
                                        </p:anim>
                                        <p:animRot by="-480000">
                                          <p:cBhvr>
                                            <p:cTn id="57" dur="50" autoRev="1" fill="hold">
                                              <p:stCondLst>
                                                <p:cond delay="0"/>
                                              </p:stCondLst>
                                            </p:cTn>
                                            <p:tgtEl>
                                              <p:spTgt spid="76"/>
                                            </p:tgtEl>
                                            <p:attrNameLst>
                                              <p:attrName>r</p:attrName>
                                            </p:attrNameLst>
                                          </p:cBhvr>
                                        </p:animRot>
                                      </p:childTnLst>
                                    </p:cTn>
                                  </p:par>
                                </p:childTnLst>
                              </p:cTn>
                            </p:par>
                            <p:par>
                              <p:cTn id="58" fill="hold">
                                <p:stCondLst>
                                  <p:cond delay="7000"/>
                                </p:stCondLst>
                                <p:childTnLst>
                                  <p:par>
                                    <p:cTn id="59" presetID="16" presetClass="entr" presetSubtype="37"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barn(outVertical)">
                                          <p:cBhvr>
                                            <p:cTn id="61" dur="500"/>
                                            <p:tgtEl>
                                              <p:spTgt spid="81"/>
                                            </p:tgtEl>
                                          </p:cBhvr>
                                        </p:animEffect>
                                      </p:childTnLst>
                                    </p:cTn>
                                  </p:par>
                                </p:childTnLst>
                              </p:cTn>
                            </p:par>
                            <p:par>
                              <p:cTn id="62" fill="hold">
                                <p:stCondLst>
                                  <p:cond delay="7500"/>
                                </p:stCondLst>
                                <p:childTnLst>
                                  <p:par>
                                    <p:cTn id="63" presetID="2" presetClass="entr" presetSubtype="1" fill="hold" grpId="0" nodeType="afterEffect" p14:presetBounceEnd="50000">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14:bounceEnd="50000">
                                          <p:cBhvr additive="base">
                                            <p:cTn id="65" dur="500" fill="hold"/>
                                            <p:tgtEl>
                                              <p:spTgt spid="80"/>
                                            </p:tgtEl>
                                            <p:attrNameLst>
                                              <p:attrName>ppt_x</p:attrName>
                                            </p:attrNameLst>
                                          </p:cBhvr>
                                          <p:tavLst>
                                            <p:tav tm="0">
                                              <p:val>
                                                <p:strVal val="#ppt_x"/>
                                              </p:val>
                                            </p:tav>
                                            <p:tav tm="100000">
                                              <p:val>
                                                <p:strVal val="#ppt_x"/>
                                              </p:val>
                                            </p:tav>
                                          </p:tavLst>
                                        </p:anim>
                                        <p:anim calcmode="lin" valueType="num" p14:bounceEnd="50000">
                                          <p:cBhvr additive="base">
                                            <p:cTn id="66" dur="500" fill="hold"/>
                                            <p:tgtEl>
                                              <p:spTgt spid="80"/>
                                            </p:tgtEl>
                                            <p:attrNameLst>
                                              <p:attrName>ppt_y</p:attrName>
                                            </p:attrNameLst>
                                          </p:cBhvr>
                                          <p:tavLst>
                                            <p:tav tm="0">
                                              <p:val>
                                                <p:strVal val="0-#ppt_h/2"/>
                                              </p:val>
                                            </p:tav>
                                            <p:tav tm="100000">
                                              <p:val>
                                                <p:strVal val="#ppt_y"/>
                                              </p:val>
                                            </p:tav>
                                          </p:tavLst>
                                        </p:anim>
                                      </p:childTnLst>
                                    </p:cTn>
                                  </p:par>
                                </p:childTnLst>
                              </p:cTn>
                            </p:par>
                            <p:par>
                              <p:cTn id="67" fill="hold">
                                <p:stCondLst>
                                  <p:cond delay="800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83"/>
                                            </p:tgtEl>
                                            <p:attrNameLst>
                                              <p:attrName>style.visibility</p:attrName>
                                            </p:attrNameLst>
                                          </p:cBhvr>
                                          <p:to>
                                            <p:strVal val="visible"/>
                                          </p:to>
                                        </p:set>
                                        <p:animEffect transition="in" filter="wipe(left)">
                                          <p:cBhvr>
                                            <p:cTn id="70" dur="100"/>
                                            <p:tgtEl>
                                              <p:spTgt spid="83"/>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83"/>
                                            </p:tgtEl>
                                          </p:cBhvr>
                                          <p:to x="80000" y="100000"/>
                                        </p:animScale>
                                        <p:anim by="(#ppt_w*0.10)" calcmode="lin" valueType="num">
                                          <p:cBhvr>
                                            <p:cTn id="73" dur="50" autoRev="1" fill="hold">
                                              <p:stCondLst>
                                                <p:cond delay="0"/>
                                              </p:stCondLst>
                                            </p:cTn>
                                            <p:tgtEl>
                                              <p:spTgt spid="83"/>
                                            </p:tgtEl>
                                            <p:attrNameLst>
                                              <p:attrName>ppt_x</p:attrName>
                                            </p:attrNameLst>
                                          </p:cBhvr>
                                        </p:anim>
                                        <p:anim by="(-#ppt_w*0.10)" calcmode="lin" valueType="num">
                                          <p:cBhvr>
                                            <p:cTn id="74" dur="50" autoRev="1" fill="hold">
                                              <p:stCondLst>
                                                <p:cond delay="0"/>
                                              </p:stCondLst>
                                            </p:cTn>
                                            <p:tgtEl>
                                              <p:spTgt spid="83"/>
                                            </p:tgtEl>
                                            <p:attrNameLst>
                                              <p:attrName>ppt_y</p:attrName>
                                            </p:attrNameLst>
                                          </p:cBhvr>
                                        </p:anim>
                                        <p:animRot by="-480000">
                                          <p:cBhvr>
                                            <p:cTn id="75" dur="50" autoRev="1" fill="hold">
                                              <p:stCondLst>
                                                <p:cond delay="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58" grpId="0" animBg="1"/>
          <p:bldP spid="72" grpId="0"/>
          <p:bldP spid="72" grpId="1"/>
          <p:bldP spid="74" grpId="0" animBg="1"/>
          <p:bldP spid="75" grpId="0" animBg="1"/>
          <p:bldP spid="76" grpId="0"/>
          <p:bldP spid="76" grpId="1"/>
          <p:bldP spid="80" grpId="0" animBg="1"/>
          <p:bldP spid="81" grpId="0" animBg="1"/>
          <p:bldP spid="83" grpId="0"/>
          <p:bldP spid="83" grpId="1"/>
          <p:bldP spid="8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randombar(horizontal)">
                                          <p:cBhvr>
                                            <p:cTn id="7" dur="500"/>
                                            <p:tgtEl>
                                              <p:spTgt spid="8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randombar(horizontal)">
                                          <p:cBhvr>
                                            <p:cTn id="11" dur="500"/>
                                            <p:tgtEl>
                                              <p:spTgt spid="5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par>
                                    <p:cTn id="16" presetID="22" presetClass="entr" presetSubtype="8"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par>
                                    <p:cTn id="19" presetID="22" presetClass="entr" presetSubtype="8"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500"/>
                                            <p:tgtEl>
                                              <p:spTgt spid="71"/>
                                            </p:tgtEl>
                                          </p:cBhvr>
                                        </p:animEffect>
                                      </p:childTnLst>
                                    </p:cTn>
                                  </p:par>
                                </p:childTnLst>
                              </p:cTn>
                            </p:par>
                            <p:par>
                              <p:cTn id="22" fill="hold">
                                <p:stCondLst>
                                  <p:cond delay="1500"/>
                                </p:stCondLst>
                                <p:childTnLst>
                                  <p:par>
                                    <p:cTn id="23" presetID="16" presetClass="entr" presetSubtype="37"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arn(outVertical)">
                                          <p:cBhvr>
                                            <p:cTn id="25" dur="500"/>
                                            <p:tgtEl>
                                              <p:spTgt spid="56"/>
                                            </p:tgtEl>
                                          </p:cBhvr>
                                        </p:animEffect>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72"/>
                                            </p:tgtEl>
                                            <p:attrNameLst>
                                              <p:attrName>style.visibility</p:attrName>
                                            </p:attrNameLst>
                                          </p:cBhvr>
                                          <p:to>
                                            <p:strVal val="visible"/>
                                          </p:to>
                                        </p:set>
                                        <p:animEffect transition="in" filter="wipe(left)">
                                          <p:cBhvr>
                                            <p:cTn id="34" dur="100"/>
                                            <p:tgtEl>
                                              <p:spTgt spid="72"/>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72"/>
                                            </p:tgtEl>
                                          </p:cBhvr>
                                          <p:to x="80000" y="100000"/>
                                        </p:animScale>
                                        <p:anim by="(#ppt_w*0.10)" calcmode="lin" valueType="num">
                                          <p:cBhvr>
                                            <p:cTn id="37" dur="50" autoRev="1" fill="hold">
                                              <p:stCondLst>
                                                <p:cond delay="0"/>
                                              </p:stCondLst>
                                            </p:cTn>
                                            <p:tgtEl>
                                              <p:spTgt spid="72"/>
                                            </p:tgtEl>
                                            <p:attrNameLst>
                                              <p:attrName>ppt_x</p:attrName>
                                            </p:attrNameLst>
                                          </p:cBhvr>
                                        </p:anim>
                                        <p:anim by="(-#ppt_w*0.10)" calcmode="lin" valueType="num">
                                          <p:cBhvr>
                                            <p:cTn id="38" dur="50" autoRev="1" fill="hold">
                                              <p:stCondLst>
                                                <p:cond delay="0"/>
                                              </p:stCondLst>
                                            </p:cTn>
                                            <p:tgtEl>
                                              <p:spTgt spid="72"/>
                                            </p:tgtEl>
                                            <p:attrNameLst>
                                              <p:attrName>ppt_y</p:attrName>
                                            </p:attrNameLst>
                                          </p:cBhvr>
                                        </p:anim>
                                        <p:animRot by="-480000">
                                          <p:cBhvr>
                                            <p:cTn id="39" dur="50" autoRev="1" fill="hold">
                                              <p:stCondLst>
                                                <p:cond delay="0"/>
                                              </p:stCondLst>
                                            </p:cTn>
                                            <p:tgtEl>
                                              <p:spTgt spid="72"/>
                                            </p:tgtEl>
                                            <p:attrNameLst>
                                              <p:attrName>r</p:attrName>
                                            </p:attrNameLst>
                                          </p:cBhvr>
                                        </p:animRot>
                                      </p:childTnLst>
                                    </p:cTn>
                                  </p:par>
                                </p:childTnLst>
                              </p:cTn>
                            </p:par>
                            <p:par>
                              <p:cTn id="40" fill="hold">
                                <p:stCondLst>
                                  <p:cond delay="4250"/>
                                </p:stCondLst>
                                <p:childTnLst>
                                  <p:par>
                                    <p:cTn id="41" presetID="16" presetClass="entr" presetSubtype="37"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barn(outVertical)">
                                          <p:cBhvr>
                                            <p:cTn id="43" dur="500"/>
                                            <p:tgtEl>
                                              <p:spTgt spid="75"/>
                                            </p:tgtEl>
                                          </p:cBhvr>
                                        </p:animEffect>
                                      </p:childTnLst>
                                    </p:cTn>
                                  </p:par>
                                </p:childTnLst>
                              </p:cTn>
                            </p:par>
                            <p:par>
                              <p:cTn id="44" fill="hold">
                                <p:stCondLst>
                                  <p:cond delay="4750"/>
                                </p:stCondLst>
                                <p:childTnLst>
                                  <p:par>
                                    <p:cTn id="45" presetID="2" presetClass="entr" presetSubtype="1" fill="hold" grpId="0" nodeType="after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0-#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76"/>
                                            </p:tgtEl>
                                            <p:attrNameLst>
                                              <p:attrName>style.visibility</p:attrName>
                                            </p:attrNameLst>
                                          </p:cBhvr>
                                          <p:to>
                                            <p:strVal val="visible"/>
                                          </p:to>
                                        </p:set>
                                        <p:animEffect transition="in" filter="wipe(left)">
                                          <p:cBhvr>
                                            <p:cTn id="52" dur="100"/>
                                            <p:tgtEl>
                                              <p:spTgt spid="76"/>
                                            </p:tgtEl>
                                          </p:cBhvr>
                                        </p:animEffect>
                                      </p:childTnLst>
                                    </p:cTn>
                                  </p:par>
                                  <p:par>
                                    <p:cTn id="53" presetID="36" presetClass="emph" presetSubtype="0" fill="hold" grpId="1" nodeType="withEffect">
                                      <p:stCondLst>
                                        <p:cond delay="0"/>
                                      </p:stCondLst>
                                      <p:iterate type="lt">
                                        <p:tmPct val="30000"/>
                                      </p:iterate>
                                      <p:childTnLst>
                                        <p:animScale>
                                          <p:cBhvr>
                                            <p:cTn id="54" dur="50" autoRev="1" fill="hold">
                                              <p:stCondLst>
                                                <p:cond delay="0"/>
                                              </p:stCondLst>
                                            </p:cTn>
                                            <p:tgtEl>
                                              <p:spTgt spid="76"/>
                                            </p:tgtEl>
                                          </p:cBhvr>
                                          <p:to x="80000" y="100000"/>
                                        </p:animScale>
                                        <p:anim by="(#ppt_w*0.10)" calcmode="lin" valueType="num">
                                          <p:cBhvr>
                                            <p:cTn id="55" dur="50" autoRev="1" fill="hold">
                                              <p:stCondLst>
                                                <p:cond delay="0"/>
                                              </p:stCondLst>
                                            </p:cTn>
                                            <p:tgtEl>
                                              <p:spTgt spid="76"/>
                                            </p:tgtEl>
                                            <p:attrNameLst>
                                              <p:attrName>ppt_x</p:attrName>
                                            </p:attrNameLst>
                                          </p:cBhvr>
                                        </p:anim>
                                        <p:anim by="(-#ppt_w*0.10)" calcmode="lin" valueType="num">
                                          <p:cBhvr>
                                            <p:cTn id="56" dur="50" autoRev="1" fill="hold">
                                              <p:stCondLst>
                                                <p:cond delay="0"/>
                                              </p:stCondLst>
                                            </p:cTn>
                                            <p:tgtEl>
                                              <p:spTgt spid="76"/>
                                            </p:tgtEl>
                                            <p:attrNameLst>
                                              <p:attrName>ppt_y</p:attrName>
                                            </p:attrNameLst>
                                          </p:cBhvr>
                                        </p:anim>
                                        <p:animRot by="-480000">
                                          <p:cBhvr>
                                            <p:cTn id="57" dur="50" autoRev="1" fill="hold">
                                              <p:stCondLst>
                                                <p:cond delay="0"/>
                                              </p:stCondLst>
                                            </p:cTn>
                                            <p:tgtEl>
                                              <p:spTgt spid="76"/>
                                            </p:tgtEl>
                                            <p:attrNameLst>
                                              <p:attrName>r</p:attrName>
                                            </p:attrNameLst>
                                          </p:cBhvr>
                                        </p:animRot>
                                      </p:childTnLst>
                                    </p:cTn>
                                  </p:par>
                                </p:childTnLst>
                              </p:cTn>
                            </p:par>
                            <p:par>
                              <p:cTn id="58" fill="hold">
                                <p:stCondLst>
                                  <p:cond delay="7000"/>
                                </p:stCondLst>
                                <p:childTnLst>
                                  <p:par>
                                    <p:cTn id="59" presetID="16" presetClass="entr" presetSubtype="37"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barn(outVertical)">
                                          <p:cBhvr>
                                            <p:cTn id="61" dur="500"/>
                                            <p:tgtEl>
                                              <p:spTgt spid="81"/>
                                            </p:tgtEl>
                                          </p:cBhvr>
                                        </p:animEffect>
                                      </p:childTnLst>
                                    </p:cTn>
                                  </p:par>
                                </p:childTnLst>
                              </p:cTn>
                            </p:par>
                            <p:par>
                              <p:cTn id="62" fill="hold">
                                <p:stCondLst>
                                  <p:cond delay="7500"/>
                                </p:stCondLst>
                                <p:childTnLst>
                                  <p:par>
                                    <p:cTn id="63" presetID="2" presetClass="entr" presetSubtype="1"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additive="base">
                                            <p:cTn id="65" dur="500" fill="hold"/>
                                            <p:tgtEl>
                                              <p:spTgt spid="80"/>
                                            </p:tgtEl>
                                            <p:attrNameLst>
                                              <p:attrName>ppt_x</p:attrName>
                                            </p:attrNameLst>
                                          </p:cBhvr>
                                          <p:tavLst>
                                            <p:tav tm="0">
                                              <p:val>
                                                <p:strVal val="#ppt_x"/>
                                              </p:val>
                                            </p:tav>
                                            <p:tav tm="100000">
                                              <p:val>
                                                <p:strVal val="#ppt_x"/>
                                              </p:val>
                                            </p:tav>
                                          </p:tavLst>
                                        </p:anim>
                                        <p:anim calcmode="lin" valueType="num">
                                          <p:cBhvr additive="base">
                                            <p:cTn id="66" dur="500" fill="hold"/>
                                            <p:tgtEl>
                                              <p:spTgt spid="80"/>
                                            </p:tgtEl>
                                            <p:attrNameLst>
                                              <p:attrName>ppt_y</p:attrName>
                                            </p:attrNameLst>
                                          </p:cBhvr>
                                          <p:tavLst>
                                            <p:tav tm="0">
                                              <p:val>
                                                <p:strVal val="0-#ppt_h/2"/>
                                              </p:val>
                                            </p:tav>
                                            <p:tav tm="100000">
                                              <p:val>
                                                <p:strVal val="#ppt_y"/>
                                              </p:val>
                                            </p:tav>
                                          </p:tavLst>
                                        </p:anim>
                                      </p:childTnLst>
                                    </p:cTn>
                                  </p:par>
                                </p:childTnLst>
                              </p:cTn>
                            </p:par>
                            <p:par>
                              <p:cTn id="67" fill="hold">
                                <p:stCondLst>
                                  <p:cond delay="800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83"/>
                                            </p:tgtEl>
                                            <p:attrNameLst>
                                              <p:attrName>style.visibility</p:attrName>
                                            </p:attrNameLst>
                                          </p:cBhvr>
                                          <p:to>
                                            <p:strVal val="visible"/>
                                          </p:to>
                                        </p:set>
                                        <p:animEffect transition="in" filter="wipe(left)">
                                          <p:cBhvr>
                                            <p:cTn id="70" dur="100"/>
                                            <p:tgtEl>
                                              <p:spTgt spid="83"/>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83"/>
                                            </p:tgtEl>
                                          </p:cBhvr>
                                          <p:to x="80000" y="100000"/>
                                        </p:animScale>
                                        <p:anim by="(#ppt_w*0.10)" calcmode="lin" valueType="num">
                                          <p:cBhvr>
                                            <p:cTn id="73" dur="50" autoRev="1" fill="hold">
                                              <p:stCondLst>
                                                <p:cond delay="0"/>
                                              </p:stCondLst>
                                            </p:cTn>
                                            <p:tgtEl>
                                              <p:spTgt spid="83"/>
                                            </p:tgtEl>
                                            <p:attrNameLst>
                                              <p:attrName>ppt_x</p:attrName>
                                            </p:attrNameLst>
                                          </p:cBhvr>
                                        </p:anim>
                                        <p:anim by="(-#ppt_w*0.10)" calcmode="lin" valueType="num">
                                          <p:cBhvr>
                                            <p:cTn id="74" dur="50" autoRev="1" fill="hold">
                                              <p:stCondLst>
                                                <p:cond delay="0"/>
                                              </p:stCondLst>
                                            </p:cTn>
                                            <p:tgtEl>
                                              <p:spTgt spid="83"/>
                                            </p:tgtEl>
                                            <p:attrNameLst>
                                              <p:attrName>ppt_y</p:attrName>
                                            </p:attrNameLst>
                                          </p:cBhvr>
                                        </p:anim>
                                        <p:animRot by="-480000">
                                          <p:cBhvr>
                                            <p:cTn id="75" dur="50" autoRev="1" fill="hold">
                                              <p:stCondLst>
                                                <p:cond delay="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58" grpId="0" animBg="1"/>
          <p:bldP spid="72" grpId="0"/>
          <p:bldP spid="72" grpId="1"/>
          <p:bldP spid="74" grpId="0" animBg="1"/>
          <p:bldP spid="75" grpId="0" animBg="1"/>
          <p:bldP spid="76" grpId="0"/>
          <p:bldP spid="76" grpId="1"/>
          <p:bldP spid="80" grpId="0" animBg="1"/>
          <p:bldP spid="81" grpId="0" animBg="1"/>
          <p:bldP spid="83" grpId="0"/>
          <p:bldP spid="83" grpId="1"/>
          <p:bldP spid="8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141"/>
            <a:ext cx="9144000" cy="514321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0" name="TextBox 48"/>
          <p:cNvSpPr txBox="1"/>
          <p:nvPr/>
        </p:nvSpPr>
        <p:spPr>
          <a:xfrm>
            <a:off x="2753278" y="2382553"/>
            <a:ext cx="5050408" cy="623250"/>
          </a:xfrm>
          <a:prstGeom prst="rect">
            <a:avLst/>
          </a:prstGeom>
          <a:noFill/>
        </p:spPr>
        <p:txBody>
          <a:bodyPr wrap="square" lIns="68584" tIns="34291" rIns="68584" bIns="34291" rtlCol="0">
            <a:spAutoFit/>
          </a:bodyPr>
          <a:lstStyle/>
          <a:p>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成功项目展示</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4"/>
          <p:cNvSpPr txBox="1"/>
          <p:nvPr/>
        </p:nvSpPr>
        <p:spPr>
          <a:xfrm>
            <a:off x="2449294" y="3246254"/>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3" name="TextBox 15"/>
          <p:cNvSpPr txBox="1"/>
          <p:nvPr/>
        </p:nvSpPr>
        <p:spPr>
          <a:xfrm>
            <a:off x="4470400" y="3246254"/>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4" name="TextBox 16"/>
          <p:cNvSpPr txBox="1"/>
          <p:nvPr/>
        </p:nvSpPr>
        <p:spPr>
          <a:xfrm>
            <a:off x="2449294" y="3669010"/>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5" name="TextBox 17"/>
          <p:cNvSpPr txBox="1"/>
          <p:nvPr/>
        </p:nvSpPr>
        <p:spPr>
          <a:xfrm>
            <a:off x="4470400" y="3669010"/>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iterate type="lt">
                                    <p:tmPct val="30000"/>
                                  </p:iterate>
                                  <p:childTnLst>
                                    <p:set>
                                      <p:cBhvr>
                                        <p:cTn id="13" dur="1" fill="hold">
                                          <p:stCondLst>
                                            <p:cond delay="0"/>
                                          </p:stCondLst>
                                        </p:cTn>
                                        <p:tgtEl>
                                          <p:spTgt spid="20"/>
                                        </p:tgtEl>
                                        <p:attrNameLst>
                                          <p:attrName>style.visibility</p:attrName>
                                        </p:attrNameLst>
                                      </p:cBhvr>
                                      <p:to>
                                        <p:strVal val="visible"/>
                                      </p:to>
                                    </p:set>
                                    <p:animEffect transition="in" filter="wipe(left)">
                                      <p:cBhvr>
                                        <p:cTn id="14" dur="200"/>
                                        <p:tgtEl>
                                          <p:spTgt spid="20"/>
                                        </p:tgtEl>
                                      </p:cBhvr>
                                    </p:animEffect>
                                  </p:childTnLst>
                                </p:cTn>
                              </p:par>
                              <p:par>
                                <p:cTn id="15" presetID="36" presetClass="emph" presetSubtype="0" fill="hold" grpId="1" nodeType="withEffect">
                                  <p:stCondLst>
                                    <p:cond delay="0"/>
                                  </p:stCondLst>
                                  <p:iterate type="lt">
                                    <p:tmPct val="30000"/>
                                  </p:iterate>
                                  <p:childTnLst>
                                    <p:animScale>
                                      <p:cBhvr>
                                        <p:cTn id="16" dur="50" autoRev="1" fill="hold">
                                          <p:stCondLst>
                                            <p:cond delay="0"/>
                                          </p:stCondLst>
                                        </p:cTn>
                                        <p:tgtEl>
                                          <p:spTgt spid="20"/>
                                        </p:tgtEl>
                                      </p:cBhvr>
                                      <p:to x="80000" y="100000"/>
                                    </p:animScale>
                                    <p:anim by="(#ppt_w*0.10)" calcmode="lin" valueType="num">
                                      <p:cBhvr>
                                        <p:cTn id="17" dur="50" autoRev="1" fill="hold">
                                          <p:stCondLst>
                                            <p:cond delay="0"/>
                                          </p:stCondLst>
                                        </p:cTn>
                                        <p:tgtEl>
                                          <p:spTgt spid="20"/>
                                        </p:tgtEl>
                                        <p:attrNameLst>
                                          <p:attrName>ppt_x</p:attrName>
                                        </p:attrNameLst>
                                      </p:cBhvr>
                                    </p:anim>
                                    <p:anim by="(-#ppt_w*0.10)" calcmode="lin" valueType="num">
                                      <p:cBhvr>
                                        <p:cTn id="18" dur="50" autoRev="1" fill="hold">
                                          <p:stCondLst>
                                            <p:cond delay="0"/>
                                          </p:stCondLst>
                                        </p:cTn>
                                        <p:tgtEl>
                                          <p:spTgt spid="20"/>
                                        </p:tgtEl>
                                        <p:attrNameLst>
                                          <p:attrName>ppt_y</p:attrName>
                                        </p:attrNameLst>
                                      </p:cBhvr>
                                    </p:anim>
                                    <p:animRot by="-480000">
                                      <p:cBhvr>
                                        <p:cTn id="19" dur="50" autoRev="1" fill="hold">
                                          <p:stCondLst>
                                            <p:cond delay="0"/>
                                          </p:stCondLst>
                                        </p:cTn>
                                        <p:tgtEl>
                                          <p:spTgt spid="20"/>
                                        </p:tgtEl>
                                        <p:attrNameLst>
                                          <p:attrName>r</p:attrName>
                                        </p:attrNameLst>
                                      </p:cBhvr>
                                    </p:animRot>
                                  </p:childTnLst>
                                </p:cTn>
                              </p:par>
                            </p:childTnLst>
                          </p:cTn>
                        </p:par>
                        <p:par>
                          <p:cTn id="20" fill="hold">
                            <p:stCondLst>
                              <p:cond delay="1680"/>
                            </p:stCondLst>
                            <p:childTnLst>
                              <p:par>
                                <p:cTn id="21" presetID="14" presetClass="entr" presetSubtype="1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0" grpId="1"/>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6"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37"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8"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9" name="Shape 2016"/>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692"/>
          </a:solidFill>
          <a:ln w="12700">
            <a:miter lim="400000"/>
          </a:ln>
        </p:spPr>
        <p:txBody>
          <a:bodyPr lIns="19050" tIns="19050" rIns="19050" bIns="19050" anchor="ctr"/>
          <a:lstStyle/>
          <a:p>
            <a:pPr lvl="0"/>
            <a:endParaRPr sz="1300"/>
          </a:p>
        </p:txBody>
      </p:sp>
      <p:sp>
        <p:nvSpPr>
          <p:cNvPr id="40"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2"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4"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6"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48" name="Group 2031"/>
          <p:cNvGrpSpPr/>
          <p:nvPr/>
        </p:nvGrpSpPr>
        <p:grpSpPr>
          <a:xfrm>
            <a:off x="830480" y="1705508"/>
            <a:ext cx="716614" cy="716614"/>
            <a:chOff x="0" y="0"/>
            <a:chExt cx="1910968" cy="1910968"/>
          </a:xfrm>
        </p:grpSpPr>
        <p:sp>
          <p:nvSpPr>
            <p:cNvPr id="49"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50"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51" name="Group 2034"/>
          <p:cNvGrpSpPr/>
          <p:nvPr/>
        </p:nvGrpSpPr>
        <p:grpSpPr>
          <a:xfrm>
            <a:off x="832480" y="3154696"/>
            <a:ext cx="712613" cy="712613"/>
            <a:chOff x="0" y="0"/>
            <a:chExt cx="1900299" cy="1900299"/>
          </a:xfrm>
        </p:grpSpPr>
        <p:sp>
          <p:nvSpPr>
            <p:cNvPr id="52"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53"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54"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55" name="Group 2040"/>
          <p:cNvGrpSpPr/>
          <p:nvPr/>
        </p:nvGrpSpPr>
        <p:grpSpPr>
          <a:xfrm>
            <a:off x="7598725" y="1705508"/>
            <a:ext cx="716614" cy="716614"/>
            <a:chOff x="0" y="0"/>
            <a:chExt cx="1910968" cy="1910968"/>
          </a:xfrm>
        </p:grpSpPr>
        <p:sp>
          <p:nvSpPr>
            <p:cNvPr id="56"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57"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58"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59"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60"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animEffect transition="in" filter="fade">
                                      <p:cBhvr>
                                        <p:cTn id="23" dur="500"/>
                                        <p:tgtEl>
                                          <p:spTgt spid="3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ppt_w</p:attrName>
                                        </p:attrNameLst>
                                      </p:cBhvr>
                                      <p:tavLst>
                                        <p:tav tm="0">
                                          <p:val>
                                            <p:fltVal val="0"/>
                                          </p:val>
                                        </p:tav>
                                        <p:tav tm="100000">
                                          <p:val>
                                            <p:strVal val="#ppt_w"/>
                                          </p:val>
                                        </p:tav>
                                      </p:tavLst>
                                    </p:anim>
                                    <p:anim calcmode="lin" valueType="num">
                                      <p:cBhvr>
                                        <p:cTn id="47" dur="500" fill="hold"/>
                                        <p:tgtEl>
                                          <p:spTgt spid="51"/>
                                        </p:tgtEl>
                                        <p:attrNameLst>
                                          <p:attrName>ppt_h</p:attrName>
                                        </p:attrNameLst>
                                      </p:cBhvr>
                                      <p:tavLst>
                                        <p:tav tm="0">
                                          <p:val>
                                            <p:fltVal val="0"/>
                                          </p:val>
                                        </p:tav>
                                        <p:tav tm="100000">
                                          <p:val>
                                            <p:strVal val="#ppt_h"/>
                                          </p:val>
                                        </p:tav>
                                      </p:tavLst>
                                    </p:anim>
                                    <p:animEffect transition="in" filter="fade">
                                      <p:cBhvr>
                                        <p:cTn id="48" dur="500"/>
                                        <p:tgtEl>
                                          <p:spTgt spid="51"/>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500" fill="hold"/>
                                        <p:tgtEl>
                                          <p:spTgt spid="35"/>
                                        </p:tgtEl>
                                        <p:attrNameLst>
                                          <p:attrName>ppt_w</p:attrName>
                                        </p:attrNameLst>
                                      </p:cBhvr>
                                      <p:tavLst>
                                        <p:tav tm="0">
                                          <p:val>
                                            <p:fltVal val="0"/>
                                          </p:val>
                                        </p:tav>
                                        <p:tav tm="100000">
                                          <p:val>
                                            <p:strVal val="#ppt_w"/>
                                          </p:val>
                                        </p:tav>
                                      </p:tavLst>
                                    </p:anim>
                                    <p:anim calcmode="lin" valueType="num">
                                      <p:cBhvr>
                                        <p:cTn id="60" dur="500" fill="hold"/>
                                        <p:tgtEl>
                                          <p:spTgt spid="35"/>
                                        </p:tgtEl>
                                        <p:attrNameLst>
                                          <p:attrName>ppt_h</p:attrName>
                                        </p:attrNameLst>
                                      </p:cBhvr>
                                      <p:tavLst>
                                        <p:tav tm="0">
                                          <p:val>
                                            <p:fltVal val="0"/>
                                          </p:val>
                                        </p:tav>
                                        <p:tav tm="100000">
                                          <p:val>
                                            <p:strVal val="#ppt_h"/>
                                          </p:val>
                                        </p:tav>
                                      </p:tavLst>
                                    </p:anim>
                                    <p:animEffect transition="in" filter="fade">
                                      <p:cBhvr>
                                        <p:cTn id="61" dur="500"/>
                                        <p:tgtEl>
                                          <p:spTgt spid="35"/>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p:cTn id="65" dur="500" fill="hold"/>
                                        <p:tgtEl>
                                          <p:spTgt spid="55"/>
                                        </p:tgtEl>
                                        <p:attrNameLst>
                                          <p:attrName>ppt_w</p:attrName>
                                        </p:attrNameLst>
                                      </p:cBhvr>
                                      <p:tavLst>
                                        <p:tav tm="0">
                                          <p:val>
                                            <p:fltVal val="0"/>
                                          </p:val>
                                        </p:tav>
                                        <p:tav tm="100000">
                                          <p:val>
                                            <p:strVal val="#ppt_w"/>
                                          </p:val>
                                        </p:tav>
                                      </p:tavLst>
                                    </p:anim>
                                    <p:anim calcmode="lin" valueType="num">
                                      <p:cBhvr>
                                        <p:cTn id="66" dur="500" fill="hold"/>
                                        <p:tgtEl>
                                          <p:spTgt spid="55"/>
                                        </p:tgtEl>
                                        <p:attrNameLst>
                                          <p:attrName>ppt_h</p:attrName>
                                        </p:attrNameLst>
                                      </p:cBhvr>
                                      <p:tavLst>
                                        <p:tav tm="0">
                                          <p:val>
                                            <p:fltVal val="0"/>
                                          </p:val>
                                        </p:tav>
                                        <p:tav tm="100000">
                                          <p:val>
                                            <p:strVal val="#ppt_h"/>
                                          </p:val>
                                        </p:tav>
                                      </p:tavLst>
                                    </p:anim>
                                    <p:animEffect transition="in" filter="fade">
                                      <p:cBhvr>
                                        <p:cTn id="67" dur="500"/>
                                        <p:tgtEl>
                                          <p:spTgt spid="55"/>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p:cTn id="84" dur="500" fill="hold"/>
                                        <p:tgtEl>
                                          <p:spTgt spid="54"/>
                                        </p:tgtEl>
                                        <p:attrNameLst>
                                          <p:attrName>ppt_w</p:attrName>
                                        </p:attrNameLst>
                                      </p:cBhvr>
                                      <p:tavLst>
                                        <p:tav tm="0">
                                          <p:val>
                                            <p:fltVal val="0"/>
                                          </p:val>
                                        </p:tav>
                                        <p:tav tm="100000">
                                          <p:val>
                                            <p:strVal val="#ppt_w"/>
                                          </p:val>
                                        </p:tav>
                                      </p:tavLst>
                                    </p:anim>
                                    <p:anim calcmode="lin" valueType="num">
                                      <p:cBhvr>
                                        <p:cTn id="85" dur="500" fill="hold"/>
                                        <p:tgtEl>
                                          <p:spTgt spid="54"/>
                                        </p:tgtEl>
                                        <p:attrNameLst>
                                          <p:attrName>ppt_h</p:attrName>
                                        </p:attrNameLst>
                                      </p:cBhvr>
                                      <p:tavLst>
                                        <p:tav tm="0">
                                          <p:val>
                                            <p:fltVal val="0"/>
                                          </p:val>
                                        </p:tav>
                                        <p:tav tm="100000">
                                          <p:val>
                                            <p:strVal val="#ppt_h"/>
                                          </p:val>
                                        </p:tav>
                                      </p:tavLst>
                                    </p:anim>
                                    <p:animEffect transition="in" filter="fade">
                                      <p:cBhvr>
                                        <p:cTn id="86" dur="500"/>
                                        <p:tgtEl>
                                          <p:spTgt spid="54"/>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par>
                          <p:cTn id="91" fill="hold">
                            <p:stCondLst>
                              <p:cond delay="7500"/>
                            </p:stCondLst>
                            <p:childTnLst>
                              <p:par>
                                <p:cTn id="92" presetID="10" presetClass="entr" presetSubtype="0" fill="hold" grpId="0"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54" grpId="0" animBg="1"/>
      <p:bldP spid="58" grpId="0"/>
      <p:bldP spid="59" grpId="0" animBg="1"/>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rgbClr val="D9B6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1"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rgbClr val="D9B6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2"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rgbClr val="D9B6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rgbClr val="D9B6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rgbClr val="D9B692"/>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dirty="0">
                <a:solidFill>
                  <a:schemeClr val="bg1"/>
                </a:solidFill>
                <a:latin typeface="Swiss911 UCm BT" pitchFamily="2" charset="0"/>
                <a:sym typeface="Swiss911 UCm BT" pitchFamily="2" charset="0"/>
              </a:rPr>
              <a:t>01</a:t>
            </a:r>
            <a:endParaRPr lang="zh-CN" altLang="en-US" sz="2800" dirty="0">
              <a:solidFill>
                <a:schemeClr val="bg1"/>
              </a:solidFill>
              <a:latin typeface="Swiss911 UCm BT" pitchFamily="2" charset="0"/>
              <a:sym typeface="Swiss911 UCm BT" pitchFamily="2" charset="0"/>
            </a:endParaRPr>
          </a:p>
        </p:txBody>
      </p:sp>
      <p:sp>
        <p:nvSpPr>
          <p:cNvPr id="36"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7"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38"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39"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dirty="0">
                <a:solidFill>
                  <a:schemeClr val="bg1"/>
                </a:solidFill>
                <a:latin typeface="Swiss911 UCm BT" pitchFamily="2" charset="0"/>
                <a:sym typeface="Swiss911 UCm BT" pitchFamily="2" charset="0"/>
              </a:rPr>
              <a:t>05</a:t>
            </a:r>
            <a:endParaRPr lang="zh-CN" altLang="en-US" sz="2800" dirty="0">
              <a:solidFill>
                <a:schemeClr val="bg1"/>
              </a:solidFill>
              <a:latin typeface="Swiss911 UCm BT" pitchFamily="2" charset="0"/>
              <a:sym typeface="Swiss911 UCm BT" pitchFamily="2" charset="0"/>
            </a:endParaRPr>
          </a:p>
        </p:txBody>
      </p:sp>
      <p:sp>
        <p:nvSpPr>
          <p:cNvPr id="40"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1"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2"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3"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4"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5"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6"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7"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sp>
        <p:nvSpPr>
          <p:cNvPr id="51"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 calcmode="lin" valueType="num">
                                      <p:cBhvr>
                                        <p:cTn id="13" dur="500" fill="hold"/>
                                        <p:tgtEl>
                                          <p:spTgt spid="30"/>
                                        </p:tgtEl>
                                        <p:attrNameLst>
                                          <p:attrName>ppt_x</p:attrName>
                                        </p:attrNameLst>
                                      </p:cBhvr>
                                      <p:tavLst>
                                        <p:tav tm="0">
                                          <p:val>
                                            <p:fltVal val="0.5"/>
                                          </p:val>
                                        </p:tav>
                                        <p:tav tm="100000">
                                          <p:val>
                                            <p:strVal val="#ppt_x"/>
                                          </p:val>
                                        </p:tav>
                                      </p:tavLst>
                                    </p:anim>
                                    <p:anim calcmode="lin" valueType="num">
                                      <p:cBhvr>
                                        <p:cTn id="14" dur="500" fill="hold"/>
                                        <p:tgtEl>
                                          <p:spTgt spid="30"/>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 calcmode="lin" valueType="num">
                                      <p:cBhvr>
                                        <p:cTn id="19" dur="500" fill="hold"/>
                                        <p:tgtEl>
                                          <p:spTgt spid="31"/>
                                        </p:tgtEl>
                                        <p:attrNameLst>
                                          <p:attrName>ppt_x</p:attrName>
                                        </p:attrNameLst>
                                      </p:cBhvr>
                                      <p:tavLst>
                                        <p:tav tm="0">
                                          <p:val>
                                            <p:fltVal val="0.5"/>
                                          </p:val>
                                        </p:tav>
                                        <p:tav tm="100000">
                                          <p:val>
                                            <p:strVal val="#ppt_x"/>
                                          </p:val>
                                        </p:tav>
                                      </p:tavLst>
                                    </p:anim>
                                    <p:anim calcmode="lin" valueType="num">
                                      <p:cBhvr>
                                        <p:cTn id="20" dur="500" fill="hold"/>
                                        <p:tgtEl>
                                          <p:spTgt spid="31"/>
                                        </p:tgtEl>
                                        <p:attrNameLst>
                                          <p:attrName>ppt_y</p:attrName>
                                        </p:attrNameLst>
                                      </p:cBhvr>
                                      <p:tavLst>
                                        <p:tav tm="0">
                                          <p:val>
                                            <p:fltVal val="0.5"/>
                                          </p:val>
                                        </p:tav>
                                        <p:tav tm="100000">
                                          <p:val>
                                            <p:strVal val="#ppt_y"/>
                                          </p:val>
                                        </p:tav>
                                      </p:tavLst>
                                    </p:anim>
                                  </p:childTnLst>
                                </p:cTn>
                              </p:par>
                              <p:par>
                                <p:cTn id="21" presetID="23" presetClass="entr" presetSubtype="52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 calcmode="lin" valueType="num">
                                      <p:cBhvr>
                                        <p:cTn id="25" dur="500" fill="hold"/>
                                        <p:tgtEl>
                                          <p:spTgt spid="32"/>
                                        </p:tgtEl>
                                        <p:attrNameLst>
                                          <p:attrName>ppt_x</p:attrName>
                                        </p:attrNameLst>
                                      </p:cBhvr>
                                      <p:tavLst>
                                        <p:tav tm="0">
                                          <p:val>
                                            <p:fltVal val="0.5"/>
                                          </p:val>
                                        </p:tav>
                                        <p:tav tm="100000">
                                          <p:val>
                                            <p:strVal val="#ppt_x"/>
                                          </p:val>
                                        </p:tav>
                                      </p:tavLst>
                                    </p:anim>
                                    <p:anim calcmode="lin" valueType="num">
                                      <p:cBhvr>
                                        <p:cTn id="26" dur="500" fill="hold"/>
                                        <p:tgtEl>
                                          <p:spTgt spid="32"/>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 calcmode="lin" valueType="num">
                                      <p:cBhvr>
                                        <p:cTn id="31" dur="500" fill="hold"/>
                                        <p:tgtEl>
                                          <p:spTgt spid="33"/>
                                        </p:tgtEl>
                                        <p:attrNameLst>
                                          <p:attrName>ppt_x</p:attrName>
                                        </p:attrNameLst>
                                      </p:cBhvr>
                                      <p:tavLst>
                                        <p:tav tm="0">
                                          <p:val>
                                            <p:fltVal val="0.5"/>
                                          </p:val>
                                        </p:tav>
                                        <p:tav tm="100000">
                                          <p:val>
                                            <p:strVal val="#ppt_x"/>
                                          </p:val>
                                        </p:tav>
                                      </p:tavLst>
                                    </p:anim>
                                    <p:anim calcmode="lin" valueType="num">
                                      <p:cBhvr>
                                        <p:cTn id="32" dur="500" fill="hold"/>
                                        <p:tgtEl>
                                          <p:spTgt spid="33"/>
                                        </p:tgtEl>
                                        <p:attrNameLst>
                                          <p:attrName>ppt_y</p:attrName>
                                        </p:attrNameLst>
                                      </p:cBhvr>
                                      <p:tavLst>
                                        <p:tav tm="0">
                                          <p:val>
                                            <p:fltVal val="0.5"/>
                                          </p:val>
                                        </p:tav>
                                        <p:tav tm="100000">
                                          <p:val>
                                            <p:strVal val="#ppt_y"/>
                                          </p:val>
                                        </p:tav>
                                      </p:tavLst>
                                    </p:anim>
                                  </p:childTnLst>
                                </p:cTn>
                              </p:par>
                              <p:par>
                                <p:cTn id="33" presetID="23" presetClass="entr" presetSubtype="52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 calcmode="lin" valueType="num">
                                      <p:cBhvr>
                                        <p:cTn id="37" dur="500" fill="hold"/>
                                        <p:tgtEl>
                                          <p:spTgt spid="34"/>
                                        </p:tgtEl>
                                        <p:attrNameLst>
                                          <p:attrName>ppt_x</p:attrName>
                                        </p:attrNameLst>
                                      </p:cBhvr>
                                      <p:tavLst>
                                        <p:tav tm="0">
                                          <p:val>
                                            <p:fltVal val="0.5"/>
                                          </p:val>
                                        </p:tav>
                                        <p:tav tm="100000">
                                          <p:val>
                                            <p:strVal val="#ppt_x"/>
                                          </p:val>
                                        </p:tav>
                                      </p:tavLst>
                                    </p:anim>
                                    <p:anim calcmode="lin" valueType="num">
                                      <p:cBhvr>
                                        <p:cTn id="38" dur="500" fill="hold"/>
                                        <p:tgtEl>
                                          <p:spTgt spid="34"/>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 calcmode="lin" valueType="num">
                                      <p:cBhvr>
                                        <p:cTn id="43" dur="500" fill="hold"/>
                                        <p:tgtEl>
                                          <p:spTgt spid="35"/>
                                        </p:tgtEl>
                                        <p:attrNameLst>
                                          <p:attrName>ppt_x</p:attrName>
                                        </p:attrNameLst>
                                      </p:cBhvr>
                                      <p:tavLst>
                                        <p:tav tm="0">
                                          <p:val>
                                            <p:fltVal val="0.5"/>
                                          </p:val>
                                        </p:tav>
                                        <p:tav tm="100000">
                                          <p:val>
                                            <p:strVal val="#ppt_x"/>
                                          </p:val>
                                        </p:tav>
                                      </p:tavLst>
                                    </p:anim>
                                    <p:anim calcmode="lin" valueType="num">
                                      <p:cBhvr>
                                        <p:cTn id="44" dur="500" fill="hold"/>
                                        <p:tgtEl>
                                          <p:spTgt spid="35"/>
                                        </p:tgtEl>
                                        <p:attrNameLst>
                                          <p:attrName>ppt_y</p:attrName>
                                        </p:attrNameLst>
                                      </p:cBhvr>
                                      <p:tavLst>
                                        <p:tav tm="0">
                                          <p:val>
                                            <p:fltVal val="0.5"/>
                                          </p:val>
                                        </p:tav>
                                        <p:tav tm="100000">
                                          <p:val>
                                            <p:strVal val="#ppt_y"/>
                                          </p:val>
                                        </p:tav>
                                      </p:tavLst>
                                    </p:anim>
                                  </p:childTnLst>
                                </p:cTn>
                              </p:par>
                              <p:par>
                                <p:cTn id="45" presetID="23" presetClass="entr" presetSubtype="52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 calcmode="lin" valueType="num">
                                      <p:cBhvr>
                                        <p:cTn id="49" dur="500" fill="hold"/>
                                        <p:tgtEl>
                                          <p:spTgt spid="36"/>
                                        </p:tgtEl>
                                        <p:attrNameLst>
                                          <p:attrName>ppt_x</p:attrName>
                                        </p:attrNameLst>
                                      </p:cBhvr>
                                      <p:tavLst>
                                        <p:tav tm="0">
                                          <p:val>
                                            <p:fltVal val="0.5"/>
                                          </p:val>
                                        </p:tav>
                                        <p:tav tm="100000">
                                          <p:val>
                                            <p:strVal val="#ppt_x"/>
                                          </p:val>
                                        </p:tav>
                                      </p:tavLst>
                                    </p:anim>
                                    <p:anim calcmode="lin" valueType="num">
                                      <p:cBhvr>
                                        <p:cTn id="50" dur="500" fill="hold"/>
                                        <p:tgtEl>
                                          <p:spTgt spid="36"/>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 calcmode="lin" valueType="num">
                                      <p:cBhvr>
                                        <p:cTn id="55" dur="500" fill="hold"/>
                                        <p:tgtEl>
                                          <p:spTgt spid="37"/>
                                        </p:tgtEl>
                                        <p:attrNameLst>
                                          <p:attrName>ppt_x</p:attrName>
                                        </p:attrNameLst>
                                      </p:cBhvr>
                                      <p:tavLst>
                                        <p:tav tm="0">
                                          <p:val>
                                            <p:fltVal val="0.5"/>
                                          </p:val>
                                        </p:tav>
                                        <p:tav tm="100000">
                                          <p:val>
                                            <p:strVal val="#ppt_x"/>
                                          </p:val>
                                        </p:tav>
                                      </p:tavLst>
                                    </p:anim>
                                    <p:anim calcmode="lin" valueType="num">
                                      <p:cBhvr>
                                        <p:cTn id="56" dur="500" fill="hold"/>
                                        <p:tgtEl>
                                          <p:spTgt spid="37"/>
                                        </p:tgtEl>
                                        <p:attrNameLst>
                                          <p:attrName>ppt_y</p:attrName>
                                        </p:attrNameLst>
                                      </p:cBhvr>
                                      <p:tavLst>
                                        <p:tav tm="0">
                                          <p:val>
                                            <p:fltVal val="0.5"/>
                                          </p:val>
                                        </p:tav>
                                        <p:tav tm="100000">
                                          <p:val>
                                            <p:strVal val="#ppt_y"/>
                                          </p:val>
                                        </p:tav>
                                      </p:tavLst>
                                    </p:anim>
                                  </p:childTnLst>
                                </p:cTn>
                              </p:par>
                              <p:par>
                                <p:cTn id="57" presetID="23" presetClass="entr" presetSubtype="528"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 calcmode="lin" valueType="num">
                                      <p:cBhvr>
                                        <p:cTn id="61" dur="500" fill="hold"/>
                                        <p:tgtEl>
                                          <p:spTgt spid="38"/>
                                        </p:tgtEl>
                                        <p:attrNameLst>
                                          <p:attrName>ppt_x</p:attrName>
                                        </p:attrNameLst>
                                      </p:cBhvr>
                                      <p:tavLst>
                                        <p:tav tm="0">
                                          <p:val>
                                            <p:fltVal val="0.5"/>
                                          </p:val>
                                        </p:tav>
                                        <p:tav tm="100000">
                                          <p:val>
                                            <p:strVal val="#ppt_x"/>
                                          </p:val>
                                        </p:tav>
                                      </p:tavLst>
                                    </p:anim>
                                    <p:anim calcmode="lin" valueType="num">
                                      <p:cBhvr>
                                        <p:cTn id="62" dur="500" fill="hold"/>
                                        <p:tgtEl>
                                          <p:spTgt spid="38"/>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 calcmode="lin" valueType="num">
                                      <p:cBhvr>
                                        <p:cTn id="67" dur="500" fill="hold"/>
                                        <p:tgtEl>
                                          <p:spTgt spid="39"/>
                                        </p:tgtEl>
                                        <p:attrNameLst>
                                          <p:attrName>ppt_x</p:attrName>
                                        </p:attrNameLst>
                                      </p:cBhvr>
                                      <p:tavLst>
                                        <p:tav tm="0">
                                          <p:val>
                                            <p:fltVal val="0.5"/>
                                          </p:val>
                                        </p:tav>
                                        <p:tav tm="100000">
                                          <p:val>
                                            <p:strVal val="#ppt_x"/>
                                          </p:val>
                                        </p:tav>
                                      </p:tavLst>
                                    </p:anim>
                                    <p:anim calcmode="lin" valueType="num">
                                      <p:cBhvr>
                                        <p:cTn id="68" dur="500" fill="hold"/>
                                        <p:tgtEl>
                                          <p:spTgt spid="39"/>
                                        </p:tgtEl>
                                        <p:attrNameLst>
                                          <p:attrName>ppt_y</p:attrName>
                                        </p:attrNameLst>
                                      </p:cBhvr>
                                      <p:tavLst>
                                        <p:tav tm="0">
                                          <p:val>
                                            <p:fltVal val="0.5"/>
                                          </p:val>
                                        </p:tav>
                                        <p:tav tm="100000">
                                          <p:val>
                                            <p:strVal val="#ppt_y"/>
                                          </p:val>
                                        </p:tav>
                                      </p:tavLst>
                                    </p:anim>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p:cTn id="72" dur="500" fill="hold"/>
                                        <p:tgtEl>
                                          <p:spTgt spid="50"/>
                                        </p:tgtEl>
                                        <p:attrNameLst>
                                          <p:attrName>ppt_w</p:attrName>
                                        </p:attrNameLst>
                                      </p:cBhvr>
                                      <p:tavLst>
                                        <p:tav tm="0">
                                          <p:val>
                                            <p:fltVal val="0"/>
                                          </p:val>
                                        </p:tav>
                                        <p:tav tm="100000">
                                          <p:val>
                                            <p:strVal val="#ppt_w"/>
                                          </p:val>
                                        </p:tav>
                                      </p:tavLst>
                                    </p:anim>
                                    <p:anim calcmode="lin" valueType="num">
                                      <p:cBhvr>
                                        <p:cTn id="73" dur="500" fill="hold"/>
                                        <p:tgtEl>
                                          <p:spTgt spid="50"/>
                                        </p:tgtEl>
                                        <p:attrNameLst>
                                          <p:attrName>ppt_h</p:attrName>
                                        </p:attrNameLst>
                                      </p:cBhvr>
                                      <p:tavLst>
                                        <p:tav tm="0">
                                          <p:val>
                                            <p:fltVal val="0"/>
                                          </p:val>
                                        </p:tav>
                                        <p:tav tm="100000">
                                          <p:val>
                                            <p:strVal val="#ppt_h"/>
                                          </p:val>
                                        </p:tav>
                                      </p:tavLst>
                                    </p:anim>
                                    <p:animEffect>
                                      <p:cBhvr>
                                        <p:cTn id="74" dur="500"/>
                                        <p:tgtEl>
                                          <p:spTgt spid="50"/>
                                        </p:tgtEl>
                                      </p:cBhvr>
                                    </p:animEffect>
                                  </p:childTnLst>
                                </p:cTn>
                              </p:par>
                            </p:childTnLst>
                          </p:cTn>
                        </p:par>
                        <p:par>
                          <p:cTn id="75" fill="hold">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p:cBhvr>
                                        <p:cTn id="78" dur="500"/>
                                        <p:tgtEl>
                                          <p:spTgt spid="45"/>
                                        </p:tgtEl>
                                      </p:cBhvr>
                                    </p:animEffect>
                                  </p:childTnLst>
                                </p:cTn>
                              </p:par>
                            </p:childTnLst>
                          </p:cTn>
                        </p:par>
                        <p:par>
                          <p:cTn id="79" fill="hold">
                            <p:stCondLst>
                              <p:cond delay="2000"/>
                            </p:stCondLst>
                            <p:childTnLst>
                              <p:par>
                                <p:cTn id="80" presetID="42"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p:cBhvr>
                                        <p:cTn id="82" dur="1000"/>
                                        <p:tgtEl>
                                          <p:spTgt spid="40"/>
                                        </p:tgtEl>
                                      </p:cBhvr>
                                    </p:animEffect>
                                    <p:anim calcmode="lin" valueType="num">
                                      <p:cBhvr>
                                        <p:cTn id="83" dur="1000" fill="hold"/>
                                        <p:tgtEl>
                                          <p:spTgt spid="40"/>
                                        </p:tgtEl>
                                        <p:attrNameLst>
                                          <p:attrName>ppt_x</p:attrName>
                                        </p:attrNameLst>
                                      </p:cBhvr>
                                      <p:tavLst>
                                        <p:tav tm="0">
                                          <p:val>
                                            <p:strVal val="#ppt_x"/>
                                          </p:val>
                                        </p:tav>
                                        <p:tav tm="100000">
                                          <p:val>
                                            <p:strVal val="#ppt_x"/>
                                          </p:val>
                                        </p:tav>
                                      </p:tavLst>
                                    </p:anim>
                                    <p:anim calcmode="lin" valueType="num">
                                      <p:cBhvr>
                                        <p:cTn id="84" dur="1000" fill="hold"/>
                                        <p:tgtEl>
                                          <p:spTgt spid="40"/>
                                        </p:tgtEl>
                                        <p:attrNameLst>
                                          <p:attrName>ppt_y</p:attrName>
                                        </p:attrNameLst>
                                      </p:cBhvr>
                                      <p:tavLst>
                                        <p:tav tm="0">
                                          <p:val>
                                            <p:strVal val="#ppt_y+.1"/>
                                          </p:val>
                                        </p:tav>
                                        <p:tav tm="100000">
                                          <p:val>
                                            <p:strVal val="#ppt_y"/>
                                          </p:val>
                                        </p:tav>
                                      </p:tavLst>
                                    </p:anim>
                                  </p:childTnLst>
                                </p:cTn>
                              </p:par>
                            </p:childTnLst>
                          </p:cTn>
                        </p:par>
                        <p:par>
                          <p:cTn id="85" fill="hold">
                            <p:stCondLst>
                              <p:cond delay="3000"/>
                            </p:stCondLst>
                            <p:childTnLst>
                              <p:par>
                                <p:cTn id="86" presetID="22" presetClass="entr" presetSubtype="8"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p:cBhvr>
                                        <p:cTn id="88" dur="500"/>
                                        <p:tgtEl>
                                          <p:spTgt spid="46"/>
                                        </p:tgtEl>
                                      </p:cBhvr>
                                    </p:animEffect>
                                  </p:childTnLst>
                                </p:cTn>
                              </p:par>
                            </p:childTnLst>
                          </p:cTn>
                        </p:par>
                        <p:par>
                          <p:cTn id="89" fill="hold">
                            <p:stCondLst>
                              <p:cond delay="3500"/>
                            </p:stCondLst>
                            <p:childTnLst>
                              <p:par>
                                <p:cTn id="90" presetID="42" presetClass="entr" presetSubtype="0"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childTnLst>
                          </p:cTn>
                        </p:par>
                        <p:par>
                          <p:cTn id="95" fill="hold">
                            <p:stCondLst>
                              <p:cond delay="4500"/>
                            </p:stCondLst>
                            <p:childTnLst>
                              <p:par>
                                <p:cTn id="96" presetID="22" presetClass="entr" presetSubtype="8"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p:cBhvr>
                                        <p:cTn id="98" dur="500"/>
                                        <p:tgtEl>
                                          <p:spTgt spid="47"/>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p:cBhvr>
                                        <p:cTn id="102" dur="1000"/>
                                        <p:tgtEl>
                                          <p:spTgt spid="42"/>
                                        </p:tgtEl>
                                      </p:cBhvr>
                                    </p:animEffect>
                                    <p:anim calcmode="lin" valueType="num">
                                      <p:cBhvr>
                                        <p:cTn id="103" dur="1000" fill="hold"/>
                                        <p:tgtEl>
                                          <p:spTgt spid="42"/>
                                        </p:tgtEl>
                                        <p:attrNameLst>
                                          <p:attrName>ppt_x</p:attrName>
                                        </p:attrNameLst>
                                      </p:cBhvr>
                                      <p:tavLst>
                                        <p:tav tm="0">
                                          <p:val>
                                            <p:strVal val="#ppt_x"/>
                                          </p:val>
                                        </p:tav>
                                        <p:tav tm="100000">
                                          <p:val>
                                            <p:strVal val="#ppt_x"/>
                                          </p:val>
                                        </p:tav>
                                      </p:tavLst>
                                    </p:anim>
                                    <p:anim calcmode="lin" valueType="num">
                                      <p:cBhvr>
                                        <p:cTn id="104" dur="1000" fill="hold"/>
                                        <p:tgtEl>
                                          <p:spTgt spid="4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22" presetClass="entr" presetSubtype="8"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Effect>
                                      <p:cBhvr>
                                        <p:cTn id="108" dur="500"/>
                                        <p:tgtEl>
                                          <p:spTgt spid="48"/>
                                        </p:tgtEl>
                                      </p:cBhvr>
                                    </p:animEffect>
                                  </p:childTnLst>
                                </p:cTn>
                              </p:par>
                            </p:childTnLst>
                          </p:cTn>
                        </p:par>
                        <p:par>
                          <p:cTn id="109" fill="hold">
                            <p:stCondLst>
                              <p:cond delay="6500"/>
                            </p:stCondLst>
                            <p:childTnLst>
                              <p:par>
                                <p:cTn id="110" presetID="42" presetClass="entr" presetSubtype="0"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childTnLst>
                          </p:cTn>
                        </p:par>
                        <p:par>
                          <p:cTn id="115" fill="hold">
                            <p:stCondLst>
                              <p:cond delay="7500"/>
                            </p:stCondLst>
                            <p:childTnLst>
                              <p:par>
                                <p:cTn id="116" presetID="22" presetClass="entr" presetSubtype="8" fill="hold" grpId="0" nodeType="afterEffect">
                                  <p:stCondLst>
                                    <p:cond delay="0"/>
                                  </p:stCondLst>
                                  <p:childTnLst>
                                    <p:set>
                                      <p:cBhvr>
                                        <p:cTn id="117" dur="1" fill="hold">
                                          <p:stCondLst>
                                            <p:cond delay="0"/>
                                          </p:stCondLst>
                                        </p:cTn>
                                        <p:tgtEl>
                                          <p:spTgt spid="49"/>
                                        </p:tgtEl>
                                        <p:attrNameLst>
                                          <p:attrName>style.visibility</p:attrName>
                                        </p:attrNameLst>
                                      </p:cBhvr>
                                      <p:to>
                                        <p:strVal val="visible"/>
                                      </p:to>
                                    </p:set>
                                    <p:animEffect>
                                      <p:cBhvr>
                                        <p:cTn id="118" dur="500"/>
                                        <p:tgtEl>
                                          <p:spTgt spid="49"/>
                                        </p:tgtEl>
                                      </p:cBhvr>
                                    </p:animEffect>
                                  </p:childTnLst>
                                </p:cTn>
                              </p:par>
                            </p:childTnLst>
                          </p:cTn>
                        </p:par>
                        <p:par>
                          <p:cTn id="119" fill="hold">
                            <p:stCondLst>
                              <p:cond delay="8000"/>
                            </p:stCondLst>
                            <p:childTnLst>
                              <p:par>
                                <p:cTn id="120" presetID="42" presetClass="entr" presetSubtype="0" fill="hold" grpId="0" nodeType="afterEffect">
                                  <p:stCondLst>
                                    <p:cond delay="0"/>
                                  </p:stCondLst>
                                  <p:childTnLst>
                                    <p:set>
                                      <p:cBhvr>
                                        <p:cTn id="121" dur="1" fill="hold">
                                          <p:stCondLst>
                                            <p:cond delay="0"/>
                                          </p:stCondLst>
                                        </p:cTn>
                                        <p:tgtEl>
                                          <p:spTgt spid="44"/>
                                        </p:tgtEl>
                                        <p:attrNameLst>
                                          <p:attrName>style.visibility</p:attrName>
                                        </p:attrNameLst>
                                      </p:cBhvr>
                                      <p:to>
                                        <p:strVal val="visible"/>
                                      </p:to>
                                    </p:set>
                                    <p:animEffect>
                                      <p:cBhvr>
                                        <p:cTn id="122" dur="1000"/>
                                        <p:tgtEl>
                                          <p:spTgt spid="44"/>
                                        </p:tgtEl>
                                      </p:cBhvr>
                                    </p:animEffect>
                                    <p:anim calcmode="lin" valueType="num">
                                      <p:cBhvr>
                                        <p:cTn id="123" dur="1000" fill="hold"/>
                                        <p:tgtEl>
                                          <p:spTgt spid="44"/>
                                        </p:tgtEl>
                                        <p:attrNameLst>
                                          <p:attrName>ppt_x</p:attrName>
                                        </p:attrNameLst>
                                      </p:cBhvr>
                                      <p:tavLst>
                                        <p:tav tm="0">
                                          <p:val>
                                            <p:strVal val="#ppt_x"/>
                                          </p:val>
                                        </p:tav>
                                        <p:tav tm="100000">
                                          <p:val>
                                            <p:strVal val="#ppt_x"/>
                                          </p:val>
                                        </p:tav>
                                      </p:tavLst>
                                    </p:anim>
                                    <p:anim calcmode="lin" valueType="num">
                                      <p:cBhvr>
                                        <p:cTn id="12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autoUpdateAnimBg="0"/>
      <p:bldP spid="31" grpId="0" bldLvl="0" animBg="1" autoUpdateAnimBg="0"/>
      <p:bldP spid="32" grpId="0" bldLvl="0" animBg="1" autoUpdateAnimBg="0"/>
      <p:bldP spid="33" grpId="0" bldLvl="0" animBg="1" autoUpdateAnimBg="0"/>
      <p:bldP spid="34" grpId="0" bldLvl="0" animBg="1" autoUpdateAnimBg="0"/>
      <p:bldP spid="35" grpId="0" bldLvl="0" autoUpdateAnimBg="0"/>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Placeholder 4"/>
          <p:cNvSpPr txBox="1"/>
          <p:nvPr/>
        </p:nvSpPr>
        <p:spPr>
          <a:xfrm>
            <a:off x="6454997" y="916284"/>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chemeClr val="accent1"/>
                </a:solidFill>
                <a:latin typeface="微软雅黑" panose="020B0503020204020204" pitchFamily="34" charset="-122"/>
                <a:ea typeface="微软雅黑" panose="020B0503020204020204" pitchFamily="34" charset="-122"/>
              </a:rPr>
              <a:t>前言</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7" name="TextBox 4"/>
          <p:cNvSpPr txBox="1"/>
          <p:nvPr/>
        </p:nvSpPr>
        <p:spPr>
          <a:xfrm>
            <a:off x="1111341" y="1807967"/>
            <a:ext cx="7360908" cy="2192910"/>
          </a:xfrm>
          <a:prstGeom prst="rect">
            <a:avLst/>
          </a:prstGeom>
          <a:noFill/>
        </p:spPr>
        <p:txBody>
          <a:bodyPr wrap="square" lIns="68584" tIns="34291" rIns="68584" bIns="34291" rtlCol="0">
            <a:spAutoFit/>
          </a:bodyPr>
          <a:lstStyle/>
          <a:p>
            <a:pPr algn="just" eaLnBrk="0" hangingPunct="0">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cxnSp>
        <p:nvCxnSpPr>
          <p:cNvPr id="58" name="直接连接符 57"/>
          <p:cNvCxnSpPr/>
          <p:nvPr/>
        </p:nvCxnSpPr>
        <p:spPr>
          <a:xfrm>
            <a:off x="3111674" y="1442632"/>
            <a:ext cx="54726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dissolve">
                                      <p:cBhvr>
                                        <p:cTn id="7" dur="500"/>
                                        <p:tgtEl>
                                          <p:spTgt spid="5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57"/>
                                        </p:tgtEl>
                                        <p:attrNameLst>
                                          <p:attrName>style.visibility</p:attrName>
                                        </p:attrNameLst>
                                      </p:cBhvr>
                                      <p:to>
                                        <p:strVal val="visible"/>
                                      </p:to>
                                    </p:set>
                                    <p:animEffect transition="in" filter="wipe(left)">
                                      <p:cBhvr>
                                        <p:cTn id="15" dur="100"/>
                                        <p:tgtEl>
                                          <p:spTgt spid="57"/>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57"/>
                                        </p:tgtEl>
                                      </p:cBhvr>
                                      <p:to x="80000" y="100000"/>
                                    </p:animScale>
                                    <p:anim by="(#ppt_w*0.10)" calcmode="lin" valueType="num">
                                      <p:cBhvr>
                                        <p:cTn id="18" dur="50" autoRev="1" fill="hold">
                                          <p:stCondLst>
                                            <p:cond delay="0"/>
                                          </p:stCondLst>
                                        </p:cTn>
                                        <p:tgtEl>
                                          <p:spTgt spid="57"/>
                                        </p:tgtEl>
                                        <p:attrNameLst>
                                          <p:attrName>ppt_x</p:attrName>
                                        </p:attrNameLst>
                                      </p:cBhvr>
                                    </p:anim>
                                    <p:anim by="(-#ppt_w*0.10)" calcmode="lin" valueType="num">
                                      <p:cBhvr>
                                        <p:cTn id="19" dur="50" autoRev="1" fill="hold">
                                          <p:stCondLst>
                                            <p:cond delay="0"/>
                                          </p:stCondLst>
                                        </p:cTn>
                                        <p:tgtEl>
                                          <p:spTgt spid="57"/>
                                        </p:tgtEl>
                                        <p:attrNameLst>
                                          <p:attrName>ppt_y</p:attrName>
                                        </p:attrNameLst>
                                      </p:cBhvr>
                                    </p:anim>
                                    <p:animRot by="-480000">
                                      <p:cBhvr>
                                        <p:cTn id="20" dur="50" autoRev="1" fill="hold">
                                          <p:stCondLst>
                                            <p:cond delay="0"/>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57" grpId="0"/>
      <p:bldP spid="5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五边形 34"/>
          <p:cNvSpPr/>
          <p:nvPr/>
        </p:nvSpPr>
        <p:spPr>
          <a:xfrm>
            <a:off x="4644007" y="1253250"/>
            <a:ext cx="2880320" cy="936104"/>
          </a:xfrm>
          <a:prstGeom prst="homePlat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五边形 35"/>
          <p:cNvSpPr/>
          <p:nvPr/>
        </p:nvSpPr>
        <p:spPr>
          <a:xfrm flipH="1">
            <a:off x="1763687" y="2182840"/>
            <a:ext cx="2880320" cy="936104"/>
          </a:xfrm>
          <a:prstGeom prst="homePlate">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TextBox 14"/>
          <p:cNvSpPr txBox="1"/>
          <p:nvPr/>
        </p:nvSpPr>
        <p:spPr>
          <a:xfrm>
            <a:off x="2195735" y="2509324"/>
            <a:ext cx="2448272" cy="369332"/>
          </a:xfrm>
          <a:prstGeom prst="rect">
            <a:avLst/>
          </a:prstGeom>
          <a:noFill/>
        </p:spPr>
        <p:txBody>
          <a:bodyPr wrap="squar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点击添加标题</a:t>
            </a:r>
          </a:p>
        </p:txBody>
      </p:sp>
      <p:sp>
        <p:nvSpPr>
          <p:cNvPr id="38" name="TextBox 15"/>
          <p:cNvSpPr txBox="1"/>
          <p:nvPr/>
        </p:nvSpPr>
        <p:spPr>
          <a:xfrm>
            <a:off x="4644007" y="1521247"/>
            <a:ext cx="2448272"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点击添加标题</a:t>
            </a:r>
          </a:p>
        </p:txBody>
      </p:sp>
      <p:sp>
        <p:nvSpPr>
          <p:cNvPr id="39" name="TextBox 16"/>
          <p:cNvSpPr txBox="1"/>
          <p:nvPr/>
        </p:nvSpPr>
        <p:spPr>
          <a:xfrm>
            <a:off x="1114459" y="1059582"/>
            <a:ext cx="3240359" cy="923330"/>
          </a:xfrm>
          <a:prstGeom prst="rect">
            <a:avLst/>
          </a:prstGeom>
          <a:noFill/>
        </p:spPr>
        <p:txBody>
          <a:bodyPr wrap="square" rtlCol="0">
            <a:spAutoFit/>
          </a:bodyPr>
          <a:lstStyle/>
          <a:p>
            <a:pPr>
              <a:lnSpc>
                <a:spcPct val="15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TextBox 17"/>
          <p:cNvSpPr txBox="1"/>
          <p:nvPr/>
        </p:nvSpPr>
        <p:spPr>
          <a:xfrm>
            <a:off x="4860033" y="2447770"/>
            <a:ext cx="3240359" cy="923330"/>
          </a:xfrm>
          <a:prstGeom prst="rect">
            <a:avLst/>
          </a:prstGeom>
          <a:noFill/>
        </p:spPr>
        <p:txBody>
          <a:bodyPr wrap="square" rtlCol="0">
            <a:spAutoFit/>
          </a:bodyPr>
          <a:lstStyle/>
          <a:p>
            <a:pPr>
              <a:lnSpc>
                <a:spcPct val="15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矩形 40"/>
          <p:cNvSpPr/>
          <p:nvPr/>
        </p:nvSpPr>
        <p:spPr>
          <a:xfrm>
            <a:off x="2775703" y="3636126"/>
            <a:ext cx="1692188" cy="226957"/>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矩形 41"/>
          <p:cNvSpPr/>
          <p:nvPr/>
        </p:nvSpPr>
        <p:spPr>
          <a:xfrm>
            <a:off x="1803595" y="3996167"/>
            <a:ext cx="2652199" cy="226957"/>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矩形 42"/>
          <p:cNvSpPr/>
          <p:nvPr/>
        </p:nvSpPr>
        <p:spPr>
          <a:xfrm>
            <a:off x="2307651" y="4417281"/>
            <a:ext cx="2160240" cy="226957"/>
          </a:xfrm>
          <a:prstGeom prst="rect">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TextBox 21"/>
          <p:cNvSpPr txBox="1"/>
          <p:nvPr/>
        </p:nvSpPr>
        <p:spPr>
          <a:xfrm>
            <a:off x="2984583" y="3636125"/>
            <a:ext cx="1056700"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对比一：</a:t>
            </a:r>
            <a:r>
              <a:rPr lang="en-US" altLang="zh-CN" sz="1100" dirty="0">
                <a:solidFill>
                  <a:schemeClr val="bg1"/>
                </a:solidFill>
                <a:latin typeface="微软雅黑" panose="020B0503020204020204" pitchFamily="34" charset="-122"/>
                <a:ea typeface="微软雅黑" panose="020B0503020204020204" pitchFamily="34" charset="-122"/>
              </a:rPr>
              <a:t>56</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45" name="TextBox 22"/>
          <p:cNvSpPr txBox="1"/>
          <p:nvPr/>
        </p:nvSpPr>
        <p:spPr>
          <a:xfrm>
            <a:off x="2984583" y="3996165"/>
            <a:ext cx="1140056"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对比二：</a:t>
            </a:r>
            <a:r>
              <a:rPr lang="en-US" altLang="zh-CN" sz="1100" dirty="0">
                <a:solidFill>
                  <a:schemeClr val="bg1"/>
                </a:solidFill>
                <a:latin typeface="微软雅黑" panose="020B0503020204020204" pitchFamily="34" charset="-122"/>
                <a:ea typeface="微软雅黑" panose="020B0503020204020204" pitchFamily="34" charset="-122"/>
              </a:rPr>
              <a:t>820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46" name="TextBox 23"/>
          <p:cNvSpPr txBox="1"/>
          <p:nvPr/>
        </p:nvSpPr>
        <p:spPr>
          <a:xfrm>
            <a:off x="2984583" y="4422516"/>
            <a:ext cx="1140056"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对比三：</a:t>
            </a:r>
            <a:r>
              <a:rPr lang="en-US" altLang="zh-CN" sz="1100" dirty="0">
                <a:solidFill>
                  <a:schemeClr val="bg1"/>
                </a:solidFill>
                <a:latin typeface="微软雅黑" panose="020B0503020204020204" pitchFamily="34" charset="-122"/>
                <a:ea typeface="微软雅黑" panose="020B0503020204020204" pitchFamily="34" charset="-122"/>
              </a:rPr>
              <a:t>640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47" name="矩形 46"/>
          <p:cNvSpPr/>
          <p:nvPr/>
        </p:nvSpPr>
        <p:spPr>
          <a:xfrm>
            <a:off x="4786865" y="3611982"/>
            <a:ext cx="1692188" cy="226957"/>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4798964" y="3972022"/>
            <a:ext cx="2652199" cy="226957"/>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矩形 48"/>
          <p:cNvSpPr/>
          <p:nvPr/>
        </p:nvSpPr>
        <p:spPr>
          <a:xfrm>
            <a:off x="4786865" y="4393137"/>
            <a:ext cx="2160240" cy="226957"/>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0" name="TextBox 27"/>
          <p:cNvSpPr txBox="1"/>
          <p:nvPr/>
        </p:nvSpPr>
        <p:spPr>
          <a:xfrm>
            <a:off x="4995745" y="3611981"/>
            <a:ext cx="1056700"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对比一：</a:t>
            </a:r>
            <a:r>
              <a:rPr lang="en-US" altLang="zh-CN" sz="1100" dirty="0">
                <a:solidFill>
                  <a:schemeClr val="bg1"/>
                </a:solidFill>
                <a:latin typeface="微软雅黑" panose="020B0503020204020204" pitchFamily="34" charset="-122"/>
                <a:ea typeface="微软雅黑" panose="020B0503020204020204" pitchFamily="34" charset="-122"/>
              </a:rPr>
              <a:t>56</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51" name="TextBox 28"/>
          <p:cNvSpPr txBox="1"/>
          <p:nvPr/>
        </p:nvSpPr>
        <p:spPr>
          <a:xfrm>
            <a:off x="5002889" y="3972021"/>
            <a:ext cx="1140056"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对比二：</a:t>
            </a:r>
            <a:r>
              <a:rPr lang="en-US" altLang="zh-CN" sz="1100" dirty="0">
                <a:solidFill>
                  <a:schemeClr val="bg1"/>
                </a:solidFill>
                <a:latin typeface="微软雅黑" panose="020B0503020204020204" pitchFamily="34" charset="-122"/>
                <a:ea typeface="微软雅黑" panose="020B0503020204020204" pitchFamily="34" charset="-122"/>
              </a:rPr>
              <a:t>820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52" name="TextBox 29"/>
          <p:cNvSpPr txBox="1"/>
          <p:nvPr/>
        </p:nvSpPr>
        <p:spPr>
          <a:xfrm>
            <a:off x="5014962" y="4398372"/>
            <a:ext cx="1140056"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对比三：</a:t>
            </a:r>
            <a:r>
              <a:rPr lang="en-US" altLang="zh-CN" sz="1100" dirty="0">
                <a:solidFill>
                  <a:schemeClr val="bg1"/>
                </a:solidFill>
                <a:latin typeface="微软雅黑" panose="020B0503020204020204" pitchFamily="34" charset="-122"/>
                <a:ea typeface="微软雅黑" panose="020B0503020204020204" pitchFamily="34" charset="-122"/>
              </a:rPr>
              <a:t>640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53"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randombar(horizontal)">
                                      <p:cBhvr>
                                        <p:cTn id="18" dur="500"/>
                                        <p:tgtEl>
                                          <p:spTgt spid="39"/>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randombar(horizontal)">
                                      <p:cBhvr>
                                        <p:cTn id="22" dur="500"/>
                                        <p:tgtEl>
                                          <p:spTgt spid="40"/>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right)">
                                      <p:cBhvr>
                                        <p:cTn id="26" dur="400"/>
                                        <p:tgtEl>
                                          <p:spTgt spid="41"/>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right)">
                                      <p:cBhvr>
                                        <p:cTn id="29" dur="500"/>
                                        <p:tgtEl>
                                          <p:spTgt spid="4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right)">
                                      <p:cBhvr>
                                        <p:cTn id="32" dur="500"/>
                                        <p:tgtEl>
                                          <p:spTgt spid="4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right)">
                                      <p:cBhvr>
                                        <p:cTn id="35" dur="500"/>
                                        <p:tgtEl>
                                          <p:spTgt spid="4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right)">
                                      <p:cBhvr>
                                        <p:cTn id="38" dur="500"/>
                                        <p:tgtEl>
                                          <p:spTgt spid="46"/>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right)">
                                      <p:cBhvr>
                                        <p:cTn id="41" dur="500"/>
                                        <p:tgtEl>
                                          <p:spTgt spid="4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500"/>
                                        <p:tgtEl>
                                          <p:spTgt spid="5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500"/>
                                        <p:tgtEl>
                                          <p:spTgt spid="4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p:bldP spid="40" grpId="0"/>
      <p:bldP spid="41" grpId="0" animBg="1"/>
      <p:bldP spid="42" grpId="0" animBg="1"/>
      <p:bldP spid="43" grpId="0" animBg="1"/>
      <p:bldP spid="44" grpId="0"/>
      <p:bldP spid="45" grpId="0"/>
      <p:bldP spid="46" grpId="0"/>
      <p:bldP spid="47" grpId="0" animBg="1"/>
      <p:bldP spid="48" grpId="0" animBg="1"/>
      <p:bldP spid="49" grpId="0" animBg="1"/>
      <p:bldP spid="50" grpId="0"/>
      <p:bldP spid="51" grpId="0"/>
      <p:bldP spid="52"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18"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19" name="矩形 18"/>
          <p:cNvSpPr/>
          <p:nvPr/>
        </p:nvSpPr>
        <p:spPr>
          <a:xfrm>
            <a:off x="899592" y="3049904"/>
            <a:ext cx="5544616" cy="1450218"/>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22"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23"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1+#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animBg="1"/>
      <p:bldP spid="20" grpId="0" animBg="1"/>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2"/>
          <p:cNvSpPr/>
          <p:nvPr/>
        </p:nvSpPr>
        <p:spPr>
          <a:xfrm>
            <a:off x="4572000" y="915895"/>
            <a:ext cx="3662363" cy="1750219"/>
          </a:xfrm>
          <a:prstGeom prst="rect">
            <a:avLst/>
          </a:prstGeom>
          <a:blipFill>
            <a:blip r:embed="rId3"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fontAlgn="auto">
              <a:spcBef>
                <a:spcPts val="0"/>
              </a:spcBef>
              <a:spcAft>
                <a:spcPts val="0"/>
              </a:spcAft>
              <a:defRPr/>
            </a:pPr>
            <a:endParaRPr lang="en-US"/>
          </a:p>
        </p:txBody>
      </p:sp>
      <p:sp>
        <p:nvSpPr>
          <p:cNvPr id="71" name="Rectangle 3"/>
          <p:cNvSpPr/>
          <p:nvPr/>
        </p:nvSpPr>
        <p:spPr>
          <a:xfrm>
            <a:off x="914400" y="915895"/>
            <a:ext cx="3657600" cy="1752600"/>
          </a:xfrm>
          <a:prstGeom prst="rect">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72" name="Oval 4"/>
          <p:cNvSpPr/>
          <p:nvPr/>
        </p:nvSpPr>
        <p:spPr>
          <a:xfrm>
            <a:off x="1259682" y="2800654"/>
            <a:ext cx="716756" cy="720329"/>
          </a:xfrm>
          <a:prstGeom prst="ellipse">
            <a:avLst/>
          </a:prstGeom>
          <a:solidFill>
            <a:srgbClr val="FF786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73" name="Oval 12"/>
          <p:cNvSpPr/>
          <p:nvPr/>
        </p:nvSpPr>
        <p:spPr>
          <a:xfrm>
            <a:off x="3239691" y="2800654"/>
            <a:ext cx="717947" cy="720329"/>
          </a:xfrm>
          <a:prstGeom prst="ellips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74" name="Oval 14"/>
          <p:cNvSpPr/>
          <p:nvPr/>
        </p:nvSpPr>
        <p:spPr>
          <a:xfrm>
            <a:off x="5219701" y="2800654"/>
            <a:ext cx="716756" cy="720329"/>
          </a:xfrm>
          <a:prstGeom prst="ellipse">
            <a:avLst/>
          </a:prstGeom>
          <a:solidFill>
            <a:srgbClr val="FF786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75" name="Oval 16"/>
          <p:cNvSpPr/>
          <p:nvPr/>
        </p:nvSpPr>
        <p:spPr>
          <a:xfrm>
            <a:off x="7198519" y="2800654"/>
            <a:ext cx="716756" cy="720329"/>
          </a:xfrm>
          <a:prstGeom prst="ellipse">
            <a:avLst/>
          </a:pr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76" name="Group 20"/>
          <p:cNvGrpSpPr/>
          <p:nvPr/>
        </p:nvGrpSpPr>
        <p:grpSpPr>
          <a:xfrm>
            <a:off x="1427362" y="2956655"/>
            <a:ext cx="401822" cy="404317"/>
            <a:chOff x="7971783" y="2080670"/>
            <a:chExt cx="401822" cy="404317"/>
          </a:xfrm>
          <a:solidFill>
            <a:schemeClr val="bg1"/>
          </a:solidFill>
        </p:grpSpPr>
        <p:sp>
          <p:nvSpPr>
            <p:cNvPr id="77"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78"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79" name="Group 23"/>
          <p:cNvGrpSpPr/>
          <p:nvPr/>
        </p:nvGrpSpPr>
        <p:grpSpPr>
          <a:xfrm>
            <a:off x="3437021" y="3000331"/>
            <a:ext cx="389342" cy="339426"/>
            <a:chOff x="7540014" y="4306907"/>
            <a:chExt cx="389342" cy="339426"/>
          </a:xfrm>
          <a:solidFill>
            <a:schemeClr val="bg1"/>
          </a:solidFill>
        </p:grpSpPr>
        <p:sp>
          <p:nvSpPr>
            <p:cNvPr id="80"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81"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82"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83"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84"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85"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86"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87" name="Rectangle 117"/>
            <p:cNvSpPr>
              <a:spLocks noChangeArrowheads="1"/>
            </p:cNvSpPr>
            <p:nvPr/>
          </p:nvSpPr>
          <p:spPr bwMode="auto">
            <a:xfrm>
              <a:off x="7589930" y="4421713"/>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88" name="Rectangle 118"/>
            <p:cNvSpPr>
              <a:spLocks noChangeArrowheads="1"/>
            </p:cNvSpPr>
            <p:nvPr/>
          </p:nvSpPr>
          <p:spPr bwMode="auto">
            <a:xfrm>
              <a:off x="7589930" y="4461645"/>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89" name="Rectangle 119"/>
            <p:cNvSpPr>
              <a:spLocks noChangeArrowheads="1"/>
            </p:cNvSpPr>
            <p:nvPr/>
          </p:nvSpPr>
          <p:spPr bwMode="auto">
            <a:xfrm>
              <a:off x="7589930" y="4506569"/>
              <a:ext cx="109814" cy="14975"/>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90" name="Rectangle 120"/>
            <p:cNvSpPr>
              <a:spLocks noChangeArrowheads="1"/>
            </p:cNvSpPr>
            <p:nvPr/>
          </p:nvSpPr>
          <p:spPr bwMode="auto">
            <a:xfrm>
              <a:off x="7589930" y="4548998"/>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91" name="Group 35"/>
          <p:cNvGrpSpPr/>
          <p:nvPr/>
        </p:nvGrpSpPr>
        <p:grpSpPr>
          <a:xfrm>
            <a:off x="7366135" y="2965838"/>
            <a:ext cx="379359" cy="376864"/>
            <a:chOff x="6853673" y="3715407"/>
            <a:chExt cx="379359" cy="376864"/>
          </a:xfrm>
          <a:solidFill>
            <a:schemeClr val="bg1"/>
          </a:solidFill>
        </p:grpSpPr>
        <p:sp>
          <p:nvSpPr>
            <p:cNvPr id="9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93" name="Rectangle 151"/>
            <p:cNvSpPr>
              <a:spLocks noChangeArrowheads="1"/>
            </p:cNvSpPr>
            <p:nvPr/>
          </p:nvSpPr>
          <p:spPr bwMode="auto">
            <a:xfrm>
              <a:off x="6998429" y="3987447"/>
              <a:ext cx="22463"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94" name="Rectangle 152"/>
            <p:cNvSpPr>
              <a:spLocks noChangeArrowheads="1"/>
            </p:cNvSpPr>
            <p:nvPr/>
          </p:nvSpPr>
          <p:spPr bwMode="auto">
            <a:xfrm>
              <a:off x="7033370" y="3987447"/>
              <a:ext cx="19966"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95" name="Rectangle 153"/>
            <p:cNvSpPr>
              <a:spLocks noChangeArrowheads="1"/>
            </p:cNvSpPr>
            <p:nvPr/>
          </p:nvSpPr>
          <p:spPr bwMode="auto">
            <a:xfrm>
              <a:off x="7068311" y="3987447"/>
              <a:ext cx="19966"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9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9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9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9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0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01" name="Rectangle 159"/>
            <p:cNvSpPr>
              <a:spLocks noChangeArrowheads="1"/>
            </p:cNvSpPr>
            <p:nvPr/>
          </p:nvSpPr>
          <p:spPr bwMode="auto">
            <a:xfrm>
              <a:off x="7040858" y="3750348"/>
              <a:ext cx="7488" cy="22463"/>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10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0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0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0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0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0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08" name="Rectangle 166"/>
            <p:cNvSpPr>
              <a:spLocks noChangeArrowheads="1"/>
            </p:cNvSpPr>
            <p:nvPr/>
          </p:nvSpPr>
          <p:spPr bwMode="auto">
            <a:xfrm>
              <a:off x="6893606" y="3890112"/>
              <a:ext cx="24958" cy="7488"/>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109" name="Rectangle 167"/>
            <p:cNvSpPr>
              <a:spLocks noChangeArrowheads="1"/>
            </p:cNvSpPr>
            <p:nvPr/>
          </p:nvSpPr>
          <p:spPr bwMode="auto">
            <a:xfrm>
              <a:off x="7170638" y="3892607"/>
              <a:ext cx="27454" cy="7488"/>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110" name="Group 54"/>
          <p:cNvGrpSpPr/>
          <p:nvPr/>
        </p:nvGrpSpPr>
        <p:grpSpPr>
          <a:xfrm>
            <a:off x="5432105" y="3002081"/>
            <a:ext cx="299494" cy="389342"/>
            <a:chOff x="6421904" y="4798576"/>
            <a:chExt cx="299494" cy="389342"/>
          </a:xfrm>
          <a:solidFill>
            <a:schemeClr val="bg1"/>
          </a:solidFill>
        </p:grpSpPr>
        <p:sp>
          <p:nvSpPr>
            <p:cNvPr id="11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1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grpSp>
      <p:sp>
        <p:nvSpPr>
          <p:cNvPr id="113" name="矩形 112"/>
          <p:cNvSpPr/>
          <p:nvPr/>
        </p:nvSpPr>
        <p:spPr>
          <a:xfrm>
            <a:off x="3310260" y="1202836"/>
            <a:ext cx="1010519" cy="330854"/>
          </a:xfrm>
          <a:prstGeom prst="rect">
            <a:avLst/>
          </a:prstGeom>
        </p:spPr>
        <p:txBody>
          <a:bodyPr wrap="none" lIns="68573" tIns="34287" rIns="68573" bIns="34287">
            <a:spAutoFit/>
          </a:bodyPr>
          <a:lstStyle/>
          <a:p>
            <a:pPr algn="r" defTabSz="685165" fontAlgn="auto">
              <a:spcBef>
                <a:spcPts val="0"/>
              </a:spcBef>
              <a:spcAft>
                <a:spcPts val="0"/>
              </a:spcAft>
              <a:defRPr/>
            </a:pPr>
            <a:r>
              <a:rPr lang="zh-CN" altLang="en-US" sz="1700" b="1"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4" name="矩形 47"/>
          <p:cNvSpPr>
            <a:spLocks noChangeArrowheads="1"/>
          </p:cNvSpPr>
          <p:nvPr/>
        </p:nvSpPr>
        <p:spPr bwMode="auto">
          <a:xfrm>
            <a:off x="1172766" y="1542164"/>
            <a:ext cx="3148013"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85165" fontAlgn="auto">
              <a:lnSpc>
                <a:spcPct val="120000"/>
              </a:lnSpc>
              <a:spcBef>
                <a:spcPct val="0"/>
              </a:spcBef>
              <a:spcAft>
                <a:spcPts val="0"/>
              </a:spcAft>
              <a:buNone/>
              <a:defRPr/>
            </a:pPr>
            <a:r>
              <a:rPr lang="zh-CN" altLang="en-US" sz="1100" dirty="0">
                <a:solidFill>
                  <a:schemeClr val="bg1">
                    <a:lumMod val="9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115" name="矩形 114"/>
          <p:cNvSpPr>
            <a:spLocks noChangeArrowheads="1"/>
          </p:cNvSpPr>
          <p:nvPr/>
        </p:nvSpPr>
        <p:spPr bwMode="auto">
          <a:xfrm>
            <a:off x="1035844" y="3606708"/>
            <a:ext cx="1164431" cy="330854"/>
          </a:xfrm>
          <a:prstGeom prst="rect">
            <a:avLst/>
          </a:prstGeom>
          <a:noFill/>
          <a:ln w="9525">
            <a:noFill/>
            <a:miter lim="800000"/>
          </a:ln>
        </p:spPr>
        <p:txBody>
          <a:bodyPr lIns="68573" tIns="34287" rIns="68573" bIns="34287">
            <a:spAutoFit/>
          </a:bodyPr>
          <a:lstStyle/>
          <a:p>
            <a:pPr algn="ctr"/>
            <a:r>
              <a:rPr lang="zh-CN" altLang="en-US" sz="1700" b="1" dirty="0">
                <a:solidFill>
                  <a:srgbClr val="404040"/>
                </a:solidFill>
                <a:latin typeface="微软雅黑" panose="020B0503020204020204" pitchFamily="34" charset="-122"/>
                <a:ea typeface="微软雅黑" panose="020B0503020204020204" pitchFamily="34" charset="-122"/>
              </a:rPr>
              <a:t>添加标题</a:t>
            </a:r>
            <a:endParaRPr lang="en-US" altLang="zh-CN" sz="1700" b="1" dirty="0">
              <a:solidFill>
                <a:srgbClr val="404040"/>
              </a:solidFill>
              <a:latin typeface="微软雅黑" panose="020B0503020204020204" pitchFamily="34" charset="-122"/>
              <a:ea typeface="微软雅黑" panose="020B0503020204020204" pitchFamily="34" charset="-122"/>
            </a:endParaRPr>
          </a:p>
        </p:txBody>
      </p:sp>
      <p:sp>
        <p:nvSpPr>
          <p:cNvPr id="116" name="矩形 47"/>
          <p:cNvSpPr>
            <a:spLocks noChangeArrowheads="1"/>
          </p:cNvSpPr>
          <p:nvPr/>
        </p:nvSpPr>
        <p:spPr bwMode="auto">
          <a:xfrm>
            <a:off x="878682" y="3922224"/>
            <a:ext cx="1478756"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17" name="矩形 116"/>
          <p:cNvSpPr>
            <a:spLocks noChangeArrowheads="1"/>
          </p:cNvSpPr>
          <p:nvPr/>
        </p:nvSpPr>
        <p:spPr bwMode="auto">
          <a:xfrm>
            <a:off x="3015854" y="3606708"/>
            <a:ext cx="1163240" cy="330854"/>
          </a:xfrm>
          <a:prstGeom prst="rect">
            <a:avLst/>
          </a:prstGeom>
          <a:noFill/>
          <a:ln w="9525">
            <a:noFill/>
            <a:miter lim="800000"/>
          </a:ln>
        </p:spPr>
        <p:txBody>
          <a:bodyPr lIns="68573" tIns="34287" rIns="68573" bIns="34287">
            <a:spAutoFit/>
          </a:bodyPr>
          <a:lstStyle/>
          <a:p>
            <a:pPr algn="ctr"/>
            <a:r>
              <a:rPr lang="zh-CN" altLang="en-US" sz="1700" b="1" dirty="0">
                <a:solidFill>
                  <a:srgbClr val="404040"/>
                </a:solidFill>
                <a:latin typeface="微软雅黑" panose="020B0503020204020204" pitchFamily="34" charset="-122"/>
                <a:ea typeface="微软雅黑" panose="020B0503020204020204" pitchFamily="34" charset="-122"/>
              </a:rPr>
              <a:t>添加标题</a:t>
            </a:r>
            <a:endParaRPr lang="en-US" altLang="zh-CN" sz="1700" b="1" dirty="0">
              <a:solidFill>
                <a:srgbClr val="404040"/>
              </a:solidFill>
              <a:latin typeface="微软雅黑" panose="020B0503020204020204" pitchFamily="34" charset="-122"/>
              <a:ea typeface="微软雅黑" panose="020B0503020204020204" pitchFamily="34" charset="-122"/>
            </a:endParaRPr>
          </a:p>
        </p:txBody>
      </p:sp>
      <p:sp>
        <p:nvSpPr>
          <p:cNvPr id="118" name="矩形 47"/>
          <p:cNvSpPr>
            <a:spLocks noChangeArrowheads="1"/>
          </p:cNvSpPr>
          <p:nvPr/>
        </p:nvSpPr>
        <p:spPr bwMode="auto">
          <a:xfrm>
            <a:off x="2858692" y="3922224"/>
            <a:ext cx="1477565"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19" name="矩形 118"/>
          <p:cNvSpPr>
            <a:spLocks noChangeArrowheads="1"/>
          </p:cNvSpPr>
          <p:nvPr/>
        </p:nvSpPr>
        <p:spPr bwMode="auto">
          <a:xfrm>
            <a:off x="6974682" y="3606708"/>
            <a:ext cx="1164431" cy="330854"/>
          </a:xfrm>
          <a:prstGeom prst="rect">
            <a:avLst/>
          </a:prstGeom>
          <a:noFill/>
          <a:ln w="9525">
            <a:noFill/>
            <a:miter lim="800000"/>
          </a:ln>
        </p:spPr>
        <p:txBody>
          <a:bodyPr lIns="68573" tIns="34287" rIns="68573" bIns="34287">
            <a:spAutoFit/>
          </a:bodyPr>
          <a:lstStyle/>
          <a:p>
            <a:pPr algn="ctr"/>
            <a:r>
              <a:rPr lang="zh-CN" altLang="en-US" sz="1700" b="1" dirty="0">
                <a:solidFill>
                  <a:srgbClr val="404040"/>
                </a:solidFill>
                <a:latin typeface="微软雅黑" panose="020B0503020204020204" pitchFamily="34" charset="-122"/>
                <a:ea typeface="微软雅黑" panose="020B0503020204020204" pitchFamily="34" charset="-122"/>
              </a:rPr>
              <a:t>添加标题</a:t>
            </a:r>
            <a:endParaRPr lang="en-US" altLang="zh-CN" sz="1700" b="1" dirty="0">
              <a:solidFill>
                <a:srgbClr val="404040"/>
              </a:solidFill>
              <a:latin typeface="微软雅黑" panose="020B0503020204020204" pitchFamily="34" charset="-122"/>
              <a:ea typeface="微软雅黑" panose="020B0503020204020204" pitchFamily="34" charset="-122"/>
            </a:endParaRPr>
          </a:p>
        </p:txBody>
      </p:sp>
      <p:sp>
        <p:nvSpPr>
          <p:cNvPr id="120" name="矩形 47"/>
          <p:cNvSpPr>
            <a:spLocks noChangeArrowheads="1"/>
          </p:cNvSpPr>
          <p:nvPr/>
        </p:nvSpPr>
        <p:spPr bwMode="auto">
          <a:xfrm>
            <a:off x="6817519" y="3922224"/>
            <a:ext cx="1478756"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21" name="矩形 120"/>
          <p:cNvSpPr>
            <a:spLocks noChangeArrowheads="1"/>
          </p:cNvSpPr>
          <p:nvPr/>
        </p:nvSpPr>
        <p:spPr bwMode="auto">
          <a:xfrm>
            <a:off x="4994673" y="3606708"/>
            <a:ext cx="1164431" cy="330854"/>
          </a:xfrm>
          <a:prstGeom prst="rect">
            <a:avLst/>
          </a:prstGeom>
          <a:noFill/>
          <a:ln w="9525">
            <a:noFill/>
            <a:miter lim="800000"/>
          </a:ln>
        </p:spPr>
        <p:txBody>
          <a:bodyPr lIns="68573" tIns="34287" rIns="68573" bIns="34287">
            <a:spAutoFit/>
          </a:bodyPr>
          <a:lstStyle/>
          <a:p>
            <a:pPr algn="ctr"/>
            <a:r>
              <a:rPr lang="zh-CN" altLang="en-US" sz="1700" b="1" dirty="0">
                <a:solidFill>
                  <a:srgbClr val="404040"/>
                </a:solidFill>
                <a:latin typeface="微软雅黑" panose="020B0503020204020204" pitchFamily="34" charset="-122"/>
                <a:ea typeface="微软雅黑" panose="020B0503020204020204" pitchFamily="34" charset="-122"/>
              </a:rPr>
              <a:t>添加标题</a:t>
            </a:r>
            <a:endParaRPr lang="en-US" altLang="zh-CN" sz="1700" b="1" dirty="0">
              <a:solidFill>
                <a:srgbClr val="404040"/>
              </a:solidFill>
              <a:latin typeface="微软雅黑" panose="020B0503020204020204" pitchFamily="34" charset="-122"/>
              <a:ea typeface="微软雅黑" panose="020B0503020204020204" pitchFamily="34" charset="-122"/>
            </a:endParaRPr>
          </a:p>
        </p:txBody>
      </p:sp>
      <p:sp>
        <p:nvSpPr>
          <p:cNvPr id="122" name="矩形 47"/>
          <p:cNvSpPr>
            <a:spLocks noChangeArrowheads="1"/>
          </p:cNvSpPr>
          <p:nvPr/>
        </p:nvSpPr>
        <p:spPr bwMode="auto">
          <a:xfrm>
            <a:off x="4837510" y="3922224"/>
            <a:ext cx="1478756"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23"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randombar(horizontal)">
                                      <p:cBhvr>
                                        <p:cTn id="7" dur="500"/>
                                        <p:tgtEl>
                                          <p:spTgt spid="12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0-#ppt_w/2"/>
                                          </p:val>
                                        </p:tav>
                                        <p:tav tm="100000">
                                          <p:val>
                                            <p:strVal val="#ppt_x"/>
                                          </p:val>
                                        </p:tav>
                                      </p:tavLst>
                                    </p:anim>
                                    <p:anim calcmode="lin" valueType="num">
                                      <p:cBhvr additive="base">
                                        <p:cTn id="12" dur="500" fill="hold"/>
                                        <p:tgtEl>
                                          <p:spTgt spid="7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right)">
                                      <p:cBhvr>
                                        <p:cTn id="16" dur="500"/>
                                        <p:tgtEl>
                                          <p:spTgt spid="71"/>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113"/>
                                        </p:tgtEl>
                                        <p:attrNameLst>
                                          <p:attrName>style.visibility</p:attrName>
                                        </p:attrNameLst>
                                      </p:cBhvr>
                                      <p:to>
                                        <p:strVal val="visible"/>
                                      </p:to>
                                    </p:set>
                                    <p:animEffect transition="in" filter="wipe(right)">
                                      <p:cBhvr>
                                        <p:cTn id="19" dur="500"/>
                                        <p:tgtEl>
                                          <p:spTgt spid="113"/>
                                        </p:tgtEl>
                                      </p:cBhvr>
                                    </p:animEffect>
                                  </p:childTnLst>
                                </p:cTn>
                              </p:par>
                              <p:par>
                                <p:cTn id="20" presetID="22" presetClass="entr" presetSubtype="2" fill="hold" grpId="0" nodeType="withEffect">
                                  <p:stCondLst>
                                    <p:cond delay="250"/>
                                  </p:stCondLst>
                                  <p:childTnLst>
                                    <p:set>
                                      <p:cBhvr>
                                        <p:cTn id="21" dur="1" fill="hold">
                                          <p:stCondLst>
                                            <p:cond delay="0"/>
                                          </p:stCondLst>
                                        </p:cTn>
                                        <p:tgtEl>
                                          <p:spTgt spid="114"/>
                                        </p:tgtEl>
                                        <p:attrNameLst>
                                          <p:attrName>style.visibility</p:attrName>
                                        </p:attrNameLst>
                                      </p:cBhvr>
                                      <p:to>
                                        <p:strVal val="visible"/>
                                      </p:to>
                                    </p:set>
                                    <p:animEffect transition="in" filter="wipe(right)">
                                      <p:cBhvr>
                                        <p:cTn id="22" dur="500"/>
                                        <p:tgtEl>
                                          <p:spTgt spid="114"/>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heel(1)">
                                      <p:cBhvr>
                                        <p:cTn id="26" dur="400"/>
                                        <p:tgtEl>
                                          <p:spTgt spid="72"/>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heel(1)">
                                      <p:cBhvr>
                                        <p:cTn id="30" dur="400"/>
                                        <p:tgtEl>
                                          <p:spTgt spid="73"/>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heel(1)">
                                      <p:cBhvr>
                                        <p:cTn id="34" dur="400"/>
                                        <p:tgtEl>
                                          <p:spTgt spid="74"/>
                                        </p:tgtEl>
                                      </p:cBhvr>
                                    </p:animEffect>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heel(1)">
                                      <p:cBhvr>
                                        <p:cTn id="38" dur="400"/>
                                        <p:tgtEl>
                                          <p:spTgt spid="7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250"/>
                                        <p:tgtEl>
                                          <p:spTgt spid="76"/>
                                        </p:tgtEl>
                                      </p:cBhvr>
                                    </p:animEffect>
                                  </p:childTnLst>
                                </p:cTn>
                              </p:par>
                              <p:par>
                                <p:cTn id="43" presetID="10"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250"/>
                                        <p:tgtEl>
                                          <p:spTgt spid="79"/>
                                        </p:tgtEl>
                                      </p:cBhvr>
                                    </p:animEffect>
                                  </p:childTnLst>
                                </p:cTn>
                              </p:par>
                              <p:par>
                                <p:cTn id="46" presetID="10" presetClass="entr" presetSubtype="0" fill="hold" nodeType="with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fade">
                                      <p:cBhvr>
                                        <p:cTn id="48" dur="250"/>
                                        <p:tgtEl>
                                          <p:spTgt spid="110"/>
                                        </p:tgtEl>
                                      </p:cBhvr>
                                    </p:animEffect>
                                  </p:childTnLst>
                                </p:cTn>
                              </p:par>
                              <p:par>
                                <p:cTn id="49" presetID="10" presetClass="entr" presetSubtype="0"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250"/>
                                        <p:tgtEl>
                                          <p:spTgt spid="91"/>
                                        </p:tgtEl>
                                      </p:cBhvr>
                                    </p:animEffect>
                                  </p:childTnLst>
                                </p:cTn>
                              </p:par>
                              <p:par>
                                <p:cTn id="52" presetID="14" presetClass="entr" presetSubtype="10" fill="hold" grpId="0" nodeType="withEffect">
                                  <p:stCondLst>
                                    <p:cond delay="750"/>
                                  </p:stCondLst>
                                  <p:childTnLst>
                                    <p:set>
                                      <p:cBhvr>
                                        <p:cTn id="53" dur="1" fill="hold">
                                          <p:stCondLst>
                                            <p:cond delay="0"/>
                                          </p:stCondLst>
                                        </p:cTn>
                                        <p:tgtEl>
                                          <p:spTgt spid="115"/>
                                        </p:tgtEl>
                                        <p:attrNameLst>
                                          <p:attrName>style.visibility</p:attrName>
                                        </p:attrNameLst>
                                      </p:cBhvr>
                                      <p:to>
                                        <p:strVal val="visible"/>
                                      </p:to>
                                    </p:set>
                                    <p:animEffect transition="in" filter="randombar(horizontal)">
                                      <p:cBhvr>
                                        <p:cTn id="54" dur="400"/>
                                        <p:tgtEl>
                                          <p:spTgt spid="115"/>
                                        </p:tgtEl>
                                      </p:cBhvr>
                                    </p:animEffect>
                                  </p:childTnLst>
                                </p:cTn>
                              </p:par>
                              <p:par>
                                <p:cTn id="55" presetID="14" presetClass="entr" presetSubtype="10" fill="hold" grpId="0" nodeType="withEffect">
                                  <p:stCondLst>
                                    <p:cond delay="750"/>
                                  </p:stCondLst>
                                  <p:childTnLst>
                                    <p:set>
                                      <p:cBhvr>
                                        <p:cTn id="56" dur="1" fill="hold">
                                          <p:stCondLst>
                                            <p:cond delay="0"/>
                                          </p:stCondLst>
                                        </p:cTn>
                                        <p:tgtEl>
                                          <p:spTgt spid="116"/>
                                        </p:tgtEl>
                                        <p:attrNameLst>
                                          <p:attrName>style.visibility</p:attrName>
                                        </p:attrNameLst>
                                      </p:cBhvr>
                                      <p:to>
                                        <p:strVal val="visible"/>
                                      </p:to>
                                    </p:set>
                                    <p:animEffect transition="in" filter="randombar(horizontal)">
                                      <p:cBhvr>
                                        <p:cTn id="57" dur="400"/>
                                        <p:tgtEl>
                                          <p:spTgt spid="116"/>
                                        </p:tgtEl>
                                      </p:cBhvr>
                                    </p:animEffect>
                                  </p:childTnLst>
                                </p:cTn>
                              </p:par>
                              <p:par>
                                <p:cTn id="58" presetID="14" presetClass="entr" presetSubtype="10" fill="hold" grpId="0" nodeType="withEffect">
                                  <p:stCondLst>
                                    <p:cond delay="750"/>
                                  </p:stCondLst>
                                  <p:childTnLst>
                                    <p:set>
                                      <p:cBhvr>
                                        <p:cTn id="59" dur="1" fill="hold">
                                          <p:stCondLst>
                                            <p:cond delay="0"/>
                                          </p:stCondLst>
                                        </p:cTn>
                                        <p:tgtEl>
                                          <p:spTgt spid="117"/>
                                        </p:tgtEl>
                                        <p:attrNameLst>
                                          <p:attrName>style.visibility</p:attrName>
                                        </p:attrNameLst>
                                      </p:cBhvr>
                                      <p:to>
                                        <p:strVal val="visible"/>
                                      </p:to>
                                    </p:set>
                                    <p:animEffect transition="in" filter="randombar(horizontal)">
                                      <p:cBhvr>
                                        <p:cTn id="60" dur="400"/>
                                        <p:tgtEl>
                                          <p:spTgt spid="117"/>
                                        </p:tgtEl>
                                      </p:cBhvr>
                                    </p:animEffect>
                                  </p:childTnLst>
                                </p:cTn>
                              </p:par>
                              <p:par>
                                <p:cTn id="61" presetID="14" presetClass="entr" presetSubtype="10" fill="hold" grpId="0" nodeType="withEffect">
                                  <p:stCondLst>
                                    <p:cond delay="750"/>
                                  </p:stCondLst>
                                  <p:childTnLst>
                                    <p:set>
                                      <p:cBhvr>
                                        <p:cTn id="62" dur="1" fill="hold">
                                          <p:stCondLst>
                                            <p:cond delay="0"/>
                                          </p:stCondLst>
                                        </p:cTn>
                                        <p:tgtEl>
                                          <p:spTgt spid="118"/>
                                        </p:tgtEl>
                                        <p:attrNameLst>
                                          <p:attrName>style.visibility</p:attrName>
                                        </p:attrNameLst>
                                      </p:cBhvr>
                                      <p:to>
                                        <p:strVal val="visible"/>
                                      </p:to>
                                    </p:set>
                                    <p:animEffect transition="in" filter="randombar(horizontal)">
                                      <p:cBhvr>
                                        <p:cTn id="63" dur="400"/>
                                        <p:tgtEl>
                                          <p:spTgt spid="118"/>
                                        </p:tgtEl>
                                      </p:cBhvr>
                                    </p:animEffect>
                                  </p:childTnLst>
                                </p:cTn>
                              </p:par>
                              <p:par>
                                <p:cTn id="64" presetID="14" presetClass="entr" presetSubtype="10" fill="hold" grpId="0" nodeType="withEffect">
                                  <p:stCondLst>
                                    <p:cond delay="750"/>
                                  </p:stCondLst>
                                  <p:childTnLst>
                                    <p:set>
                                      <p:cBhvr>
                                        <p:cTn id="65" dur="1" fill="hold">
                                          <p:stCondLst>
                                            <p:cond delay="0"/>
                                          </p:stCondLst>
                                        </p:cTn>
                                        <p:tgtEl>
                                          <p:spTgt spid="119"/>
                                        </p:tgtEl>
                                        <p:attrNameLst>
                                          <p:attrName>style.visibility</p:attrName>
                                        </p:attrNameLst>
                                      </p:cBhvr>
                                      <p:to>
                                        <p:strVal val="visible"/>
                                      </p:to>
                                    </p:set>
                                    <p:animEffect transition="in" filter="randombar(horizontal)">
                                      <p:cBhvr>
                                        <p:cTn id="66" dur="400"/>
                                        <p:tgtEl>
                                          <p:spTgt spid="119"/>
                                        </p:tgtEl>
                                      </p:cBhvr>
                                    </p:animEffect>
                                  </p:childTnLst>
                                </p:cTn>
                              </p:par>
                              <p:par>
                                <p:cTn id="67" presetID="14" presetClass="entr" presetSubtype="10" fill="hold" grpId="0" nodeType="withEffect">
                                  <p:stCondLst>
                                    <p:cond delay="750"/>
                                  </p:stCondLst>
                                  <p:childTnLst>
                                    <p:set>
                                      <p:cBhvr>
                                        <p:cTn id="68" dur="1" fill="hold">
                                          <p:stCondLst>
                                            <p:cond delay="0"/>
                                          </p:stCondLst>
                                        </p:cTn>
                                        <p:tgtEl>
                                          <p:spTgt spid="120"/>
                                        </p:tgtEl>
                                        <p:attrNameLst>
                                          <p:attrName>style.visibility</p:attrName>
                                        </p:attrNameLst>
                                      </p:cBhvr>
                                      <p:to>
                                        <p:strVal val="visible"/>
                                      </p:to>
                                    </p:set>
                                    <p:animEffect transition="in" filter="randombar(horizontal)">
                                      <p:cBhvr>
                                        <p:cTn id="69" dur="400"/>
                                        <p:tgtEl>
                                          <p:spTgt spid="120"/>
                                        </p:tgtEl>
                                      </p:cBhvr>
                                    </p:animEffect>
                                  </p:childTnLst>
                                </p:cTn>
                              </p:par>
                              <p:par>
                                <p:cTn id="70" presetID="14" presetClass="entr" presetSubtype="10" fill="hold" grpId="0" nodeType="withEffect">
                                  <p:stCondLst>
                                    <p:cond delay="750"/>
                                  </p:stCondLst>
                                  <p:childTnLst>
                                    <p:set>
                                      <p:cBhvr>
                                        <p:cTn id="71" dur="1" fill="hold">
                                          <p:stCondLst>
                                            <p:cond delay="0"/>
                                          </p:stCondLst>
                                        </p:cTn>
                                        <p:tgtEl>
                                          <p:spTgt spid="121"/>
                                        </p:tgtEl>
                                        <p:attrNameLst>
                                          <p:attrName>style.visibility</p:attrName>
                                        </p:attrNameLst>
                                      </p:cBhvr>
                                      <p:to>
                                        <p:strVal val="visible"/>
                                      </p:to>
                                    </p:set>
                                    <p:animEffect transition="in" filter="randombar(horizontal)">
                                      <p:cBhvr>
                                        <p:cTn id="72" dur="400"/>
                                        <p:tgtEl>
                                          <p:spTgt spid="121"/>
                                        </p:tgtEl>
                                      </p:cBhvr>
                                    </p:animEffect>
                                  </p:childTnLst>
                                </p:cTn>
                              </p:par>
                              <p:par>
                                <p:cTn id="73" presetID="14" presetClass="entr" presetSubtype="10" fill="hold" grpId="0" nodeType="withEffect">
                                  <p:stCondLst>
                                    <p:cond delay="750"/>
                                  </p:stCondLst>
                                  <p:childTnLst>
                                    <p:set>
                                      <p:cBhvr>
                                        <p:cTn id="74" dur="1" fill="hold">
                                          <p:stCondLst>
                                            <p:cond delay="0"/>
                                          </p:stCondLst>
                                        </p:cTn>
                                        <p:tgtEl>
                                          <p:spTgt spid="122"/>
                                        </p:tgtEl>
                                        <p:attrNameLst>
                                          <p:attrName>style.visibility</p:attrName>
                                        </p:attrNameLst>
                                      </p:cBhvr>
                                      <p:to>
                                        <p:strVal val="visible"/>
                                      </p:to>
                                    </p:set>
                                    <p:animEffect transition="in" filter="randombar(horizontal)">
                                      <p:cBhvr>
                                        <p:cTn id="75" dur="4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113" grpId="0"/>
      <p:bldP spid="114" grpId="0"/>
      <p:bldP spid="115" grpId="0"/>
      <p:bldP spid="116" grpId="0"/>
      <p:bldP spid="117" grpId="0"/>
      <p:bldP spid="118" grpId="0"/>
      <p:bldP spid="119" grpId="0"/>
      <p:bldP spid="120" grpId="0"/>
      <p:bldP spid="121" grpId="0"/>
      <p:bldP spid="122" grpId="0"/>
      <p:bldP spid="1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p:cNvGrpSpPr/>
          <p:nvPr/>
        </p:nvGrpSpPr>
        <p:grpSpPr>
          <a:xfrm>
            <a:off x="4559213" y="1525796"/>
            <a:ext cx="657143" cy="850359"/>
            <a:chOff x="6078950" y="2211813"/>
            <a:chExt cx="876190" cy="1133812"/>
          </a:xfrm>
        </p:grpSpPr>
        <p:sp>
          <p:nvSpPr>
            <p:cNvPr id="29"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30"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5" name="Group 4"/>
          <p:cNvGrpSpPr/>
          <p:nvPr/>
        </p:nvGrpSpPr>
        <p:grpSpPr>
          <a:xfrm>
            <a:off x="4923407" y="2083236"/>
            <a:ext cx="886571" cy="657146"/>
            <a:chOff x="6564542" y="2955067"/>
            <a:chExt cx="1182094" cy="876194"/>
          </a:xfrm>
        </p:grpSpPr>
        <p:sp>
          <p:nvSpPr>
            <p:cNvPr id="5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5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8" name="Group 6"/>
          <p:cNvGrpSpPr/>
          <p:nvPr/>
        </p:nvGrpSpPr>
        <p:grpSpPr>
          <a:xfrm>
            <a:off x="4923408" y="2737300"/>
            <a:ext cx="863367" cy="657146"/>
            <a:chOff x="6564542" y="3827152"/>
            <a:chExt cx="1151156" cy="876194"/>
          </a:xfrm>
        </p:grpSpPr>
        <p:sp>
          <p:nvSpPr>
            <p:cNvPr id="5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6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61" name="Group 7"/>
          <p:cNvGrpSpPr/>
          <p:nvPr/>
        </p:nvGrpSpPr>
        <p:grpSpPr>
          <a:xfrm>
            <a:off x="4559213" y="3101494"/>
            <a:ext cx="657143" cy="886571"/>
            <a:chOff x="6078950" y="4312744"/>
            <a:chExt cx="876190" cy="1182094"/>
          </a:xfrm>
        </p:grpSpPr>
        <p:sp>
          <p:nvSpPr>
            <p:cNvPr id="6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6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64" name="Group 8"/>
          <p:cNvGrpSpPr/>
          <p:nvPr/>
        </p:nvGrpSpPr>
        <p:grpSpPr>
          <a:xfrm>
            <a:off x="3905150" y="3101494"/>
            <a:ext cx="657146" cy="886571"/>
            <a:chOff x="5206865" y="4312744"/>
            <a:chExt cx="876194" cy="1182094"/>
          </a:xfrm>
        </p:grpSpPr>
        <p:sp>
          <p:nvSpPr>
            <p:cNvPr id="6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6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67" name="Group 9"/>
          <p:cNvGrpSpPr/>
          <p:nvPr/>
        </p:nvGrpSpPr>
        <p:grpSpPr>
          <a:xfrm>
            <a:off x="3332845" y="2737300"/>
            <a:ext cx="865225" cy="657146"/>
            <a:chOff x="4443791" y="3827152"/>
            <a:chExt cx="1153633" cy="876194"/>
          </a:xfrm>
        </p:grpSpPr>
        <p:sp>
          <p:nvSpPr>
            <p:cNvPr id="6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6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70" name="Group 10"/>
          <p:cNvGrpSpPr/>
          <p:nvPr/>
        </p:nvGrpSpPr>
        <p:grpSpPr>
          <a:xfrm>
            <a:off x="3303115" y="2083236"/>
            <a:ext cx="894947" cy="657146"/>
            <a:chOff x="4404151" y="2955067"/>
            <a:chExt cx="1193263" cy="876194"/>
          </a:xfrm>
        </p:grpSpPr>
        <p:sp>
          <p:nvSpPr>
            <p:cNvPr id="7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73" name="Group 2"/>
          <p:cNvGrpSpPr/>
          <p:nvPr/>
        </p:nvGrpSpPr>
        <p:grpSpPr>
          <a:xfrm>
            <a:off x="3905149" y="1525796"/>
            <a:ext cx="657146" cy="850357"/>
            <a:chOff x="5206865" y="2211813"/>
            <a:chExt cx="876194" cy="1133810"/>
          </a:xfrm>
        </p:grpSpPr>
        <p:sp>
          <p:nvSpPr>
            <p:cNvPr id="7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76" name="Group 11"/>
          <p:cNvGrpSpPr/>
          <p:nvPr/>
        </p:nvGrpSpPr>
        <p:grpSpPr>
          <a:xfrm>
            <a:off x="4369491" y="2476347"/>
            <a:ext cx="374112" cy="561168"/>
            <a:chOff x="5825986" y="3479214"/>
            <a:chExt cx="498816" cy="748224"/>
          </a:xfrm>
          <a:solidFill>
            <a:srgbClr val="D9B692"/>
          </a:solidFill>
        </p:grpSpPr>
        <p:sp>
          <p:nvSpPr>
            <p:cNvPr id="7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79" name="Text Placeholder 4"/>
          <p:cNvSpPr txBox="1"/>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 Placeholder 4"/>
          <p:cNvSpPr txBox="1"/>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 Placeholder 4"/>
          <p:cNvSpPr txBox="1"/>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 Placeholder 4"/>
          <p:cNvSpPr txBox="1"/>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 Placeholder 4"/>
          <p:cNvSpPr txBox="1"/>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 Placeholder 4"/>
          <p:cNvSpPr txBox="1"/>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Text Placeholder 4"/>
          <p:cNvSpPr txBox="1"/>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Text Placeholder 4"/>
          <p:cNvSpPr txBox="1"/>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Text Placeholder 4"/>
          <p:cNvSpPr txBox="1"/>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Text Placeholder 4"/>
          <p:cNvSpPr txBox="1"/>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 Placeholder 4"/>
          <p:cNvSpPr txBox="1"/>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Text Placeholder 4"/>
          <p:cNvSpPr txBox="1"/>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Text Placeholder 4"/>
          <p:cNvSpPr txBox="1"/>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Text Placeholder 4"/>
          <p:cNvSpPr txBox="1"/>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Text Placeholder 4"/>
          <p:cNvSpPr txBox="1"/>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Text Placeholder 4"/>
          <p:cNvSpPr txBox="1"/>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8</a:t>
            </a:r>
          </a:p>
        </p:txBody>
      </p:sp>
      <p:sp>
        <p:nvSpPr>
          <p:cNvPr id="95"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randombar(horizontal)">
                                      <p:cBhvr>
                                        <p:cTn id="7" dur="500"/>
                                        <p:tgtEl>
                                          <p:spTgt spid="9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dissolve">
                                      <p:cBhvr>
                                        <p:cTn id="11" dur="500"/>
                                        <p:tgtEl>
                                          <p:spTgt spid="7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7">
                                            <p:txEl>
                                              <p:pRg st="0" end="0"/>
                                            </p:txEl>
                                          </p:spTgt>
                                        </p:tgtEl>
                                        <p:attrNameLst>
                                          <p:attrName>style.visibility</p:attrName>
                                        </p:attrNameLst>
                                      </p:cBhvr>
                                      <p:to>
                                        <p:strVal val="visible"/>
                                      </p:to>
                                    </p:set>
                                    <p:animEffect transition="in" filter="fade">
                                      <p:cBhvr>
                                        <p:cTn id="18" dur="500"/>
                                        <p:tgtEl>
                                          <p:spTgt spid="87">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9">
                                            <p:txEl>
                                              <p:pRg st="0" end="0"/>
                                            </p:txEl>
                                          </p:spTgt>
                                        </p:tgtEl>
                                        <p:attrNameLst>
                                          <p:attrName>style.visibility</p:attrName>
                                        </p:attrNameLst>
                                      </p:cBhvr>
                                      <p:to>
                                        <p:strVal val="visible"/>
                                      </p:to>
                                    </p:set>
                                    <p:animEffect transition="in" filter="fade">
                                      <p:cBhvr>
                                        <p:cTn id="22" dur="500"/>
                                        <p:tgtEl>
                                          <p:spTgt spid="79">
                                            <p:txEl>
                                              <p:pRg st="0" end="0"/>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9">
                                            <p:txEl>
                                              <p:pRg st="1" end="1"/>
                                            </p:txEl>
                                          </p:spTgt>
                                        </p:tgtEl>
                                        <p:attrNameLst>
                                          <p:attrName>style.visibility</p:attrName>
                                        </p:attrNameLst>
                                      </p:cBhvr>
                                      <p:to>
                                        <p:strVal val="visible"/>
                                      </p:to>
                                    </p:set>
                                    <p:animEffect transition="in" filter="fade">
                                      <p:cBhvr>
                                        <p:cTn id="26" dur="500"/>
                                        <p:tgtEl>
                                          <p:spTgt spid="79">
                                            <p:txEl>
                                              <p:pRg st="1" end="1"/>
                                            </p:txEl>
                                          </p:spTgt>
                                        </p:tgtEl>
                                      </p:cBhvr>
                                    </p:animEffec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dissolv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8">
                                            <p:txEl>
                                              <p:pRg st="0" end="0"/>
                                            </p:txEl>
                                          </p:spTgt>
                                        </p:tgtEl>
                                        <p:attrNameLst>
                                          <p:attrName>style.visibility</p:attrName>
                                        </p:attrNameLst>
                                      </p:cBhvr>
                                      <p:to>
                                        <p:strVal val="visible"/>
                                      </p:to>
                                    </p:set>
                                    <p:animEffect transition="in" filter="fade">
                                      <p:cBhvr>
                                        <p:cTn id="33" dur="500"/>
                                        <p:tgtEl>
                                          <p:spTgt spid="8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0">
                                            <p:txEl>
                                              <p:pRg st="0" end="0"/>
                                            </p:txEl>
                                          </p:spTgt>
                                        </p:tgtEl>
                                        <p:attrNameLst>
                                          <p:attrName>style.visibility</p:attrName>
                                        </p:attrNameLst>
                                      </p:cBhvr>
                                      <p:to>
                                        <p:strVal val="visible"/>
                                      </p:to>
                                    </p:set>
                                    <p:animEffect transition="in" filter="fade">
                                      <p:cBhvr>
                                        <p:cTn id="37" dur="500"/>
                                        <p:tgtEl>
                                          <p:spTgt spid="80">
                                            <p:txEl>
                                              <p:pRg st="0" end="0"/>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0">
                                            <p:txEl>
                                              <p:pRg st="1" end="1"/>
                                            </p:txEl>
                                          </p:spTgt>
                                        </p:tgtEl>
                                        <p:attrNameLst>
                                          <p:attrName>style.visibility</p:attrName>
                                        </p:attrNameLst>
                                      </p:cBhvr>
                                      <p:to>
                                        <p:strVal val="visible"/>
                                      </p:to>
                                    </p:set>
                                    <p:animEffect transition="in" filter="fade">
                                      <p:cBhvr>
                                        <p:cTn id="41" dur="500"/>
                                        <p:tgtEl>
                                          <p:spTgt spid="80">
                                            <p:txEl>
                                              <p:pRg st="1" end="1"/>
                                            </p:txEl>
                                          </p:spTgt>
                                        </p:tgtEl>
                                      </p:cBhvr>
                                    </p:animEffect>
                                  </p:childTnLst>
                                </p:cTn>
                              </p:par>
                            </p:childTnLst>
                          </p:cTn>
                        </p:par>
                        <p:par>
                          <p:cTn id="42" fill="hold">
                            <p:stCondLst>
                              <p:cond delay="4000"/>
                            </p:stCondLst>
                            <p:childTnLst>
                              <p:par>
                                <p:cTn id="43" presetID="9" presetClass="entr" presetSubtype="0"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dissolve">
                                      <p:cBhvr>
                                        <p:cTn id="45" dur="500"/>
                                        <p:tgtEl>
                                          <p:spTgt spid="5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9">
                                            <p:txEl>
                                              <p:pRg st="0" end="0"/>
                                            </p:txEl>
                                          </p:spTgt>
                                        </p:tgtEl>
                                        <p:attrNameLst>
                                          <p:attrName>style.visibility</p:attrName>
                                        </p:attrNameLst>
                                      </p:cBhvr>
                                      <p:to>
                                        <p:strVal val="visible"/>
                                      </p:to>
                                    </p:set>
                                    <p:animEffect transition="in" filter="fade">
                                      <p:cBhvr>
                                        <p:cTn id="48" dur="500"/>
                                        <p:tgtEl>
                                          <p:spTgt spid="89">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1">
                                            <p:txEl>
                                              <p:pRg st="0" end="0"/>
                                            </p:txEl>
                                          </p:spTgt>
                                        </p:tgtEl>
                                        <p:attrNameLst>
                                          <p:attrName>style.visibility</p:attrName>
                                        </p:attrNameLst>
                                      </p:cBhvr>
                                      <p:to>
                                        <p:strVal val="visible"/>
                                      </p:to>
                                    </p:set>
                                    <p:animEffect transition="in" filter="fade">
                                      <p:cBhvr>
                                        <p:cTn id="52" dur="500"/>
                                        <p:tgtEl>
                                          <p:spTgt spid="81">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81">
                                            <p:txEl>
                                              <p:pRg st="1" end="1"/>
                                            </p:txEl>
                                          </p:spTgt>
                                        </p:tgtEl>
                                        <p:attrNameLst>
                                          <p:attrName>style.visibility</p:attrName>
                                        </p:attrNameLst>
                                      </p:cBhvr>
                                      <p:to>
                                        <p:strVal val="visible"/>
                                      </p:to>
                                    </p:set>
                                    <p:animEffect transition="in" filter="fade">
                                      <p:cBhvr>
                                        <p:cTn id="56" dur="500"/>
                                        <p:tgtEl>
                                          <p:spTgt spid="81">
                                            <p:txEl>
                                              <p:pRg st="1" end="1"/>
                                            </p:txEl>
                                          </p:spTgt>
                                        </p:tgtEl>
                                      </p:cBhvr>
                                    </p:animEffect>
                                  </p:childTnLst>
                                </p:cTn>
                              </p:par>
                            </p:childTnLst>
                          </p:cTn>
                        </p:par>
                        <p:par>
                          <p:cTn id="57" fill="hold">
                            <p:stCondLst>
                              <p:cond delay="5500"/>
                            </p:stCondLst>
                            <p:childTnLst>
                              <p:par>
                                <p:cTn id="58" presetID="9" presetClass="entr" presetSubtype="0"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dissolve">
                                      <p:cBhvr>
                                        <p:cTn id="60" dur="500"/>
                                        <p:tgtEl>
                                          <p:spTgt spid="6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0">
                                            <p:txEl>
                                              <p:pRg st="0" end="0"/>
                                            </p:txEl>
                                          </p:spTgt>
                                        </p:tgtEl>
                                        <p:attrNameLst>
                                          <p:attrName>style.visibility</p:attrName>
                                        </p:attrNameLst>
                                      </p:cBhvr>
                                      <p:to>
                                        <p:strVal val="visible"/>
                                      </p:to>
                                    </p:set>
                                    <p:animEffect transition="in" filter="fade">
                                      <p:cBhvr>
                                        <p:cTn id="63" dur="500"/>
                                        <p:tgtEl>
                                          <p:spTgt spid="90">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2">
                                            <p:txEl>
                                              <p:pRg st="0" end="0"/>
                                            </p:txEl>
                                          </p:spTgt>
                                        </p:tgtEl>
                                        <p:attrNameLst>
                                          <p:attrName>style.visibility</p:attrName>
                                        </p:attrNameLst>
                                      </p:cBhvr>
                                      <p:to>
                                        <p:strVal val="visible"/>
                                      </p:to>
                                    </p:set>
                                    <p:animEffect transition="in" filter="fade">
                                      <p:cBhvr>
                                        <p:cTn id="67" dur="500"/>
                                        <p:tgtEl>
                                          <p:spTgt spid="82">
                                            <p:txEl>
                                              <p:pRg st="0" end="0"/>
                                            </p:txEl>
                                          </p:spTgt>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82">
                                            <p:txEl>
                                              <p:pRg st="1" end="1"/>
                                            </p:txEl>
                                          </p:spTgt>
                                        </p:tgtEl>
                                        <p:attrNameLst>
                                          <p:attrName>style.visibility</p:attrName>
                                        </p:attrNameLst>
                                      </p:cBhvr>
                                      <p:to>
                                        <p:strVal val="visible"/>
                                      </p:to>
                                    </p:set>
                                    <p:animEffect transition="in" filter="fade">
                                      <p:cBhvr>
                                        <p:cTn id="71" dur="500"/>
                                        <p:tgtEl>
                                          <p:spTgt spid="82">
                                            <p:txEl>
                                              <p:pRg st="1" end="1"/>
                                            </p:txEl>
                                          </p:spTgt>
                                        </p:tgtEl>
                                      </p:cBhvr>
                                    </p:animEffect>
                                  </p:childTnLst>
                                </p:cTn>
                              </p:par>
                            </p:childTnLst>
                          </p:cTn>
                        </p:par>
                        <p:par>
                          <p:cTn id="72" fill="hold">
                            <p:stCondLst>
                              <p:cond delay="7000"/>
                            </p:stCondLst>
                            <p:childTnLst>
                              <p:par>
                                <p:cTn id="73" presetID="9"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dissolve">
                                      <p:cBhvr>
                                        <p:cTn id="75" dur="500"/>
                                        <p:tgtEl>
                                          <p:spTgt spid="6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1">
                                            <p:txEl>
                                              <p:pRg st="0" end="0"/>
                                            </p:txEl>
                                          </p:spTgt>
                                        </p:tgtEl>
                                        <p:attrNameLst>
                                          <p:attrName>style.visibility</p:attrName>
                                        </p:attrNameLst>
                                      </p:cBhvr>
                                      <p:to>
                                        <p:strVal val="visible"/>
                                      </p:to>
                                    </p:set>
                                    <p:animEffect transition="in" filter="fade">
                                      <p:cBhvr>
                                        <p:cTn id="78" dur="500"/>
                                        <p:tgtEl>
                                          <p:spTgt spid="91">
                                            <p:txEl>
                                              <p:pRg st="0" end="0"/>
                                            </p:txEl>
                                          </p:spTgt>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6">
                                            <p:txEl>
                                              <p:pRg st="0" end="0"/>
                                            </p:txEl>
                                          </p:spTgt>
                                        </p:tgtEl>
                                        <p:attrNameLst>
                                          <p:attrName>style.visibility</p:attrName>
                                        </p:attrNameLst>
                                      </p:cBhvr>
                                      <p:to>
                                        <p:strVal val="visible"/>
                                      </p:to>
                                    </p:set>
                                    <p:animEffect transition="in" filter="fade">
                                      <p:cBhvr>
                                        <p:cTn id="82" dur="500"/>
                                        <p:tgtEl>
                                          <p:spTgt spid="86">
                                            <p:txEl>
                                              <p:pRg st="0" end="0"/>
                                            </p:txEl>
                                          </p:spTgt>
                                        </p:tgtEl>
                                      </p:cBhvr>
                                    </p:animEffect>
                                  </p:childTnLst>
                                </p:cTn>
                              </p:par>
                            </p:childTnLst>
                          </p:cTn>
                        </p:par>
                        <p:par>
                          <p:cTn id="83" fill="hold">
                            <p:stCondLst>
                              <p:cond delay="8000"/>
                            </p:stCondLst>
                            <p:childTnLst>
                              <p:par>
                                <p:cTn id="84" presetID="10" presetClass="entr" presetSubtype="0" fill="hold" grpId="0" nodeType="afterEffect">
                                  <p:stCondLst>
                                    <p:cond delay="0"/>
                                  </p:stCondLst>
                                  <p:childTnLst>
                                    <p:set>
                                      <p:cBhvr>
                                        <p:cTn id="85" dur="1" fill="hold">
                                          <p:stCondLst>
                                            <p:cond delay="0"/>
                                          </p:stCondLst>
                                        </p:cTn>
                                        <p:tgtEl>
                                          <p:spTgt spid="86">
                                            <p:txEl>
                                              <p:pRg st="1" end="1"/>
                                            </p:txEl>
                                          </p:spTgt>
                                        </p:tgtEl>
                                        <p:attrNameLst>
                                          <p:attrName>style.visibility</p:attrName>
                                        </p:attrNameLst>
                                      </p:cBhvr>
                                      <p:to>
                                        <p:strVal val="visible"/>
                                      </p:to>
                                    </p:set>
                                    <p:animEffect transition="in" filter="fade">
                                      <p:cBhvr>
                                        <p:cTn id="86" dur="500"/>
                                        <p:tgtEl>
                                          <p:spTgt spid="86">
                                            <p:txEl>
                                              <p:pRg st="1" end="1"/>
                                            </p:txEl>
                                          </p:spTgt>
                                        </p:tgtEl>
                                      </p:cBhvr>
                                    </p:animEffect>
                                  </p:childTnLst>
                                </p:cTn>
                              </p:par>
                            </p:childTnLst>
                          </p:cTn>
                        </p:par>
                        <p:par>
                          <p:cTn id="87" fill="hold">
                            <p:stCondLst>
                              <p:cond delay="8500"/>
                            </p:stCondLst>
                            <p:childTnLst>
                              <p:par>
                                <p:cTn id="88" presetID="9" presetClass="entr" presetSubtype="0" fill="hold"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dissolve">
                                      <p:cBhvr>
                                        <p:cTn id="90" dur="500"/>
                                        <p:tgtEl>
                                          <p:spTgt spid="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2">
                                            <p:txEl>
                                              <p:pRg st="0" end="0"/>
                                            </p:txEl>
                                          </p:spTgt>
                                        </p:tgtEl>
                                        <p:attrNameLst>
                                          <p:attrName>style.visibility</p:attrName>
                                        </p:attrNameLst>
                                      </p:cBhvr>
                                      <p:to>
                                        <p:strVal val="visible"/>
                                      </p:to>
                                    </p:set>
                                    <p:animEffect transition="in" filter="fade">
                                      <p:cBhvr>
                                        <p:cTn id="93" dur="500"/>
                                        <p:tgtEl>
                                          <p:spTgt spid="92">
                                            <p:txEl>
                                              <p:pRg st="0" end="0"/>
                                            </p:txEl>
                                          </p:spTgt>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85">
                                            <p:txEl>
                                              <p:pRg st="0" end="0"/>
                                            </p:txEl>
                                          </p:spTgt>
                                        </p:tgtEl>
                                        <p:attrNameLst>
                                          <p:attrName>style.visibility</p:attrName>
                                        </p:attrNameLst>
                                      </p:cBhvr>
                                      <p:to>
                                        <p:strVal val="visible"/>
                                      </p:to>
                                    </p:set>
                                    <p:animEffect transition="in" filter="fade">
                                      <p:cBhvr>
                                        <p:cTn id="97" dur="500"/>
                                        <p:tgtEl>
                                          <p:spTgt spid="85">
                                            <p:txEl>
                                              <p:pRg st="0" end="0"/>
                                            </p:txEl>
                                          </p:spTgt>
                                        </p:tgtEl>
                                      </p:cBhvr>
                                    </p:animEffect>
                                  </p:childTnLst>
                                </p:cTn>
                              </p:par>
                            </p:childTnLst>
                          </p:cTn>
                        </p:par>
                        <p:par>
                          <p:cTn id="98" fill="hold">
                            <p:stCondLst>
                              <p:cond delay="9500"/>
                            </p:stCondLst>
                            <p:childTnLst>
                              <p:par>
                                <p:cTn id="99" presetID="10" presetClass="entr" presetSubtype="0" fill="hold" grpId="0" nodeType="afterEffect">
                                  <p:stCondLst>
                                    <p:cond delay="0"/>
                                  </p:stCondLst>
                                  <p:childTnLst>
                                    <p:set>
                                      <p:cBhvr>
                                        <p:cTn id="100" dur="1" fill="hold">
                                          <p:stCondLst>
                                            <p:cond delay="0"/>
                                          </p:stCondLst>
                                        </p:cTn>
                                        <p:tgtEl>
                                          <p:spTgt spid="85">
                                            <p:txEl>
                                              <p:pRg st="1" end="1"/>
                                            </p:txEl>
                                          </p:spTgt>
                                        </p:tgtEl>
                                        <p:attrNameLst>
                                          <p:attrName>style.visibility</p:attrName>
                                        </p:attrNameLst>
                                      </p:cBhvr>
                                      <p:to>
                                        <p:strVal val="visible"/>
                                      </p:to>
                                    </p:set>
                                    <p:animEffect transition="in" filter="fade">
                                      <p:cBhvr>
                                        <p:cTn id="101" dur="500"/>
                                        <p:tgtEl>
                                          <p:spTgt spid="85">
                                            <p:txEl>
                                              <p:pRg st="1" end="1"/>
                                            </p:txEl>
                                          </p:spTgt>
                                        </p:tgtEl>
                                      </p:cBhvr>
                                    </p:animEffect>
                                  </p:childTnLst>
                                </p:cTn>
                              </p:par>
                            </p:childTnLst>
                          </p:cTn>
                        </p:par>
                        <p:par>
                          <p:cTn id="102" fill="hold">
                            <p:stCondLst>
                              <p:cond delay="10000"/>
                            </p:stCondLst>
                            <p:childTnLst>
                              <p:par>
                                <p:cTn id="103" presetID="9" presetClass="entr" presetSubtype="0" fill="hold" nodeType="after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dissolve">
                                      <p:cBhvr>
                                        <p:cTn id="105" dur="500"/>
                                        <p:tgtEl>
                                          <p:spTgt spid="7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3">
                                            <p:txEl>
                                              <p:pRg st="0" end="0"/>
                                            </p:txEl>
                                          </p:spTgt>
                                        </p:tgtEl>
                                        <p:attrNameLst>
                                          <p:attrName>style.visibility</p:attrName>
                                        </p:attrNameLst>
                                      </p:cBhvr>
                                      <p:to>
                                        <p:strVal val="visible"/>
                                      </p:to>
                                    </p:set>
                                    <p:animEffect transition="in" filter="fade">
                                      <p:cBhvr>
                                        <p:cTn id="108" dur="500"/>
                                        <p:tgtEl>
                                          <p:spTgt spid="93">
                                            <p:txEl>
                                              <p:pRg st="0" end="0"/>
                                            </p:txEl>
                                          </p:spTgt>
                                        </p:tgtEl>
                                      </p:cBhvr>
                                    </p:animEffect>
                                  </p:childTnLst>
                                </p:cTn>
                              </p:par>
                            </p:childTnLst>
                          </p:cTn>
                        </p:par>
                        <p:par>
                          <p:cTn id="109" fill="hold">
                            <p:stCondLst>
                              <p:cond delay="10500"/>
                            </p:stCondLst>
                            <p:childTnLst>
                              <p:par>
                                <p:cTn id="110" presetID="10" presetClass="entr" presetSubtype="0" fill="hold" grpId="0" nodeType="afterEffect">
                                  <p:stCondLst>
                                    <p:cond delay="0"/>
                                  </p:stCondLst>
                                  <p:childTnLst>
                                    <p:set>
                                      <p:cBhvr>
                                        <p:cTn id="111" dur="1" fill="hold">
                                          <p:stCondLst>
                                            <p:cond delay="0"/>
                                          </p:stCondLst>
                                        </p:cTn>
                                        <p:tgtEl>
                                          <p:spTgt spid="84">
                                            <p:txEl>
                                              <p:pRg st="0" end="0"/>
                                            </p:txEl>
                                          </p:spTgt>
                                        </p:tgtEl>
                                        <p:attrNameLst>
                                          <p:attrName>style.visibility</p:attrName>
                                        </p:attrNameLst>
                                      </p:cBhvr>
                                      <p:to>
                                        <p:strVal val="visible"/>
                                      </p:to>
                                    </p:set>
                                    <p:animEffect transition="in" filter="fade">
                                      <p:cBhvr>
                                        <p:cTn id="112" dur="500"/>
                                        <p:tgtEl>
                                          <p:spTgt spid="84">
                                            <p:txEl>
                                              <p:pRg st="0" end="0"/>
                                            </p:txEl>
                                          </p:spTgt>
                                        </p:tgtEl>
                                      </p:cBhvr>
                                    </p:animEffect>
                                  </p:childTnLst>
                                </p:cTn>
                              </p:par>
                            </p:childTnLst>
                          </p:cTn>
                        </p:par>
                        <p:par>
                          <p:cTn id="113" fill="hold">
                            <p:stCondLst>
                              <p:cond delay="11000"/>
                            </p:stCondLst>
                            <p:childTnLst>
                              <p:par>
                                <p:cTn id="114" presetID="10" presetClass="entr" presetSubtype="0" fill="hold" grpId="0" nodeType="afterEffect">
                                  <p:stCondLst>
                                    <p:cond delay="0"/>
                                  </p:stCondLst>
                                  <p:childTnLst>
                                    <p:set>
                                      <p:cBhvr>
                                        <p:cTn id="115" dur="1" fill="hold">
                                          <p:stCondLst>
                                            <p:cond delay="0"/>
                                          </p:stCondLst>
                                        </p:cTn>
                                        <p:tgtEl>
                                          <p:spTgt spid="84">
                                            <p:txEl>
                                              <p:pRg st="1" end="1"/>
                                            </p:txEl>
                                          </p:spTgt>
                                        </p:tgtEl>
                                        <p:attrNameLst>
                                          <p:attrName>style.visibility</p:attrName>
                                        </p:attrNameLst>
                                      </p:cBhvr>
                                      <p:to>
                                        <p:strVal val="visible"/>
                                      </p:to>
                                    </p:set>
                                    <p:animEffect transition="in" filter="fade">
                                      <p:cBhvr>
                                        <p:cTn id="116" dur="500"/>
                                        <p:tgtEl>
                                          <p:spTgt spid="84">
                                            <p:txEl>
                                              <p:pRg st="1" end="1"/>
                                            </p:txEl>
                                          </p:spTgt>
                                        </p:tgtEl>
                                      </p:cBhvr>
                                    </p:animEffect>
                                  </p:childTnLst>
                                </p:cTn>
                              </p:par>
                            </p:childTnLst>
                          </p:cTn>
                        </p:par>
                        <p:par>
                          <p:cTn id="117" fill="hold">
                            <p:stCondLst>
                              <p:cond delay="11500"/>
                            </p:stCondLst>
                            <p:childTnLst>
                              <p:par>
                                <p:cTn id="118" presetID="9" presetClass="entr" presetSubtype="0"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dissolve">
                                      <p:cBhvr>
                                        <p:cTn id="120" dur="500"/>
                                        <p:tgtEl>
                                          <p:spTgt spid="7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4">
                                            <p:txEl>
                                              <p:pRg st="0" end="0"/>
                                            </p:txEl>
                                          </p:spTgt>
                                        </p:tgtEl>
                                        <p:attrNameLst>
                                          <p:attrName>style.visibility</p:attrName>
                                        </p:attrNameLst>
                                      </p:cBhvr>
                                      <p:to>
                                        <p:strVal val="visible"/>
                                      </p:to>
                                    </p:set>
                                    <p:animEffect transition="in" filter="fade">
                                      <p:cBhvr>
                                        <p:cTn id="123" dur="500"/>
                                        <p:tgtEl>
                                          <p:spTgt spid="94">
                                            <p:txEl>
                                              <p:pRg st="0" end="0"/>
                                            </p:txEl>
                                          </p:spTgt>
                                        </p:tgtEl>
                                      </p:cBhvr>
                                    </p:animEffect>
                                  </p:childTnLst>
                                </p:cTn>
                              </p:par>
                            </p:childTnLst>
                          </p:cTn>
                        </p:par>
                        <p:par>
                          <p:cTn id="124" fill="hold">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83">
                                            <p:txEl>
                                              <p:pRg st="0" end="0"/>
                                            </p:txEl>
                                          </p:spTgt>
                                        </p:tgtEl>
                                        <p:attrNameLst>
                                          <p:attrName>style.visibility</p:attrName>
                                        </p:attrNameLst>
                                      </p:cBhvr>
                                      <p:to>
                                        <p:strVal val="visible"/>
                                      </p:to>
                                    </p:set>
                                    <p:animEffect transition="in" filter="fade">
                                      <p:cBhvr>
                                        <p:cTn id="127" dur="500"/>
                                        <p:tgtEl>
                                          <p:spTgt spid="83">
                                            <p:txEl>
                                              <p:pRg st="0" end="0"/>
                                            </p:txEl>
                                          </p:spTgt>
                                        </p:tgtEl>
                                      </p:cBhvr>
                                    </p:animEffect>
                                  </p:childTnLst>
                                </p:cTn>
                              </p:par>
                            </p:childTnLst>
                          </p:cTn>
                        </p:par>
                        <p:par>
                          <p:cTn id="128" fill="hold">
                            <p:stCondLst>
                              <p:cond delay="12500"/>
                            </p:stCondLst>
                            <p:childTnLst>
                              <p:par>
                                <p:cTn id="129" presetID="10" presetClass="entr" presetSubtype="0" fill="hold" grpId="0" nodeType="afterEffect">
                                  <p:stCondLst>
                                    <p:cond delay="0"/>
                                  </p:stCondLst>
                                  <p:childTnLst>
                                    <p:set>
                                      <p:cBhvr>
                                        <p:cTn id="130" dur="1" fill="hold">
                                          <p:stCondLst>
                                            <p:cond delay="0"/>
                                          </p:stCondLst>
                                        </p:cTn>
                                        <p:tgtEl>
                                          <p:spTgt spid="83">
                                            <p:txEl>
                                              <p:pRg st="1" end="1"/>
                                            </p:txEl>
                                          </p:spTgt>
                                        </p:tgtEl>
                                        <p:attrNameLst>
                                          <p:attrName>style.visibility</p:attrName>
                                        </p:attrNameLst>
                                      </p:cBhvr>
                                      <p:to>
                                        <p:strVal val="visible"/>
                                      </p:to>
                                    </p:set>
                                    <p:animEffect transition="in" filter="fade">
                                      <p:cBhvr>
                                        <p:cTn id="131" dur="500"/>
                                        <p:tgtEl>
                                          <p:spTgt spid="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p:bldP spid="80" grpId="0" build="p"/>
      <p:bldP spid="81" grpId="0" build="p"/>
      <p:bldP spid="82" grpId="0" build="p"/>
      <p:bldP spid="83" grpId="0" build="p"/>
      <p:bldP spid="84" grpId="0" build="p"/>
      <p:bldP spid="85" grpId="0" build="p"/>
      <p:bldP spid="86" grpId="0" build="p"/>
      <p:bldP spid="87" grpId="0" build="p"/>
      <p:bldP spid="88" grpId="0" build="p"/>
      <p:bldP spid="89" grpId="0" build="p"/>
      <p:bldP spid="90" grpId="0" build="p"/>
      <p:bldP spid="91" grpId="0" build="p"/>
      <p:bldP spid="92" grpId="0" build="p"/>
      <p:bldP spid="93" grpId="0" build="p"/>
      <p:bldP spid="94" grpId="0" build="p"/>
      <p:bldP spid="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5"/>
          <p:cNvSpPr/>
          <p:nvPr/>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78" name="Freeform 8"/>
          <p:cNvSpPr/>
          <p:nvPr/>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79" name="Freeform 10"/>
          <p:cNvSpPr/>
          <p:nvPr/>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0" name="Freeform 12"/>
          <p:cNvSpPr/>
          <p:nvPr/>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1" name="Freeform 14"/>
          <p:cNvSpPr/>
          <p:nvPr/>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2" name="Freeform 16"/>
          <p:cNvSpPr/>
          <p:nvPr/>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3" name="Freeform 17"/>
          <p:cNvSpPr/>
          <p:nvPr/>
        </p:nvSpPr>
        <p:spPr bwMode="auto">
          <a:xfrm>
            <a:off x="7651713" y="2572227"/>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rgbClr val="D9B692"/>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grpSp>
        <p:nvGrpSpPr>
          <p:cNvPr id="84" name="组合 83"/>
          <p:cNvGrpSpPr/>
          <p:nvPr/>
        </p:nvGrpSpPr>
        <p:grpSpPr>
          <a:xfrm>
            <a:off x="683568" y="2441024"/>
            <a:ext cx="959665" cy="1012525"/>
            <a:chOff x="882491" y="2261909"/>
            <a:chExt cx="959665" cy="1012525"/>
          </a:xfrm>
        </p:grpSpPr>
        <p:sp>
          <p:nvSpPr>
            <p:cNvPr id="85" name="Freeform 15"/>
            <p:cNvSpPr/>
            <p:nvPr userDrawn="1"/>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rgbClr val="D9B6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2015</a:t>
              </a:r>
            </a:p>
          </p:txBody>
        </p:sp>
      </p:grpSp>
      <p:grpSp>
        <p:nvGrpSpPr>
          <p:cNvPr id="87" name="组合 86"/>
          <p:cNvGrpSpPr/>
          <p:nvPr/>
        </p:nvGrpSpPr>
        <p:grpSpPr>
          <a:xfrm>
            <a:off x="1830615" y="2441024"/>
            <a:ext cx="959665" cy="1016144"/>
            <a:chOff x="2029538" y="2261909"/>
            <a:chExt cx="959665" cy="1016144"/>
          </a:xfrm>
        </p:grpSpPr>
        <p:sp>
          <p:nvSpPr>
            <p:cNvPr id="88" name="Rectangle 13"/>
            <p:cNvSpPr>
              <a:spLocks noChangeArrowheads="1"/>
            </p:cNvSpPr>
            <p:nvPr userDrawn="1"/>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9"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2016</a:t>
              </a:r>
              <a:endParaRPr lang="en-US" dirty="0">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2977662" y="2441024"/>
            <a:ext cx="959665" cy="1016144"/>
            <a:chOff x="3176585" y="2261909"/>
            <a:chExt cx="959665" cy="1016144"/>
          </a:xfrm>
        </p:grpSpPr>
        <p:sp>
          <p:nvSpPr>
            <p:cNvPr id="91" name="Rectangle 11"/>
            <p:cNvSpPr>
              <a:spLocks noChangeArrowheads="1"/>
            </p:cNvSpPr>
            <p:nvPr userDrawn="1"/>
          </p:nvSpPr>
          <p:spPr bwMode="auto">
            <a:xfrm>
              <a:off x="3261110" y="2261909"/>
              <a:ext cx="772282" cy="1016144"/>
            </a:xfrm>
            <a:prstGeom prst="rect">
              <a:avLst/>
            </a:prstGeom>
            <a:solidFill>
              <a:srgbClr val="D9B6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92"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2017</a:t>
              </a:r>
            </a:p>
          </p:txBody>
        </p:sp>
      </p:grpSp>
      <p:grpSp>
        <p:nvGrpSpPr>
          <p:cNvPr id="93" name="组合 92"/>
          <p:cNvGrpSpPr/>
          <p:nvPr/>
        </p:nvGrpSpPr>
        <p:grpSpPr>
          <a:xfrm>
            <a:off x="4124709" y="2441024"/>
            <a:ext cx="959665" cy="1016144"/>
            <a:chOff x="4323632" y="2261909"/>
            <a:chExt cx="959665" cy="1016144"/>
          </a:xfrm>
        </p:grpSpPr>
        <p:sp>
          <p:nvSpPr>
            <p:cNvPr id="94" name="Rectangle 9"/>
            <p:cNvSpPr>
              <a:spLocks noChangeArrowheads="1"/>
            </p:cNvSpPr>
            <p:nvPr userDrawn="1"/>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95"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latin typeface="微软雅黑" panose="020B0503020204020204" pitchFamily="34" charset="-122"/>
                  <a:ea typeface="微软雅黑" panose="020B0503020204020204" pitchFamily="34" charset="-122"/>
                </a:rPr>
                <a:t>2018</a:t>
              </a:r>
            </a:p>
          </p:txBody>
        </p:sp>
      </p:grpSp>
      <p:grpSp>
        <p:nvGrpSpPr>
          <p:cNvPr id="96" name="组合 95"/>
          <p:cNvGrpSpPr/>
          <p:nvPr/>
        </p:nvGrpSpPr>
        <p:grpSpPr>
          <a:xfrm>
            <a:off x="5269234" y="2441024"/>
            <a:ext cx="959665" cy="1016144"/>
            <a:chOff x="5468157" y="2261909"/>
            <a:chExt cx="959665" cy="1016144"/>
          </a:xfrm>
        </p:grpSpPr>
        <p:sp>
          <p:nvSpPr>
            <p:cNvPr id="97" name="Rectangle 7"/>
            <p:cNvSpPr>
              <a:spLocks noChangeArrowheads="1"/>
            </p:cNvSpPr>
            <p:nvPr userDrawn="1"/>
          </p:nvSpPr>
          <p:spPr bwMode="auto">
            <a:xfrm>
              <a:off x="5556542" y="2261909"/>
              <a:ext cx="770944" cy="1016144"/>
            </a:xfrm>
            <a:prstGeom prst="rect">
              <a:avLst/>
            </a:prstGeom>
            <a:solidFill>
              <a:srgbClr val="D9B6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98"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2019</a:t>
              </a:r>
              <a:endParaRPr lang="en-US" dirty="0">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6420141" y="2441024"/>
            <a:ext cx="959665" cy="1016144"/>
            <a:chOff x="6619064" y="2261909"/>
            <a:chExt cx="959665" cy="1016144"/>
          </a:xfrm>
        </p:grpSpPr>
        <p:sp>
          <p:nvSpPr>
            <p:cNvPr id="100" name="Rectangle 6"/>
            <p:cNvSpPr>
              <a:spLocks noChangeArrowheads="1"/>
            </p:cNvSpPr>
            <p:nvPr userDrawn="1"/>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01"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2020</a:t>
              </a:r>
              <a:endParaRPr lang="en-US" dirty="0">
                <a:latin typeface="微软雅黑" panose="020B0503020204020204" pitchFamily="34" charset="-122"/>
                <a:ea typeface="微软雅黑" panose="020B0503020204020204" pitchFamily="34" charset="-122"/>
              </a:endParaRPr>
            </a:p>
          </p:txBody>
        </p:sp>
      </p:grpSp>
      <p:sp>
        <p:nvSpPr>
          <p:cNvPr id="102" name="Text Placeholder 59"/>
          <p:cNvSpPr txBox="1"/>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10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4" name="Text Placeholder 59"/>
          <p:cNvSpPr txBox="1"/>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10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6" name="Text Placeholder 59"/>
          <p:cNvSpPr txBox="1"/>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10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8" name="Text Placeholder 59"/>
          <p:cNvSpPr txBox="1"/>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109" name="Text Placeholder 59"/>
          <p:cNvSpPr txBox="1"/>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110" name="Text Placeholder 59"/>
          <p:cNvSpPr txBox="1"/>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11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randombar(horizontal)">
                                      <p:cBhvr>
                                        <p:cTn id="7" dur="500"/>
                                        <p:tgtEl>
                                          <p:spTgt spid="1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down)">
                                      <p:cBhvr>
                                        <p:cTn id="11" dur="300"/>
                                        <p:tgtEl>
                                          <p:spTgt spid="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300"/>
                                        <p:tgtEl>
                                          <p:spTgt spid="8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wipe(down)">
                                      <p:cBhvr>
                                        <p:cTn id="19" dur="300"/>
                                        <p:tgtEl>
                                          <p:spTgt spid="8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300"/>
                                        <p:tgtEl>
                                          <p:spTgt spid="8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down)">
                                      <p:cBhvr>
                                        <p:cTn id="27" dur="300"/>
                                        <p:tgtEl>
                                          <p:spTgt spid="9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left)">
                                      <p:cBhvr>
                                        <p:cTn id="31" dur="300"/>
                                        <p:tgtEl>
                                          <p:spTgt spid="8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wipe(down)">
                                      <p:cBhvr>
                                        <p:cTn id="35" dur="300"/>
                                        <p:tgtEl>
                                          <p:spTgt spid="9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left)">
                                      <p:cBhvr>
                                        <p:cTn id="39" dur="300"/>
                                        <p:tgtEl>
                                          <p:spTgt spid="79"/>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down)">
                                      <p:cBhvr>
                                        <p:cTn id="43" dur="300"/>
                                        <p:tgtEl>
                                          <p:spTgt spid="9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300"/>
                                        <p:tgtEl>
                                          <p:spTgt spid="78"/>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wipe(down)">
                                      <p:cBhvr>
                                        <p:cTn id="51" dur="300"/>
                                        <p:tgtEl>
                                          <p:spTgt spid="9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300"/>
                                        <p:tgtEl>
                                          <p:spTgt spid="7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300"/>
                                        <p:tgtEl>
                                          <p:spTgt spid="83"/>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wipe(down)">
                                      <p:cBhvr>
                                        <p:cTn id="63" dur="500"/>
                                        <p:tgtEl>
                                          <p:spTgt spid="11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wipe(left)">
                                      <p:cBhvr>
                                        <p:cTn id="67" dur="500"/>
                                        <p:tgtEl>
                                          <p:spTgt spid="108"/>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wipe(up)">
                                      <p:cBhvr>
                                        <p:cTn id="71" dur="500"/>
                                        <p:tgtEl>
                                          <p:spTgt spid="10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wipe(left)">
                                      <p:cBhvr>
                                        <p:cTn id="75" dur="500"/>
                                        <p:tgtEl>
                                          <p:spTgt spid="10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wipe(down)">
                                      <p:cBhvr>
                                        <p:cTn id="79" dur="500"/>
                                        <p:tgtEl>
                                          <p:spTgt spid="112"/>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109"/>
                                        </p:tgtEl>
                                        <p:attrNameLst>
                                          <p:attrName>style.visibility</p:attrName>
                                        </p:attrNameLst>
                                      </p:cBhvr>
                                      <p:to>
                                        <p:strVal val="visible"/>
                                      </p:to>
                                    </p:set>
                                    <p:animEffect transition="in" filter="wipe(left)">
                                      <p:cBhvr>
                                        <p:cTn id="83" dur="500"/>
                                        <p:tgtEl>
                                          <p:spTgt spid="109"/>
                                        </p:tgtEl>
                                      </p:cBhvr>
                                    </p:animEffect>
                                  </p:childTnLst>
                                </p:cTn>
                              </p:par>
                            </p:childTnLst>
                          </p:cTn>
                        </p:par>
                        <p:par>
                          <p:cTn id="84" fill="hold">
                            <p:stCondLst>
                              <p:cond delay="10000"/>
                            </p:stCondLst>
                            <p:childTnLst>
                              <p:par>
                                <p:cTn id="85" presetID="22" presetClass="entr" presetSubtype="1"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wipe(up)">
                                      <p:cBhvr>
                                        <p:cTn id="87" dur="500"/>
                                        <p:tgtEl>
                                          <p:spTgt spid="105"/>
                                        </p:tgtEl>
                                      </p:cBhvr>
                                    </p:animEffect>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wipe(left)">
                                      <p:cBhvr>
                                        <p:cTn id="91" dur="500"/>
                                        <p:tgtEl>
                                          <p:spTgt spid="104"/>
                                        </p:tgtEl>
                                      </p:cBhvr>
                                    </p:animEffect>
                                  </p:childTnLst>
                                </p:cTn>
                              </p:par>
                            </p:childTnLst>
                          </p:cTn>
                        </p:par>
                        <p:par>
                          <p:cTn id="92" fill="hold">
                            <p:stCondLst>
                              <p:cond delay="11000"/>
                            </p:stCondLst>
                            <p:childTnLst>
                              <p:par>
                                <p:cTn id="93" presetID="22" presetClass="entr" presetSubtype="4" fill="hold" nodeType="afterEffect">
                                  <p:stCondLst>
                                    <p:cond delay="0"/>
                                  </p:stCondLst>
                                  <p:childTnLst>
                                    <p:set>
                                      <p:cBhvr>
                                        <p:cTn id="94" dur="1" fill="hold">
                                          <p:stCondLst>
                                            <p:cond delay="0"/>
                                          </p:stCondLst>
                                        </p:cTn>
                                        <p:tgtEl>
                                          <p:spTgt spid="113"/>
                                        </p:tgtEl>
                                        <p:attrNameLst>
                                          <p:attrName>style.visibility</p:attrName>
                                        </p:attrNameLst>
                                      </p:cBhvr>
                                      <p:to>
                                        <p:strVal val="visible"/>
                                      </p:to>
                                    </p:set>
                                    <p:animEffect transition="in" filter="wipe(down)">
                                      <p:cBhvr>
                                        <p:cTn id="95" dur="500"/>
                                        <p:tgtEl>
                                          <p:spTgt spid="113"/>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par>
                          <p:cTn id="100" fill="hold">
                            <p:stCondLst>
                              <p:cond delay="12000"/>
                            </p:stCondLst>
                            <p:childTnLst>
                              <p:par>
                                <p:cTn id="101" presetID="22" presetClass="entr" presetSubtype="1" fill="hold" nodeType="afterEffect">
                                  <p:stCondLst>
                                    <p:cond delay="0"/>
                                  </p:stCondLst>
                                  <p:childTnLst>
                                    <p:set>
                                      <p:cBhvr>
                                        <p:cTn id="102" dur="1" fill="hold">
                                          <p:stCondLst>
                                            <p:cond delay="0"/>
                                          </p:stCondLst>
                                        </p:cTn>
                                        <p:tgtEl>
                                          <p:spTgt spid="107"/>
                                        </p:tgtEl>
                                        <p:attrNameLst>
                                          <p:attrName>style.visibility</p:attrName>
                                        </p:attrNameLst>
                                      </p:cBhvr>
                                      <p:to>
                                        <p:strVal val="visible"/>
                                      </p:to>
                                    </p:set>
                                    <p:animEffect transition="in" filter="wipe(up)">
                                      <p:cBhvr>
                                        <p:cTn id="103" dur="500"/>
                                        <p:tgtEl>
                                          <p:spTgt spid="107"/>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wipe(left)">
                                      <p:cBhvr>
                                        <p:cTn id="10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3" grpId="0" animBg="1"/>
      <p:bldP spid="102" grpId="0"/>
      <p:bldP spid="104" grpId="0"/>
      <p:bldP spid="106" grpId="0"/>
      <p:bldP spid="108" grpId="0"/>
      <p:bldP spid="109" grpId="0"/>
      <p:bldP spid="110" grpId="0"/>
      <p:bldP spid="1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141"/>
            <a:ext cx="9144000" cy="514321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0" name="TextBox 48"/>
          <p:cNvSpPr txBox="1"/>
          <p:nvPr/>
        </p:nvSpPr>
        <p:spPr>
          <a:xfrm>
            <a:off x="2804078" y="2382553"/>
            <a:ext cx="5050408" cy="623250"/>
          </a:xfrm>
          <a:prstGeom prst="rect">
            <a:avLst/>
          </a:prstGeom>
          <a:noFill/>
        </p:spPr>
        <p:txBody>
          <a:bodyPr wrap="square" lIns="68584" tIns="34291" rIns="68584" bIns="34291" rtlCol="0">
            <a:spAutoFit/>
          </a:bodyPr>
          <a:lstStyle/>
          <a:p>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rPr>
              <a:t>04 </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工作不足之处</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4"/>
          <p:cNvSpPr txBox="1"/>
          <p:nvPr/>
        </p:nvSpPr>
        <p:spPr>
          <a:xfrm>
            <a:off x="2449294" y="3246254"/>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3" name="TextBox 15"/>
          <p:cNvSpPr txBox="1"/>
          <p:nvPr/>
        </p:nvSpPr>
        <p:spPr>
          <a:xfrm>
            <a:off x="4470400" y="3246254"/>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4" name="TextBox 16"/>
          <p:cNvSpPr txBox="1"/>
          <p:nvPr/>
        </p:nvSpPr>
        <p:spPr>
          <a:xfrm>
            <a:off x="2449294" y="3669010"/>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5" name="TextBox 17"/>
          <p:cNvSpPr txBox="1"/>
          <p:nvPr/>
        </p:nvSpPr>
        <p:spPr>
          <a:xfrm>
            <a:off x="4470400" y="3669010"/>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iterate type="lt">
                                    <p:tmPct val="30000"/>
                                  </p:iterate>
                                  <p:childTnLst>
                                    <p:set>
                                      <p:cBhvr>
                                        <p:cTn id="13" dur="1" fill="hold">
                                          <p:stCondLst>
                                            <p:cond delay="0"/>
                                          </p:stCondLst>
                                        </p:cTn>
                                        <p:tgtEl>
                                          <p:spTgt spid="20"/>
                                        </p:tgtEl>
                                        <p:attrNameLst>
                                          <p:attrName>style.visibility</p:attrName>
                                        </p:attrNameLst>
                                      </p:cBhvr>
                                      <p:to>
                                        <p:strVal val="visible"/>
                                      </p:to>
                                    </p:set>
                                    <p:animEffect transition="in" filter="wipe(left)">
                                      <p:cBhvr>
                                        <p:cTn id="14" dur="200"/>
                                        <p:tgtEl>
                                          <p:spTgt spid="20"/>
                                        </p:tgtEl>
                                      </p:cBhvr>
                                    </p:animEffect>
                                  </p:childTnLst>
                                </p:cTn>
                              </p:par>
                              <p:par>
                                <p:cTn id="15" presetID="36" presetClass="emph" presetSubtype="0" fill="hold" grpId="1" nodeType="withEffect">
                                  <p:stCondLst>
                                    <p:cond delay="0"/>
                                  </p:stCondLst>
                                  <p:iterate type="lt">
                                    <p:tmPct val="30000"/>
                                  </p:iterate>
                                  <p:childTnLst>
                                    <p:animScale>
                                      <p:cBhvr>
                                        <p:cTn id="16" dur="50" autoRev="1" fill="hold">
                                          <p:stCondLst>
                                            <p:cond delay="0"/>
                                          </p:stCondLst>
                                        </p:cTn>
                                        <p:tgtEl>
                                          <p:spTgt spid="20"/>
                                        </p:tgtEl>
                                      </p:cBhvr>
                                      <p:to x="80000" y="100000"/>
                                    </p:animScale>
                                    <p:anim by="(#ppt_w*0.10)" calcmode="lin" valueType="num">
                                      <p:cBhvr>
                                        <p:cTn id="17" dur="50" autoRev="1" fill="hold">
                                          <p:stCondLst>
                                            <p:cond delay="0"/>
                                          </p:stCondLst>
                                        </p:cTn>
                                        <p:tgtEl>
                                          <p:spTgt spid="20"/>
                                        </p:tgtEl>
                                        <p:attrNameLst>
                                          <p:attrName>ppt_x</p:attrName>
                                        </p:attrNameLst>
                                      </p:cBhvr>
                                    </p:anim>
                                    <p:anim by="(-#ppt_w*0.10)" calcmode="lin" valueType="num">
                                      <p:cBhvr>
                                        <p:cTn id="18" dur="50" autoRev="1" fill="hold">
                                          <p:stCondLst>
                                            <p:cond delay="0"/>
                                          </p:stCondLst>
                                        </p:cTn>
                                        <p:tgtEl>
                                          <p:spTgt spid="20"/>
                                        </p:tgtEl>
                                        <p:attrNameLst>
                                          <p:attrName>ppt_y</p:attrName>
                                        </p:attrNameLst>
                                      </p:cBhvr>
                                    </p:anim>
                                    <p:animRot by="-480000">
                                      <p:cBhvr>
                                        <p:cTn id="19" dur="50" autoRev="1" fill="hold">
                                          <p:stCondLst>
                                            <p:cond delay="0"/>
                                          </p:stCondLst>
                                        </p:cTn>
                                        <p:tgtEl>
                                          <p:spTgt spid="20"/>
                                        </p:tgtEl>
                                        <p:attrNameLst>
                                          <p:attrName>r</p:attrName>
                                        </p:attrNameLst>
                                      </p:cBhvr>
                                    </p:animRot>
                                  </p:childTnLst>
                                </p:cTn>
                              </p:par>
                            </p:childTnLst>
                          </p:cTn>
                        </p:par>
                        <p:par>
                          <p:cTn id="20" fill="hold">
                            <p:stCondLst>
                              <p:cond delay="1680"/>
                            </p:stCondLst>
                            <p:childTnLst>
                              <p:par>
                                <p:cTn id="21" presetID="14" presetClass="entr" presetSubtype="1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0" grpId="1"/>
      <p:bldP spid="22" grpId="0"/>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3"/>
          <p:cNvSpPr/>
          <p:nvPr/>
        </p:nvSpPr>
        <p:spPr bwMode="gray">
          <a:xfrm rot="19490962">
            <a:off x="2981655" y="2696261"/>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D9B692"/>
          </a:solidFill>
          <a:ln>
            <a:noFill/>
          </a:ln>
          <a:effectLst>
            <a:outerShdw dist="107763" dir="2700000" algn="ctr" rotWithShape="0">
              <a:schemeClr val="bg2">
                <a:alpha val="50000"/>
              </a:schemeClr>
            </a:outerShdw>
          </a:effectLst>
        </p:spPr>
        <p:txBody>
          <a:bodyPr lIns="45720" tIns="44450" rIns="45720" bIns="44450" anchor="ctr" anchorCtr="1"/>
          <a:lstStyle/>
          <a:p>
            <a:endParaRPr lang="zh-CN" altLang="en-US"/>
          </a:p>
        </p:txBody>
      </p:sp>
      <p:sp>
        <p:nvSpPr>
          <p:cNvPr id="29" name="Freeform 4"/>
          <p:cNvSpPr/>
          <p:nvPr/>
        </p:nvSpPr>
        <p:spPr bwMode="gray">
          <a:xfrm rot="19490962" flipH="1" flipV="1">
            <a:off x="4479530" y="1045008"/>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D9B692"/>
          </a:solidFill>
          <a:ln>
            <a:noFill/>
          </a:ln>
          <a:effectLst>
            <a:outerShdw dist="107763" dir="2700000" algn="ctr" rotWithShape="0">
              <a:schemeClr val="bg2">
                <a:alpha val="50000"/>
              </a:schemeClr>
            </a:outerShdw>
          </a:effectLst>
        </p:spPr>
        <p:txBody>
          <a:bodyPr lIns="45720" tIns="44450" rIns="45720" bIns="44450" anchor="ctr" anchorCtr="1"/>
          <a:lstStyle/>
          <a:p>
            <a:endParaRPr lang="zh-CN" altLang="en-US"/>
          </a:p>
        </p:txBody>
      </p:sp>
      <p:sp>
        <p:nvSpPr>
          <p:cNvPr id="30" name="Oval 5"/>
          <p:cNvSpPr>
            <a:spLocks noChangeArrowheads="1"/>
          </p:cNvSpPr>
          <p:nvPr/>
        </p:nvSpPr>
        <p:spPr bwMode="gray">
          <a:xfrm>
            <a:off x="3134003" y="1861951"/>
            <a:ext cx="1183595" cy="1183595"/>
          </a:xfrm>
          <a:prstGeom prst="ellipse">
            <a:avLst/>
          </a:prstGeom>
          <a:solidFill>
            <a:srgbClr val="FF7862"/>
          </a:solidFill>
          <a:ln>
            <a:noFill/>
          </a:ln>
          <a:effectLst>
            <a:outerShdw dist="107763" dir="2700000" algn="ctr" rotWithShape="0">
              <a:schemeClr val="bg2">
                <a:alpha val="50000"/>
              </a:schemeClr>
            </a:outerShdw>
          </a:effectLst>
        </p:spPr>
        <p:txBody>
          <a:bodyPr lIns="45720" tIns="44450" rIns="45720" bIns="44450" anchor="ctr" anchorCtr="1"/>
          <a:lstStyle/>
          <a:p>
            <a:r>
              <a:rPr lang="zh-CN" altLang="en-US" sz="2000" b="1" dirty="0">
                <a:solidFill>
                  <a:schemeClr val="bg1"/>
                </a:solidFill>
                <a:latin typeface="微软雅黑" panose="020B0503020204020204" pitchFamily="34" charset="-122"/>
                <a:ea typeface="微软雅黑" panose="020B0503020204020204" pitchFamily="34" charset="-122"/>
              </a:rPr>
              <a:t>标题</a:t>
            </a:r>
          </a:p>
        </p:txBody>
      </p:sp>
      <p:sp>
        <p:nvSpPr>
          <p:cNvPr id="31" name="Oval 6"/>
          <p:cNvSpPr>
            <a:spLocks noChangeArrowheads="1"/>
          </p:cNvSpPr>
          <p:nvPr/>
        </p:nvSpPr>
        <p:spPr bwMode="gray">
          <a:xfrm>
            <a:off x="4547136" y="2687639"/>
            <a:ext cx="1183595" cy="1183595"/>
          </a:xfrm>
          <a:prstGeom prst="ellipse">
            <a:avLst/>
          </a:prstGeom>
          <a:solidFill>
            <a:srgbClr val="FF7862"/>
          </a:solidFill>
          <a:ln>
            <a:noFill/>
          </a:ln>
          <a:effectLst>
            <a:outerShdw dist="107763" dir="2700000" algn="ctr" rotWithShape="0">
              <a:schemeClr val="bg2">
                <a:alpha val="50000"/>
              </a:schemeClr>
            </a:outerShdw>
          </a:effectLst>
        </p:spPr>
        <p:txBody>
          <a:bodyPr lIns="45720" tIns="44450" rIns="45720" bIns="44450" anchor="ctr" anchorCtr="1"/>
          <a:lstStyle/>
          <a:p>
            <a:r>
              <a:rPr lang="zh-CN" altLang="en-US" sz="2000" b="1" dirty="0">
                <a:solidFill>
                  <a:schemeClr val="bg1"/>
                </a:solidFill>
                <a:latin typeface="微软雅黑" panose="020B0503020204020204" pitchFamily="34" charset="-122"/>
                <a:ea typeface="微软雅黑" panose="020B0503020204020204" pitchFamily="34" charset="-122"/>
              </a:rPr>
              <a:t>标题</a:t>
            </a:r>
          </a:p>
        </p:txBody>
      </p:sp>
      <p:sp>
        <p:nvSpPr>
          <p:cNvPr id="32" name="TextBox 78"/>
          <p:cNvSpPr txBox="1"/>
          <p:nvPr/>
        </p:nvSpPr>
        <p:spPr>
          <a:xfrm>
            <a:off x="467544" y="1962378"/>
            <a:ext cx="2351856" cy="2052870"/>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469900" y="1400286"/>
            <a:ext cx="3299884" cy="461665"/>
            <a:chOff x="469900" y="1057571"/>
            <a:chExt cx="3299884" cy="461665"/>
          </a:xfrm>
        </p:grpSpPr>
        <p:sp>
          <p:nvSpPr>
            <p:cNvPr id="34" name="TextBox 80"/>
            <p:cNvSpPr txBox="1"/>
            <p:nvPr/>
          </p:nvSpPr>
          <p:spPr>
            <a:xfrm>
              <a:off x="553419" y="1057571"/>
              <a:ext cx="1569660"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35" name="直接连接符 34"/>
            <p:cNvCxnSpPr/>
            <p:nvPr/>
          </p:nvCxnSpPr>
          <p:spPr>
            <a:xfrm>
              <a:off x="469900" y="1519236"/>
              <a:ext cx="3299884"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36" name="TextBox 82"/>
          <p:cNvSpPr txBox="1"/>
          <p:nvPr/>
        </p:nvSpPr>
        <p:spPr>
          <a:xfrm>
            <a:off x="6169019" y="1749775"/>
            <a:ext cx="2453767" cy="2052870"/>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5257195" y="3871234"/>
            <a:ext cx="3442305" cy="404838"/>
            <a:chOff x="5257195" y="3528519"/>
            <a:chExt cx="3442305" cy="404838"/>
          </a:xfrm>
        </p:grpSpPr>
        <p:sp>
          <p:nvSpPr>
            <p:cNvPr id="38" name="TextBox 84"/>
            <p:cNvSpPr txBox="1"/>
            <p:nvPr/>
          </p:nvSpPr>
          <p:spPr>
            <a:xfrm>
              <a:off x="5975908" y="3564025"/>
              <a:ext cx="1569660"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39" name="直接连接符 38"/>
            <p:cNvCxnSpPr/>
            <p:nvPr/>
          </p:nvCxnSpPr>
          <p:spPr>
            <a:xfrm>
              <a:off x="5257195" y="3528519"/>
              <a:ext cx="3442305"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40"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right)">
                                      <p:cBhvr>
                                        <p:cTn id="29" dur="500"/>
                                        <p:tgtEl>
                                          <p:spTgt spid="33"/>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750"/>
                                        <p:tgtEl>
                                          <p:spTgt spid="32"/>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2000"/>
                            </p:stCondLst>
                            <p:childTnLst>
                              <p:par>
                                <p:cTn id="38" presetID="18" presetClass="entr" presetSubtype="6"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strips(downRight)">
                                      <p:cBhvr>
                                        <p:cTn id="40"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36"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4417853" y="992292"/>
            <a:ext cx="320074" cy="369332"/>
            <a:chOff x="4417853" y="1068384"/>
            <a:chExt cx="320074" cy="369331"/>
          </a:xfrm>
        </p:grpSpPr>
        <p:sp>
          <p:nvSpPr>
            <p:cNvPr id="59" name="椭圆 58"/>
            <p:cNvSpPr/>
            <p:nvPr/>
          </p:nvSpPr>
          <p:spPr>
            <a:xfrm>
              <a:off x="4417853" y="1095705"/>
              <a:ext cx="298690" cy="298690"/>
            </a:xfrm>
            <a:prstGeom prst="ellipse">
              <a:avLst/>
            </a:prstGeom>
            <a:solidFill>
              <a:srgbClr val="D9B692"/>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60" name="TextBox 13"/>
            <p:cNvSpPr txBox="1"/>
            <p:nvPr/>
          </p:nvSpPr>
          <p:spPr>
            <a:xfrm>
              <a:off x="4436241" y="1068384"/>
              <a:ext cx="301686" cy="369331"/>
            </a:xfrm>
            <a:prstGeom prst="rect">
              <a:avLst/>
            </a:prstGeom>
            <a:noFill/>
          </p:spPr>
          <p:txBody>
            <a:bodyPr wrap="none" rtlCol="0">
              <a:spAutoFit/>
            </a:bodyPr>
            <a:lstStyle/>
            <a:p>
              <a:r>
                <a:rPr lang="en-US" altLang="zh-CN" dirty="0">
                  <a:solidFill>
                    <a:schemeClr val="bg1"/>
                  </a:solidFill>
                </a:rPr>
                <a:t>1</a:t>
              </a:r>
              <a:endParaRPr lang="zh-CN" altLang="en-US" dirty="0">
                <a:solidFill>
                  <a:schemeClr val="bg1"/>
                </a:solidFill>
              </a:endParaRPr>
            </a:p>
          </p:txBody>
        </p:sp>
      </p:grpSp>
      <p:grpSp>
        <p:nvGrpSpPr>
          <p:cNvPr id="61" name="组合 60"/>
          <p:cNvGrpSpPr/>
          <p:nvPr/>
        </p:nvGrpSpPr>
        <p:grpSpPr>
          <a:xfrm>
            <a:off x="4417853" y="4103100"/>
            <a:ext cx="317872" cy="369332"/>
            <a:chOff x="4417853" y="1058621"/>
            <a:chExt cx="317872" cy="369331"/>
          </a:xfrm>
        </p:grpSpPr>
        <p:sp>
          <p:nvSpPr>
            <p:cNvPr id="62" name="椭圆 61"/>
            <p:cNvSpPr/>
            <p:nvPr/>
          </p:nvSpPr>
          <p:spPr>
            <a:xfrm>
              <a:off x="4417853" y="1095705"/>
              <a:ext cx="298690" cy="298690"/>
            </a:xfrm>
            <a:prstGeom prst="ellipse">
              <a:avLst/>
            </a:prstGeom>
            <a:solidFill>
              <a:srgbClr val="D9B692"/>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sp>
          <p:nvSpPr>
            <p:cNvPr id="63" name="TextBox 16"/>
            <p:cNvSpPr txBox="1"/>
            <p:nvPr/>
          </p:nvSpPr>
          <p:spPr>
            <a:xfrm>
              <a:off x="4434039" y="1058621"/>
              <a:ext cx="301686" cy="369331"/>
            </a:xfrm>
            <a:prstGeom prst="rect">
              <a:avLst/>
            </a:prstGeom>
            <a:noFill/>
          </p:spPr>
          <p:txBody>
            <a:bodyPr wrap="none" rtlCol="0">
              <a:spAutoFit/>
            </a:bodyPr>
            <a:lstStyle/>
            <a:p>
              <a:r>
                <a:rPr lang="en-US" altLang="zh-CN" dirty="0">
                  <a:solidFill>
                    <a:schemeClr val="bg1"/>
                  </a:solidFill>
                </a:rPr>
                <a:t>2</a:t>
              </a:r>
              <a:endParaRPr lang="zh-CN" altLang="en-US" dirty="0">
                <a:solidFill>
                  <a:schemeClr val="bg1"/>
                </a:solidFill>
              </a:endParaRPr>
            </a:p>
          </p:txBody>
        </p:sp>
      </p:grpSp>
      <p:grpSp>
        <p:nvGrpSpPr>
          <p:cNvPr id="64" name="组合 63"/>
          <p:cNvGrpSpPr/>
          <p:nvPr/>
        </p:nvGrpSpPr>
        <p:grpSpPr>
          <a:xfrm>
            <a:off x="1835696" y="1005279"/>
            <a:ext cx="2442281" cy="338554"/>
            <a:chOff x="1835696" y="1081371"/>
            <a:chExt cx="2442281" cy="338554"/>
          </a:xfrm>
        </p:grpSpPr>
        <p:sp>
          <p:nvSpPr>
            <p:cNvPr id="65" name="矩形 64"/>
            <p:cNvSpPr/>
            <p:nvPr/>
          </p:nvSpPr>
          <p:spPr>
            <a:xfrm>
              <a:off x="1835696" y="1095705"/>
              <a:ext cx="2442281" cy="298690"/>
            </a:xfrm>
            <a:prstGeom prst="rect">
              <a:avLst/>
            </a:prstGeom>
            <a:solidFill>
              <a:srgbClr val="D9B692"/>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6" name="TextBox 19"/>
            <p:cNvSpPr txBox="1"/>
            <p:nvPr/>
          </p:nvSpPr>
          <p:spPr>
            <a:xfrm>
              <a:off x="2023507" y="1081371"/>
              <a:ext cx="1620957"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培训学习情况一</a:t>
              </a:r>
            </a:p>
          </p:txBody>
        </p:sp>
      </p:grpSp>
      <p:grpSp>
        <p:nvGrpSpPr>
          <p:cNvPr id="67" name="组合 66"/>
          <p:cNvGrpSpPr/>
          <p:nvPr/>
        </p:nvGrpSpPr>
        <p:grpSpPr>
          <a:xfrm>
            <a:off x="4869182" y="4125850"/>
            <a:ext cx="2442281" cy="338554"/>
            <a:chOff x="1835696" y="1081371"/>
            <a:chExt cx="2442281" cy="338554"/>
          </a:xfrm>
        </p:grpSpPr>
        <p:sp>
          <p:nvSpPr>
            <p:cNvPr id="68" name="矩形 67"/>
            <p:cNvSpPr/>
            <p:nvPr/>
          </p:nvSpPr>
          <p:spPr>
            <a:xfrm>
              <a:off x="1835696" y="1095705"/>
              <a:ext cx="2442281" cy="298690"/>
            </a:xfrm>
            <a:prstGeom prst="rect">
              <a:avLst/>
            </a:prstGeom>
            <a:solidFill>
              <a:srgbClr val="D9B692"/>
            </a:solidFill>
            <a:ln>
              <a:no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9" name="TextBox 22"/>
            <p:cNvSpPr txBox="1"/>
            <p:nvPr/>
          </p:nvSpPr>
          <p:spPr>
            <a:xfrm>
              <a:off x="1849335" y="1081371"/>
              <a:ext cx="1620957"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培训学习情况二</a:t>
              </a:r>
            </a:p>
          </p:txBody>
        </p:sp>
      </p:grpSp>
      <p:grpSp>
        <p:nvGrpSpPr>
          <p:cNvPr id="70" name="组合 69"/>
          <p:cNvGrpSpPr/>
          <p:nvPr/>
        </p:nvGrpSpPr>
        <p:grpSpPr>
          <a:xfrm>
            <a:off x="4822509" y="1414057"/>
            <a:ext cx="3106017" cy="2624419"/>
            <a:chOff x="4822508" y="1490148"/>
            <a:chExt cx="3106017" cy="2624419"/>
          </a:xfrm>
        </p:grpSpPr>
        <p:pic>
          <p:nvPicPr>
            <p:cNvPr id="71" name="Picture 3"/>
            <p:cNvPicPr>
              <a:picLocks noChangeAspect="1" noChangeArrowheads="1"/>
            </p:cNvPicPr>
            <p:nvPr/>
          </p:nvPicPr>
          <p:blipFill>
            <a:blip r:embed="rId3" cstate="screen"/>
            <a:stretch>
              <a:fillRect/>
            </a:stretch>
          </p:blipFill>
          <p:spPr bwMode="auto">
            <a:xfrm>
              <a:off x="4939145" y="2498615"/>
              <a:ext cx="2872742" cy="1615952"/>
            </a:xfrm>
            <a:prstGeom prst="rect">
              <a:avLst/>
            </a:prstGeom>
            <a:solidFill>
              <a:schemeClr val="accent2"/>
            </a:solidFill>
            <a:ln w="38100">
              <a:noFill/>
              <a:miter lim="800000"/>
              <a:headEnd/>
              <a:tailEnd/>
            </a:ln>
          </p:spPr>
        </p:pic>
        <p:sp>
          <p:nvSpPr>
            <p:cNvPr id="72" name="矩形 71"/>
            <p:cNvSpPr/>
            <p:nvPr/>
          </p:nvSpPr>
          <p:spPr>
            <a:xfrm>
              <a:off x="4822508" y="1490148"/>
              <a:ext cx="3106017" cy="812530"/>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1245915" y="1575230"/>
            <a:ext cx="3032063" cy="2639813"/>
            <a:chOff x="1245914" y="1651322"/>
            <a:chExt cx="3032063" cy="2639812"/>
          </a:xfrm>
        </p:grpSpPr>
        <p:pic>
          <p:nvPicPr>
            <p:cNvPr id="74" name="Picture 3"/>
            <p:cNvPicPr>
              <a:picLocks noChangeAspect="1" noChangeArrowheads="1"/>
            </p:cNvPicPr>
            <p:nvPr/>
          </p:nvPicPr>
          <p:blipFill>
            <a:blip r:embed="rId4" cstate="screen"/>
            <a:stretch>
              <a:fillRect/>
            </a:stretch>
          </p:blipFill>
          <p:spPr bwMode="auto">
            <a:xfrm>
              <a:off x="1245915" y="1651322"/>
              <a:ext cx="3032062" cy="1704717"/>
            </a:xfrm>
            <a:prstGeom prst="rect">
              <a:avLst/>
            </a:prstGeom>
            <a:solidFill>
              <a:schemeClr val="accent2"/>
            </a:solidFill>
            <a:ln w="38100">
              <a:noFill/>
              <a:miter lim="800000"/>
              <a:headEnd/>
              <a:tailEnd/>
            </a:ln>
          </p:spPr>
        </p:pic>
        <p:sp>
          <p:nvSpPr>
            <p:cNvPr id="75" name="矩形 74"/>
            <p:cNvSpPr/>
            <p:nvPr/>
          </p:nvSpPr>
          <p:spPr>
            <a:xfrm>
              <a:off x="1245914" y="3478604"/>
              <a:ext cx="3032063" cy="812530"/>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76"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randombar(horizontal)">
                                      <p:cBhvr>
                                        <p:cTn id="7" dur="500"/>
                                        <p:tgtEl>
                                          <p:spTgt spid="76"/>
                                        </p:tgtEl>
                                      </p:cBhvr>
                                    </p:animEffect>
                                  </p:childTnLst>
                                </p:cTn>
                              </p:par>
                              <p:par>
                                <p:cTn id="8" presetID="10" presetClass="entr" presetSubtype="0" fill="hold" nodeType="withEffect">
                                  <p:stCondLst>
                                    <p:cond delay="50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42" presetClass="path" presetSubtype="0" fill="hold" nodeType="withEffect">
                                  <p:stCondLst>
                                    <p:cond delay="500"/>
                                  </p:stCondLst>
                                  <p:childTnLst>
                                    <p:animMotion origin="layout" path="M -4.44444E-6 -3.7037E-6 L -4.44444E-6 0.32778 " pathEditMode="relative" rAng="0" ptsTypes="AA">
                                      <p:cBhvr>
                                        <p:cTn id="12" dur="1250" spd="-100000" fill="hold"/>
                                        <p:tgtEl>
                                          <p:spTgt spid="58"/>
                                        </p:tgtEl>
                                        <p:attrNameLst>
                                          <p:attrName>ppt_x</p:attrName>
                                          <p:attrName>ppt_y</p:attrName>
                                        </p:attrNameLst>
                                      </p:cBhvr>
                                      <p:rCtr x="0" y="16389"/>
                                    </p:animMotion>
                                  </p:childTnLst>
                                </p:cTn>
                              </p:par>
                              <p:par>
                                <p:cTn id="13" presetID="10" presetClass="entr" presetSubtype="0" fill="hold" nodeType="withEffect">
                                  <p:stCondLst>
                                    <p:cond delay="50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42" presetClass="path" presetSubtype="0" fill="hold" nodeType="withEffect">
                                  <p:stCondLst>
                                    <p:cond delay="500"/>
                                  </p:stCondLst>
                                  <p:childTnLst>
                                    <p:animMotion origin="layout" path="M -8.33333E-7 -0.27839 L -8.33333E-7 0.04938 " pathEditMode="relative" rAng="0" ptsTypes="AA">
                                      <p:cBhvr>
                                        <p:cTn id="17" dur="1250" fill="hold"/>
                                        <p:tgtEl>
                                          <p:spTgt spid="61"/>
                                        </p:tgtEl>
                                        <p:attrNameLst>
                                          <p:attrName>ppt_x</p:attrName>
                                          <p:attrName>ppt_y</p:attrName>
                                        </p:attrNameLst>
                                      </p:cBhvr>
                                      <p:rCtr x="0" y="16389"/>
                                    </p:animMotion>
                                  </p:childTnLst>
                                </p:cTn>
                              </p:par>
                              <p:par>
                                <p:cTn id="18" presetID="22" presetClass="entr" presetSubtype="2" fill="hold" nodeType="withEffect">
                                  <p:stCondLst>
                                    <p:cond delay="1700"/>
                                  </p:stCondLst>
                                  <p:childTnLst>
                                    <p:set>
                                      <p:cBhvr>
                                        <p:cTn id="19" dur="1" fill="hold">
                                          <p:stCondLst>
                                            <p:cond delay="0"/>
                                          </p:stCondLst>
                                        </p:cTn>
                                        <p:tgtEl>
                                          <p:spTgt spid="64"/>
                                        </p:tgtEl>
                                        <p:attrNameLst>
                                          <p:attrName>style.visibility</p:attrName>
                                        </p:attrNameLst>
                                      </p:cBhvr>
                                      <p:to>
                                        <p:strVal val="visible"/>
                                      </p:to>
                                    </p:set>
                                    <p:animEffect transition="in" filter="wipe(right)">
                                      <p:cBhvr>
                                        <p:cTn id="20" dur="500"/>
                                        <p:tgtEl>
                                          <p:spTgt spid="64"/>
                                        </p:tgtEl>
                                      </p:cBhvr>
                                    </p:animEffect>
                                  </p:childTnLst>
                                </p:cTn>
                              </p:par>
                              <p:par>
                                <p:cTn id="21" presetID="22" presetClass="entr" presetSubtype="8" fill="hold" nodeType="withEffect">
                                  <p:stCondLst>
                                    <p:cond delay="170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par>
                                <p:cTn id="24" presetID="18" presetClass="entr" presetSubtype="12" fill="hold" nodeType="withEffect">
                                  <p:stCondLst>
                                    <p:cond delay="2200"/>
                                  </p:stCondLst>
                                  <p:childTnLst>
                                    <p:set>
                                      <p:cBhvr>
                                        <p:cTn id="25" dur="1" fill="hold">
                                          <p:stCondLst>
                                            <p:cond delay="0"/>
                                          </p:stCondLst>
                                        </p:cTn>
                                        <p:tgtEl>
                                          <p:spTgt spid="73"/>
                                        </p:tgtEl>
                                        <p:attrNameLst>
                                          <p:attrName>style.visibility</p:attrName>
                                        </p:attrNameLst>
                                      </p:cBhvr>
                                      <p:to>
                                        <p:strVal val="visible"/>
                                      </p:to>
                                    </p:set>
                                    <p:animEffect transition="in" filter="strips(downLeft)">
                                      <p:cBhvr>
                                        <p:cTn id="26" dur="500"/>
                                        <p:tgtEl>
                                          <p:spTgt spid="73"/>
                                        </p:tgtEl>
                                      </p:cBhvr>
                                    </p:animEffect>
                                  </p:childTnLst>
                                </p:cTn>
                              </p:par>
                              <p:par>
                                <p:cTn id="27" presetID="18" presetClass="entr" presetSubtype="3" fill="hold" nodeType="withEffect">
                                  <p:stCondLst>
                                    <p:cond delay="2200"/>
                                  </p:stCondLst>
                                  <p:childTnLst>
                                    <p:set>
                                      <p:cBhvr>
                                        <p:cTn id="28" dur="1" fill="hold">
                                          <p:stCondLst>
                                            <p:cond delay="0"/>
                                          </p:stCondLst>
                                        </p:cTn>
                                        <p:tgtEl>
                                          <p:spTgt spid="70"/>
                                        </p:tgtEl>
                                        <p:attrNameLst>
                                          <p:attrName>style.visibility</p:attrName>
                                        </p:attrNameLst>
                                      </p:cBhvr>
                                      <p:to>
                                        <p:strVal val="visible"/>
                                      </p:to>
                                    </p:set>
                                    <p:animEffect transition="in" filter="strips(upRight)">
                                      <p:cBhvr>
                                        <p:cTn id="2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p:cNvPicPr>
            <a:picLocks noChangeAspect="1"/>
          </p:cNvPicPr>
          <p:nvPr/>
        </p:nvPicPr>
        <p:blipFill rotWithShape="1">
          <a:blip r:embed="rId3" cstate="screen"/>
          <a:srcRect/>
          <a:stretch>
            <a:fillRect/>
          </a:stretch>
        </p:blipFill>
        <p:spPr>
          <a:xfrm>
            <a:off x="2335448" y="1936004"/>
            <a:ext cx="1777879" cy="1230136"/>
          </a:xfrm>
          <a:prstGeom prst="rect">
            <a:avLst/>
          </a:prstGeom>
        </p:spPr>
      </p:pic>
      <p:pic>
        <p:nvPicPr>
          <p:cNvPr id="61" name="Picture 2" descr="F:\360云盘\02-个人资料\！PPT图片及版面资源\06-PPT精选插图\02-商务\188141-12052214260792.jpg"/>
          <p:cNvPicPr>
            <a:picLocks noChangeAspect="1" noChangeArrowheads="1"/>
          </p:cNvPicPr>
          <p:nvPr/>
        </p:nvPicPr>
        <p:blipFill rotWithShape="1">
          <a:blip r:embed="rId4" cstate="screen"/>
          <a:srcRect/>
          <a:stretch>
            <a:fillRect/>
          </a:stretch>
        </p:blipFill>
        <p:spPr bwMode="auto">
          <a:xfrm>
            <a:off x="4211960" y="3236429"/>
            <a:ext cx="1732496" cy="120752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p:cNvPicPr>
            <a:picLocks noChangeAspect="1" noChangeArrowheads="1"/>
          </p:cNvPicPr>
          <p:nvPr/>
        </p:nvPicPr>
        <p:blipFill>
          <a:blip r:embed="rId5" cstate="screen"/>
          <a:srcRect/>
          <a:stretch>
            <a:fillRect/>
          </a:stretch>
        </p:blipFill>
        <p:spPr bwMode="auto">
          <a:xfrm>
            <a:off x="494075" y="3256341"/>
            <a:ext cx="1751556" cy="116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组合 62"/>
          <p:cNvGrpSpPr/>
          <p:nvPr/>
        </p:nvGrpSpPr>
        <p:grpSpPr>
          <a:xfrm>
            <a:off x="4211960" y="1936004"/>
            <a:ext cx="1732496" cy="1222040"/>
            <a:chOff x="3946913" y="1827911"/>
            <a:chExt cx="1958168" cy="1283142"/>
          </a:xfrm>
        </p:grpSpPr>
        <p:sp>
          <p:nvSpPr>
            <p:cNvPr id="64" name="矩形 63"/>
            <p:cNvSpPr/>
            <p:nvPr/>
          </p:nvSpPr>
          <p:spPr>
            <a:xfrm>
              <a:off x="3946913" y="1827911"/>
              <a:ext cx="1958168" cy="1283142"/>
            </a:xfrm>
            <a:prstGeom prst="rect">
              <a:avLst/>
            </a:prstGeom>
            <a:solidFill>
              <a:srgbClr val="D9B69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chemeClr val="bg1"/>
                </a:solidFill>
                <a:latin typeface="+mj-ea"/>
                <a:ea typeface="+mj-ea"/>
              </a:endParaRPr>
            </a:p>
          </p:txBody>
        </p:sp>
        <p:sp>
          <p:nvSpPr>
            <p:cNvPr id="65" name="TextBox 17"/>
            <p:cNvSpPr txBox="1">
              <a:spLocks noChangeArrowheads="1"/>
            </p:cNvSpPr>
            <p:nvPr/>
          </p:nvSpPr>
          <p:spPr bwMode="auto">
            <a:xfrm flipH="1">
              <a:off x="4238882" y="2259958"/>
              <a:ext cx="1661334" cy="42011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dirty="0">
                  <a:solidFill>
                    <a:schemeClr val="bg1"/>
                  </a:solidFill>
                  <a:latin typeface="+mj-ea"/>
                  <a:ea typeface="+mj-ea"/>
                </a:rPr>
                <a:t>填加文字</a:t>
              </a:r>
              <a:endParaRPr lang="en-US" altLang="zh-CN" sz="2000" b="1" kern="0" dirty="0">
                <a:solidFill>
                  <a:schemeClr val="bg1"/>
                </a:solidFill>
                <a:latin typeface="+mj-ea"/>
                <a:ea typeface="+mj-ea"/>
              </a:endParaRPr>
            </a:p>
          </p:txBody>
        </p:sp>
      </p:grpSp>
      <p:grpSp>
        <p:nvGrpSpPr>
          <p:cNvPr id="66" name="组合 65"/>
          <p:cNvGrpSpPr/>
          <p:nvPr/>
        </p:nvGrpSpPr>
        <p:grpSpPr>
          <a:xfrm>
            <a:off x="494076" y="1936004"/>
            <a:ext cx="1751556" cy="1222040"/>
            <a:chOff x="0" y="2095862"/>
            <a:chExt cx="1979711" cy="1283142"/>
          </a:xfrm>
          <a:solidFill>
            <a:srgbClr val="D9B692"/>
          </a:solidFill>
        </p:grpSpPr>
        <p:sp>
          <p:nvSpPr>
            <p:cNvPr id="67" name="矩形 66"/>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8" name="TextBox 18"/>
            <p:cNvSpPr txBox="1">
              <a:spLocks noChangeArrowheads="1"/>
            </p:cNvSpPr>
            <p:nvPr/>
          </p:nvSpPr>
          <p:spPr bwMode="auto">
            <a:xfrm flipH="1">
              <a:off x="295563" y="2527909"/>
              <a:ext cx="1612743"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mj-ea"/>
                </a:rPr>
                <a:t>填加文字</a:t>
              </a:r>
              <a:endParaRPr lang="en-US" altLang="zh-CN" sz="2000" b="1" kern="0" dirty="0">
                <a:solidFill>
                  <a:sysClr val="window" lastClr="FFFFFF">
                    <a:lumMod val="95000"/>
                  </a:sysClr>
                </a:solidFill>
                <a:latin typeface="+mj-ea"/>
              </a:endParaRPr>
            </a:p>
          </p:txBody>
        </p:sp>
      </p:grpSp>
      <p:grpSp>
        <p:nvGrpSpPr>
          <p:cNvPr id="69" name="组合 68"/>
          <p:cNvGrpSpPr/>
          <p:nvPr/>
        </p:nvGrpSpPr>
        <p:grpSpPr>
          <a:xfrm>
            <a:off x="2335448" y="3236430"/>
            <a:ext cx="1777879" cy="1207528"/>
            <a:chOff x="2072433" y="511758"/>
            <a:chExt cx="2009463" cy="1267904"/>
          </a:xfrm>
          <a:solidFill>
            <a:srgbClr val="FF7862"/>
          </a:solidFill>
        </p:grpSpPr>
        <p:sp>
          <p:nvSpPr>
            <p:cNvPr id="70" name="矩形 69"/>
            <p:cNvSpPr/>
            <p:nvPr/>
          </p:nvSpPr>
          <p:spPr>
            <a:xfrm>
              <a:off x="2072433" y="511758"/>
              <a:ext cx="2009463" cy="1267904"/>
            </a:xfrm>
            <a:prstGeom prst="rect">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mj-ea"/>
                <a:ea typeface="+mj-ea"/>
              </a:endParaRPr>
            </a:p>
          </p:txBody>
        </p:sp>
        <p:sp>
          <p:nvSpPr>
            <p:cNvPr id="71" name="TextBox 18"/>
            <p:cNvSpPr txBox="1">
              <a:spLocks noChangeArrowheads="1"/>
            </p:cNvSpPr>
            <p:nvPr/>
          </p:nvSpPr>
          <p:spPr bwMode="auto">
            <a:xfrm flipH="1">
              <a:off x="2402848" y="941132"/>
              <a:ext cx="1464978" cy="420115"/>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mj-ea"/>
                </a:rPr>
                <a:t>填加文字</a:t>
              </a:r>
              <a:endParaRPr lang="en-US" altLang="zh-CN" sz="2000" b="1" kern="0" dirty="0">
                <a:solidFill>
                  <a:sysClr val="window" lastClr="FFFFFF">
                    <a:lumMod val="95000"/>
                  </a:sysClr>
                </a:solidFill>
                <a:latin typeface="+mj-ea"/>
              </a:endParaRPr>
            </a:p>
          </p:txBody>
        </p:sp>
      </p:grpSp>
      <p:sp>
        <p:nvSpPr>
          <p:cNvPr id="72" name="TextBox 44"/>
          <p:cNvSpPr txBox="1"/>
          <p:nvPr/>
        </p:nvSpPr>
        <p:spPr>
          <a:xfrm>
            <a:off x="440595" y="1203598"/>
            <a:ext cx="5643573" cy="565167"/>
          </a:xfrm>
          <a:prstGeom prst="rect">
            <a:avLst/>
          </a:prstGeom>
          <a:noFill/>
        </p:spPr>
        <p:txBody>
          <a:bodyPr wrap="square" lIns="86371" tIns="43186" rIns="86371" bIns="43186" rtlCol="0">
            <a:spAutoFit/>
          </a:bodyPr>
          <a:lstStyle/>
          <a:p>
            <a:pPr>
              <a:lnSpc>
                <a:spcPct val="150000"/>
              </a:lnSpc>
            </a:pPr>
            <a:r>
              <a:rPr lang="zh-CN" altLang="en-US" sz="1100" dirty="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endParaRPr lang="en-US" altLang="zh-CN" sz="1100" dirty="0">
              <a:solidFill>
                <a:schemeClr val="tx1">
                  <a:lumMod val="85000"/>
                  <a:lumOff val="15000"/>
                </a:schemeClr>
              </a:solidFill>
              <a:latin typeface="+mn-ea"/>
            </a:endParaRPr>
          </a:p>
        </p:txBody>
      </p:sp>
      <p:pic>
        <p:nvPicPr>
          <p:cNvPr id="73" name="图片 72" descr="Vista-desktop-12.png"/>
          <p:cNvPicPr>
            <a:picLocks noChangeAspect="1"/>
          </p:cNvPicPr>
          <p:nvPr/>
        </p:nvPicPr>
        <p:blipFill rotWithShape="1">
          <a:blip r:embed="rId6" cstate="screen"/>
          <a:srcRect/>
          <a:stretch>
            <a:fillRect/>
          </a:stretch>
        </p:blipFill>
        <p:spPr>
          <a:xfrm>
            <a:off x="6084168" y="1059581"/>
            <a:ext cx="3059832" cy="3925957"/>
          </a:xfrm>
          <a:prstGeom prst="rect">
            <a:avLst/>
          </a:prstGeom>
        </p:spPr>
      </p:pic>
      <p:sp>
        <p:nvSpPr>
          <p:cNvPr id="74"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randombar(horizontal)">
                                      <p:cBhvr>
                                        <p:cTn id="7" dur="500"/>
                                        <p:tgtEl>
                                          <p:spTgt spid="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750"/>
                                        <p:tgtEl>
                                          <p:spTgt spid="72"/>
                                        </p:tgtEl>
                                      </p:cBhvr>
                                    </p:animEffect>
                                  </p:childTnLst>
                                </p:cTn>
                              </p:par>
                            </p:childTnLst>
                          </p:cTn>
                        </p:par>
                        <p:par>
                          <p:cTn id="12" fill="hold">
                            <p:stCondLst>
                              <p:cond delay="1500"/>
                            </p:stCondLst>
                            <p:childTnLst>
                              <p:par>
                                <p:cTn id="13" presetID="23" presetClass="entr" presetSubtype="528"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p:cTn id="15" dur="500" fill="hold"/>
                                        <p:tgtEl>
                                          <p:spTgt spid="66"/>
                                        </p:tgtEl>
                                        <p:attrNameLst>
                                          <p:attrName>ppt_w</p:attrName>
                                        </p:attrNameLst>
                                      </p:cBhvr>
                                      <p:tavLst>
                                        <p:tav tm="0">
                                          <p:val>
                                            <p:fltVal val="0"/>
                                          </p:val>
                                        </p:tav>
                                        <p:tav tm="100000">
                                          <p:val>
                                            <p:strVal val="#ppt_w"/>
                                          </p:val>
                                        </p:tav>
                                      </p:tavLst>
                                    </p:anim>
                                    <p:anim calcmode="lin" valueType="num">
                                      <p:cBhvr>
                                        <p:cTn id="16" dur="500" fill="hold"/>
                                        <p:tgtEl>
                                          <p:spTgt spid="66"/>
                                        </p:tgtEl>
                                        <p:attrNameLst>
                                          <p:attrName>ppt_h</p:attrName>
                                        </p:attrNameLst>
                                      </p:cBhvr>
                                      <p:tavLst>
                                        <p:tav tm="0">
                                          <p:val>
                                            <p:fltVal val="0"/>
                                          </p:val>
                                        </p:tav>
                                        <p:tav tm="100000">
                                          <p:val>
                                            <p:strVal val="#ppt_h"/>
                                          </p:val>
                                        </p:tav>
                                      </p:tavLst>
                                    </p:anim>
                                    <p:anim calcmode="lin" valueType="num">
                                      <p:cBhvr>
                                        <p:cTn id="17" dur="500" fill="hold"/>
                                        <p:tgtEl>
                                          <p:spTgt spid="66"/>
                                        </p:tgtEl>
                                        <p:attrNameLst>
                                          <p:attrName>ppt_x</p:attrName>
                                        </p:attrNameLst>
                                      </p:cBhvr>
                                      <p:tavLst>
                                        <p:tav tm="0">
                                          <p:val>
                                            <p:fltVal val="0.5"/>
                                          </p:val>
                                        </p:tav>
                                        <p:tav tm="100000">
                                          <p:val>
                                            <p:strVal val="#ppt_x"/>
                                          </p:val>
                                        </p:tav>
                                      </p:tavLst>
                                    </p:anim>
                                    <p:anim calcmode="lin" valueType="num">
                                      <p:cBhvr>
                                        <p:cTn id="18" dur="500" fill="hold"/>
                                        <p:tgtEl>
                                          <p:spTgt spid="66"/>
                                        </p:tgtEl>
                                        <p:attrNameLst>
                                          <p:attrName>ppt_y</p:attrName>
                                        </p:attrNameLst>
                                      </p:cBhvr>
                                      <p:tavLst>
                                        <p:tav tm="0">
                                          <p:val>
                                            <p:fltVal val="0.5"/>
                                          </p:val>
                                        </p:tav>
                                        <p:tav tm="100000">
                                          <p:val>
                                            <p:strVal val="#ppt_y"/>
                                          </p:val>
                                        </p:tav>
                                      </p:tavLst>
                                    </p:anim>
                                  </p:childTnLst>
                                </p:cTn>
                              </p:par>
                              <p:par>
                                <p:cTn id="19" presetID="23" presetClass="entr" presetSubtype="528" fill="hold" nodeType="withEffect">
                                  <p:stCondLst>
                                    <p:cond delay="250"/>
                                  </p:stCondLst>
                                  <p:childTnLst>
                                    <p:set>
                                      <p:cBhvr>
                                        <p:cTn id="20" dur="1" fill="hold">
                                          <p:stCondLst>
                                            <p:cond delay="0"/>
                                          </p:stCondLst>
                                        </p:cTn>
                                        <p:tgtEl>
                                          <p:spTgt spid="62"/>
                                        </p:tgtEl>
                                        <p:attrNameLst>
                                          <p:attrName>style.visibility</p:attrName>
                                        </p:attrNameLst>
                                      </p:cBhvr>
                                      <p:to>
                                        <p:strVal val="visible"/>
                                      </p:to>
                                    </p:set>
                                    <p:anim calcmode="lin" valueType="num">
                                      <p:cBhvr>
                                        <p:cTn id="21" dur="500" fill="hold"/>
                                        <p:tgtEl>
                                          <p:spTgt spid="62"/>
                                        </p:tgtEl>
                                        <p:attrNameLst>
                                          <p:attrName>ppt_w</p:attrName>
                                        </p:attrNameLst>
                                      </p:cBhvr>
                                      <p:tavLst>
                                        <p:tav tm="0">
                                          <p:val>
                                            <p:fltVal val="0"/>
                                          </p:val>
                                        </p:tav>
                                        <p:tav tm="100000">
                                          <p:val>
                                            <p:strVal val="#ppt_w"/>
                                          </p:val>
                                        </p:tav>
                                      </p:tavLst>
                                    </p:anim>
                                    <p:anim calcmode="lin" valueType="num">
                                      <p:cBhvr>
                                        <p:cTn id="22" dur="500" fill="hold"/>
                                        <p:tgtEl>
                                          <p:spTgt spid="62"/>
                                        </p:tgtEl>
                                        <p:attrNameLst>
                                          <p:attrName>ppt_h</p:attrName>
                                        </p:attrNameLst>
                                      </p:cBhvr>
                                      <p:tavLst>
                                        <p:tav tm="0">
                                          <p:val>
                                            <p:fltVal val="0"/>
                                          </p:val>
                                        </p:tav>
                                        <p:tav tm="100000">
                                          <p:val>
                                            <p:strVal val="#ppt_h"/>
                                          </p:val>
                                        </p:tav>
                                      </p:tavLst>
                                    </p:anim>
                                    <p:anim calcmode="lin" valueType="num">
                                      <p:cBhvr>
                                        <p:cTn id="23" dur="500" fill="hold"/>
                                        <p:tgtEl>
                                          <p:spTgt spid="62"/>
                                        </p:tgtEl>
                                        <p:attrNameLst>
                                          <p:attrName>ppt_x</p:attrName>
                                        </p:attrNameLst>
                                      </p:cBhvr>
                                      <p:tavLst>
                                        <p:tav tm="0">
                                          <p:val>
                                            <p:fltVal val="0.5"/>
                                          </p:val>
                                        </p:tav>
                                        <p:tav tm="100000">
                                          <p:val>
                                            <p:strVal val="#ppt_x"/>
                                          </p:val>
                                        </p:tav>
                                      </p:tavLst>
                                    </p:anim>
                                    <p:anim calcmode="lin" valueType="num">
                                      <p:cBhvr>
                                        <p:cTn id="24" dur="500" fill="hold"/>
                                        <p:tgtEl>
                                          <p:spTgt spid="62"/>
                                        </p:tgtEl>
                                        <p:attrNameLst>
                                          <p:attrName>ppt_y</p:attrName>
                                        </p:attrNameLst>
                                      </p:cBhvr>
                                      <p:tavLst>
                                        <p:tav tm="0">
                                          <p:val>
                                            <p:fltVal val="0.5"/>
                                          </p:val>
                                        </p:tav>
                                        <p:tav tm="100000">
                                          <p:val>
                                            <p:strVal val="#ppt_y"/>
                                          </p:val>
                                        </p:tav>
                                      </p:tavLst>
                                    </p:anim>
                                  </p:childTnLst>
                                </p:cTn>
                              </p:par>
                              <p:par>
                                <p:cTn id="25" presetID="23" presetClass="entr" presetSubtype="528" fill="hold" nodeType="withEffect">
                                  <p:stCondLst>
                                    <p:cond delay="50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ppt_w</p:attrName>
                                        </p:attrNameLst>
                                      </p:cBhvr>
                                      <p:tavLst>
                                        <p:tav tm="0">
                                          <p:val>
                                            <p:fltVal val="0"/>
                                          </p:val>
                                        </p:tav>
                                        <p:tav tm="100000">
                                          <p:val>
                                            <p:strVal val="#ppt_w"/>
                                          </p:val>
                                        </p:tav>
                                      </p:tavLst>
                                    </p:anim>
                                    <p:anim calcmode="lin" valueType="num">
                                      <p:cBhvr>
                                        <p:cTn id="28" dur="500" fill="hold"/>
                                        <p:tgtEl>
                                          <p:spTgt spid="60"/>
                                        </p:tgtEl>
                                        <p:attrNameLst>
                                          <p:attrName>ppt_h</p:attrName>
                                        </p:attrNameLst>
                                      </p:cBhvr>
                                      <p:tavLst>
                                        <p:tav tm="0">
                                          <p:val>
                                            <p:fltVal val="0"/>
                                          </p:val>
                                        </p:tav>
                                        <p:tav tm="100000">
                                          <p:val>
                                            <p:strVal val="#ppt_h"/>
                                          </p:val>
                                        </p:tav>
                                      </p:tavLst>
                                    </p:anim>
                                    <p:anim calcmode="lin" valueType="num">
                                      <p:cBhvr>
                                        <p:cTn id="29" dur="500" fill="hold"/>
                                        <p:tgtEl>
                                          <p:spTgt spid="60"/>
                                        </p:tgtEl>
                                        <p:attrNameLst>
                                          <p:attrName>ppt_x</p:attrName>
                                        </p:attrNameLst>
                                      </p:cBhvr>
                                      <p:tavLst>
                                        <p:tav tm="0">
                                          <p:val>
                                            <p:fltVal val="0.5"/>
                                          </p:val>
                                        </p:tav>
                                        <p:tav tm="100000">
                                          <p:val>
                                            <p:strVal val="#ppt_x"/>
                                          </p:val>
                                        </p:tav>
                                      </p:tavLst>
                                    </p:anim>
                                    <p:anim calcmode="lin" valueType="num">
                                      <p:cBhvr>
                                        <p:cTn id="30" dur="500" fill="hold"/>
                                        <p:tgtEl>
                                          <p:spTgt spid="60"/>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75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 calcmode="lin" valueType="num">
                                      <p:cBhvr>
                                        <p:cTn id="35" dur="500" fill="hold"/>
                                        <p:tgtEl>
                                          <p:spTgt spid="69"/>
                                        </p:tgtEl>
                                        <p:attrNameLst>
                                          <p:attrName>ppt_x</p:attrName>
                                        </p:attrNameLst>
                                      </p:cBhvr>
                                      <p:tavLst>
                                        <p:tav tm="0">
                                          <p:val>
                                            <p:fltVal val="0.5"/>
                                          </p:val>
                                        </p:tav>
                                        <p:tav tm="100000">
                                          <p:val>
                                            <p:strVal val="#ppt_x"/>
                                          </p:val>
                                        </p:tav>
                                      </p:tavLst>
                                    </p:anim>
                                    <p:anim calcmode="lin" valueType="num">
                                      <p:cBhvr>
                                        <p:cTn id="36" dur="500" fill="hold"/>
                                        <p:tgtEl>
                                          <p:spTgt spid="69"/>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100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anim calcmode="lin" valueType="num">
                                      <p:cBhvr>
                                        <p:cTn id="41" dur="500" fill="hold"/>
                                        <p:tgtEl>
                                          <p:spTgt spid="63"/>
                                        </p:tgtEl>
                                        <p:attrNameLst>
                                          <p:attrName>ppt_x</p:attrName>
                                        </p:attrNameLst>
                                      </p:cBhvr>
                                      <p:tavLst>
                                        <p:tav tm="0">
                                          <p:val>
                                            <p:fltVal val="0.5"/>
                                          </p:val>
                                        </p:tav>
                                        <p:tav tm="100000">
                                          <p:val>
                                            <p:strVal val="#ppt_x"/>
                                          </p:val>
                                        </p:tav>
                                      </p:tavLst>
                                    </p:anim>
                                    <p:anim calcmode="lin" valueType="num">
                                      <p:cBhvr>
                                        <p:cTn id="42" dur="500" fill="hold"/>
                                        <p:tgtEl>
                                          <p:spTgt spid="63"/>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1250"/>
                                  </p:stCondLst>
                                  <p:childTnLst>
                                    <p:set>
                                      <p:cBhvr>
                                        <p:cTn id="44" dur="1" fill="hold">
                                          <p:stCondLst>
                                            <p:cond delay="0"/>
                                          </p:stCondLst>
                                        </p:cTn>
                                        <p:tgtEl>
                                          <p:spTgt spid="61"/>
                                        </p:tgtEl>
                                        <p:attrNameLst>
                                          <p:attrName>style.visibility</p:attrName>
                                        </p:attrNameLst>
                                      </p:cBhvr>
                                      <p:to>
                                        <p:strVal val="visible"/>
                                      </p:to>
                                    </p:set>
                                    <p:anim calcmode="lin" valueType="num">
                                      <p:cBhvr>
                                        <p:cTn id="45" dur="500" fill="hold"/>
                                        <p:tgtEl>
                                          <p:spTgt spid="61"/>
                                        </p:tgtEl>
                                        <p:attrNameLst>
                                          <p:attrName>ppt_w</p:attrName>
                                        </p:attrNameLst>
                                      </p:cBhvr>
                                      <p:tavLst>
                                        <p:tav tm="0">
                                          <p:val>
                                            <p:fltVal val="0"/>
                                          </p:val>
                                        </p:tav>
                                        <p:tav tm="100000">
                                          <p:val>
                                            <p:strVal val="#ppt_w"/>
                                          </p:val>
                                        </p:tav>
                                      </p:tavLst>
                                    </p:anim>
                                    <p:anim calcmode="lin" valueType="num">
                                      <p:cBhvr>
                                        <p:cTn id="46" dur="500" fill="hold"/>
                                        <p:tgtEl>
                                          <p:spTgt spid="61"/>
                                        </p:tgtEl>
                                        <p:attrNameLst>
                                          <p:attrName>ppt_h</p:attrName>
                                        </p:attrNameLst>
                                      </p:cBhvr>
                                      <p:tavLst>
                                        <p:tav tm="0">
                                          <p:val>
                                            <p:fltVal val="0"/>
                                          </p:val>
                                        </p:tav>
                                        <p:tav tm="100000">
                                          <p:val>
                                            <p:strVal val="#ppt_h"/>
                                          </p:val>
                                        </p:tav>
                                      </p:tavLst>
                                    </p:anim>
                                    <p:anim calcmode="lin" valueType="num">
                                      <p:cBhvr>
                                        <p:cTn id="47" dur="500" fill="hold"/>
                                        <p:tgtEl>
                                          <p:spTgt spid="61"/>
                                        </p:tgtEl>
                                        <p:attrNameLst>
                                          <p:attrName>ppt_x</p:attrName>
                                        </p:attrNameLst>
                                      </p:cBhvr>
                                      <p:tavLst>
                                        <p:tav tm="0">
                                          <p:val>
                                            <p:fltVal val="0.5"/>
                                          </p:val>
                                        </p:tav>
                                        <p:tav tm="100000">
                                          <p:val>
                                            <p:strVal val="#ppt_x"/>
                                          </p:val>
                                        </p:tav>
                                      </p:tavLst>
                                    </p:anim>
                                    <p:anim calcmode="lin" valueType="num">
                                      <p:cBhvr>
                                        <p:cTn id="48" dur="500" fill="hold"/>
                                        <p:tgtEl>
                                          <p:spTgt spid="61"/>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ppt_x</p:attrName>
                                        </p:attrNameLst>
                                      </p:cBhvr>
                                      <p:tavLst>
                                        <p:tav tm="0">
                                          <p:val>
                                            <p:strVal val="#ppt_x"/>
                                          </p:val>
                                        </p:tav>
                                        <p:tav tm="100000">
                                          <p:val>
                                            <p:strVal val="#ppt_x"/>
                                          </p:val>
                                        </p:tav>
                                      </p:tavLst>
                                    </p:anim>
                                    <p:anim calcmode="lin" valueType="num">
                                      <p:cBhvr>
                                        <p:cTn id="5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
          <p:cNvGrpSpPr/>
          <p:nvPr/>
        </p:nvGrpSpPr>
        <p:grpSpPr bwMode="auto">
          <a:xfrm>
            <a:off x="1193800" y="1563688"/>
            <a:ext cx="6626225" cy="3690937"/>
            <a:chOff x="0" y="0"/>
            <a:chExt cx="8006336" cy="4459927"/>
          </a:xfrm>
        </p:grpSpPr>
        <p:sp>
          <p:nvSpPr>
            <p:cNvPr id="35" name="空心弧 2"/>
            <p:cNvSpPr/>
            <p:nvPr/>
          </p:nvSpPr>
          <p:spPr bwMode="auto">
            <a:xfrm>
              <a:off x="1712904" y="21100"/>
              <a:ext cx="4427078" cy="4427317"/>
            </a:xfrm>
            <a:custGeom>
              <a:avLst/>
              <a:gdLst>
                <a:gd name="T0" fmla="*/ 0 w 4427078"/>
                <a:gd name="T1" fmla="*/ 2213659 h 4427317"/>
                <a:gd name="T2" fmla="*/ 1134020 w 4427078"/>
                <a:gd name="T3" fmla="*/ 281097 h 4427317"/>
                <a:gd name="T4" fmla="*/ 3374271 w 4427078"/>
                <a:gd name="T5" fmla="*/ 328761 h 4427317"/>
                <a:gd name="T6" fmla="*/ 3254510 w 4427078"/>
                <a:gd name="T7" fmla="*/ 523236 h 4427317"/>
                <a:gd name="T8" fmla="*/ 1245399 w 4427078"/>
                <a:gd name="T9" fmla="*/ 480490 h 4427317"/>
                <a:gd name="T10" fmla="*/ 228392 w 4427078"/>
                <a:gd name="T11" fmla="*/ 2213659 h 4427317"/>
                <a:gd name="T12" fmla="*/ 0 w 4427078"/>
                <a:gd name="T13" fmla="*/ 2213659 h 4427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27078" h="4427317">
                  <a:moveTo>
                    <a:pt x="0" y="2213659"/>
                  </a:moveTo>
                  <a:cubicBezTo>
                    <a:pt x="0" y="1411587"/>
                    <a:pt x="433835" y="672258"/>
                    <a:pt x="1134020" y="281097"/>
                  </a:cubicBezTo>
                  <a:cubicBezTo>
                    <a:pt x="1834253" y="-110092"/>
                    <a:pt x="2691308" y="-91857"/>
                    <a:pt x="3374271" y="328761"/>
                  </a:cubicBezTo>
                  <a:lnTo>
                    <a:pt x="3254510" y="523236"/>
                  </a:lnTo>
                  <a:cubicBezTo>
                    <a:pt x="2642013" y="146011"/>
                    <a:pt x="1873384" y="129658"/>
                    <a:pt x="1245399" y="480490"/>
                  </a:cubicBezTo>
                  <a:cubicBezTo>
                    <a:pt x="617462" y="831295"/>
                    <a:pt x="228392" y="1494342"/>
                    <a:pt x="228392" y="2213659"/>
                  </a:cubicBezTo>
                  <a:lnTo>
                    <a:pt x="0" y="2213659"/>
                  </a:ln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空心弧 3"/>
            <p:cNvSpPr/>
            <p:nvPr/>
          </p:nvSpPr>
          <p:spPr bwMode="auto">
            <a:xfrm rot="5833831">
              <a:off x="1739637" y="7792"/>
              <a:ext cx="4427317" cy="4427078"/>
            </a:xfrm>
            <a:custGeom>
              <a:avLst/>
              <a:gdLst>
                <a:gd name="T0" fmla="*/ 1334575 w 4427317"/>
                <a:gd name="T1" fmla="*/ 182025 h 4427078"/>
                <a:gd name="T2" fmla="*/ 3253134 w 4427317"/>
                <a:gd name="T3" fmla="*/ 259220 h 4427078"/>
                <a:gd name="T4" fmla="*/ 3144843 w 4427317"/>
                <a:gd name="T5" fmla="*/ 462819 h 4427078"/>
                <a:gd name="T6" fmla="*/ 1426157 w 4427317"/>
                <a:gd name="T7" fmla="*/ 393666 h 4427078"/>
                <a:gd name="T8" fmla="*/ 1334575 w 4427317"/>
                <a:gd name="T9" fmla="*/ 182025 h 442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317" h="4427078">
                  <a:moveTo>
                    <a:pt x="1334575" y="182025"/>
                  </a:moveTo>
                  <a:cubicBezTo>
                    <a:pt x="1952552" y="-85359"/>
                    <a:pt x="2658640" y="-56949"/>
                    <a:pt x="3253134" y="259220"/>
                  </a:cubicBezTo>
                  <a:lnTo>
                    <a:pt x="3144843" y="462819"/>
                  </a:lnTo>
                  <a:cubicBezTo>
                    <a:pt x="2612282" y="179591"/>
                    <a:pt x="1979754" y="154141"/>
                    <a:pt x="1426157" y="393666"/>
                  </a:cubicBezTo>
                  <a:lnTo>
                    <a:pt x="1334575" y="182025"/>
                  </a:lnTo>
                  <a:close/>
                </a:path>
              </a:pathLst>
            </a:custGeom>
            <a:solidFill>
              <a:srgbClr val="D9B6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7" name="椭圆 4"/>
            <p:cNvGrpSpPr/>
            <p:nvPr/>
          </p:nvGrpSpPr>
          <p:grpSpPr bwMode="auto">
            <a:xfrm>
              <a:off x="2314050" y="622356"/>
              <a:ext cx="3226166" cy="3226340"/>
              <a:chOff x="0" y="0"/>
              <a:chExt cx="2670048" cy="2670048"/>
            </a:xfrm>
          </p:grpSpPr>
          <p:pic>
            <p:nvPicPr>
              <p:cNvPr id="59" name="椭圆 4"/>
              <p:cNvPicPr>
                <a:picLocks noChangeArrowheads="1"/>
              </p:cNvPicPr>
              <p:nvPr/>
            </p:nvPicPr>
            <p:blipFill>
              <a:blip r:embed="rId3"/>
              <a:srcRect/>
              <a:stretch>
                <a:fillRect/>
              </a:stretch>
            </p:blipFill>
            <p:spPr bwMode="auto">
              <a:xfrm>
                <a:off x="0" y="0"/>
                <a:ext cx="2670048" cy="26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7"/>
              <p:cNvSpPr txBox="1">
                <a:spLocks noChangeArrowheads="1"/>
              </p:cNvSpPr>
              <p:nvPr/>
            </p:nvSpPr>
            <p:spPr bwMode="auto">
              <a:xfrm>
                <a:off x="406843" y="407693"/>
                <a:ext cx="1854176" cy="18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8" name="空心弧 5"/>
            <p:cNvSpPr/>
            <p:nvPr/>
          </p:nvSpPr>
          <p:spPr bwMode="auto">
            <a:xfrm>
              <a:off x="2054334" y="362548"/>
              <a:ext cx="3744218" cy="3744421"/>
            </a:xfrm>
            <a:custGeom>
              <a:avLst/>
              <a:gdLst>
                <a:gd name="T0" fmla="*/ 0 w 3744218"/>
                <a:gd name="T1" fmla="*/ 1872211 h 3744421"/>
                <a:gd name="T2" fmla="*/ 955267 w 3744218"/>
                <a:gd name="T3" fmla="*/ 239886 h 3744421"/>
                <a:gd name="T4" fmla="*/ 2846308 w 3744218"/>
                <a:gd name="T5" fmla="*/ 273459 h 3744421"/>
                <a:gd name="T6" fmla="*/ 2278509 w 3744218"/>
                <a:gd name="T7" fmla="*/ 1205270 h 3744421"/>
                <a:gd name="T8" fmla="*/ 1489636 w 3744218"/>
                <a:gd name="T9" fmla="*/ 1191263 h 3744421"/>
                <a:gd name="T10" fmla="*/ 1091177 w 3744218"/>
                <a:gd name="T11" fmla="*/ 1872210 h 3744421"/>
                <a:gd name="T12" fmla="*/ 0 w 3744218"/>
                <a:gd name="T13" fmla="*/ 1872211 h 3744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44218" h="3744421">
                  <a:moveTo>
                    <a:pt x="0" y="1872211"/>
                  </a:moveTo>
                  <a:cubicBezTo>
                    <a:pt x="0" y="1195428"/>
                    <a:pt x="365233" y="571332"/>
                    <a:pt x="955267" y="239886"/>
                  </a:cubicBezTo>
                  <a:cubicBezTo>
                    <a:pt x="1545343" y="-91583"/>
                    <a:pt x="2268369" y="-78746"/>
                    <a:pt x="2846308" y="273459"/>
                  </a:cubicBezTo>
                  <a:lnTo>
                    <a:pt x="2278509" y="1205270"/>
                  </a:lnTo>
                  <a:cubicBezTo>
                    <a:pt x="2037417" y="1058322"/>
                    <a:pt x="1735792" y="1052967"/>
                    <a:pt x="1489636" y="1191263"/>
                  </a:cubicBezTo>
                  <a:cubicBezTo>
                    <a:pt x="1243521" y="1329536"/>
                    <a:pt x="1091177" y="1589885"/>
                    <a:pt x="1091177" y="1872210"/>
                  </a:cubicBezTo>
                  <a:lnTo>
                    <a:pt x="0" y="1872211"/>
                  </a:ln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空心弧 6"/>
            <p:cNvSpPr/>
            <p:nvPr/>
          </p:nvSpPr>
          <p:spPr bwMode="auto">
            <a:xfrm rot="5792301">
              <a:off x="2054231" y="362649"/>
              <a:ext cx="3744421" cy="3744218"/>
            </a:xfrm>
            <a:custGeom>
              <a:avLst/>
              <a:gdLst>
                <a:gd name="T0" fmla="*/ 1142389 w 3744421"/>
                <a:gd name="T1" fmla="*/ 148099 h 3744218"/>
                <a:gd name="T2" fmla="*/ 2744414 w 3744421"/>
                <a:gd name="T3" fmla="*/ 215566 h 3744218"/>
                <a:gd name="T4" fmla="*/ 2225738 w 3744421"/>
                <a:gd name="T5" fmla="*/ 1200667 h 3744218"/>
                <a:gd name="T6" fmla="*/ 1576396 w 3744421"/>
                <a:gd name="T7" fmla="*/ 1173325 h 3744218"/>
                <a:gd name="T8" fmla="*/ 1142389 w 3744421"/>
                <a:gd name="T9" fmla="*/ 148099 h 3744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421" h="3744218">
                  <a:moveTo>
                    <a:pt x="1142389" y="148099"/>
                  </a:moveTo>
                  <a:cubicBezTo>
                    <a:pt x="1659495" y="-70782"/>
                    <a:pt x="2247545" y="-46018"/>
                    <a:pt x="2744414" y="215566"/>
                  </a:cubicBezTo>
                  <a:lnTo>
                    <a:pt x="2225738" y="1200667"/>
                  </a:lnTo>
                  <a:cubicBezTo>
                    <a:pt x="2024342" y="1094656"/>
                    <a:pt x="1785993" y="1084620"/>
                    <a:pt x="1576396" y="1173325"/>
                  </a:cubicBezTo>
                  <a:lnTo>
                    <a:pt x="1142389" y="148099"/>
                  </a:lnTo>
                  <a:close/>
                </a:path>
              </a:pathLst>
            </a:custGeom>
            <a:solidFill>
              <a:srgbClr val="D9B6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空心弧 7"/>
            <p:cNvSpPr/>
            <p:nvPr/>
          </p:nvSpPr>
          <p:spPr bwMode="auto">
            <a:xfrm rot="703656">
              <a:off x="2054334" y="362548"/>
              <a:ext cx="3744218" cy="3744421"/>
            </a:xfrm>
            <a:custGeom>
              <a:avLst/>
              <a:gdLst>
                <a:gd name="T0" fmla="*/ 2712245 w 3744218"/>
                <a:gd name="T1" fmla="*/ 199109 h 3744421"/>
                <a:gd name="T2" fmla="*/ 2846532 w 3744218"/>
                <a:gd name="T3" fmla="*/ 273595 h 3744421"/>
                <a:gd name="T4" fmla="*/ 2275854 w 3744218"/>
                <a:gd name="T5" fmla="*/ 1209835 h 3744421"/>
                <a:gd name="T6" fmla="*/ 2220215 w 3744218"/>
                <a:gd name="T7" fmla="*/ 1178968 h 3744421"/>
                <a:gd name="T8" fmla="*/ 2712245 w 3744218"/>
                <a:gd name="T9" fmla="*/ 199109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712245" y="199109"/>
                  </a:moveTo>
                  <a:cubicBezTo>
                    <a:pt x="2758007" y="222091"/>
                    <a:pt x="2802807" y="246940"/>
                    <a:pt x="2846532" y="273595"/>
                  </a:cubicBezTo>
                  <a:lnTo>
                    <a:pt x="2275854" y="1209835"/>
                  </a:lnTo>
                  <a:cubicBezTo>
                    <a:pt x="2257738" y="1198789"/>
                    <a:pt x="2239176" y="1188492"/>
                    <a:pt x="2220215" y="1178968"/>
                  </a:cubicBezTo>
                  <a:lnTo>
                    <a:pt x="2712245" y="199109"/>
                  </a:lnTo>
                  <a:close/>
                </a:path>
              </a:pathLst>
            </a:custGeom>
            <a:solidFill>
              <a:srgbClr val="D9B6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TextBox 8"/>
            <p:cNvSpPr txBox="1">
              <a:spLocks noChangeArrowheads="1"/>
            </p:cNvSpPr>
            <p:nvPr/>
          </p:nvSpPr>
          <p:spPr bwMode="auto">
            <a:xfrm flipH="1">
              <a:off x="3472771" y="1740150"/>
              <a:ext cx="994558" cy="63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b="1" dirty="0">
                  <a:latin typeface="微软雅黑" panose="020B0503020204020204" pitchFamily="34" charset="-122"/>
                  <a:ea typeface="微软雅黑" panose="020B0503020204020204" pitchFamily="34" charset="-122"/>
                </a:rPr>
                <a:t>点击添加</a:t>
              </a:r>
              <a:r>
                <a:rPr lang="zh-CN" altLang="en-US" b="1" dirty="0">
                  <a:latin typeface="微软雅黑" panose="020B0503020204020204" pitchFamily="34" charset="-122"/>
                  <a:ea typeface="微软雅黑" panose="020B0503020204020204" pitchFamily="34" charset="-122"/>
                </a:rPr>
                <a:t>标题</a:t>
              </a:r>
              <a:endParaRPr lang="zh-CN" altLang="zh-CN" b="1" dirty="0">
                <a:latin typeface="微软雅黑" panose="020B0503020204020204" pitchFamily="34" charset="-122"/>
                <a:ea typeface="微软雅黑" panose="020B0503020204020204" pitchFamily="34" charset="-122"/>
              </a:endParaRPr>
            </a:p>
          </p:txBody>
        </p:sp>
        <p:sp>
          <p:nvSpPr>
            <p:cNvPr id="42" name="TextBox 9"/>
            <p:cNvSpPr txBox="1">
              <a:spLocks noChangeArrowheads="1"/>
            </p:cNvSpPr>
            <p:nvPr/>
          </p:nvSpPr>
          <p:spPr bwMode="auto">
            <a:xfrm flipH="1">
              <a:off x="3352917" y="2890800"/>
              <a:ext cx="143285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rPr>
                <a:t>点击添加文本    </a:t>
              </a:r>
              <a:endParaRPr lang="en-US" sz="1200">
                <a:solidFill>
                  <a:srgbClr val="000000"/>
                </a:solidFill>
                <a:latin typeface="微软雅黑" panose="020B0503020204020204" pitchFamily="34" charset="-122"/>
                <a:ea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rPr>
                <a:t>点击添加文本</a:t>
              </a:r>
              <a:endParaRPr lang="en-US" sz="1200">
                <a:solidFill>
                  <a:srgbClr val="000000"/>
                </a:solidFill>
                <a:latin typeface="微软雅黑" panose="020B0503020204020204" pitchFamily="34" charset="-122"/>
                <a:ea typeface="微软雅黑" panose="020B0503020204020204" pitchFamily="34" charset="-122"/>
              </a:endParaRPr>
            </a:p>
          </p:txBody>
        </p:sp>
        <p:sp>
          <p:nvSpPr>
            <p:cNvPr id="43" name="任意多边形 10"/>
            <p:cNvSpPr/>
            <p:nvPr/>
          </p:nvSpPr>
          <p:spPr bwMode="auto">
            <a:xfrm>
              <a:off x="1686050" y="594657"/>
              <a:ext cx="1208431" cy="458461"/>
            </a:xfrm>
            <a:custGeom>
              <a:avLst/>
              <a:gdLst>
                <a:gd name="T0" fmla="*/ 1208431 w 2592834"/>
                <a:gd name="T1" fmla="*/ 458461 h 705394"/>
                <a:gd name="T2" fmla="*/ 891847 w 2592834"/>
                <a:gd name="T3" fmla="*/ 0 h 705394"/>
                <a:gd name="T4" fmla="*/ 0 w 2592834"/>
                <a:gd name="T5" fmla="*/ 0 h 705394"/>
                <a:gd name="T6" fmla="*/ 0 60000 65536"/>
                <a:gd name="T7" fmla="*/ 0 60000 65536"/>
                <a:gd name="T8" fmla="*/ 0 60000 65536"/>
              </a:gdLst>
              <a:ahLst/>
              <a:cxnLst>
                <a:cxn ang="T6">
                  <a:pos x="T0" y="T1"/>
                </a:cxn>
                <a:cxn ang="T7">
                  <a:pos x="T2" y="T3"/>
                </a:cxn>
                <a:cxn ang="T8">
                  <a:pos x="T4" y="T5"/>
                </a:cxn>
              </a:cxnLst>
              <a:rect l="0" t="0" r="r" b="b"/>
              <a:pathLst>
                <a:path w="2592834" h="705394">
                  <a:moveTo>
                    <a:pt x="2592834" y="705394"/>
                  </a:moveTo>
                  <a:lnTo>
                    <a:pt x="1913566" y="0"/>
                  </a:lnTo>
                  <a:lnTo>
                    <a:pt x="0" y="0"/>
                  </a:lnTo>
                </a:path>
              </a:pathLst>
            </a:custGeom>
            <a:noFill/>
            <a:ln w="3175" cap="flat" cmpd="sng">
              <a:solidFill>
                <a:srgbClr val="00206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4" name="TextBox 11"/>
            <p:cNvSpPr txBox="1">
              <a:spLocks noChangeArrowheads="1"/>
            </p:cNvSpPr>
            <p:nvPr/>
          </p:nvSpPr>
          <p:spPr bwMode="auto">
            <a:xfrm flipH="1">
              <a:off x="6264661" y="420096"/>
              <a:ext cx="1741675" cy="55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flipH="1">
              <a:off x="0" y="377894"/>
              <a:ext cx="1672622"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46" name="TextBox 13"/>
            <p:cNvSpPr txBox="1">
              <a:spLocks noChangeArrowheads="1"/>
            </p:cNvSpPr>
            <p:nvPr/>
          </p:nvSpPr>
          <p:spPr bwMode="auto">
            <a:xfrm flipH="1">
              <a:off x="6264661" y="1053118"/>
              <a:ext cx="174167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cxnSp>
          <p:nvCxnSpPr>
            <p:cNvPr id="47" name="直接连接符 14"/>
            <p:cNvCxnSpPr>
              <a:cxnSpLocks noChangeShapeType="1"/>
            </p:cNvCxnSpPr>
            <p:nvPr/>
          </p:nvCxnSpPr>
          <p:spPr bwMode="auto">
            <a:xfrm>
              <a:off x="5441777" y="3126745"/>
              <a:ext cx="769175" cy="0"/>
            </a:xfrm>
            <a:prstGeom prst="line">
              <a:avLst/>
            </a:prstGeom>
            <a:noFill/>
            <a:ln w="3175">
              <a:solidFill>
                <a:schemeClr val="tx1"/>
              </a:solidFill>
              <a:round/>
              <a:headEnd type="oval" w="med" len="med"/>
              <a:tailEnd type="oval" w="med" len="med"/>
            </a:ln>
            <a:extLst>
              <a:ext uri="{909E8E84-426E-40DD-AFC4-6F175D3DCCD1}">
                <a14:hiddenFill xmlns:a14="http://schemas.microsoft.com/office/drawing/2010/main">
                  <a:noFill/>
                </a14:hiddenFill>
              </a:ext>
            </a:extLst>
          </p:spPr>
        </p:cxnSp>
        <p:sp>
          <p:nvSpPr>
            <p:cNvPr id="48" name="TextBox 15"/>
            <p:cNvSpPr txBox="1">
              <a:spLocks noChangeArrowheads="1"/>
            </p:cNvSpPr>
            <p:nvPr/>
          </p:nvSpPr>
          <p:spPr bwMode="auto">
            <a:xfrm flipH="1">
              <a:off x="6264661" y="2890800"/>
              <a:ext cx="156712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49" name="TextBox 60"/>
            <p:cNvSpPr txBox="1">
              <a:spLocks noChangeArrowheads="1"/>
            </p:cNvSpPr>
            <p:nvPr/>
          </p:nvSpPr>
          <p:spPr bwMode="auto">
            <a:xfrm rot="19687456">
              <a:off x="2170602" y="98723"/>
              <a:ext cx="662800" cy="40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rgbClr val="FF7862"/>
                  </a:solidFill>
                  <a:latin typeface="方正超粗黑简体" panose="03000509000000000000" pitchFamily="65" charset="-122"/>
                  <a:ea typeface="方正超粗黑简体" panose="03000509000000000000" pitchFamily="65" charset="-122"/>
                </a:rPr>
                <a:t>35%</a:t>
              </a:r>
              <a:endParaRPr lang="zh-CN" altLang="en-US" sz="1600" dirty="0">
                <a:solidFill>
                  <a:srgbClr val="FF7862"/>
                </a:solidFill>
                <a:latin typeface="方正超粗黑简体" panose="03000509000000000000" pitchFamily="65" charset="-122"/>
                <a:ea typeface="方正超粗黑简体" panose="03000509000000000000" pitchFamily="65" charset="-122"/>
              </a:endParaRPr>
            </a:p>
          </p:txBody>
        </p:sp>
        <p:sp>
          <p:nvSpPr>
            <p:cNvPr id="50" name="TextBox 61"/>
            <p:cNvSpPr txBox="1">
              <a:spLocks noChangeArrowheads="1"/>
            </p:cNvSpPr>
            <p:nvPr/>
          </p:nvSpPr>
          <p:spPr bwMode="auto">
            <a:xfrm rot="2358327">
              <a:off x="5278077" y="192469"/>
              <a:ext cx="527219" cy="4090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solidFill>
                    <a:srgbClr val="FF7862"/>
                  </a:solidFill>
                  <a:latin typeface="方正超粗黑简体" panose="03000509000000000000" pitchFamily="65" charset="-122"/>
                  <a:ea typeface="方正超粗黑简体" panose="03000509000000000000" pitchFamily="65" charset="-122"/>
                </a:rPr>
                <a:t>2%</a:t>
              </a:r>
              <a:endParaRPr lang="zh-CN" altLang="en-US" sz="1600" dirty="0">
                <a:solidFill>
                  <a:srgbClr val="FF7862"/>
                </a:solidFill>
                <a:latin typeface="方正超粗黑简体" panose="03000509000000000000" pitchFamily="65" charset="-122"/>
                <a:ea typeface="方正超粗黑简体" panose="03000509000000000000" pitchFamily="65" charset="-122"/>
              </a:endParaRPr>
            </a:p>
          </p:txBody>
        </p:sp>
        <p:sp>
          <p:nvSpPr>
            <p:cNvPr id="51" name="TextBox 62"/>
            <p:cNvSpPr txBox="1">
              <a:spLocks noChangeArrowheads="1"/>
            </p:cNvSpPr>
            <p:nvPr/>
          </p:nvSpPr>
          <p:spPr bwMode="auto">
            <a:xfrm rot="3270647">
              <a:off x="5684905" y="683096"/>
              <a:ext cx="527247" cy="4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rgbClr val="FF7862"/>
                  </a:solidFill>
                  <a:latin typeface="方正超粗黑简体" panose="03000509000000000000" pitchFamily="65" charset="-122"/>
                  <a:ea typeface="方正超粗黑简体" panose="03000509000000000000" pitchFamily="65" charset="-122"/>
                </a:rPr>
                <a:t>8%</a:t>
              </a:r>
              <a:endParaRPr lang="zh-CN" altLang="en-US" sz="1600">
                <a:solidFill>
                  <a:srgbClr val="FF7862"/>
                </a:solidFill>
                <a:latin typeface="方正超粗黑简体" panose="03000509000000000000" pitchFamily="65" charset="-122"/>
                <a:ea typeface="方正超粗黑简体" panose="03000509000000000000" pitchFamily="65" charset="-122"/>
              </a:endParaRPr>
            </a:p>
          </p:txBody>
        </p:sp>
        <p:sp>
          <p:nvSpPr>
            <p:cNvPr id="52" name="TextBox 63"/>
            <p:cNvSpPr txBox="1">
              <a:spLocks noChangeArrowheads="1"/>
            </p:cNvSpPr>
            <p:nvPr/>
          </p:nvSpPr>
          <p:spPr bwMode="auto">
            <a:xfrm rot="6017122">
              <a:off x="6007366" y="2419443"/>
              <a:ext cx="662835" cy="4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rgbClr val="FF7862"/>
                  </a:solidFill>
                  <a:latin typeface="方正超粗黑简体" panose="03000509000000000000" pitchFamily="65" charset="-122"/>
                  <a:ea typeface="方正超粗黑简体" panose="03000509000000000000" pitchFamily="65" charset="-122"/>
                </a:rPr>
                <a:t>18%</a:t>
              </a:r>
              <a:endParaRPr lang="zh-CN" altLang="en-US" sz="1600">
                <a:solidFill>
                  <a:srgbClr val="FF7862"/>
                </a:solidFill>
                <a:latin typeface="方正超粗黑简体" panose="03000509000000000000" pitchFamily="65" charset="-122"/>
                <a:ea typeface="方正超粗黑简体" panose="03000509000000000000" pitchFamily="65" charset="-122"/>
              </a:endParaRPr>
            </a:p>
          </p:txBody>
        </p:sp>
        <p:pic>
          <p:nvPicPr>
            <p:cNvPr id="53" name="Picture 2"/>
            <p:cNvPicPr>
              <a:picLocks noChangeAspect="1" noChangeArrowheads="1"/>
            </p:cNvPicPr>
            <p:nvPr/>
          </p:nvPicPr>
          <p:blipFill>
            <a:blip r:embed="rId4"/>
            <a:srcRect/>
            <a:stretch>
              <a:fillRect/>
            </a:stretch>
          </p:blipFill>
          <p:spPr bwMode="auto">
            <a:xfrm>
              <a:off x="1176200" y="2487482"/>
              <a:ext cx="1971000" cy="119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空心弧 21"/>
            <p:cNvSpPr/>
            <p:nvPr/>
          </p:nvSpPr>
          <p:spPr bwMode="auto">
            <a:xfrm rot="2067484">
              <a:off x="1745512" y="32610"/>
              <a:ext cx="4427078" cy="4427317"/>
            </a:xfrm>
            <a:custGeom>
              <a:avLst/>
              <a:gdLst>
                <a:gd name="T0" fmla="*/ 2780637 w 4427078"/>
                <a:gd name="T1" fmla="*/ 73881 h 4427317"/>
                <a:gd name="T2" fmla="*/ 3374270 w 4427078"/>
                <a:gd name="T3" fmla="*/ 328760 h 4427317"/>
                <a:gd name="T4" fmla="*/ 3254510 w 4427078"/>
                <a:gd name="T5" fmla="*/ 523236 h 4427317"/>
                <a:gd name="T6" fmla="*/ 2722127 w 4427078"/>
                <a:gd name="T7" fmla="*/ 294652 h 4427317"/>
                <a:gd name="T8" fmla="*/ 2780637 w 4427078"/>
                <a:gd name="T9" fmla="*/ 7388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078" h="4427317">
                  <a:moveTo>
                    <a:pt x="2780637" y="73881"/>
                  </a:moveTo>
                  <a:cubicBezTo>
                    <a:pt x="2989914" y="129351"/>
                    <a:pt x="3189921" y="215225"/>
                    <a:pt x="3374270" y="328760"/>
                  </a:cubicBezTo>
                  <a:lnTo>
                    <a:pt x="3254510" y="523236"/>
                  </a:lnTo>
                  <a:cubicBezTo>
                    <a:pt x="3089182" y="421414"/>
                    <a:pt x="2909811" y="344399"/>
                    <a:pt x="2722127" y="294652"/>
                  </a:cubicBezTo>
                  <a:lnTo>
                    <a:pt x="2780637" y="73881"/>
                  </a:lnTo>
                  <a:close/>
                </a:path>
              </a:pathLst>
            </a:custGeom>
            <a:solidFill>
              <a:srgbClr val="D9B6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空心弧 22"/>
            <p:cNvSpPr/>
            <p:nvPr/>
          </p:nvSpPr>
          <p:spPr bwMode="auto">
            <a:xfrm rot="2003443">
              <a:off x="2081188" y="400913"/>
              <a:ext cx="3744218" cy="3744421"/>
            </a:xfrm>
            <a:custGeom>
              <a:avLst/>
              <a:gdLst>
                <a:gd name="T0" fmla="*/ 2355040 w 3744218"/>
                <a:gd name="T1" fmla="*/ 63364 h 3744421"/>
                <a:gd name="T2" fmla="*/ 2834523 w 3744218"/>
                <a:gd name="T3" fmla="*/ 266336 h 3744421"/>
                <a:gd name="T4" fmla="*/ 2265066 w 3744218"/>
                <a:gd name="T5" fmla="*/ 1216526 h 3744421"/>
                <a:gd name="T6" fmla="*/ 2069294 w 3744218"/>
                <a:gd name="T7" fmla="*/ 1133640 h 3744421"/>
                <a:gd name="T8" fmla="*/ 2355040 w 3744218"/>
                <a:gd name="T9" fmla="*/ 63364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355040" y="63364"/>
                  </a:moveTo>
                  <a:cubicBezTo>
                    <a:pt x="2523541" y="108356"/>
                    <a:pt x="2684929" y="176674"/>
                    <a:pt x="2834523" y="266336"/>
                  </a:cubicBezTo>
                  <a:lnTo>
                    <a:pt x="2265066" y="1216526"/>
                  </a:lnTo>
                  <a:cubicBezTo>
                    <a:pt x="2203988" y="1179912"/>
                    <a:pt x="2138093" y="1152013"/>
                    <a:pt x="2069294" y="1133640"/>
                  </a:cubicBezTo>
                  <a:lnTo>
                    <a:pt x="2355040" y="63364"/>
                  </a:lnTo>
                  <a:close/>
                </a:path>
              </a:pathLst>
            </a:custGeom>
            <a:solidFill>
              <a:srgbClr val="D9B6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空心弧 23"/>
            <p:cNvSpPr/>
            <p:nvPr/>
          </p:nvSpPr>
          <p:spPr bwMode="auto">
            <a:xfrm rot="774438">
              <a:off x="1735922" y="0"/>
              <a:ext cx="4428996" cy="4427317"/>
            </a:xfrm>
            <a:custGeom>
              <a:avLst/>
              <a:gdLst>
                <a:gd name="T0" fmla="*/ 3144134 w 4428996"/>
                <a:gd name="T1" fmla="*/ 204501 h 4427317"/>
                <a:gd name="T2" fmla="*/ 3375367 w 4428996"/>
                <a:gd name="T3" fmla="*/ 328536 h 4427317"/>
                <a:gd name="T4" fmla="*/ 3255601 w 4428996"/>
                <a:gd name="T5" fmla="*/ 523022 h 4427317"/>
                <a:gd name="T6" fmla="*/ 3048221 w 4428996"/>
                <a:gd name="T7" fmla="*/ 411791 h 4427317"/>
                <a:gd name="T8" fmla="*/ 3144134 w 4428996"/>
                <a:gd name="T9" fmla="*/ 20450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8996" h="4427317">
                  <a:moveTo>
                    <a:pt x="3144134" y="204501"/>
                  </a:moveTo>
                  <a:cubicBezTo>
                    <a:pt x="3223597" y="241240"/>
                    <a:pt x="3300810" y="282658"/>
                    <a:pt x="3375367" y="328536"/>
                  </a:cubicBezTo>
                  <a:lnTo>
                    <a:pt x="3255601" y="523022"/>
                  </a:lnTo>
                  <a:cubicBezTo>
                    <a:pt x="3188735" y="481880"/>
                    <a:pt x="3119486" y="444738"/>
                    <a:pt x="3048221" y="411791"/>
                  </a:cubicBezTo>
                  <a:lnTo>
                    <a:pt x="3144134" y="204501"/>
                  </a:lnTo>
                  <a:close/>
                </a:path>
              </a:pathLst>
            </a:custGeom>
            <a:solidFill>
              <a:srgbClr val="D9B69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任意多边形 24"/>
            <p:cNvSpPr/>
            <p:nvPr/>
          </p:nvSpPr>
          <p:spPr bwMode="auto">
            <a:xfrm>
              <a:off x="4996768" y="621512"/>
              <a:ext cx="1281321" cy="391323"/>
            </a:xfrm>
            <a:custGeom>
              <a:avLst/>
              <a:gdLst>
                <a:gd name="T0" fmla="*/ 0 w 1281975"/>
                <a:gd name="T1" fmla="*/ 391323 h 391886"/>
                <a:gd name="T2" fmla="*/ 313349 w 1281975"/>
                <a:gd name="T3" fmla="*/ 0 h 391886"/>
                <a:gd name="T4" fmla="*/ 1281321 w 1281975"/>
                <a:gd name="T5" fmla="*/ 0 h 391886"/>
                <a:gd name="T6" fmla="*/ 0 60000 65536"/>
                <a:gd name="T7" fmla="*/ 0 60000 65536"/>
                <a:gd name="T8" fmla="*/ 0 60000 65536"/>
              </a:gdLst>
              <a:ahLst/>
              <a:cxnLst>
                <a:cxn ang="T6">
                  <a:pos x="T0" y="T1"/>
                </a:cxn>
                <a:cxn ang="T7">
                  <a:pos x="T2" y="T3"/>
                </a:cxn>
                <a:cxn ang="T8">
                  <a:pos x="T4" y="T5"/>
                </a:cxn>
              </a:cxnLst>
              <a:rect l="0" t="0" r="r" b="b"/>
              <a:pathLst>
                <a:path w="1281975" h="391886">
                  <a:moveTo>
                    <a:pt x="0" y="391886"/>
                  </a:moveTo>
                  <a:lnTo>
                    <a:pt x="313509" y="0"/>
                  </a:lnTo>
                  <a:lnTo>
                    <a:pt x="1281975"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8" name="任意多边形 25"/>
            <p:cNvSpPr/>
            <p:nvPr/>
          </p:nvSpPr>
          <p:spPr bwMode="auto">
            <a:xfrm>
              <a:off x="5453286" y="1262207"/>
              <a:ext cx="834392" cy="103585"/>
            </a:xfrm>
            <a:custGeom>
              <a:avLst/>
              <a:gdLst>
                <a:gd name="T0" fmla="*/ 0 w 834390"/>
                <a:gd name="T1" fmla="*/ 103585 h 104503"/>
                <a:gd name="T2" fmla="*/ 274321 w 834390"/>
                <a:gd name="T3" fmla="*/ 0 h 104503"/>
                <a:gd name="T4" fmla="*/ 834392 w 834390"/>
                <a:gd name="T5" fmla="*/ 0 h 104503"/>
                <a:gd name="T6" fmla="*/ 0 60000 65536"/>
                <a:gd name="T7" fmla="*/ 0 60000 65536"/>
                <a:gd name="T8" fmla="*/ 0 60000 65536"/>
              </a:gdLst>
              <a:ahLst/>
              <a:cxnLst>
                <a:cxn ang="T6">
                  <a:pos x="T0" y="T1"/>
                </a:cxn>
                <a:cxn ang="T7">
                  <a:pos x="T2" y="T3"/>
                </a:cxn>
                <a:cxn ang="T8">
                  <a:pos x="T4" y="T5"/>
                </a:cxn>
              </a:cxnLst>
              <a:rect l="0" t="0" r="r" b="b"/>
              <a:pathLst>
                <a:path w="834390" h="104503">
                  <a:moveTo>
                    <a:pt x="0" y="104503"/>
                  </a:moveTo>
                  <a:lnTo>
                    <a:pt x="274320" y="0"/>
                  </a:lnTo>
                  <a:lnTo>
                    <a:pt x="834390"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61" name="组合 26"/>
          <p:cNvGrpSpPr/>
          <p:nvPr/>
        </p:nvGrpSpPr>
        <p:grpSpPr bwMode="auto">
          <a:xfrm>
            <a:off x="971550" y="730250"/>
            <a:ext cx="7348538" cy="613694"/>
            <a:chOff x="0" y="0"/>
            <a:chExt cx="7348934" cy="612769"/>
          </a:xfrm>
        </p:grpSpPr>
        <p:sp>
          <p:nvSpPr>
            <p:cNvPr id="62" name="矩形 27"/>
            <p:cNvSpPr>
              <a:spLocks noChangeArrowheads="1"/>
            </p:cNvSpPr>
            <p:nvPr/>
          </p:nvSpPr>
          <p:spPr bwMode="auto">
            <a:xfrm>
              <a:off x="76204" y="0"/>
              <a:ext cx="7272730" cy="61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endParaRPr lang="en-US" altLang="zh-CN" sz="1200" dirty="0">
                <a:solidFill>
                  <a:schemeClr val="tx1">
                    <a:lumMod val="85000"/>
                    <a:lumOff val="15000"/>
                  </a:schemeClr>
                </a:solidFill>
                <a:latin typeface="+mn-ea"/>
              </a:endParaRPr>
            </a:p>
          </p:txBody>
        </p:sp>
        <p:sp>
          <p:nvSpPr>
            <p:cNvPr id="63" name="矩形 33"/>
            <p:cNvSpPr>
              <a:spLocks noChangeArrowheads="1"/>
            </p:cNvSpPr>
            <p:nvPr/>
          </p:nvSpPr>
          <p:spPr bwMode="auto">
            <a:xfrm>
              <a:off x="0" y="104617"/>
              <a:ext cx="71442" cy="7133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grpSp>
      <p:sp>
        <p:nvSpPr>
          <p:cNvPr id="64"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2" presetClass="entr" presetSubtype="8"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 calcmode="lin" valueType="num">
                                      <p:cBhvr additive="base">
                                        <p:cTn id="10" dur="500" fill="hold"/>
                                        <p:tgtEl>
                                          <p:spTgt spid="61"/>
                                        </p:tgtEl>
                                        <p:attrNameLst>
                                          <p:attrName>ppt_x</p:attrName>
                                        </p:attrNameLst>
                                      </p:cBhvr>
                                      <p:tavLst>
                                        <p:tav tm="0">
                                          <p:val>
                                            <p:strVal val="0-#ppt_w/2"/>
                                          </p:val>
                                        </p:tav>
                                        <p:tav tm="100000">
                                          <p:val>
                                            <p:strVal val="#ppt_x"/>
                                          </p:val>
                                        </p:tav>
                                      </p:tavLst>
                                    </p:anim>
                                    <p:anim calcmode="lin" valueType="num">
                                      <p:cBhvr additive="base">
                                        <p:cTn id="11" dur="500" fill="hold"/>
                                        <p:tgtEl>
                                          <p:spTgt spid="61"/>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40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600"/>
                                        <p:tgtEl>
                                          <p:spTgt spid="34"/>
                                        </p:tgtEl>
                                      </p:cBhvr>
                                    </p:animEffect>
                                    <p:anim calcmode="lin" valueType="num">
                                      <p:cBhvr>
                                        <p:cTn id="15" dur="600" fill="hold"/>
                                        <p:tgtEl>
                                          <p:spTgt spid="34"/>
                                        </p:tgtEl>
                                        <p:attrNameLst>
                                          <p:attrName>ppt_x</p:attrName>
                                        </p:attrNameLst>
                                      </p:cBhvr>
                                      <p:tavLst>
                                        <p:tav tm="0">
                                          <p:val>
                                            <p:strVal val="#ppt_x"/>
                                          </p:val>
                                        </p:tav>
                                        <p:tav tm="100000">
                                          <p:val>
                                            <p:strVal val="#ppt_x"/>
                                          </p:val>
                                        </p:tav>
                                      </p:tavLst>
                                    </p:anim>
                                    <p:anim calcmode="lin" valueType="num">
                                      <p:cBhvr>
                                        <p:cTn id="16" dur="6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141"/>
            <a:ext cx="9144000" cy="514321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0" name="TextBox 48"/>
          <p:cNvSpPr txBox="1"/>
          <p:nvPr/>
        </p:nvSpPr>
        <p:spPr>
          <a:xfrm>
            <a:off x="2740578" y="2344453"/>
            <a:ext cx="5050408" cy="623250"/>
          </a:xfrm>
          <a:prstGeom prst="rect">
            <a:avLst/>
          </a:prstGeom>
          <a:noFill/>
        </p:spPr>
        <p:txBody>
          <a:bodyPr wrap="square" lIns="68584" tIns="34291" rIns="68584" bIns="34291" rtlCol="0">
            <a:spAutoFit/>
          </a:bodyPr>
          <a:lstStyle/>
          <a:p>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工作情况概</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4"/>
          <p:cNvSpPr txBox="1"/>
          <p:nvPr/>
        </p:nvSpPr>
        <p:spPr>
          <a:xfrm>
            <a:off x="2449294" y="3246254"/>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3" name="TextBox 15"/>
          <p:cNvSpPr txBox="1"/>
          <p:nvPr/>
        </p:nvSpPr>
        <p:spPr>
          <a:xfrm>
            <a:off x="4470400" y="3246254"/>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4" name="TextBox 16"/>
          <p:cNvSpPr txBox="1"/>
          <p:nvPr/>
        </p:nvSpPr>
        <p:spPr>
          <a:xfrm>
            <a:off x="2449294" y="3669010"/>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5" name="TextBox 17"/>
          <p:cNvSpPr txBox="1"/>
          <p:nvPr/>
        </p:nvSpPr>
        <p:spPr>
          <a:xfrm>
            <a:off x="4470400" y="3669010"/>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iterate type="lt">
                                    <p:tmPct val="30000"/>
                                  </p:iterate>
                                  <p:childTnLst>
                                    <p:set>
                                      <p:cBhvr>
                                        <p:cTn id="13" dur="1" fill="hold">
                                          <p:stCondLst>
                                            <p:cond delay="0"/>
                                          </p:stCondLst>
                                        </p:cTn>
                                        <p:tgtEl>
                                          <p:spTgt spid="20"/>
                                        </p:tgtEl>
                                        <p:attrNameLst>
                                          <p:attrName>style.visibility</p:attrName>
                                        </p:attrNameLst>
                                      </p:cBhvr>
                                      <p:to>
                                        <p:strVal val="visible"/>
                                      </p:to>
                                    </p:set>
                                    <p:animEffect transition="in" filter="wipe(left)">
                                      <p:cBhvr>
                                        <p:cTn id="14" dur="200"/>
                                        <p:tgtEl>
                                          <p:spTgt spid="20"/>
                                        </p:tgtEl>
                                      </p:cBhvr>
                                    </p:animEffect>
                                  </p:childTnLst>
                                </p:cTn>
                              </p:par>
                              <p:par>
                                <p:cTn id="15" presetID="36" presetClass="emph" presetSubtype="0" fill="hold" grpId="1" nodeType="withEffect">
                                  <p:stCondLst>
                                    <p:cond delay="0"/>
                                  </p:stCondLst>
                                  <p:iterate type="lt">
                                    <p:tmPct val="30000"/>
                                  </p:iterate>
                                  <p:childTnLst>
                                    <p:animScale>
                                      <p:cBhvr>
                                        <p:cTn id="16" dur="50" autoRev="1" fill="hold">
                                          <p:stCondLst>
                                            <p:cond delay="0"/>
                                          </p:stCondLst>
                                        </p:cTn>
                                        <p:tgtEl>
                                          <p:spTgt spid="20"/>
                                        </p:tgtEl>
                                      </p:cBhvr>
                                      <p:to x="80000" y="100000"/>
                                    </p:animScale>
                                    <p:anim by="(#ppt_w*0.10)" calcmode="lin" valueType="num">
                                      <p:cBhvr>
                                        <p:cTn id="17" dur="50" autoRev="1" fill="hold">
                                          <p:stCondLst>
                                            <p:cond delay="0"/>
                                          </p:stCondLst>
                                        </p:cTn>
                                        <p:tgtEl>
                                          <p:spTgt spid="20"/>
                                        </p:tgtEl>
                                        <p:attrNameLst>
                                          <p:attrName>ppt_x</p:attrName>
                                        </p:attrNameLst>
                                      </p:cBhvr>
                                    </p:anim>
                                    <p:anim by="(-#ppt_w*0.10)" calcmode="lin" valueType="num">
                                      <p:cBhvr>
                                        <p:cTn id="18" dur="50" autoRev="1" fill="hold">
                                          <p:stCondLst>
                                            <p:cond delay="0"/>
                                          </p:stCondLst>
                                        </p:cTn>
                                        <p:tgtEl>
                                          <p:spTgt spid="20"/>
                                        </p:tgtEl>
                                        <p:attrNameLst>
                                          <p:attrName>ppt_y</p:attrName>
                                        </p:attrNameLst>
                                      </p:cBhvr>
                                    </p:anim>
                                    <p:animRot by="-480000">
                                      <p:cBhvr>
                                        <p:cTn id="19" dur="50" autoRev="1" fill="hold">
                                          <p:stCondLst>
                                            <p:cond delay="0"/>
                                          </p:stCondLst>
                                        </p:cTn>
                                        <p:tgtEl>
                                          <p:spTgt spid="20"/>
                                        </p:tgtEl>
                                        <p:attrNameLst>
                                          <p:attrName>r</p:attrName>
                                        </p:attrNameLst>
                                      </p:cBhvr>
                                    </p:animRot>
                                  </p:childTnLst>
                                </p:cTn>
                              </p:par>
                            </p:childTnLst>
                          </p:cTn>
                        </p:par>
                        <p:par>
                          <p:cTn id="20" fill="hold">
                            <p:stCondLst>
                              <p:cond delay="1680"/>
                            </p:stCondLst>
                            <p:childTnLst>
                              <p:par>
                                <p:cTn id="21" presetID="14" presetClass="entr" presetSubtype="1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0" grpId="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7"/>
          <p:cNvSpPr>
            <a:spLocks noChangeArrowheads="1"/>
          </p:cNvSpPr>
          <p:nvPr/>
        </p:nvSpPr>
        <p:spPr bwMode="auto">
          <a:xfrm>
            <a:off x="1092324" y="3807544"/>
            <a:ext cx="7106841" cy="72942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165"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10" name="任意多边形 9"/>
          <p:cNvSpPr/>
          <p:nvPr/>
        </p:nvSpPr>
        <p:spPr>
          <a:xfrm>
            <a:off x="1579290" y="2458566"/>
            <a:ext cx="6117431" cy="1259681"/>
          </a:xfrm>
          <a:custGeom>
            <a:avLst/>
            <a:gdLst>
              <a:gd name="connsiteX0" fmla="*/ 6319584 w 19135506"/>
              <a:gd name="connsiteY0" fmla="*/ 0 h 3938179"/>
              <a:gd name="connsiteX1" fmla="*/ 6354329 w 19135506"/>
              <a:gd name="connsiteY1" fmla="*/ 0 h 3938179"/>
              <a:gd name="connsiteX2" fmla="*/ 6354329 w 19135506"/>
              <a:gd name="connsiteY2" fmla="*/ 316483 h 3938179"/>
              <a:gd name="connsiteX3" fmla="*/ 6369961 w 19135506"/>
              <a:gd name="connsiteY3" fmla="*/ 316483 h 3938179"/>
              <a:gd name="connsiteX4" fmla="*/ 6369961 w 19135506"/>
              <a:gd name="connsiteY4" fmla="*/ 339400 h 3938179"/>
              <a:gd name="connsiteX5" fmla="*/ 6385783 w 19135506"/>
              <a:gd name="connsiteY5" fmla="*/ 339400 h 3938179"/>
              <a:gd name="connsiteX6" fmla="*/ 6385783 w 19135506"/>
              <a:gd name="connsiteY6" fmla="*/ 355114 h 3938179"/>
              <a:gd name="connsiteX7" fmla="*/ 6401890 w 19135506"/>
              <a:gd name="connsiteY7" fmla="*/ 355114 h 3938179"/>
              <a:gd name="connsiteX8" fmla="*/ 6401890 w 19135506"/>
              <a:gd name="connsiteY8" fmla="*/ 384400 h 3938179"/>
              <a:gd name="connsiteX9" fmla="*/ 6432022 w 19135506"/>
              <a:gd name="connsiteY9" fmla="*/ 384400 h 3938179"/>
              <a:gd name="connsiteX10" fmla="*/ 6432022 w 19135506"/>
              <a:gd name="connsiteY10" fmla="*/ 410662 h 3938179"/>
              <a:gd name="connsiteX11" fmla="*/ 6460211 w 19135506"/>
              <a:gd name="connsiteY11" fmla="*/ 410662 h 3938179"/>
              <a:gd name="connsiteX12" fmla="*/ 6460211 w 19135506"/>
              <a:gd name="connsiteY12" fmla="*/ 648473 h 3938179"/>
              <a:gd name="connsiteX13" fmla="*/ 6515492 w 19135506"/>
              <a:gd name="connsiteY13" fmla="*/ 648473 h 3938179"/>
              <a:gd name="connsiteX14" fmla="*/ 6515492 w 19135506"/>
              <a:gd name="connsiteY14" fmla="*/ 667492 h 3938179"/>
              <a:gd name="connsiteX15" fmla="*/ 6534331 w 19135506"/>
              <a:gd name="connsiteY15" fmla="*/ 667492 h 3938179"/>
              <a:gd name="connsiteX16" fmla="*/ 6534331 w 19135506"/>
              <a:gd name="connsiteY16" fmla="*/ 818313 h 3938179"/>
              <a:gd name="connsiteX17" fmla="*/ 6564496 w 19135506"/>
              <a:gd name="connsiteY17" fmla="*/ 818313 h 3938179"/>
              <a:gd name="connsiteX18" fmla="*/ 6564496 w 19135506"/>
              <a:gd name="connsiteY18" fmla="*/ 1099760 h 3938179"/>
              <a:gd name="connsiteX19" fmla="*/ 6589473 w 19135506"/>
              <a:gd name="connsiteY19" fmla="*/ 1099760 h 3938179"/>
              <a:gd name="connsiteX20" fmla="*/ 6589473 w 19135506"/>
              <a:gd name="connsiteY20" fmla="*/ 1065371 h 3938179"/>
              <a:gd name="connsiteX21" fmla="*/ 6622386 w 19135506"/>
              <a:gd name="connsiteY21" fmla="*/ 1065371 h 3938179"/>
              <a:gd name="connsiteX22" fmla="*/ 6622386 w 19135506"/>
              <a:gd name="connsiteY22" fmla="*/ 1033136 h 3938179"/>
              <a:gd name="connsiteX23" fmla="*/ 6654607 w 19135506"/>
              <a:gd name="connsiteY23" fmla="*/ 1033136 h 3938179"/>
              <a:gd name="connsiteX24" fmla="*/ 6654607 w 19135506"/>
              <a:gd name="connsiteY24" fmla="*/ 998898 h 3938179"/>
              <a:gd name="connsiteX25" fmla="*/ 6680488 w 19135506"/>
              <a:gd name="connsiteY25" fmla="*/ 998898 h 3938179"/>
              <a:gd name="connsiteX26" fmla="*/ 6680488 w 19135506"/>
              <a:gd name="connsiteY26" fmla="*/ 977694 h 3938179"/>
              <a:gd name="connsiteX27" fmla="*/ 6701683 w 19135506"/>
              <a:gd name="connsiteY27" fmla="*/ 977694 h 3938179"/>
              <a:gd name="connsiteX28" fmla="*/ 6701683 w 19135506"/>
              <a:gd name="connsiteY28" fmla="*/ 927363 h 3938179"/>
              <a:gd name="connsiteX29" fmla="*/ 6718882 w 19135506"/>
              <a:gd name="connsiteY29" fmla="*/ 927363 h 3938179"/>
              <a:gd name="connsiteX30" fmla="*/ 6718882 w 19135506"/>
              <a:gd name="connsiteY30" fmla="*/ 739185 h 3938179"/>
              <a:gd name="connsiteX31" fmla="*/ 6757099 w 19135506"/>
              <a:gd name="connsiteY31" fmla="*/ 739185 h 3938179"/>
              <a:gd name="connsiteX32" fmla="*/ 6757099 w 19135506"/>
              <a:gd name="connsiteY32" fmla="*/ 927363 h 3938179"/>
              <a:gd name="connsiteX33" fmla="*/ 6764219 w 19135506"/>
              <a:gd name="connsiteY33" fmla="*/ 927363 h 3938179"/>
              <a:gd name="connsiteX34" fmla="*/ 6764219 w 19135506"/>
              <a:gd name="connsiteY34" fmla="*/ 977694 h 3938179"/>
              <a:gd name="connsiteX35" fmla="*/ 6791055 w 19135506"/>
              <a:gd name="connsiteY35" fmla="*/ 977694 h 3938179"/>
              <a:gd name="connsiteX36" fmla="*/ 6791055 w 19135506"/>
              <a:gd name="connsiteY36" fmla="*/ 1025880 h 3938179"/>
              <a:gd name="connsiteX37" fmla="*/ 6806253 w 19135506"/>
              <a:gd name="connsiteY37" fmla="*/ 1025880 h 3938179"/>
              <a:gd name="connsiteX38" fmla="*/ 6806253 w 19135506"/>
              <a:gd name="connsiteY38" fmla="*/ 1049254 h 3938179"/>
              <a:gd name="connsiteX39" fmla="*/ 6819501 w 19135506"/>
              <a:gd name="connsiteY39" fmla="*/ 1049254 h 3938179"/>
              <a:gd name="connsiteX40" fmla="*/ 6819501 w 19135506"/>
              <a:gd name="connsiteY40" fmla="*/ 1092459 h 3938179"/>
              <a:gd name="connsiteX41" fmla="*/ 6839583 w 19135506"/>
              <a:gd name="connsiteY41" fmla="*/ 1092459 h 3938179"/>
              <a:gd name="connsiteX42" fmla="*/ 6839583 w 19135506"/>
              <a:gd name="connsiteY42" fmla="*/ 1126848 h 3938179"/>
              <a:gd name="connsiteX43" fmla="*/ 6859609 w 19135506"/>
              <a:gd name="connsiteY43" fmla="*/ 1126848 h 3938179"/>
              <a:gd name="connsiteX44" fmla="*/ 6859609 w 19135506"/>
              <a:gd name="connsiteY44" fmla="*/ 1163504 h 3938179"/>
              <a:gd name="connsiteX45" fmla="*/ 6870111 w 19135506"/>
              <a:gd name="connsiteY45" fmla="*/ 1163504 h 3938179"/>
              <a:gd name="connsiteX46" fmla="*/ 6870111 w 19135506"/>
              <a:gd name="connsiteY46" fmla="*/ 1193472 h 3938179"/>
              <a:gd name="connsiteX47" fmla="*/ 6886710 w 19135506"/>
              <a:gd name="connsiteY47" fmla="*/ 1193472 h 3938179"/>
              <a:gd name="connsiteX48" fmla="*/ 6886710 w 19135506"/>
              <a:gd name="connsiteY48" fmla="*/ 1241070 h 3938179"/>
              <a:gd name="connsiteX49" fmla="*/ 6916818 w 19135506"/>
              <a:gd name="connsiteY49" fmla="*/ 1241070 h 3938179"/>
              <a:gd name="connsiteX50" fmla="*/ 6916818 w 19135506"/>
              <a:gd name="connsiteY50" fmla="*/ 1288668 h 3938179"/>
              <a:gd name="connsiteX51" fmla="*/ 6960129 w 19135506"/>
              <a:gd name="connsiteY51" fmla="*/ 1288668 h 3938179"/>
              <a:gd name="connsiteX52" fmla="*/ 6960129 w 19135506"/>
              <a:gd name="connsiteY52" fmla="*/ 1886191 h 3938179"/>
              <a:gd name="connsiteX53" fmla="*/ 6989671 w 19135506"/>
              <a:gd name="connsiteY53" fmla="*/ 1886191 h 3938179"/>
              <a:gd name="connsiteX54" fmla="*/ 6989671 w 19135506"/>
              <a:gd name="connsiteY54" fmla="*/ 1920580 h 3938179"/>
              <a:gd name="connsiteX55" fmla="*/ 7012253 w 19135506"/>
              <a:gd name="connsiteY55" fmla="*/ 1920580 h 3938179"/>
              <a:gd name="connsiteX56" fmla="*/ 7012253 w 19135506"/>
              <a:gd name="connsiteY56" fmla="*/ 1981768 h 3938179"/>
              <a:gd name="connsiteX57" fmla="*/ 7029883 w 19135506"/>
              <a:gd name="connsiteY57" fmla="*/ 1981768 h 3938179"/>
              <a:gd name="connsiteX58" fmla="*/ 7029883 w 19135506"/>
              <a:gd name="connsiteY58" fmla="*/ 2075133 h 3938179"/>
              <a:gd name="connsiteX59" fmla="*/ 7046855 w 19135506"/>
              <a:gd name="connsiteY59" fmla="*/ 2075133 h 3938179"/>
              <a:gd name="connsiteX60" fmla="*/ 7046855 w 19135506"/>
              <a:gd name="connsiteY60" fmla="*/ 2513674 h 3938179"/>
              <a:gd name="connsiteX61" fmla="*/ 7097072 w 19135506"/>
              <a:gd name="connsiteY61" fmla="*/ 2513674 h 3938179"/>
              <a:gd name="connsiteX62" fmla="*/ 7097072 w 19135506"/>
              <a:gd name="connsiteY62" fmla="*/ 2455847 h 3938179"/>
              <a:gd name="connsiteX63" fmla="*/ 7123518 w 19135506"/>
              <a:gd name="connsiteY63" fmla="*/ 2455847 h 3938179"/>
              <a:gd name="connsiteX64" fmla="*/ 7123518 w 19135506"/>
              <a:gd name="connsiteY64" fmla="*/ 2387208 h 3938179"/>
              <a:gd name="connsiteX65" fmla="*/ 7152441 w 19135506"/>
              <a:gd name="connsiteY65" fmla="*/ 2387208 h 3938179"/>
              <a:gd name="connsiteX66" fmla="*/ 7152441 w 19135506"/>
              <a:gd name="connsiteY66" fmla="*/ 2313179 h 3938179"/>
              <a:gd name="connsiteX67" fmla="*/ 7169286 w 19135506"/>
              <a:gd name="connsiteY67" fmla="*/ 2313179 h 3938179"/>
              <a:gd name="connsiteX68" fmla="*/ 7169286 w 19135506"/>
              <a:gd name="connsiteY68" fmla="*/ 2283792 h 3938179"/>
              <a:gd name="connsiteX69" fmla="*/ 7186283 w 19135506"/>
              <a:gd name="connsiteY69" fmla="*/ 2283792 h 3938179"/>
              <a:gd name="connsiteX70" fmla="*/ 7186283 w 19135506"/>
              <a:gd name="connsiteY70" fmla="*/ 2251411 h 3938179"/>
              <a:gd name="connsiteX71" fmla="*/ 7203653 w 19135506"/>
              <a:gd name="connsiteY71" fmla="*/ 2251411 h 3938179"/>
              <a:gd name="connsiteX72" fmla="*/ 7203653 w 19135506"/>
              <a:gd name="connsiteY72" fmla="*/ 2283792 h 3938179"/>
              <a:gd name="connsiteX73" fmla="*/ 7220650 w 19135506"/>
              <a:gd name="connsiteY73" fmla="*/ 2283792 h 3938179"/>
              <a:gd name="connsiteX74" fmla="*/ 7220650 w 19135506"/>
              <a:gd name="connsiteY74" fmla="*/ 2313179 h 3938179"/>
              <a:gd name="connsiteX75" fmla="*/ 7235034 w 19135506"/>
              <a:gd name="connsiteY75" fmla="*/ 2313179 h 3938179"/>
              <a:gd name="connsiteX76" fmla="*/ 7235034 w 19135506"/>
              <a:gd name="connsiteY76" fmla="*/ 2345559 h 3938179"/>
              <a:gd name="connsiteX77" fmla="*/ 7267664 w 19135506"/>
              <a:gd name="connsiteY77" fmla="*/ 2345559 h 3938179"/>
              <a:gd name="connsiteX78" fmla="*/ 7267664 w 19135506"/>
              <a:gd name="connsiteY78" fmla="*/ 2407034 h 3938179"/>
              <a:gd name="connsiteX79" fmla="*/ 7301127 w 19135506"/>
              <a:gd name="connsiteY79" fmla="*/ 2407034 h 3938179"/>
              <a:gd name="connsiteX80" fmla="*/ 7301127 w 19135506"/>
              <a:gd name="connsiteY80" fmla="*/ 2467288 h 3938179"/>
              <a:gd name="connsiteX81" fmla="*/ 7330066 w 19135506"/>
              <a:gd name="connsiteY81" fmla="*/ 2467288 h 3938179"/>
              <a:gd name="connsiteX82" fmla="*/ 7330066 w 19135506"/>
              <a:gd name="connsiteY82" fmla="*/ 2525471 h 3938179"/>
              <a:gd name="connsiteX83" fmla="*/ 7366102 w 19135506"/>
              <a:gd name="connsiteY83" fmla="*/ 2525471 h 3938179"/>
              <a:gd name="connsiteX84" fmla="*/ 7366102 w 19135506"/>
              <a:gd name="connsiteY84" fmla="*/ 2577376 h 3938179"/>
              <a:gd name="connsiteX85" fmla="*/ 7395646 w 19135506"/>
              <a:gd name="connsiteY85" fmla="*/ 2577376 h 3938179"/>
              <a:gd name="connsiteX86" fmla="*/ 7395646 w 19135506"/>
              <a:gd name="connsiteY86" fmla="*/ 2671388 h 3938179"/>
              <a:gd name="connsiteX87" fmla="*/ 7464760 w 19135506"/>
              <a:gd name="connsiteY87" fmla="*/ 2671388 h 3938179"/>
              <a:gd name="connsiteX88" fmla="*/ 7464760 w 19135506"/>
              <a:gd name="connsiteY88" fmla="*/ 2810898 h 3938179"/>
              <a:gd name="connsiteX89" fmla="*/ 7485849 w 19135506"/>
              <a:gd name="connsiteY89" fmla="*/ 2810898 h 3938179"/>
              <a:gd name="connsiteX90" fmla="*/ 7485849 w 19135506"/>
              <a:gd name="connsiteY90" fmla="*/ 2829917 h 3938179"/>
              <a:gd name="connsiteX91" fmla="*/ 7683404 w 19135506"/>
              <a:gd name="connsiteY91" fmla="*/ 2829917 h 3938179"/>
              <a:gd name="connsiteX92" fmla="*/ 7683404 w 19135506"/>
              <a:gd name="connsiteY92" fmla="*/ 2787266 h 3938179"/>
              <a:gd name="connsiteX93" fmla="*/ 7728750 w 19135506"/>
              <a:gd name="connsiteY93" fmla="*/ 2787266 h 3938179"/>
              <a:gd name="connsiteX94" fmla="*/ 7728750 w 19135506"/>
              <a:gd name="connsiteY94" fmla="*/ 2297834 h 3938179"/>
              <a:gd name="connsiteX95" fmla="*/ 7959101 w 19135506"/>
              <a:gd name="connsiteY95" fmla="*/ 2297834 h 3938179"/>
              <a:gd name="connsiteX96" fmla="*/ 7959101 w 19135506"/>
              <a:gd name="connsiteY96" fmla="*/ 2268896 h 3938179"/>
              <a:gd name="connsiteX97" fmla="*/ 7971553 w 19135506"/>
              <a:gd name="connsiteY97" fmla="*/ 2268896 h 3938179"/>
              <a:gd name="connsiteX98" fmla="*/ 7971553 w 19135506"/>
              <a:gd name="connsiteY98" fmla="*/ 2230947 h 3938179"/>
              <a:gd name="connsiteX99" fmla="*/ 8007769 w 19135506"/>
              <a:gd name="connsiteY99" fmla="*/ 2230947 h 3938179"/>
              <a:gd name="connsiteX100" fmla="*/ 8007769 w 19135506"/>
              <a:gd name="connsiteY100" fmla="*/ 2184280 h 3938179"/>
              <a:gd name="connsiteX101" fmla="*/ 8468472 w 19135506"/>
              <a:gd name="connsiteY101" fmla="*/ 2184280 h 3938179"/>
              <a:gd name="connsiteX102" fmla="*/ 8468472 w 19135506"/>
              <a:gd name="connsiteY102" fmla="*/ 2197978 h 3938179"/>
              <a:gd name="connsiteX103" fmla="*/ 8509244 w 19135506"/>
              <a:gd name="connsiteY103" fmla="*/ 2197978 h 3938179"/>
              <a:gd name="connsiteX104" fmla="*/ 8509244 w 19135506"/>
              <a:gd name="connsiteY104" fmla="*/ 2216997 h 3938179"/>
              <a:gd name="connsiteX105" fmla="*/ 8530734 w 19135506"/>
              <a:gd name="connsiteY105" fmla="*/ 2216997 h 3938179"/>
              <a:gd name="connsiteX106" fmla="*/ 8530734 w 19135506"/>
              <a:gd name="connsiteY106" fmla="*/ 2243731 h 3938179"/>
              <a:gd name="connsiteX107" fmla="*/ 8559315 w 19135506"/>
              <a:gd name="connsiteY107" fmla="*/ 2243731 h 3938179"/>
              <a:gd name="connsiteX108" fmla="*/ 8559315 w 19135506"/>
              <a:gd name="connsiteY108" fmla="*/ 2353512 h 3938179"/>
              <a:gd name="connsiteX109" fmla="*/ 8698824 w 19135506"/>
              <a:gd name="connsiteY109" fmla="*/ 2353512 h 3938179"/>
              <a:gd name="connsiteX110" fmla="*/ 8698824 w 19135506"/>
              <a:gd name="connsiteY110" fmla="*/ 2268897 h 3938179"/>
              <a:gd name="connsiteX111" fmla="*/ 8814000 w 19135506"/>
              <a:gd name="connsiteY111" fmla="*/ 2268897 h 3938179"/>
              <a:gd name="connsiteX112" fmla="*/ 8814000 w 19135506"/>
              <a:gd name="connsiteY112" fmla="*/ 2119653 h 3938179"/>
              <a:gd name="connsiteX113" fmla="*/ 9026510 w 19135506"/>
              <a:gd name="connsiteY113" fmla="*/ 2119653 h 3938179"/>
              <a:gd name="connsiteX114" fmla="*/ 9026510 w 19135506"/>
              <a:gd name="connsiteY114" fmla="*/ 2268897 h 3938179"/>
              <a:gd name="connsiteX115" fmla="*/ 9026510 w 19135506"/>
              <a:gd name="connsiteY115" fmla="*/ 2297835 h 3938179"/>
              <a:gd name="connsiteX116" fmla="*/ 9108806 w 19135506"/>
              <a:gd name="connsiteY116" fmla="*/ 2297835 h 3938179"/>
              <a:gd name="connsiteX117" fmla="*/ 9108806 w 19135506"/>
              <a:gd name="connsiteY117" fmla="*/ 2437606 h 3938179"/>
              <a:gd name="connsiteX118" fmla="*/ 9141686 w 19135506"/>
              <a:gd name="connsiteY118" fmla="*/ 2437606 h 3938179"/>
              <a:gd name="connsiteX119" fmla="*/ 9141686 w 19135506"/>
              <a:gd name="connsiteY119" fmla="*/ 2577377 h 3938179"/>
              <a:gd name="connsiteX120" fmla="*/ 9173913 w 19135506"/>
              <a:gd name="connsiteY120" fmla="*/ 2577377 h 3938179"/>
              <a:gd name="connsiteX121" fmla="*/ 9173913 w 19135506"/>
              <a:gd name="connsiteY121" fmla="*/ 2655211 h 3938179"/>
              <a:gd name="connsiteX122" fmla="*/ 9226037 w 19135506"/>
              <a:gd name="connsiteY122" fmla="*/ 2655211 h 3938179"/>
              <a:gd name="connsiteX123" fmla="*/ 9226037 w 19135506"/>
              <a:gd name="connsiteY123" fmla="*/ 2623327 h 3938179"/>
              <a:gd name="connsiteX124" fmla="*/ 9244019 w 19135506"/>
              <a:gd name="connsiteY124" fmla="*/ 2623327 h 3938179"/>
              <a:gd name="connsiteX125" fmla="*/ 9244019 w 19135506"/>
              <a:gd name="connsiteY125" fmla="*/ 2593935 h 3938179"/>
              <a:gd name="connsiteX126" fmla="*/ 9259890 w 19135506"/>
              <a:gd name="connsiteY126" fmla="*/ 2593935 h 3938179"/>
              <a:gd name="connsiteX127" fmla="*/ 9259890 w 19135506"/>
              <a:gd name="connsiteY127" fmla="*/ 2573651 h 3938179"/>
              <a:gd name="connsiteX128" fmla="*/ 9316232 w 19135506"/>
              <a:gd name="connsiteY128" fmla="*/ 2573651 h 3938179"/>
              <a:gd name="connsiteX129" fmla="*/ 9316232 w 19135506"/>
              <a:gd name="connsiteY129" fmla="*/ 2539103 h 3938179"/>
              <a:gd name="connsiteX130" fmla="*/ 9438547 w 19135506"/>
              <a:gd name="connsiteY130" fmla="*/ 2539103 h 3938179"/>
              <a:gd name="connsiteX131" fmla="*/ 9438547 w 19135506"/>
              <a:gd name="connsiteY131" fmla="*/ 2573651 h 3938179"/>
              <a:gd name="connsiteX132" fmla="*/ 9462881 w 19135506"/>
              <a:gd name="connsiteY132" fmla="*/ 2573651 h 3938179"/>
              <a:gd name="connsiteX133" fmla="*/ 9462881 w 19135506"/>
              <a:gd name="connsiteY133" fmla="*/ 2593598 h 3938179"/>
              <a:gd name="connsiteX134" fmla="*/ 9504779 w 19135506"/>
              <a:gd name="connsiteY134" fmla="*/ 2593598 h 3938179"/>
              <a:gd name="connsiteX135" fmla="*/ 9504779 w 19135506"/>
              <a:gd name="connsiteY135" fmla="*/ 2579547 h 3938179"/>
              <a:gd name="connsiteX136" fmla="*/ 9535775 w 19135506"/>
              <a:gd name="connsiteY136" fmla="*/ 2579547 h 3938179"/>
              <a:gd name="connsiteX137" fmla="*/ 9535775 w 19135506"/>
              <a:gd name="connsiteY137" fmla="*/ 2548438 h 3938179"/>
              <a:gd name="connsiteX138" fmla="*/ 9769854 w 19135506"/>
              <a:gd name="connsiteY138" fmla="*/ 2548438 h 3938179"/>
              <a:gd name="connsiteX139" fmla="*/ 9769854 w 19135506"/>
              <a:gd name="connsiteY139" fmla="*/ 2610542 h 3938179"/>
              <a:gd name="connsiteX140" fmla="*/ 9947684 w 19135506"/>
              <a:gd name="connsiteY140" fmla="*/ 2610542 h 3938179"/>
              <a:gd name="connsiteX141" fmla="*/ 9947684 w 19135506"/>
              <a:gd name="connsiteY141" fmla="*/ 2736611 h 3938179"/>
              <a:gd name="connsiteX142" fmla="*/ 10000832 w 19135506"/>
              <a:gd name="connsiteY142" fmla="*/ 2736611 h 3938179"/>
              <a:gd name="connsiteX143" fmla="*/ 10000832 w 19135506"/>
              <a:gd name="connsiteY143" fmla="*/ 2388321 h 3938179"/>
              <a:gd name="connsiteX144" fmla="*/ 10034600 w 19135506"/>
              <a:gd name="connsiteY144" fmla="*/ 2388321 h 3938179"/>
              <a:gd name="connsiteX145" fmla="*/ 10034600 w 19135506"/>
              <a:gd name="connsiteY145" fmla="*/ 2356755 h 3938179"/>
              <a:gd name="connsiteX146" fmla="*/ 10050084 w 19135506"/>
              <a:gd name="connsiteY146" fmla="*/ 2356755 h 3938179"/>
              <a:gd name="connsiteX147" fmla="*/ 10050084 w 19135506"/>
              <a:gd name="connsiteY147" fmla="*/ 2315516 h 3938179"/>
              <a:gd name="connsiteX148" fmla="*/ 10067327 w 19135506"/>
              <a:gd name="connsiteY148" fmla="*/ 2315516 h 3938179"/>
              <a:gd name="connsiteX149" fmla="*/ 10067327 w 19135506"/>
              <a:gd name="connsiteY149" fmla="*/ 2040937 h 3938179"/>
              <a:gd name="connsiteX150" fmla="*/ 10082395 w 19135506"/>
              <a:gd name="connsiteY150" fmla="*/ 2040937 h 3938179"/>
              <a:gd name="connsiteX151" fmla="*/ 10082395 w 19135506"/>
              <a:gd name="connsiteY151" fmla="*/ 2027316 h 3938179"/>
              <a:gd name="connsiteX152" fmla="*/ 10112025 w 19135506"/>
              <a:gd name="connsiteY152" fmla="*/ 2027316 h 3938179"/>
              <a:gd name="connsiteX153" fmla="*/ 10112025 w 19135506"/>
              <a:gd name="connsiteY153" fmla="*/ 1791012 h 3938179"/>
              <a:gd name="connsiteX154" fmla="*/ 10153717 w 19135506"/>
              <a:gd name="connsiteY154" fmla="*/ 1791012 h 3938179"/>
              <a:gd name="connsiteX155" fmla="*/ 10153717 w 19135506"/>
              <a:gd name="connsiteY155" fmla="*/ 2027316 h 3938179"/>
              <a:gd name="connsiteX156" fmla="*/ 10171076 w 19135506"/>
              <a:gd name="connsiteY156" fmla="*/ 2027316 h 3938179"/>
              <a:gd name="connsiteX157" fmla="*/ 10171076 w 19135506"/>
              <a:gd name="connsiteY157" fmla="*/ 2040937 h 3938179"/>
              <a:gd name="connsiteX158" fmla="*/ 10183415 w 19135506"/>
              <a:gd name="connsiteY158" fmla="*/ 2040937 h 3938179"/>
              <a:gd name="connsiteX159" fmla="*/ 10183415 w 19135506"/>
              <a:gd name="connsiteY159" fmla="*/ 2238405 h 3938179"/>
              <a:gd name="connsiteX160" fmla="*/ 10214311 w 19135506"/>
              <a:gd name="connsiteY160" fmla="*/ 2238405 h 3938179"/>
              <a:gd name="connsiteX161" fmla="*/ 10214311 w 19135506"/>
              <a:gd name="connsiteY161" fmla="*/ 2278506 h 3938179"/>
              <a:gd name="connsiteX162" fmla="*/ 10242721 w 19135506"/>
              <a:gd name="connsiteY162" fmla="*/ 2278506 h 3938179"/>
              <a:gd name="connsiteX163" fmla="*/ 10242721 w 19135506"/>
              <a:gd name="connsiteY163" fmla="*/ 2315516 h 3938179"/>
              <a:gd name="connsiteX164" fmla="*/ 10245675 w 19135506"/>
              <a:gd name="connsiteY164" fmla="*/ 2315516 h 3938179"/>
              <a:gd name="connsiteX165" fmla="*/ 10245675 w 19135506"/>
              <a:gd name="connsiteY165" fmla="*/ 2321757 h 3938179"/>
              <a:gd name="connsiteX166" fmla="*/ 10260855 w 19135506"/>
              <a:gd name="connsiteY166" fmla="*/ 2321757 h 3938179"/>
              <a:gd name="connsiteX167" fmla="*/ 10260855 w 19135506"/>
              <a:gd name="connsiteY167" fmla="*/ 2351382 h 3938179"/>
              <a:gd name="connsiteX168" fmla="*/ 10283960 w 19135506"/>
              <a:gd name="connsiteY168" fmla="*/ 2351382 h 3938179"/>
              <a:gd name="connsiteX169" fmla="*/ 10283960 w 19135506"/>
              <a:gd name="connsiteY169" fmla="*/ 2554305 h 3938179"/>
              <a:gd name="connsiteX170" fmla="*/ 10295558 w 19135506"/>
              <a:gd name="connsiteY170" fmla="*/ 2554305 h 3938179"/>
              <a:gd name="connsiteX171" fmla="*/ 10295558 w 19135506"/>
              <a:gd name="connsiteY171" fmla="*/ 2571391 h 3938179"/>
              <a:gd name="connsiteX172" fmla="*/ 10444133 w 19135506"/>
              <a:gd name="connsiteY172" fmla="*/ 2571391 h 3938179"/>
              <a:gd name="connsiteX173" fmla="*/ 10444133 w 19135506"/>
              <a:gd name="connsiteY173" fmla="*/ 2607108 h 3938179"/>
              <a:gd name="connsiteX174" fmla="*/ 10509734 w 19135506"/>
              <a:gd name="connsiteY174" fmla="*/ 2607108 h 3938179"/>
              <a:gd name="connsiteX175" fmla="*/ 10509734 w 19135506"/>
              <a:gd name="connsiteY175" fmla="*/ 2637020 h 3938179"/>
              <a:gd name="connsiteX176" fmla="*/ 10532929 w 19135506"/>
              <a:gd name="connsiteY176" fmla="*/ 2637020 h 3938179"/>
              <a:gd name="connsiteX177" fmla="*/ 10532929 w 19135506"/>
              <a:gd name="connsiteY177" fmla="*/ 2672886 h 3938179"/>
              <a:gd name="connsiteX178" fmla="*/ 10617532 w 19135506"/>
              <a:gd name="connsiteY178" fmla="*/ 2672886 h 3938179"/>
              <a:gd name="connsiteX179" fmla="*/ 10617532 w 19135506"/>
              <a:gd name="connsiteY179" fmla="*/ 2632774 h 3938179"/>
              <a:gd name="connsiteX180" fmla="*/ 10643128 w 19135506"/>
              <a:gd name="connsiteY180" fmla="*/ 2632774 h 3938179"/>
              <a:gd name="connsiteX181" fmla="*/ 10643128 w 19135506"/>
              <a:gd name="connsiteY181" fmla="*/ 2552816 h 3938179"/>
              <a:gd name="connsiteX182" fmla="*/ 10667686 w 19135506"/>
              <a:gd name="connsiteY182" fmla="*/ 2552816 h 3938179"/>
              <a:gd name="connsiteX183" fmla="*/ 10667686 w 19135506"/>
              <a:gd name="connsiteY183" fmla="*/ 2442411 h 3938179"/>
              <a:gd name="connsiteX184" fmla="*/ 10737430 w 19135506"/>
              <a:gd name="connsiteY184" fmla="*/ 2442411 h 3938179"/>
              <a:gd name="connsiteX185" fmla="*/ 10737430 w 19135506"/>
              <a:gd name="connsiteY185" fmla="*/ 2289074 h 3938179"/>
              <a:gd name="connsiteX186" fmla="*/ 10767088 w 19135506"/>
              <a:gd name="connsiteY186" fmla="*/ 2289074 h 3938179"/>
              <a:gd name="connsiteX187" fmla="*/ 10767088 w 19135506"/>
              <a:gd name="connsiteY187" fmla="*/ 2254766 h 3938179"/>
              <a:gd name="connsiteX188" fmla="*/ 10790857 w 19135506"/>
              <a:gd name="connsiteY188" fmla="*/ 2254766 h 3938179"/>
              <a:gd name="connsiteX189" fmla="*/ 10790857 w 19135506"/>
              <a:gd name="connsiteY189" fmla="*/ 2133566 h 3938179"/>
              <a:gd name="connsiteX190" fmla="*/ 10821011 w 19135506"/>
              <a:gd name="connsiteY190" fmla="*/ 2133566 h 3938179"/>
              <a:gd name="connsiteX191" fmla="*/ 10821011 w 19135506"/>
              <a:gd name="connsiteY191" fmla="*/ 2025610 h 3938179"/>
              <a:gd name="connsiteX192" fmla="*/ 10855220 w 19135506"/>
              <a:gd name="connsiteY192" fmla="*/ 2025610 h 3938179"/>
              <a:gd name="connsiteX193" fmla="*/ 10855220 w 19135506"/>
              <a:gd name="connsiteY193" fmla="*/ 1940783 h 3938179"/>
              <a:gd name="connsiteX194" fmla="*/ 10898250 w 19135506"/>
              <a:gd name="connsiteY194" fmla="*/ 1940783 h 3938179"/>
              <a:gd name="connsiteX195" fmla="*/ 10898250 w 19135506"/>
              <a:gd name="connsiteY195" fmla="*/ 1839684 h 3938179"/>
              <a:gd name="connsiteX196" fmla="*/ 11256137 w 19135506"/>
              <a:gd name="connsiteY196" fmla="*/ 1839684 h 3938179"/>
              <a:gd name="connsiteX197" fmla="*/ 11256137 w 19135506"/>
              <a:gd name="connsiteY197" fmla="*/ 1940992 h 3938179"/>
              <a:gd name="connsiteX198" fmla="*/ 11288268 w 19135506"/>
              <a:gd name="connsiteY198" fmla="*/ 1940992 h 3938179"/>
              <a:gd name="connsiteX199" fmla="*/ 11288268 w 19135506"/>
              <a:gd name="connsiteY199" fmla="*/ 2001263 h 3938179"/>
              <a:gd name="connsiteX200" fmla="*/ 11310880 w 19135506"/>
              <a:gd name="connsiteY200" fmla="*/ 2001263 h 3938179"/>
              <a:gd name="connsiteX201" fmla="*/ 11310880 w 19135506"/>
              <a:gd name="connsiteY201" fmla="*/ 2107633 h 3938179"/>
              <a:gd name="connsiteX202" fmla="*/ 11345465 w 19135506"/>
              <a:gd name="connsiteY202" fmla="*/ 2107633 h 3938179"/>
              <a:gd name="connsiteX203" fmla="*/ 11345465 w 19135506"/>
              <a:gd name="connsiteY203" fmla="*/ 2282390 h 3938179"/>
              <a:gd name="connsiteX204" fmla="*/ 11376523 w 19135506"/>
              <a:gd name="connsiteY204" fmla="*/ 2282390 h 3938179"/>
              <a:gd name="connsiteX205" fmla="*/ 11376523 w 19135506"/>
              <a:gd name="connsiteY205" fmla="*/ 2401984 h 3938179"/>
              <a:gd name="connsiteX206" fmla="*/ 11399203 w 19135506"/>
              <a:gd name="connsiteY206" fmla="*/ 2401984 h 3938179"/>
              <a:gd name="connsiteX207" fmla="*/ 11399203 w 19135506"/>
              <a:gd name="connsiteY207" fmla="*/ 2533507 h 3938179"/>
              <a:gd name="connsiteX208" fmla="*/ 11423397 w 19135506"/>
              <a:gd name="connsiteY208" fmla="*/ 2533507 h 3938179"/>
              <a:gd name="connsiteX209" fmla="*/ 11423397 w 19135506"/>
              <a:gd name="connsiteY209" fmla="*/ 2564451 h 3938179"/>
              <a:gd name="connsiteX210" fmla="*/ 11447590 w 19135506"/>
              <a:gd name="connsiteY210" fmla="*/ 2564451 h 3938179"/>
              <a:gd name="connsiteX211" fmla="*/ 11447590 w 19135506"/>
              <a:gd name="connsiteY211" fmla="*/ 2510229 h 3938179"/>
              <a:gd name="connsiteX212" fmla="*/ 11483303 w 19135506"/>
              <a:gd name="connsiteY212" fmla="*/ 2510229 h 3938179"/>
              <a:gd name="connsiteX213" fmla="*/ 11483303 w 19135506"/>
              <a:gd name="connsiteY213" fmla="*/ 2458114 h 3938179"/>
              <a:gd name="connsiteX214" fmla="*/ 11506653 w 19135506"/>
              <a:gd name="connsiteY214" fmla="*/ 2458114 h 3938179"/>
              <a:gd name="connsiteX215" fmla="*/ 11506653 w 19135506"/>
              <a:gd name="connsiteY215" fmla="*/ 2233760 h 3938179"/>
              <a:gd name="connsiteX216" fmla="*/ 11537922 w 19135506"/>
              <a:gd name="connsiteY216" fmla="*/ 2233760 h 3938179"/>
              <a:gd name="connsiteX217" fmla="*/ 11537922 w 19135506"/>
              <a:gd name="connsiteY217" fmla="*/ 2458114 h 3938179"/>
              <a:gd name="connsiteX218" fmla="*/ 11561273 w 19135506"/>
              <a:gd name="connsiteY218" fmla="*/ 2458114 h 3938179"/>
              <a:gd name="connsiteX219" fmla="*/ 11561273 w 19135506"/>
              <a:gd name="connsiteY219" fmla="*/ 2510229 h 3938179"/>
              <a:gd name="connsiteX220" fmla="*/ 11596986 w 19135506"/>
              <a:gd name="connsiteY220" fmla="*/ 2510229 h 3938179"/>
              <a:gd name="connsiteX221" fmla="*/ 11596986 w 19135506"/>
              <a:gd name="connsiteY221" fmla="*/ 2554405 h 3938179"/>
              <a:gd name="connsiteX222" fmla="*/ 11626796 w 19135506"/>
              <a:gd name="connsiteY222" fmla="*/ 2554405 h 3938179"/>
              <a:gd name="connsiteX223" fmla="*/ 11626796 w 19135506"/>
              <a:gd name="connsiteY223" fmla="*/ 2591693 h 3938179"/>
              <a:gd name="connsiteX224" fmla="*/ 11656050 w 19135506"/>
              <a:gd name="connsiteY224" fmla="*/ 2591693 h 3938179"/>
              <a:gd name="connsiteX225" fmla="*/ 11656050 w 19135506"/>
              <a:gd name="connsiteY225" fmla="*/ 2900381 h 3938179"/>
              <a:gd name="connsiteX226" fmla="*/ 11707155 w 19135506"/>
              <a:gd name="connsiteY226" fmla="*/ 2900381 h 3938179"/>
              <a:gd name="connsiteX227" fmla="*/ 11707155 w 19135506"/>
              <a:gd name="connsiteY227" fmla="*/ 2572489 h 3938179"/>
              <a:gd name="connsiteX228" fmla="*/ 11729414 w 19135506"/>
              <a:gd name="connsiteY228" fmla="*/ 2572489 h 3938179"/>
              <a:gd name="connsiteX229" fmla="*/ 11729414 w 19135506"/>
              <a:gd name="connsiteY229" fmla="*/ 1346803 h 3938179"/>
              <a:gd name="connsiteX230" fmla="*/ 11762517 w 19135506"/>
              <a:gd name="connsiteY230" fmla="*/ 1346803 h 3938179"/>
              <a:gd name="connsiteX231" fmla="*/ 11762517 w 19135506"/>
              <a:gd name="connsiteY231" fmla="*/ 1228203 h 3938179"/>
              <a:gd name="connsiteX232" fmla="*/ 11788935 w 19135506"/>
              <a:gd name="connsiteY232" fmla="*/ 1228203 h 3938179"/>
              <a:gd name="connsiteX233" fmla="*/ 11788935 w 19135506"/>
              <a:gd name="connsiteY233" fmla="*/ 1190159 h 3938179"/>
              <a:gd name="connsiteX234" fmla="*/ 11800933 w 19135506"/>
              <a:gd name="connsiteY234" fmla="*/ 1190159 h 3938179"/>
              <a:gd name="connsiteX235" fmla="*/ 11800933 w 19135506"/>
              <a:gd name="connsiteY235" fmla="*/ 1181592 h 3938179"/>
              <a:gd name="connsiteX236" fmla="*/ 12000670 w 19135506"/>
              <a:gd name="connsiteY236" fmla="*/ 1181592 h 3938179"/>
              <a:gd name="connsiteX237" fmla="*/ 12000670 w 19135506"/>
              <a:gd name="connsiteY237" fmla="*/ 1190159 h 3938179"/>
              <a:gd name="connsiteX238" fmla="*/ 12000670 w 19135506"/>
              <a:gd name="connsiteY238" fmla="*/ 1228203 h 3938179"/>
              <a:gd name="connsiteX239" fmla="*/ 12012668 w 19135506"/>
              <a:gd name="connsiteY239" fmla="*/ 1228203 h 3938179"/>
              <a:gd name="connsiteX240" fmla="*/ 12012668 w 19135506"/>
              <a:gd name="connsiteY240" fmla="*/ 1346803 h 3938179"/>
              <a:gd name="connsiteX241" fmla="*/ 12044125 w 19135506"/>
              <a:gd name="connsiteY241" fmla="*/ 1346803 h 3938179"/>
              <a:gd name="connsiteX242" fmla="*/ 12044125 w 19135506"/>
              <a:gd name="connsiteY242" fmla="*/ 2131891 h 3938179"/>
              <a:gd name="connsiteX243" fmla="*/ 12051301 w 19135506"/>
              <a:gd name="connsiteY243" fmla="*/ 2131891 h 3938179"/>
              <a:gd name="connsiteX244" fmla="*/ 12051301 w 19135506"/>
              <a:gd name="connsiteY244" fmla="*/ 2160131 h 3938179"/>
              <a:gd name="connsiteX245" fmla="*/ 12067779 w 19135506"/>
              <a:gd name="connsiteY245" fmla="*/ 2160131 h 3938179"/>
              <a:gd name="connsiteX246" fmla="*/ 12067779 w 19135506"/>
              <a:gd name="connsiteY246" fmla="*/ 2150364 h 3938179"/>
              <a:gd name="connsiteX247" fmla="*/ 12086252 w 19135506"/>
              <a:gd name="connsiteY247" fmla="*/ 2131891 h 3938179"/>
              <a:gd name="connsiteX248" fmla="*/ 12213966 w 19135506"/>
              <a:gd name="connsiteY248" fmla="*/ 2131891 h 3938179"/>
              <a:gd name="connsiteX249" fmla="*/ 12232439 w 19135506"/>
              <a:gd name="connsiteY249" fmla="*/ 2150364 h 3938179"/>
              <a:gd name="connsiteX250" fmla="*/ 12232439 w 19135506"/>
              <a:gd name="connsiteY250" fmla="*/ 2160131 h 3938179"/>
              <a:gd name="connsiteX251" fmla="*/ 12268355 w 19135506"/>
              <a:gd name="connsiteY251" fmla="*/ 2160131 h 3938179"/>
              <a:gd name="connsiteX252" fmla="*/ 12268355 w 19135506"/>
              <a:gd name="connsiteY252" fmla="*/ 2196980 h 3938179"/>
              <a:gd name="connsiteX253" fmla="*/ 12290198 w 19135506"/>
              <a:gd name="connsiteY253" fmla="*/ 2196980 h 3938179"/>
              <a:gd name="connsiteX254" fmla="*/ 12290199 w 19135506"/>
              <a:gd name="connsiteY254" fmla="*/ 2196980 h 3938179"/>
              <a:gd name="connsiteX255" fmla="*/ 12290199 w 19135506"/>
              <a:gd name="connsiteY255" fmla="*/ 2225219 h 3938179"/>
              <a:gd name="connsiteX256" fmla="*/ 12333389 w 19135506"/>
              <a:gd name="connsiteY256" fmla="*/ 2225219 h 3938179"/>
              <a:gd name="connsiteX257" fmla="*/ 12333389 w 19135506"/>
              <a:gd name="connsiteY257" fmla="*/ 2481795 h 3938179"/>
              <a:gd name="connsiteX258" fmla="*/ 12441243 w 19135506"/>
              <a:gd name="connsiteY258" fmla="*/ 2481795 h 3938179"/>
              <a:gd name="connsiteX259" fmla="*/ 12441243 w 19135506"/>
              <a:gd name="connsiteY259" fmla="*/ 2453494 h 3938179"/>
              <a:gd name="connsiteX260" fmla="*/ 12482965 w 19135506"/>
              <a:gd name="connsiteY260" fmla="*/ 2453494 h 3938179"/>
              <a:gd name="connsiteX261" fmla="*/ 12482965 w 19135506"/>
              <a:gd name="connsiteY261" fmla="*/ 2135997 h 3938179"/>
              <a:gd name="connsiteX262" fmla="*/ 12503282 w 19135506"/>
              <a:gd name="connsiteY262" fmla="*/ 2135997 h 3938179"/>
              <a:gd name="connsiteX263" fmla="*/ 12503282 w 19135506"/>
              <a:gd name="connsiteY263" fmla="*/ 2099529 h 3938179"/>
              <a:gd name="connsiteX264" fmla="*/ 12533260 w 19135506"/>
              <a:gd name="connsiteY264" fmla="*/ 2099529 h 3938179"/>
              <a:gd name="connsiteX265" fmla="*/ 12533260 w 19135506"/>
              <a:gd name="connsiteY265" fmla="*/ 2063063 h 3938179"/>
              <a:gd name="connsiteX266" fmla="*/ 12682979 w 19135506"/>
              <a:gd name="connsiteY266" fmla="*/ 2063063 h 3938179"/>
              <a:gd name="connsiteX267" fmla="*/ 12682979 w 19135506"/>
              <a:gd name="connsiteY267" fmla="*/ 2099529 h 3938179"/>
              <a:gd name="connsiteX268" fmla="*/ 12756769 w 19135506"/>
              <a:gd name="connsiteY268" fmla="*/ 2099529 h 3938179"/>
              <a:gd name="connsiteX269" fmla="*/ 12756769 w 19135506"/>
              <a:gd name="connsiteY269" fmla="*/ 2420686 h 3938179"/>
              <a:gd name="connsiteX270" fmla="*/ 12791146 w 19135506"/>
              <a:gd name="connsiteY270" fmla="*/ 2420686 h 3938179"/>
              <a:gd name="connsiteX271" fmla="*/ 12791146 w 19135506"/>
              <a:gd name="connsiteY271" fmla="*/ 2225219 h 3938179"/>
              <a:gd name="connsiteX272" fmla="*/ 12832556 w 19135506"/>
              <a:gd name="connsiteY272" fmla="*/ 2225219 h 3938179"/>
              <a:gd name="connsiteX273" fmla="*/ 12832556 w 19135506"/>
              <a:gd name="connsiteY273" fmla="*/ 2131890 h 3938179"/>
              <a:gd name="connsiteX274" fmla="*/ 12862851 w 19135506"/>
              <a:gd name="connsiteY274" fmla="*/ 2131890 h 3938179"/>
              <a:gd name="connsiteX275" fmla="*/ 12862851 w 19135506"/>
              <a:gd name="connsiteY275" fmla="*/ 2099529 h 3938179"/>
              <a:gd name="connsiteX276" fmla="*/ 12880771 w 19135506"/>
              <a:gd name="connsiteY276" fmla="*/ 2099529 h 3938179"/>
              <a:gd name="connsiteX277" fmla="*/ 12880771 w 19135506"/>
              <a:gd name="connsiteY277" fmla="*/ 2063063 h 3938179"/>
              <a:gd name="connsiteX278" fmla="*/ 13012571 w 19135506"/>
              <a:gd name="connsiteY278" fmla="*/ 2063063 h 3938179"/>
              <a:gd name="connsiteX279" fmla="*/ 13012571 w 19135506"/>
              <a:gd name="connsiteY279" fmla="*/ 2099529 h 3938179"/>
              <a:gd name="connsiteX280" fmla="*/ 13044870 w 19135506"/>
              <a:gd name="connsiteY280" fmla="*/ 2099529 h 3938179"/>
              <a:gd name="connsiteX281" fmla="*/ 13044870 w 19135506"/>
              <a:gd name="connsiteY281" fmla="*/ 2131891 h 3938179"/>
              <a:gd name="connsiteX282" fmla="*/ 13070899 w 19135506"/>
              <a:gd name="connsiteY282" fmla="*/ 2131891 h 3938179"/>
              <a:gd name="connsiteX283" fmla="*/ 13070899 w 19135506"/>
              <a:gd name="connsiteY283" fmla="*/ 2233829 h 3938179"/>
              <a:gd name="connsiteX284" fmla="*/ 13122652 w 19135506"/>
              <a:gd name="connsiteY284" fmla="*/ 2233829 h 3938179"/>
              <a:gd name="connsiteX285" fmla="*/ 13122652 w 19135506"/>
              <a:gd name="connsiteY285" fmla="*/ 2261239 h 3938179"/>
              <a:gd name="connsiteX286" fmla="*/ 13134961 w 19135506"/>
              <a:gd name="connsiteY286" fmla="*/ 2261239 h 3938179"/>
              <a:gd name="connsiteX287" fmla="*/ 13134961 w 19135506"/>
              <a:gd name="connsiteY287" fmla="*/ 2322279 h 3938179"/>
              <a:gd name="connsiteX288" fmla="*/ 13296300 w 19135506"/>
              <a:gd name="connsiteY288" fmla="*/ 2322279 h 3938179"/>
              <a:gd name="connsiteX289" fmla="*/ 13296300 w 19135506"/>
              <a:gd name="connsiteY289" fmla="*/ 2322278 h 3938179"/>
              <a:gd name="connsiteX290" fmla="*/ 13296299 w 19135506"/>
              <a:gd name="connsiteY290" fmla="*/ 2322278 h 3938179"/>
              <a:gd name="connsiteX291" fmla="*/ 13296299 w 19135506"/>
              <a:gd name="connsiteY291" fmla="*/ 2186441 h 3938179"/>
              <a:gd name="connsiteX292" fmla="*/ 13296299 w 19135506"/>
              <a:gd name="connsiteY292" fmla="*/ 1319571 h 3938179"/>
              <a:gd name="connsiteX293" fmla="*/ 13296299 w 19135506"/>
              <a:gd name="connsiteY293" fmla="*/ 1189176 h 3938179"/>
              <a:gd name="connsiteX294" fmla="*/ 13329212 w 19135506"/>
              <a:gd name="connsiteY294" fmla="*/ 1189176 h 3938179"/>
              <a:gd name="connsiteX295" fmla="*/ 13329212 w 19135506"/>
              <a:gd name="connsiteY295" fmla="*/ 944714 h 3938179"/>
              <a:gd name="connsiteX296" fmla="*/ 13365590 w 19135506"/>
              <a:gd name="connsiteY296" fmla="*/ 944714 h 3938179"/>
              <a:gd name="connsiteX297" fmla="*/ 13365590 w 19135506"/>
              <a:gd name="connsiteY297" fmla="*/ 817109 h 3938179"/>
              <a:gd name="connsiteX298" fmla="*/ 13393460 w 19135506"/>
              <a:gd name="connsiteY298" fmla="*/ 817109 h 3938179"/>
              <a:gd name="connsiteX299" fmla="*/ 13393460 w 19135506"/>
              <a:gd name="connsiteY299" fmla="*/ 593980 h 3938179"/>
              <a:gd name="connsiteX300" fmla="*/ 13420895 w 19135506"/>
              <a:gd name="connsiteY300" fmla="*/ 593980 h 3938179"/>
              <a:gd name="connsiteX301" fmla="*/ 13420895 w 19135506"/>
              <a:gd name="connsiteY301" fmla="*/ 561289 h 3938179"/>
              <a:gd name="connsiteX302" fmla="*/ 13448435 w 19135506"/>
              <a:gd name="connsiteY302" fmla="*/ 561289 h 3938179"/>
              <a:gd name="connsiteX303" fmla="*/ 13448435 w 19135506"/>
              <a:gd name="connsiteY303" fmla="*/ 534615 h 3938179"/>
              <a:gd name="connsiteX304" fmla="*/ 13466637 w 19135506"/>
              <a:gd name="connsiteY304" fmla="*/ 534615 h 3938179"/>
              <a:gd name="connsiteX305" fmla="*/ 13466637 w 19135506"/>
              <a:gd name="connsiteY305" fmla="*/ 495809 h 3938179"/>
              <a:gd name="connsiteX306" fmla="*/ 13475295 w 19135506"/>
              <a:gd name="connsiteY306" fmla="*/ 495809 h 3938179"/>
              <a:gd name="connsiteX307" fmla="*/ 13475295 w 19135506"/>
              <a:gd name="connsiteY307" fmla="*/ 271203 h 3938179"/>
              <a:gd name="connsiteX308" fmla="*/ 13506564 w 19135506"/>
              <a:gd name="connsiteY308" fmla="*/ 271203 h 3938179"/>
              <a:gd name="connsiteX309" fmla="*/ 13506564 w 19135506"/>
              <a:gd name="connsiteY309" fmla="*/ 495809 h 3938179"/>
              <a:gd name="connsiteX310" fmla="*/ 13515221 w 19135506"/>
              <a:gd name="connsiteY310" fmla="*/ 495809 h 3938179"/>
              <a:gd name="connsiteX311" fmla="*/ 13515221 w 19135506"/>
              <a:gd name="connsiteY311" fmla="*/ 534615 h 3938179"/>
              <a:gd name="connsiteX312" fmla="*/ 13539326 w 19135506"/>
              <a:gd name="connsiteY312" fmla="*/ 534615 h 3938179"/>
              <a:gd name="connsiteX313" fmla="*/ 13539326 w 19135506"/>
              <a:gd name="connsiteY313" fmla="*/ 569950 h 3938179"/>
              <a:gd name="connsiteX314" fmla="*/ 13552866 w 19135506"/>
              <a:gd name="connsiteY314" fmla="*/ 569950 h 3938179"/>
              <a:gd name="connsiteX315" fmla="*/ 13552866 w 19135506"/>
              <a:gd name="connsiteY315" fmla="*/ 587873 h 3938179"/>
              <a:gd name="connsiteX316" fmla="*/ 13578649 w 19135506"/>
              <a:gd name="connsiteY316" fmla="*/ 587873 h 3938179"/>
              <a:gd name="connsiteX317" fmla="*/ 13578649 w 19135506"/>
              <a:gd name="connsiteY317" fmla="*/ 785894 h 3938179"/>
              <a:gd name="connsiteX318" fmla="*/ 13615266 w 19135506"/>
              <a:gd name="connsiteY318" fmla="*/ 785894 h 3938179"/>
              <a:gd name="connsiteX319" fmla="*/ 13615266 w 19135506"/>
              <a:gd name="connsiteY319" fmla="*/ 817109 h 3938179"/>
              <a:gd name="connsiteX320" fmla="*/ 13639910 w 19135506"/>
              <a:gd name="connsiteY320" fmla="*/ 817109 h 3938179"/>
              <a:gd name="connsiteX321" fmla="*/ 13639910 w 19135506"/>
              <a:gd name="connsiteY321" fmla="*/ 944714 h 3938179"/>
              <a:gd name="connsiteX322" fmla="*/ 13670647 w 19135506"/>
              <a:gd name="connsiteY322" fmla="*/ 944714 h 3938179"/>
              <a:gd name="connsiteX323" fmla="*/ 13670647 w 19135506"/>
              <a:gd name="connsiteY323" fmla="*/ 1169319 h 3938179"/>
              <a:gd name="connsiteX324" fmla="*/ 13709971 w 19135506"/>
              <a:gd name="connsiteY324" fmla="*/ 1169319 h 3938179"/>
              <a:gd name="connsiteX325" fmla="*/ 13709971 w 19135506"/>
              <a:gd name="connsiteY325" fmla="*/ 1138685 h 3938179"/>
              <a:gd name="connsiteX326" fmla="*/ 13729030 w 19135506"/>
              <a:gd name="connsiteY326" fmla="*/ 1138685 h 3938179"/>
              <a:gd name="connsiteX327" fmla="*/ 13729030 w 19135506"/>
              <a:gd name="connsiteY327" fmla="*/ 1109885 h 3938179"/>
              <a:gd name="connsiteX328" fmla="*/ 13746547 w 19135506"/>
              <a:gd name="connsiteY328" fmla="*/ 1109885 h 3938179"/>
              <a:gd name="connsiteX329" fmla="*/ 13746547 w 19135506"/>
              <a:gd name="connsiteY329" fmla="*/ 1068399 h 3938179"/>
              <a:gd name="connsiteX330" fmla="*/ 13775370 w 19135506"/>
              <a:gd name="connsiteY330" fmla="*/ 1068399 h 3938179"/>
              <a:gd name="connsiteX331" fmla="*/ 13775370 w 19135506"/>
              <a:gd name="connsiteY331" fmla="*/ 1035897 h 3938179"/>
              <a:gd name="connsiteX332" fmla="*/ 13793371 w 19135506"/>
              <a:gd name="connsiteY332" fmla="*/ 1035897 h 3938179"/>
              <a:gd name="connsiteX333" fmla="*/ 13793371 w 19135506"/>
              <a:gd name="connsiteY333" fmla="*/ 881475 h 3938179"/>
              <a:gd name="connsiteX334" fmla="*/ 13824640 w 19135506"/>
              <a:gd name="connsiteY334" fmla="*/ 881475 h 3938179"/>
              <a:gd name="connsiteX335" fmla="*/ 13824640 w 19135506"/>
              <a:gd name="connsiteY335" fmla="*/ 1035897 h 3938179"/>
              <a:gd name="connsiteX336" fmla="*/ 13833485 w 19135506"/>
              <a:gd name="connsiteY336" fmla="*/ 1035897 h 3938179"/>
              <a:gd name="connsiteX337" fmla="*/ 13833485 w 19135506"/>
              <a:gd name="connsiteY337" fmla="*/ 1053836 h 3938179"/>
              <a:gd name="connsiteX338" fmla="*/ 13849881 w 19135506"/>
              <a:gd name="connsiteY338" fmla="*/ 1053836 h 3938179"/>
              <a:gd name="connsiteX339" fmla="*/ 13849881 w 19135506"/>
              <a:gd name="connsiteY339" fmla="*/ 1068399 h 3938179"/>
              <a:gd name="connsiteX340" fmla="*/ 13854302 w 19135506"/>
              <a:gd name="connsiteY340" fmla="*/ 1068399 h 3938179"/>
              <a:gd name="connsiteX341" fmla="*/ 13854302 w 19135506"/>
              <a:gd name="connsiteY341" fmla="*/ 1128787 h 3938179"/>
              <a:gd name="connsiteX342" fmla="*/ 13887828 w 19135506"/>
              <a:gd name="connsiteY342" fmla="*/ 1128787 h 3938179"/>
              <a:gd name="connsiteX343" fmla="*/ 13887828 w 19135506"/>
              <a:gd name="connsiteY343" fmla="*/ 1193780 h 3938179"/>
              <a:gd name="connsiteX344" fmla="*/ 13920012 w 19135506"/>
              <a:gd name="connsiteY344" fmla="*/ 1193780 h 3938179"/>
              <a:gd name="connsiteX345" fmla="*/ 13920012 w 19135506"/>
              <a:gd name="connsiteY345" fmla="*/ 1257940 h 3938179"/>
              <a:gd name="connsiteX346" fmla="*/ 13951850 w 19135506"/>
              <a:gd name="connsiteY346" fmla="*/ 1257940 h 3938179"/>
              <a:gd name="connsiteX347" fmla="*/ 13951850 w 19135506"/>
              <a:gd name="connsiteY347" fmla="*/ 1319571 h 3938179"/>
              <a:gd name="connsiteX348" fmla="*/ 13985625 w 19135506"/>
              <a:gd name="connsiteY348" fmla="*/ 1319571 h 3938179"/>
              <a:gd name="connsiteX349" fmla="*/ 13985625 w 19135506"/>
              <a:gd name="connsiteY349" fmla="*/ 1450990 h 3938179"/>
              <a:gd name="connsiteX350" fmla="*/ 14001689 w 19135506"/>
              <a:gd name="connsiteY350" fmla="*/ 1450990 h 3938179"/>
              <a:gd name="connsiteX351" fmla="*/ 14001689 w 19135506"/>
              <a:gd name="connsiteY351" fmla="*/ 1823645 h 3938179"/>
              <a:gd name="connsiteX352" fmla="*/ 14047894 w 19135506"/>
              <a:gd name="connsiteY352" fmla="*/ 1823645 h 3938179"/>
              <a:gd name="connsiteX353" fmla="*/ 14047894 w 19135506"/>
              <a:gd name="connsiteY353" fmla="*/ 1957793 h 3938179"/>
              <a:gd name="connsiteX354" fmla="*/ 14069863 w 19135506"/>
              <a:gd name="connsiteY354" fmla="*/ 1957793 h 3938179"/>
              <a:gd name="connsiteX355" fmla="*/ 14069863 w 19135506"/>
              <a:gd name="connsiteY355" fmla="*/ 2285796 h 3938179"/>
              <a:gd name="connsiteX356" fmla="*/ 14097737 w 19135506"/>
              <a:gd name="connsiteY356" fmla="*/ 2285796 h 3938179"/>
              <a:gd name="connsiteX357" fmla="*/ 14097737 w 19135506"/>
              <a:gd name="connsiteY357" fmla="*/ 2298955 h 3938179"/>
              <a:gd name="connsiteX358" fmla="*/ 14123580 w 19135506"/>
              <a:gd name="connsiteY358" fmla="*/ 2298955 h 3938179"/>
              <a:gd name="connsiteX359" fmla="*/ 14123580 w 19135506"/>
              <a:gd name="connsiteY359" fmla="*/ 2233829 h 3938179"/>
              <a:gd name="connsiteX360" fmla="*/ 14149076 w 19135506"/>
              <a:gd name="connsiteY360" fmla="*/ 2233829 h 3938179"/>
              <a:gd name="connsiteX361" fmla="*/ 14149076 w 19135506"/>
              <a:gd name="connsiteY361" fmla="*/ 2158090 h 3938179"/>
              <a:gd name="connsiteX362" fmla="*/ 14162436 w 19135506"/>
              <a:gd name="connsiteY362" fmla="*/ 2158090 h 3938179"/>
              <a:gd name="connsiteX363" fmla="*/ 14162436 w 19135506"/>
              <a:gd name="connsiteY363" fmla="*/ 2135951 h 3938179"/>
              <a:gd name="connsiteX364" fmla="*/ 14223273 w 19135506"/>
              <a:gd name="connsiteY364" fmla="*/ 2135951 h 3938179"/>
              <a:gd name="connsiteX365" fmla="*/ 14223273 w 19135506"/>
              <a:gd name="connsiteY365" fmla="*/ 2148595 h 3938179"/>
              <a:gd name="connsiteX366" fmla="*/ 14234272 w 19135506"/>
              <a:gd name="connsiteY366" fmla="*/ 2148595 h 3938179"/>
              <a:gd name="connsiteX367" fmla="*/ 14234272 w 19135506"/>
              <a:gd name="connsiteY367" fmla="*/ 2190653 h 3938179"/>
              <a:gd name="connsiteX368" fmla="*/ 14253692 w 19135506"/>
              <a:gd name="connsiteY368" fmla="*/ 2190653 h 3938179"/>
              <a:gd name="connsiteX369" fmla="*/ 14253692 w 19135506"/>
              <a:gd name="connsiteY369" fmla="*/ 2206714 h 3938179"/>
              <a:gd name="connsiteX370" fmla="*/ 14264690 w 19135506"/>
              <a:gd name="connsiteY370" fmla="*/ 2206714 h 3938179"/>
              <a:gd name="connsiteX371" fmla="*/ 14264690 w 19135506"/>
              <a:gd name="connsiteY371" fmla="*/ 2259290 h 3938179"/>
              <a:gd name="connsiteX372" fmla="*/ 14289500 w 19135506"/>
              <a:gd name="connsiteY372" fmla="*/ 2259290 h 3938179"/>
              <a:gd name="connsiteX373" fmla="*/ 14289500 w 19135506"/>
              <a:gd name="connsiteY373" fmla="*/ 2311866 h 3938179"/>
              <a:gd name="connsiteX374" fmla="*/ 14310844 w 19135506"/>
              <a:gd name="connsiteY374" fmla="*/ 2311866 h 3938179"/>
              <a:gd name="connsiteX375" fmla="*/ 14310844 w 19135506"/>
              <a:gd name="connsiteY375" fmla="*/ 2335432 h 3938179"/>
              <a:gd name="connsiteX376" fmla="*/ 14326150 w 19135506"/>
              <a:gd name="connsiteY376" fmla="*/ 2335432 h 3938179"/>
              <a:gd name="connsiteX377" fmla="*/ 14326150 w 19135506"/>
              <a:gd name="connsiteY377" fmla="*/ 2362074 h 3938179"/>
              <a:gd name="connsiteX378" fmla="*/ 14355564 w 19135506"/>
              <a:gd name="connsiteY378" fmla="*/ 2362074 h 3938179"/>
              <a:gd name="connsiteX379" fmla="*/ 14355564 w 19135506"/>
              <a:gd name="connsiteY379" fmla="*/ 2420686 h 3938179"/>
              <a:gd name="connsiteX380" fmla="*/ 14399093 w 19135506"/>
              <a:gd name="connsiteY380" fmla="*/ 2420686 h 3938179"/>
              <a:gd name="connsiteX381" fmla="*/ 14399093 w 19135506"/>
              <a:gd name="connsiteY381" fmla="*/ 2447684 h 3938179"/>
              <a:gd name="connsiteX382" fmla="*/ 14451959 w 19135506"/>
              <a:gd name="connsiteY382" fmla="*/ 2447684 h 3938179"/>
              <a:gd name="connsiteX383" fmla="*/ 14451959 w 19135506"/>
              <a:gd name="connsiteY383" fmla="*/ 2577032 h 3938179"/>
              <a:gd name="connsiteX384" fmla="*/ 14593471 w 19135506"/>
              <a:gd name="connsiteY384" fmla="*/ 2577032 h 3938179"/>
              <a:gd name="connsiteX385" fmla="*/ 14593471 w 19135506"/>
              <a:gd name="connsiteY385" fmla="*/ 2549622 h 3938179"/>
              <a:gd name="connsiteX386" fmla="*/ 14623330 w 19135506"/>
              <a:gd name="connsiteY386" fmla="*/ 2549622 h 3938179"/>
              <a:gd name="connsiteX387" fmla="*/ 14623330 w 19135506"/>
              <a:gd name="connsiteY387" fmla="*/ 2135951 h 3938179"/>
              <a:gd name="connsiteX388" fmla="*/ 14810599 w 19135506"/>
              <a:gd name="connsiteY388" fmla="*/ 2135951 h 3938179"/>
              <a:gd name="connsiteX389" fmla="*/ 14810599 w 19135506"/>
              <a:gd name="connsiteY389" fmla="*/ 2099529 h 3938179"/>
              <a:gd name="connsiteX390" fmla="*/ 14838474 w 19135506"/>
              <a:gd name="connsiteY390" fmla="*/ 2099529 h 3938179"/>
              <a:gd name="connsiteX391" fmla="*/ 14838474 w 19135506"/>
              <a:gd name="connsiteY391" fmla="*/ 2042564 h 3938179"/>
              <a:gd name="connsiteX392" fmla="*/ 15168129 w 19135506"/>
              <a:gd name="connsiteY392" fmla="*/ 2042564 h 3938179"/>
              <a:gd name="connsiteX393" fmla="*/ 15168129 w 19135506"/>
              <a:gd name="connsiteY393" fmla="*/ 2063063 h 3938179"/>
              <a:gd name="connsiteX394" fmla="*/ 15169161 w 19135506"/>
              <a:gd name="connsiteY394" fmla="*/ 2063063 h 3938179"/>
              <a:gd name="connsiteX395" fmla="*/ 15169161 w 19135506"/>
              <a:gd name="connsiteY395" fmla="*/ 2067055 h 3938179"/>
              <a:gd name="connsiteX396" fmla="*/ 15296875 w 19135506"/>
              <a:gd name="connsiteY396" fmla="*/ 2067055 h 3938179"/>
              <a:gd name="connsiteX397" fmla="*/ 15296875 w 19135506"/>
              <a:gd name="connsiteY397" fmla="*/ 2196980 h 3938179"/>
              <a:gd name="connsiteX398" fmla="*/ 15403186 w 19135506"/>
              <a:gd name="connsiteY398" fmla="*/ 2196980 h 3938179"/>
              <a:gd name="connsiteX399" fmla="*/ 15403186 w 19135506"/>
              <a:gd name="connsiteY399" fmla="*/ 2107150 h 3938179"/>
              <a:gd name="connsiteX400" fmla="*/ 15508410 w 19135506"/>
              <a:gd name="connsiteY400" fmla="*/ 2107150 h 3938179"/>
              <a:gd name="connsiteX401" fmla="*/ 15508410 w 19135506"/>
              <a:gd name="connsiteY401" fmla="*/ 2005912 h 3938179"/>
              <a:gd name="connsiteX402" fmla="*/ 15680887 w 19135506"/>
              <a:gd name="connsiteY402" fmla="*/ 2005912 h 3938179"/>
              <a:gd name="connsiteX403" fmla="*/ 15680887 w 19135506"/>
              <a:gd name="connsiteY403" fmla="*/ 2157911 h 3938179"/>
              <a:gd name="connsiteX404" fmla="*/ 15741212 w 19135506"/>
              <a:gd name="connsiteY404" fmla="*/ 2157911 h 3938179"/>
              <a:gd name="connsiteX405" fmla="*/ 15741212 w 19135506"/>
              <a:gd name="connsiteY405" fmla="*/ 2255205 h 3938179"/>
              <a:gd name="connsiteX406" fmla="*/ 15767126 w 19135506"/>
              <a:gd name="connsiteY406" fmla="*/ 2255205 h 3938179"/>
              <a:gd name="connsiteX407" fmla="*/ 15767126 w 19135506"/>
              <a:gd name="connsiteY407" fmla="*/ 2378856 h 3938179"/>
              <a:gd name="connsiteX408" fmla="*/ 15801925 w 19135506"/>
              <a:gd name="connsiteY408" fmla="*/ 2378856 h 3938179"/>
              <a:gd name="connsiteX409" fmla="*/ 15801925 w 19135506"/>
              <a:gd name="connsiteY409" fmla="*/ 2452879 h 3938179"/>
              <a:gd name="connsiteX410" fmla="*/ 15845361 w 19135506"/>
              <a:gd name="connsiteY410" fmla="*/ 2452879 h 3938179"/>
              <a:gd name="connsiteX411" fmla="*/ 15845361 w 19135506"/>
              <a:gd name="connsiteY411" fmla="*/ 2390375 h 3938179"/>
              <a:gd name="connsiteX412" fmla="*/ 15900641 w 19135506"/>
              <a:gd name="connsiteY412" fmla="*/ 2390375 h 3938179"/>
              <a:gd name="connsiteX413" fmla="*/ 15900641 w 19135506"/>
              <a:gd name="connsiteY413" fmla="*/ 2362074 h 3938179"/>
              <a:gd name="connsiteX414" fmla="*/ 15997268 w 19135506"/>
              <a:gd name="connsiteY414" fmla="*/ 2362074 h 3938179"/>
              <a:gd name="connsiteX415" fmla="*/ 15997268 w 19135506"/>
              <a:gd name="connsiteY415" fmla="*/ 2390375 h 3938179"/>
              <a:gd name="connsiteX416" fmla="*/ 16094542 w 19135506"/>
              <a:gd name="connsiteY416" fmla="*/ 2390375 h 3938179"/>
              <a:gd name="connsiteX417" fmla="*/ 16094542 w 19135506"/>
              <a:gd name="connsiteY417" fmla="*/ 2362567 h 3938179"/>
              <a:gd name="connsiteX418" fmla="*/ 16274841 w 19135506"/>
              <a:gd name="connsiteY418" fmla="*/ 2362567 h 3938179"/>
              <a:gd name="connsiteX419" fmla="*/ 16274841 w 19135506"/>
              <a:gd name="connsiteY419" fmla="*/ 2420686 h 3938179"/>
              <a:gd name="connsiteX420" fmla="*/ 16426167 w 19135506"/>
              <a:gd name="connsiteY420" fmla="*/ 2420686 h 3938179"/>
              <a:gd name="connsiteX421" fmla="*/ 16426167 w 19135506"/>
              <a:gd name="connsiteY421" fmla="*/ 2512772 h 3938179"/>
              <a:gd name="connsiteX422" fmla="*/ 16467941 w 19135506"/>
              <a:gd name="connsiteY422" fmla="*/ 2512772 h 3938179"/>
              <a:gd name="connsiteX423" fmla="*/ 16467941 w 19135506"/>
              <a:gd name="connsiteY423" fmla="*/ 2214043 h 3938179"/>
              <a:gd name="connsiteX424" fmla="*/ 16497013 w 19135506"/>
              <a:gd name="connsiteY424" fmla="*/ 2214043 h 3938179"/>
              <a:gd name="connsiteX425" fmla="*/ 16497013 w 19135506"/>
              <a:gd name="connsiteY425" fmla="*/ 2163063 h 3938179"/>
              <a:gd name="connsiteX426" fmla="*/ 16531341 w 19135506"/>
              <a:gd name="connsiteY426" fmla="*/ 2163063 h 3938179"/>
              <a:gd name="connsiteX427" fmla="*/ 16531341 w 19135506"/>
              <a:gd name="connsiteY427" fmla="*/ 2108423 h 3938179"/>
              <a:gd name="connsiteX428" fmla="*/ 16538739 w 19135506"/>
              <a:gd name="connsiteY428" fmla="*/ 2108423 h 3938179"/>
              <a:gd name="connsiteX429" fmla="*/ 16538739 w 19135506"/>
              <a:gd name="connsiteY429" fmla="*/ 1940776 h 3938179"/>
              <a:gd name="connsiteX430" fmla="*/ 16562071 w 19135506"/>
              <a:gd name="connsiteY430" fmla="*/ 1940776 h 3938179"/>
              <a:gd name="connsiteX431" fmla="*/ 16562071 w 19135506"/>
              <a:gd name="connsiteY431" fmla="*/ 1726586 h 3938179"/>
              <a:gd name="connsiteX432" fmla="*/ 16596813 w 19135506"/>
              <a:gd name="connsiteY432" fmla="*/ 1726586 h 3938179"/>
              <a:gd name="connsiteX433" fmla="*/ 16596813 w 19135506"/>
              <a:gd name="connsiteY433" fmla="*/ 1940776 h 3938179"/>
              <a:gd name="connsiteX434" fmla="*/ 16619933 w 19135506"/>
              <a:gd name="connsiteY434" fmla="*/ 1940776 h 3938179"/>
              <a:gd name="connsiteX435" fmla="*/ 16619933 w 19135506"/>
              <a:gd name="connsiteY435" fmla="*/ 2108423 h 3938179"/>
              <a:gd name="connsiteX436" fmla="*/ 16638649 w 19135506"/>
              <a:gd name="connsiteY436" fmla="*/ 2108423 h 3938179"/>
              <a:gd name="connsiteX437" fmla="*/ 16638649 w 19135506"/>
              <a:gd name="connsiteY437" fmla="*/ 2142288 h 3938179"/>
              <a:gd name="connsiteX438" fmla="*/ 16673501 w 19135506"/>
              <a:gd name="connsiteY438" fmla="*/ 2142288 h 3938179"/>
              <a:gd name="connsiteX439" fmla="*/ 16673501 w 19135506"/>
              <a:gd name="connsiteY439" fmla="*/ 2198969 h 3938179"/>
              <a:gd name="connsiteX440" fmla="*/ 16710799 w 19135506"/>
              <a:gd name="connsiteY440" fmla="*/ 2198969 h 3938179"/>
              <a:gd name="connsiteX441" fmla="*/ 16710799 w 19135506"/>
              <a:gd name="connsiteY441" fmla="*/ 2387387 h 3938179"/>
              <a:gd name="connsiteX442" fmla="*/ 16907577 w 19135506"/>
              <a:gd name="connsiteY442" fmla="*/ 2387387 h 3938179"/>
              <a:gd name="connsiteX443" fmla="*/ 16907577 w 19135506"/>
              <a:gd name="connsiteY443" fmla="*/ 2439567 h 3938179"/>
              <a:gd name="connsiteX444" fmla="*/ 16934833 w 19135506"/>
              <a:gd name="connsiteY444" fmla="*/ 2439567 h 3938179"/>
              <a:gd name="connsiteX445" fmla="*/ 16934833 w 19135506"/>
              <a:gd name="connsiteY445" fmla="*/ 2481795 h 3938179"/>
              <a:gd name="connsiteX446" fmla="*/ 16961625 w 19135506"/>
              <a:gd name="connsiteY446" fmla="*/ 2481795 h 3938179"/>
              <a:gd name="connsiteX447" fmla="*/ 16961625 w 19135506"/>
              <a:gd name="connsiteY447" fmla="*/ 2681624 h 3938179"/>
              <a:gd name="connsiteX448" fmla="*/ 17084389 w 19135506"/>
              <a:gd name="connsiteY448" fmla="*/ 2681624 h 3938179"/>
              <a:gd name="connsiteX449" fmla="*/ 17084389 w 19135506"/>
              <a:gd name="connsiteY449" fmla="*/ 2719727 h 3938179"/>
              <a:gd name="connsiteX450" fmla="*/ 17116981 w 19135506"/>
              <a:gd name="connsiteY450" fmla="*/ 2719727 h 3938179"/>
              <a:gd name="connsiteX451" fmla="*/ 17116981 w 19135506"/>
              <a:gd name="connsiteY451" fmla="*/ 2757829 h 3938179"/>
              <a:gd name="connsiteX452" fmla="*/ 17149049 w 19135506"/>
              <a:gd name="connsiteY452" fmla="*/ 2757829 h 3938179"/>
              <a:gd name="connsiteX453" fmla="*/ 17149049 w 19135506"/>
              <a:gd name="connsiteY453" fmla="*/ 2887784 h 3938179"/>
              <a:gd name="connsiteX454" fmla="*/ 17216297 w 19135506"/>
              <a:gd name="connsiteY454" fmla="*/ 2887784 h 3938179"/>
              <a:gd name="connsiteX455" fmla="*/ 17216297 w 19135506"/>
              <a:gd name="connsiteY455" fmla="*/ 2946317 h 3938179"/>
              <a:gd name="connsiteX456" fmla="*/ 17243553 w 19135506"/>
              <a:gd name="connsiteY456" fmla="*/ 2946317 h 3938179"/>
              <a:gd name="connsiteX457" fmla="*/ 17243553 w 19135506"/>
              <a:gd name="connsiteY457" fmla="*/ 2979016 h 3938179"/>
              <a:gd name="connsiteX458" fmla="*/ 17307961 w 19135506"/>
              <a:gd name="connsiteY458" fmla="*/ 2979016 h 3938179"/>
              <a:gd name="connsiteX459" fmla="*/ 17307961 w 19135506"/>
              <a:gd name="connsiteY459" fmla="*/ 3016490 h 3938179"/>
              <a:gd name="connsiteX460" fmla="*/ 17370453 w 19135506"/>
              <a:gd name="connsiteY460" fmla="*/ 3016490 h 3938179"/>
              <a:gd name="connsiteX461" fmla="*/ 17370453 w 19135506"/>
              <a:gd name="connsiteY461" fmla="*/ 3039645 h 3938179"/>
              <a:gd name="connsiteX462" fmla="*/ 17439137 w 19135506"/>
              <a:gd name="connsiteY462" fmla="*/ 3039645 h 3938179"/>
              <a:gd name="connsiteX463" fmla="*/ 17439137 w 19135506"/>
              <a:gd name="connsiteY463" fmla="*/ 3011405 h 3938179"/>
              <a:gd name="connsiteX464" fmla="*/ 17471137 w 19135506"/>
              <a:gd name="connsiteY464" fmla="*/ 3011405 h 3938179"/>
              <a:gd name="connsiteX465" fmla="*/ 17471137 w 19135506"/>
              <a:gd name="connsiteY465" fmla="*/ 2975736 h 3938179"/>
              <a:gd name="connsiteX466" fmla="*/ 17492165 w 19135506"/>
              <a:gd name="connsiteY466" fmla="*/ 2971484 h 3938179"/>
              <a:gd name="connsiteX467" fmla="*/ 17513545 w 19135506"/>
              <a:gd name="connsiteY467" fmla="*/ 2957044 h 3938179"/>
              <a:gd name="connsiteX468" fmla="*/ 17517013 w 19135506"/>
              <a:gd name="connsiteY468" fmla="*/ 2948661 h 3938179"/>
              <a:gd name="connsiteX469" fmla="*/ 17526561 w 19135506"/>
              <a:gd name="connsiteY469" fmla="*/ 2948661 h 3938179"/>
              <a:gd name="connsiteX470" fmla="*/ 17552789 w 19135506"/>
              <a:gd name="connsiteY470" fmla="*/ 2980567 h 3938179"/>
              <a:gd name="connsiteX471" fmla="*/ 17597501 w 19135506"/>
              <a:gd name="connsiteY471" fmla="*/ 2994246 h 3938179"/>
              <a:gd name="connsiteX472" fmla="*/ 17642209 w 19135506"/>
              <a:gd name="connsiteY472" fmla="*/ 2980567 h 3938179"/>
              <a:gd name="connsiteX473" fmla="*/ 17668441 w 19135506"/>
              <a:gd name="connsiteY473" fmla="*/ 2948661 h 3938179"/>
              <a:gd name="connsiteX474" fmla="*/ 17680657 w 19135506"/>
              <a:gd name="connsiteY474" fmla="*/ 2948661 h 3938179"/>
              <a:gd name="connsiteX475" fmla="*/ 17688229 w 19135506"/>
              <a:gd name="connsiteY475" fmla="*/ 2966962 h 3938179"/>
              <a:gd name="connsiteX476" fmla="*/ 17735793 w 19135506"/>
              <a:gd name="connsiteY476" fmla="*/ 2986696 h 3938179"/>
              <a:gd name="connsiteX477" fmla="*/ 17783361 w 19135506"/>
              <a:gd name="connsiteY477" fmla="*/ 2966962 h 3938179"/>
              <a:gd name="connsiteX478" fmla="*/ 17790929 w 19135506"/>
              <a:gd name="connsiteY478" fmla="*/ 2948661 h 3938179"/>
              <a:gd name="connsiteX479" fmla="*/ 17806333 w 19135506"/>
              <a:gd name="connsiteY479" fmla="*/ 2948661 h 3938179"/>
              <a:gd name="connsiteX480" fmla="*/ 17813297 w 19135506"/>
              <a:gd name="connsiteY480" fmla="*/ 2965499 h 3938179"/>
              <a:gd name="connsiteX481" fmla="*/ 17860861 w 19135506"/>
              <a:gd name="connsiteY481" fmla="*/ 2985234 h 3938179"/>
              <a:gd name="connsiteX482" fmla="*/ 17908429 w 19135506"/>
              <a:gd name="connsiteY482" fmla="*/ 2965499 h 3938179"/>
              <a:gd name="connsiteX483" fmla="*/ 17915389 w 19135506"/>
              <a:gd name="connsiteY483" fmla="*/ 2948661 h 3938179"/>
              <a:gd name="connsiteX484" fmla="*/ 17931053 w 19135506"/>
              <a:gd name="connsiteY484" fmla="*/ 2948661 h 3938179"/>
              <a:gd name="connsiteX485" fmla="*/ 17937413 w 19135506"/>
              <a:gd name="connsiteY485" fmla="*/ 2964037 h 3938179"/>
              <a:gd name="connsiteX486" fmla="*/ 17984981 w 19135506"/>
              <a:gd name="connsiteY486" fmla="*/ 2983771 h 3938179"/>
              <a:gd name="connsiteX487" fmla="*/ 18006217 w 19135506"/>
              <a:gd name="connsiteY487" fmla="*/ 2979477 h 3938179"/>
              <a:gd name="connsiteX488" fmla="*/ 18006217 w 19135506"/>
              <a:gd name="connsiteY488" fmla="*/ 2634032 h 3938179"/>
              <a:gd name="connsiteX489" fmla="*/ 18413098 w 19135506"/>
              <a:gd name="connsiteY489" fmla="*/ 2634032 h 3938179"/>
              <a:gd name="connsiteX490" fmla="*/ 18413098 w 19135506"/>
              <a:gd name="connsiteY490" fmla="*/ 2580075 h 3938179"/>
              <a:gd name="connsiteX491" fmla="*/ 18439046 w 19135506"/>
              <a:gd name="connsiteY491" fmla="*/ 2580075 h 3938179"/>
              <a:gd name="connsiteX492" fmla="*/ 18439046 w 19135506"/>
              <a:gd name="connsiteY492" fmla="*/ 2516569 h 3938179"/>
              <a:gd name="connsiteX493" fmla="*/ 18467662 w 19135506"/>
              <a:gd name="connsiteY493" fmla="*/ 2516569 h 3938179"/>
              <a:gd name="connsiteX494" fmla="*/ 18467662 w 19135506"/>
              <a:gd name="connsiteY494" fmla="*/ 2416066 h 3938179"/>
              <a:gd name="connsiteX495" fmla="*/ 18485034 w 19135506"/>
              <a:gd name="connsiteY495" fmla="*/ 2398694 h 3938179"/>
              <a:gd name="connsiteX496" fmla="*/ 18502406 w 19135506"/>
              <a:gd name="connsiteY496" fmla="*/ 2416066 h 3938179"/>
              <a:gd name="connsiteX497" fmla="*/ 18502406 w 19135506"/>
              <a:gd name="connsiteY497" fmla="*/ 2516569 h 3938179"/>
              <a:gd name="connsiteX498" fmla="*/ 18506094 w 19135506"/>
              <a:gd name="connsiteY498" fmla="*/ 2516569 h 3938179"/>
              <a:gd name="connsiteX499" fmla="*/ 18506094 w 19135506"/>
              <a:gd name="connsiteY499" fmla="*/ 2580075 h 3938179"/>
              <a:gd name="connsiteX500" fmla="*/ 18637050 w 19135506"/>
              <a:gd name="connsiteY500" fmla="*/ 2580075 h 3938179"/>
              <a:gd name="connsiteX501" fmla="*/ 18637050 w 19135506"/>
              <a:gd name="connsiteY501" fmla="*/ 2695613 h 3938179"/>
              <a:gd name="connsiteX502" fmla="*/ 18718558 w 19135506"/>
              <a:gd name="connsiteY502" fmla="*/ 2695613 h 3938179"/>
              <a:gd name="connsiteX503" fmla="*/ 18718558 w 19135506"/>
              <a:gd name="connsiteY503" fmla="*/ 2726404 h 3938179"/>
              <a:gd name="connsiteX504" fmla="*/ 18745930 w 19135506"/>
              <a:gd name="connsiteY504" fmla="*/ 2726404 h 3938179"/>
              <a:gd name="connsiteX505" fmla="*/ 18745930 w 19135506"/>
              <a:gd name="connsiteY505" fmla="*/ 2757194 h 3938179"/>
              <a:gd name="connsiteX506" fmla="*/ 18780006 w 19135506"/>
              <a:gd name="connsiteY506" fmla="*/ 2757194 h 3938179"/>
              <a:gd name="connsiteX507" fmla="*/ 18780006 w 19135506"/>
              <a:gd name="connsiteY507" fmla="*/ 2913955 h 3938179"/>
              <a:gd name="connsiteX508" fmla="*/ 18814130 w 19135506"/>
              <a:gd name="connsiteY508" fmla="*/ 2913955 h 3938179"/>
              <a:gd name="connsiteX509" fmla="*/ 18814130 w 19135506"/>
              <a:gd name="connsiteY509" fmla="*/ 3102723 h 3938179"/>
              <a:gd name="connsiteX510" fmla="*/ 18837178 w 19135506"/>
              <a:gd name="connsiteY510" fmla="*/ 3102723 h 3938179"/>
              <a:gd name="connsiteX511" fmla="*/ 18837178 w 19135506"/>
              <a:gd name="connsiteY511" fmla="*/ 3139699 h 3938179"/>
              <a:gd name="connsiteX512" fmla="*/ 18869246 w 19135506"/>
              <a:gd name="connsiteY512" fmla="*/ 3139699 h 3938179"/>
              <a:gd name="connsiteX513" fmla="*/ 18869246 w 19135506"/>
              <a:gd name="connsiteY513" fmla="*/ 3174630 h 3938179"/>
              <a:gd name="connsiteX514" fmla="*/ 18889698 w 19135506"/>
              <a:gd name="connsiteY514" fmla="*/ 3174630 h 3938179"/>
              <a:gd name="connsiteX515" fmla="*/ 18889698 w 19135506"/>
              <a:gd name="connsiteY515" fmla="*/ 3203980 h 3938179"/>
              <a:gd name="connsiteX516" fmla="*/ 18940662 w 19135506"/>
              <a:gd name="connsiteY516" fmla="*/ 3203980 h 3938179"/>
              <a:gd name="connsiteX517" fmla="*/ 18940662 w 19135506"/>
              <a:gd name="connsiteY517" fmla="*/ 3180257 h 3938179"/>
              <a:gd name="connsiteX518" fmla="*/ 18976382 w 19135506"/>
              <a:gd name="connsiteY518" fmla="*/ 3180257 h 3938179"/>
              <a:gd name="connsiteX519" fmla="*/ 18976382 w 19135506"/>
              <a:gd name="connsiteY519" fmla="*/ 3145861 h 3938179"/>
              <a:gd name="connsiteX520" fmla="*/ 18993366 w 19135506"/>
              <a:gd name="connsiteY520" fmla="*/ 3145861 h 3938179"/>
              <a:gd name="connsiteX521" fmla="*/ 18993366 w 19135506"/>
              <a:gd name="connsiteY521" fmla="*/ 2810499 h 3938179"/>
              <a:gd name="connsiteX522" fmla="*/ 19037486 w 19135506"/>
              <a:gd name="connsiteY522" fmla="*/ 2810499 h 3938179"/>
              <a:gd name="connsiteX523" fmla="*/ 19037486 w 19135506"/>
              <a:gd name="connsiteY523" fmla="*/ 3068586 h 3938179"/>
              <a:gd name="connsiteX524" fmla="*/ 19072026 w 19135506"/>
              <a:gd name="connsiteY524" fmla="*/ 3068586 h 3938179"/>
              <a:gd name="connsiteX525" fmla="*/ 19072026 w 19135506"/>
              <a:gd name="connsiteY525" fmla="*/ 3139955 h 3938179"/>
              <a:gd name="connsiteX526" fmla="*/ 19103246 w 19135506"/>
              <a:gd name="connsiteY526" fmla="*/ 3139955 h 3938179"/>
              <a:gd name="connsiteX527" fmla="*/ 19103246 w 19135506"/>
              <a:gd name="connsiteY527" fmla="*/ 3180099 h 3938179"/>
              <a:gd name="connsiteX528" fmla="*/ 19135506 w 19135506"/>
              <a:gd name="connsiteY528" fmla="*/ 3180099 h 3938179"/>
              <a:gd name="connsiteX529" fmla="*/ 19135506 w 19135506"/>
              <a:gd name="connsiteY529" fmla="*/ 3938179 h 3938179"/>
              <a:gd name="connsiteX530" fmla="*/ 19103246 w 19135506"/>
              <a:gd name="connsiteY530" fmla="*/ 3938179 h 3938179"/>
              <a:gd name="connsiteX531" fmla="*/ 19072026 w 19135506"/>
              <a:gd name="connsiteY531" fmla="*/ 3938179 h 3938179"/>
              <a:gd name="connsiteX532" fmla="*/ 19070366 w 19135506"/>
              <a:gd name="connsiteY532" fmla="*/ 3938179 h 3938179"/>
              <a:gd name="connsiteX533" fmla="*/ 19037486 w 19135506"/>
              <a:gd name="connsiteY533" fmla="*/ 3938179 h 3938179"/>
              <a:gd name="connsiteX534" fmla="*/ 19037310 w 19135506"/>
              <a:gd name="connsiteY534" fmla="*/ 3938179 h 3938179"/>
              <a:gd name="connsiteX535" fmla="*/ 19005226 w 19135506"/>
              <a:gd name="connsiteY535" fmla="*/ 3938179 h 3938179"/>
              <a:gd name="connsiteX536" fmla="*/ 65742 w 19135506"/>
              <a:gd name="connsiteY536" fmla="*/ 3938179 h 3938179"/>
              <a:gd name="connsiteX537" fmla="*/ 32064 w 19135506"/>
              <a:gd name="connsiteY537" fmla="*/ 3938179 h 3938179"/>
              <a:gd name="connsiteX538" fmla="*/ 0 w 19135506"/>
              <a:gd name="connsiteY538" fmla="*/ 3938179 h 3938179"/>
              <a:gd name="connsiteX539" fmla="*/ 0 w 19135506"/>
              <a:gd name="connsiteY539" fmla="*/ 3559767 h 3938179"/>
              <a:gd name="connsiteX540" fmla="*/ 19928 w 19135506"/>
              <a:gd name="connsiteY540" fmla="*/ 3559767 h 3938179"/>
              <a:gd name="connsiteX541" fmla="*/ 19928 w 19135506"/>
              <a:gd name="connsiteY541" fmla="*/ 3519310 h 3938179"/>
              <a:gd name="connsiteX542" fmla="*/ 32064 w 19135506"/>
              <a:gd name="connsiteY542" fmla="*/ 3519310 h 3938179"/>
              <a:gd name="connsiteX543" fmla="*/ 32064 w 19135506"/>
              <a:gd name="connsiteY543" fmla="*/ 3495802 h 3938179"/>
              <a:gd name="connsiteX544" fmla="*/ 86352 w 19135506"/>
              <a:gd name="connsiteY544" fmla="*/ 3495802 h 3938179"/>
              <a:gd name="connsiteX545" fmla="*/ 86352 w 19135506"/>
              <a:gd name="connsiteY545" fmla="*/ 3644125 h 3938179"/>
              <a:gd name="connsiteX546" fmla="*/ 218966 w 19135506"/>
              <a:gd name="connsiteY546" fmla="*/ 3644125 h 3938179"/>
              <a:gd name="connsiteX547" fmla="*/ 218966 w 19135506"/>
              <a:gd name="connsiteY547" fmla="*/ 3682161 h 3938179"/>
              <a:gd name="connsiteX548" fmla="*/ 270070 w 19135506"/>
              <a:gd name="connsiteY548" fmla="*/ 3682161 h 3938179"/>
              <a:gd name="connsiteX549" fmla="*/ 270070 w 19135506"/>
              <a:gd name="connsiteY549" fmla="*/ 3663142 h 3938179"/>
              <a:gd name="connsiteX550" fmla="*/ 298378 w 19135506"/>
              <a:gd name="connsiteY550" fmla="*/ 3663142 h 3938179"/>
              <a:gd name="connsiteX551" fmla="*/ 298378 w 19135506"/>
              <a:gd name="connsiteY551" fmla="*/ 3336569 h 3938179"/>
              <a:gd name="connsiteX552" fmla="*/ 472924 w 19135506"/>
              <a:gd name="connsiteY552" fmla="*/ 3336569 h 3938179"/>
              <a:gd name="connsiteX553" fmla="*/ 472924 w 19135506"/>
              <a:gd name="connsiteY553" fmla="*/ 3237704 h 3938179"/>
              <a:gd name="connsiteX554" fmla="*/ 509278 w 19135506"/>
              <a:gd name="connsiteY554" fmla="*/ 3237704 h 3938179"/>
              <a:gd name="connsiteX555" fmla="*/ 509278 w 19135506"/>
              <a:gd name="connsiteY555" fmla="*/ 3195575 h 3938179"/>
              <a:gd name="connsiteX556" fmla="*/ 703392 w 19135506"/>
              <a:gd name="connsiteY556" fmla="*/ 3195575 h 3938179"/>
              <a:gd name="connsiteX557" fmla="*/ 703392 w 19135506"/>
              <a:gd name="connsiteY557" fmla="*/ 3237704 h 3938179"/>
              <a:gd name="connsiteX558" fmla="*/ 767858 w 19135506"/>
              <a:gd name="connsiteY558" fmla="*/ 3237704 h 3938179"/>
              <a:gd name="connsiteX559" fmla="*/ 767858 w 19135506"/>
              <a:gd name="connsiteY559" fmla="*/ 3377495 h 3938179"/>
              <a:gd name="connsiteX560" fmla="*/ 897392 w 19135506"/>
              <a:gd name="connsiteY560" fmla="*/ 3377495 h 3938179"/>
              <a:gd name="connsiteX561" fmla="*/ 897392 w 19135506"/>
              <a:gd name="connsiteY561" fmla="*/ 2990139 h 3938179"/>
              <a:gd name="connsiteX562" fmla="*/ 1027946 w 19135506"/>
              <a:gd name="connsiteY562" fmla="*/ 2990139 h 3938179"/>
              <a:gd name="connsiteX563" fmla="*/ 1027946 w 19135506"/>
              <a:gd name="connsiteY563" fmla="*/ 3575576 h 3938179"/>
              <a:gd name="connsiteX564" fmla="*/ 1095466 w 19135506"/>
              <a:gd name="connsiteY564" fmla="*/ 3575576 h 3938179"/>
              <a:gd name="connsiteX565" fmla="*/ 1095466 w 19135506"/>
              <a:gd name="connsiteY565" fmla="*/ 3611282 h 3938179"/>
              <a:gd name="connsiteX566" fmla="*/ 1125004 w 19135506"/>
              <a:gd name="connsiteY566" fmla="*/ 3611282 h 3938179"/>
              <a:gd name="connsiteX567" fmla="*/ 1125004 w 19135506"/>
              <a:gd name="connsiteY567" fmla="*/ 3644124 h 3938179"/>
              <a:gd name="connsiteX568" fmla="*/ 1147590 w 19135506"/>
              <a:gd name="connsiteY568" fmla="*/ 3644124 h 3938179"/>
              <a:gd name="connsiteX569" fmla="*/ 1147590 w 19135506"/>
              <a:gd name="connsiteY569" fmla="*/ 3701489 h 3938179"/>
              <a:gd name="connsiteX570" fmla="*/ 1290688 w 19135506"/>
              <a:gd name="connsiteY570" fmla="*/ 3701489 h 3938179"/>
              <a:gd name="connsiteX571" fmla="*/ 1290688 w 19135506"/>
              <a:gd name="connsiteY571" fmla="*/ 3731691 h 3938179"/>
              <a:gd name="connsiteX572" fmla="*/ 1321558 w 19135506"/>
              <a:gd name="connsiteY572" fmla="*/ 3731691 h 3938179"/>
              <a:gd name="connsiteX573" fmla="*/ 1321558 w 19135506"/>
              <a:gd name="connsiteY573" fmla="*/ 3599445 h 3938179"/>
              <a:gd name="connsiteX574" fmla="*/ 1394134 w 19135506"/>
              <a:gd name="connsiteY574" fmla="*/ 3599445 h 3938179"/>
              <a:gd name="connsiteX575" fmla="*/ 1394134 w 19135506"/>
              <a:gd name="connsiteY575" fmla="*/ 3397510 h 3938179"/>
              <a:gd name="connsiteX576" fmla="*/ 1448694 w 19135506"/>
              <a:gd name="connsiteY576" fmla="*/ 3397510 h 3938179"/>
              <a:gd name="connsiteX577" fmla="*/ 1448694 w 19135506"/>
              <a:gd name="connsiteY577" fmla="*/ 3225098 h 3938179"/>
              <a:gd name="connsiteX578" fmla="*/ 1548610 w 19135506"/>
              <a:gd name="connsiteY578" fmla="*/ 3225098 h 3938179"/>
              <a:gd name="connsiteX579" fmla="*/ 1548610 w 19135506"/>
              <a:gd name="connsiteY579" fmla="*/ 3170941 h 3938179"/>
              <a:gd name="connsiteX580" fmla="*/ 1630479 w 19135506"/>
              <a:gd name="connsiteY580" fmla="*/ 3170941 h 3938179"/>
              <a:gd name="connsiteX581" fmla="*/ 1630479 w 19135506"/>
              <a:gd name="connsiteY581" fmla="*/ 2936559 h 3938179"/>
              <a:gd name="connsiteX582" fmla="*/ 1648479 w 19135506"/>
              <a:gd name="connsiteY582" fmla="*/ 2918559 h 3938179"/>
              <a:gd name="connsiteX583" fmla="*/ 1666480 w 19135506"/>
              <a:gd name="connsiteY583" fmla="*/ 2936559 h 3938179"/>
              <a:gd name="connsiteX584" fmla="*/ 1666480 w 19135506"/>
              <a:gd name="connsiteY584" fmla="*/ 3170941 h 3938179"/>
              <a:gd name="connsiteX585" fmla="*/ 1740672 w 19135506"/>
              <a:gd name="connsiteY585" fmla="*/ 3170941 h 3938179"/>
              <a:gd name="connsiteX586" fmla="*/ 1740672 w 19135506"/>
              <a:gd name="connsiteY586" fmla="*/ 3225098 h 3938179"/>
              <a:gd name="connsiteX587" fmla="*/ 1851694 w 19135506"/>
              <a:gd name="connsiteY587" fmla="*/ 3225098 h 3938179"/>
              <a:gd name="connsiteX588" fmla="*/ 1851694 w 19135506"/>
              <a:gd name="connsiteY588" fmla="*/ 3386903 h 3938179"/>
              <a:gd name="connsiteX589" fmla="*/ 1906488 w 19135506"/>
              <a:gd name="connsiteY589" fmla="*/ 3386903 h 3938179"/>
              <a:gd name="connsiteX590" fmla="*/ 1906488 w 19135506"/>
              <a:gd name="connsiteY590" fmla="*/ 3633086 h 3938179"/>
              <a:gd name="connsiteX591" fmla="*/ 2073761 w 19135506"/>
              <a:gd name="connsiteY591" fmla="*/ 3633086 h 3938179"/>
              <a:gd name="connsiteX592" fmla="*/ 2073761 w 19135506"/>
              <a:gd name="connsiteY592" fmla="*/ 3386903 h 3938179"/>
              <a:gd name="connsiteX593" fmla="*/ 2161096 w 19135506"/>
              <a:gd name="connsiteY593" fmla="*/ 3386903 h 3938179"/>
              <a:gd name="connsiteX594" fmla="*/ 2161096 w 19135506"/>
              <a:gd name="connsiteY594" fmla="*/ 2979754 h 3938179"/>
              <a:gd name="connsiteX595" fmla="*/ 2198366 w 19135506"/>
              <a:gd name="connsiteY595" fmla="*/ 2979754 h 3938179"/>
              <a:gd name="connsiteX596" fmla="*/ 2198366 w 19135506"/>
              <a:gd name="connsiteY596" fmla="*/ 2947993 h 3938179"/>
              <a:gd name="connsiteX597" fmla="*/ 2233244 w 19135506"/>
              <a:gd name="connsiteY597" fmla="*/ 2947993 h 3938179"/>
              <a:gd name="connsiteX598" fmla="*/ 2233244 w 19135506"/>
              <a:gd name="connsiteY598" fmla="*/ 2918697 h 3938179"/>
              <a:gd name="connsiteX599" fmla="*/ 2268122 w 19135506"/>
              <a:gd name="connsiteY599" fmla="*/ 2918697 h 3938179"/>
              <a:gd name="connsiteX600" fmla="*/ 2268122 w 19135506"/>
              <a:gd name="connsiteY600" fmla="*/ 2886270 h 3938179"/>
              <a:gd name="connsiteX601" fmla="*/ 2296248 w 19135506"/>
              <a:gd name="connsiteY601" fmla="*/ 2886270 h 3938179"/>
              <a:gd name="connsiteX602" fmla="*/ 2296248 w 19135506"/>
              <a:gd name="connsiteY602" fmla="*/ 2858057 h 3938179"/>
              <a:gd name="connsiteX603" fmla="*/ 2328937 w 19135506"/>
              <a:gd name="connsiteY603" fmla="*/ 2858057 h 3938179"/>
              <a:gd name="connsiteX604" fmla="*/ 2328937 w 19135506"/>
              <a:gd name="connsiteY604" fmla="*/ 2817595 h 3938179"/>
              <a:gd name="connsiteX605" fmla="*/ 2596325 w 19135506"/>
              <a:gd name="connsiteY605" fmla="*/ 2817595 h 3938179"/>
              <a:gd name="connsiteX606" fmla="*/ 2596325 w 19135506"/>
              <a:gd name="connsiteY606" fmla="*/ 3352789 h 3938179"/>
              <a:gd name="connsiteX607" fmla="*/ 2680818 w 19135506"/>
              <a:gd name="connsiteY607" fmla="*/ 3352789 h 3938179"/>
              <a:gd name="connsiteX608" fmla="*/ 2680818 w 19135506"/>
              <a:gd name="connsiteY608" fmla="*/ 3189832 h 3938179"/>
              <a:gd name="connsiteX609" fmla="*/ 2738489 w 19135506"/>
              <a:gd name="connsiteY609" fmla="*/ 3189832 h 3938179"/>
              <a:gd name="connsiteX610" fmla="*/ 2738489 w 19135506"/>
              <a:gd name="connsiteY610" fmla="*/ 3170246 h 3938179"/>
              <a:gd name="connsiteX611" fmla="*/ 2765199 w 19135506"/>
              <a:gd name="connsiteY611" fmla="*/ 3170246 h 3938179"/>
              <a:gd name="connsiteX612" fmla="*/ 2765199 w 19135506"/>
              <a:gd name="connsiteY612" fmla="*/ 2956971 h 3938179"/>
              <a:gd name="connsiteX613" fmla="*/ 2796882 w 19135506"/>
              <a:gd name="connsiteY613" fmla="*/ 2956971 h 3938179"/>
              <a:gd name="connsiteX614" fmla="*/ 2796882 w 19135506"/>
              <a:gd name="connsiteY614" fmla="*/ 2918697 h 3938179"/>
              <a:gd name="connsiteX615" fmla="*/ 2830031 w 19135506"/>
              <a:gd name="connsiteY615" fmla="*/ 2918697 h 3938179"/>
              <a:gd name="connsiteX616" fmla="*/ 2830031 w 19135506"/>
              <a:gd name="connsiteY616" fmla="*/ 2823411 h 3938179"/>
              <a:gd name="connsiteX617" fmla="*/ 2852336 w 19135506"/>
              <a:gd name="connsiteY617" fmla="*/ 2823411 h 3938179"/>
              <a:gd name="connsiteX618" fmla="*/ 2852336 w 19135506"/>
              <a:gd name="connsiteY618" fmla="*/ 2661462 h 3938179"/>
              <a:gd name="connsiteX619" fmla="*/ 2953855 w 19135506"/>
              <a:gd name="connsiteY619" fmla="*/ 2661462 h 3938179"/>
              <a:gd name="connsiteX620" fmla="*/ 2953855 w 19135506"/>
              <a:gd name="connsiteY620" fmla="*/ 2466961 h 3938179"/>
              <a:gd name="connsiteX621" fmla="*/ 2986480 w 19135506"/>
              <a:gd name="connsiteY621" fmla="*/ 2466961 h 3938179"/>
              <a:gd name="connsiteX622" fmla="*/ 2986480 w 19135506"/>
              <a:gd name="connsiteY622" fmla="*/ 2421387 h 3938179"/>
              <a:gd name="connsiteX623" fmla="*/ 3021470 w 19135506"/>
              <a:gd name="connsiteY623" fmla="*/ 2421387 h 3938179"/>
              <a:gd name="connsiteX624" fmla="*/ 3021470 w 19135506"/>
              <a:gd name="connsiteY624" fmla="*/ 2288802 h 3938179"/>
              <a:gd name="connsiteX625" fmla="*/ 3052178 w 19135506"/>
              <a:gd name="connsiteY625" fmla="*/ 2288802 h 3938179"/>
              <a:gd name="connsiteX626" fmla="*/ 3052178 w 19135506"/>
              <a:gd name="connsiteY626" fmla="*/ 2163238 h 3938179"/>
              <a:gd name="connsiteX627" fmla="*/ 3076946 w 19135506"/>
              <a:gd name="connsiteY627" fmla="*/ 2163238 h 3938179"/>
              <a:gd name="connsiteX628" fmla="*/ 3076946 w 19135506"/>
              <a:gd name="connsiteY628" fmla="*/ 2125469 h 3938179"/>
              <a:gd name="connsiteX629" fmla="*/ 3108644 w 19135506"/>
              <a:gd name="connsiteY629" fmla="*/ 2125469 h 3938179"/>
              <a:gd name="connsiteX630" fmla="*/ 3108644 w 19135506"/>
              <a:gd name="connsiteY630" fmla="*/ 2053348 h 3938179"/>
              <a:gd name="connsiteX631" fmla="*/ 3165310 w 19135506"/>
              <a:gd name="connsiteY631" fmla="*/ 2053348 h 3938179"/>
              <a:gd name="connsiteX632" fmla="*/ 3165310 w 19135506"/>
              <a:gd name="connsiteY632" fmla="*/ 1942519 h 3938179"/>
              <a:gd name="connsiteX633" fmla="*/ 3594872 w 19135506"/>
              <a:gd name="connsiteY633" fmla="*/ 1942519 h 3938179"/>
              <a:gd name="connsiteX634" fmla="*/ 3594872 w 19135506"/>
              <a:gd name="connsiteY634" fmla="*/ 2030857 h 3938179"/>
              <a:gd name="connsiteX635" fmla="*/ 3609977 w 19135506"/>
              <a:gd name="connsiteY635" fmla="*/ 2030857 h 3938179"/>
              <a:gd name="connsiteX636" fmla="*/ 3609977 w 19135506"/>
              <a:gd name="connsiteY636" fmla="*/ 2125665 h 3938179"/>
              <a:gd name="connsiteX637" fmla="*/ 3662266 w 19135506"/>
              <a:gd name="connsiteY637" fmla="*/ 2125665 h 3938179"/>
              <a:gd name="connsiteX638" fmla="*/ 3662266 w 19135506"/>
              <a:gd name="connsiteY638" fmla="*/ 2256527 h 3938179"/>
              <a:gd name="connsiteX639" fmla="*/ 3691605 w 19135506"/>
              <a:gd name="connsiteY639" fmla="*/ 2256527 h 3938179"/>
              <a:gd name="connsiteX640" fmla="*/ 3691605 w 19135506"/>
              <a:gd name="connsiteY640" fmla="*/ 2478186 h 3938179"/>
              <a:gd name="connsiteX641" fmla="*/ 3728768 w 19135506"/>
              <a:gd name="connsiteY641" fmla="*/ 2478186 h 3938179"/>
              <a:gd name="connsiteX642" fmla="*/ 3728768 w 19135506"/>
              <a:gd name="connsiteY642" fmla="*/ 2598519 h 3938179"/>
              <a:gd name="connsiteX643" fmla="*/ 3753109 w 19135506"/>
              <a:gd name="connsiteY643" fmla="*/ 2598519 h 3938179"/>
              <a:gd name="connsiteX644" fmla="*/ 3753109 w 19135506"/>
              <a:gd name="connsiteY644" fmla="*/ 2616064 h 3938179"/>
              <a:gd name="connsiteX645" fmla="*/ 3766766 w 19135506"/>
              <a:gd name="connsiteY645" fmla="*/ 2616064 h 3938179"/>
              <a:gd name="connsiteX646" fmla="*/ 3766766 w 19135506"/>
              <a:gd name="connsiteY646" fmla="*/ 2817201 h 3938179"/>
              <a:gd name="connsiteX647" fmla="*/ 3822350 w 19135506"/>
              <a:gd name="connsiteY647" fmla="*/ 2817201 h 3938179"/>
              <a:gd name="connsiteX648" fmla="*/ 3822350 w 19135506"/>
              <a:gd name="connsiteY648" fmla="*/ 2767915 h 3938179"/>
              <a:gd name="connsiteX649" fmla="*/ 3855573 w 19135506"/>
              <a:gd name="connsiteY649" fmla="*/ 2767915 h 3938179"/>
              <a:gd name="connsiteX650" fmla="*/ 3855573 w 19135506"/>
              <a:gd name="connsiteY650" fmla="*/ 2733106 h 3938179"/>
              <a:gd name="connsiteX651" fmla="*/ 3875106 w 19135506"/>
              <a:gd name="connsiteY651" fmla="*/ 2733106 h 3938179"/>
              <a:gd name="connsiteX652" fmla="*/ 3875106 w 19135506"/>
              <a:gd name="connsiteY652" fmla="*/ 2703138 h 3938179"/>
              <a:gd name="connsiteX653" fmla="*/ 3890967 w 19135506"/>
              <a:gd name="connsiteY653" fmla="*/ 2703138 h 3938179"/>
              <a:gd name="connsiteX654" fmla="*/ 3890967 w 19135506"/>
              <a:gd name="connsiteY654" fmla="*/ 2677429 h 3938179"/>
              <a:gd name="connsiteX655" fmla="*/ 3903118 w 19135506"/>
              <a:gd name="connsiteY655" fmla="*/ 2677429 h 3938179"/>
              <a:gd name="connsiteX656" fmla="*/ 3903118 w 19135506"/>
              <a:gd name="connsiteY656" fmla="*/ 2403602 h 3938179"/>
              <a:gd name="connsiteX657" fmla="*/ 3937863 w 19135506"/>
              <a:gd name="connsiteY657" fmla="*/ 2403602 h 3938179"/>
              <a:gd name="connsiteX658" fmla="*/ 3937863 w 19135506"/>
              <a:gd name="connsiteY658" fmla="*/ 2677429 h 3938179"/>
              <a:gd name="connsiteX659" fmla="*/ 3954089 w 19135506"/>
              <a:gd name="connsiteY659" fmla="*/ 2677429 h 3938179"/>
              <a:gd name="connsiteX660" fmla="*/ 3954089 w 19135506"/>
              <a:gd name="connsiteY660" fmla="*/ 2703138 h 3938179"/>
              <a:gd name="connsiteX661" fmla="*/ 3966861 w 19135506"/>
              <a:gd name="connsiteY661" fmla="*/ 2703138 h 3938179"/>
              <a:gd name="connsiteX662" fmla="*/ 3966861 w 19135506"/>
              <a:gd name="connsiteY662" fmla="*/ 2733106 h 3938179"/>
              <a:gd name="connsiteX663" fmla="*/ 3966861 w 19135506"/>
              <a:gd name="connsiteY663" fmla="*/ 2733106 h 3938179"/>
              <a:gd name="connsiteX664" fmla="*/ 3966861 w 19135506"/>
              <a:gd name="connsiteY664" fmla="*/ 2743222 h 3938179"/>
              <a:gd name="connsiteX665" fmla="*/ 4012600 w 19135506"/>
              <a:gd name="connsiteY665" fmla="*/ 2743222 h 3938179"/>
              <a:gd name="connsiteX666" fmla="*/ 4012600 w 19135506"/>
              <a:gd name="connsiteY666" fmla="*/ 2792607 h 3938179"/>
              <a:gd name="connsiteX667" fmla="*/ 4034346 w 19135506"/>
              <a:gd name="connsiteY667" fmla="*/ 2792607 h 3938179"/>
              <a:gd name="connsiteX668" fmla="*/ 4034346 w 19135506"/>
              <a:gd name="connsiteY668" fmla="*/ 2830743 h 3938179"/>
              <a:gd name="connsiteX669" fmla="*/ 4058733 w 19135506"/>
              <a:gd name="connsiteY669" fmla="*/ 2830743 h 3938179"/>
              <a:gd name="connsiteX670" fmla="*/ 4058733 w 19135506"/>
              <a:gd name="connsiteY670" fmla="*/ 2845101 h 3938179"/>
              <a:gd name="connsiteX671" fmla="*/ 4070700 w 19135506"/>
              <a:gd name="connsiteY671" fmla="*/ 2845101 h 3938179"/>
              <a:gd name="connsiteX672" fmla="*/ 4070700 w 19135506"/>
              <a:gd name="connsiteY672" fmla="*/ 3239962 h 3938179"/>
              <a:gd name="connsiteX673" fmla="*/ 4146047 w 19135506"/>
              <a:gd name="connsiteY673" fmla="*/ 3239962 h 3938179"/>
              <a:gd name="connsiteX674" fmla="*/ 4146047 w 19135506"/>
              <a:gd name="connsiteY674" fmla="*/ 2831200 h 3938179"/>
              <a:gd name="connsiteX675" fmla="*/ 4175177 w 19135506"/>
              <a:gd name="connsiteY675" fmla="*/ 2831200 h 3938179"/>
              <a:gd name="connsiteX676" fmla="*/ 4175177 w 19135506"/>
              <a:gd name="connsiteY676" fmla="*/ 1346802 h 3938179"/>
              <a:gd name="connsiteX677" fmla="*/ 4189754 w 19135506"/>
              <a:gd name="connsiteY677" fmla="*/ 1346802 h 3938179"/>
              <a:gd name="connsiteX678" fmla="*/ 4189754 w 19135506"/>
              <a:gd name="connsiteY678" fmla="*/ 1321303 h 3938179"/>
              <a:gd name="connsiteX679" fmla="*/ 4210214 w 19135506"/>
              <a:gd name="connsiteY679" fmla="*/ 1321303 h 3938179"/>
              <a:gd name="connsiteX680" fmla="*/ 4210214 w 19135506"/>
              <a:gd name="connsiteY680" fmla="*/ 1192678 h 3938179"/>
              <a:gd name="connsiteX681" fmla="*/ 4242620 w 19135506"/>
              <a:gd name="connsiteY681" fmla="*/ 1192678 h 3938179"/>
              <a:gd name="connsiteX682" fmla="*/ 4242620 w 19135506"/>
              <a:gd name="connsiteY682" fmla="*/ 1161432 h 3938179"/>
              <a:gd name="connsiteX683" fmla="*/ 4271097 w 19135506"/>
              <a:gd name="connsiteY683" fmla="*/ 1161432 h 3938179"/>
              <a:gd name="connsiteX684" fmla="*/ 4271097 w 19135506"/>
              <a:gd name="connsiteY684" fmla="*/ 1133696 h 3938179"/>
              <a:gd name="connsiteX685" fmla="*/ 4481158 w 19135506"/>
              <a:gd name="connsiteY685" fmla="*/ 1133696 h 3938179"/>
              <a:gd name="connsiteX686" fmla="*/ 4481158 w 19135506"/>
              <a:gd name="connsiteY686" fmla="*/ 1161432 h 3938179"/>
              <a:gd name="connsiteX687" fmla="*/ 4512917 w 19135506"/>
              <a:gd name="connsiteY687" fmla="*/ 1161432 h 3938179"/>
              <a:gd name="connsiteX688" fmla="*/ 4512917 w 19135506"/>
              <a:gd name="connsiteY688" fmla="*/ 1192678 h 3938179"/>
              <a:gd name="connsiteX689" fmla="*/ 4512917 w 19135506"/>
              <a:gd name="connsiteY689" fmla="*/ 1321303 h 3938179"/>
              <a:gd name="connsiteX690" fmla="*/ 4537898 w 19135506"/>
              <a:gd name="connsiteY690" fmla="*/ 1321303 h 3938179"/>
              <a:gd name="connsiteX691" fmla="*/ 4537898 w 19135506"/>
              <a:gd name="connsiteY691" fmla="*/ 1346802 h 3938179"/>
              <a:gd name="connsiteX692" fmla="*/ 4543915 w 19135506"/>
              <a:gd name="connsiteY692" fmla="*/ 1346802 h 3938179"/>
              <a:gd name="connsiteX693" fmla="*/ 4543915 w 19135506"/>
              <a:gd name="connsiteY693" fmla="*/ 2322233 h 3938179"/>
              <a:gd name="connsiteX694" fmla="*/ 4577684 w 19135506"/>
              <a:gd name="connsiteY694" fmla="*/ 2322233 h 3938179"/>
              <a:gd name="connsiteX695" fmla="*/ 4577684 w 19135506"/>
              <a:gd name="connsiteY695" fmla="*/ 2308200 h 3938179"/>
              <a:gd name="connsiteX696" fmla="*/ 4606692 w 19135506"/>
              <a:gd name="connsiteY696" fmla="*/ 2308200 h 3938179"/>
              <a:gd name="connsiteX697" fmla="*/ 4606692 w 19135506"/>
              <a:gd name="connsiteY697" fmla="*/ 2277578 h 3938179"/>
              <a:gd name="connsiteX698" fmla="*/ 4617599 w 19135506"/>
              <a:gd name="connsiteY698" fmla="*/ 2277578 h 3938179"/>
              <a:gd name="connsiteX699" fmla="*/ 4617599 w 19135506"/>
              <a:gd name="connsiteY699" fmla="*/ 2253305 h 3938179"/>
              <a:gd name="connsiteX700" fmla="*/ 4763727 w 19135506"/>
              <a:gd name="connsiteY700" fmla="*/ 2253305 h 3938179"/>
              <a:gd name="connsiteX701" fmla="*/ 4763727 w 19135506"/>
              <a:gd name="connsiteY701" fmla="*/ 2277578 h 3938179"/>
              <a:gd name="connsiteX702" fmla="*/ 4779340 w 19135506"/>
              <a:gd name="connsiteY702" fmla="*/ 2277578 h 3938179"/>
              <a:gd name="connsiteX703" fmla="*/ 4779340 w 19135506"/>
              <a:gd name="connsiteY703" fmla="*/ 2308200 h 3938179"/>
              <a:gd name="connsiteX704" fmla="*/ 4795642 w 19135506"/>
              <a:gd name="connsiteY704" fmla="*/ 2308200 h 3938179"/>
              <a:gd name="connsiteX705" fmla="*/ 4795642 w 19135506"/>
              <a:gd name="connsiteY705" fmla="*/ 2334628 h 3938179"/>
              <a:gd name="connsiteX706" fmla="*/ 4829119 w 19135506"/>
              <a:gd name="connsiteY706" fmla="*/ 2334628 h 3938179"/>
              <a:gd name="connsiteX707" fmla="*/ 4829119 w 19135506"/>
              <a:gd name="connsiteY707" fmla="*/ 2365249 h 3938179"/>
              <a:gd name="connsiteX708" fmla="*/ 4856537 w 19135506"/>
              <a:gd name="connsiteY708" fmla="*/ 2365249 h 3938179"/>
              <a:gd name="connsiteX709" fmla="*/ 4856537 w 19135506"/>
              <a:gd name="connsiteY709" fmla="*/ 2393325 h 3938179"/>
              <a:gd name="connsiteX710" fmla="*/ 4887082 w 19135506"/>
              <a:gd name="connsiteY710" fmla="*/ 2393325 h 3938179"/>
              <a:gd name="connsiteX711" fmla="*/ 4887082 w 19135506"/>
              <a:gd name="connsiteY711" fmla="*/ 2417142 h 3938179"/>
              <a:gd name="connsiteX712" fmla="*/ 4917879 w 19135506"/>
              <a:gd name="connsiteY712" fmla="*/ 2417142 h 3938179"/>
              <a:gd name="connsiteX713" fmla="*/ 4917879 w 19135506"/>
              <a:gd name="connsiteY713" fmla="*/ 2703138 h 3938179"/>
              <a:gd name="connsiteX714" fmla="*/ 4965337 w 19135506"/>
              <a:gd name="connsiteY714" fmla="*/ 2703138 h 3938179"/>
              <a:gd name="connsiteX715" fmla="*/ 4965337 w 19135506"/>
              <a:gd name="connsiteY715" fmla="*/ 2721322 h 3938179"/>
              <a:gd name="connsiteX716" fmla="*/ 4982610 w 19135506"/>
              <a:gd name="connsiteY716" fmla="*/ 2721322 h 3938179"/>
              <a:gd name="connsiteX717" fmla="*/ 4982610 w 19135506"/>
              <a:gd name="connsiteY717" fmla="*/ 2691860 h 3938179"/>
              <a:gd name="connsiteX718" fmla="*/ 5021150 w 19135506"/>
              <a:gd name="connsiteY718" fmla="*/ 2691860 h 3938179"/>
              <a:gd name="connsiteX719" fmla="*/ 5021150 w 19135506"/>
              <a:gd name="connsiteY719" fmla="*/ 2666115 h 3938179"/>
              <a:gd name="connsiteX720" fmla="*/ 5091299 w 19135506"/>
              <a:gd name="connsiteY720" fmla="*/ 2666115 h 3938179"/>
              <a:gd name="connsiteX721" fmla="*/ 5091299 w 19135506"/>
              <a:gd name="connsiteY721" fmla="*/ 2297834 h 3938179"/>
              <a:gd name="connsiteX722" fmla="*/ 5115634 w 19135506"/>
              <a:gd name="connsiteY722" fmla="*/ 2297834 h 3938179"/>
              <a:gd name="connsiteX723" fmla="*/ 5115634 w 19135506"/>
              <a:gd name="connsiteY723" fmla="*/ 2263868 h 3938179"/>
              <a:gd name="connsiteX724" fmla="*/ 5139244 w 19135506"/>
              <a:gd name="connsiteY724" fmla="*/ 2263868 h 3938179"/>
              <a:gd name="connsiteX725" fmla="*/ 5139244 w 19135506"/>
              <a:gd name="connsiteY725" fmla="*/ 2229384 h 3938179"/>
              <a:gd name="connsiteX726" fmla="*/ 5371495 w 19135506"/>
              <a:gd name="connsiteY726" fmla="*/ 2229384 h 3938179"/>
              <a:gd name="connsiteX727" fmla="*/ 5371495 w 19135506"/>
              <a:gd name="connsiteY727" fmla="*/ 2263868 h 3938179"/>
              <a:gd name="connsiteX728" fmla="*/ 5415025 w 19135506"/>
              <a:gd name="connsiteY728" fmla="*/ 2263868 h 3938179"/>
              <a:gd name="connsiteX729" fmla="*/ 5415025 w 19135506"/>
              <a:gd name="connsiteY729" fmla="*/ 2297834 h 3938179"/>
              <a:gd name="connsiteX730" fmla="*/ 5421963 w 19135506"/>
              <a:gd name="connsiteY730" fmla="*/ 2297834 h 3938179"/>
              <a:gd name="connsiteX731" fmla="*/ 5421963 w 19135506"/>
              <a:gd name="connsiteY731" fmla="*/ 2629525 h 3938179"/>
              <a:gd name="connsiteX732" fmla="*/ 5487247 w 19135506"/>
              <a:gd name="connsiteY732" fmla="*/ 2629525 h 3938179"/>
              <a:gd name="connsiteX733" fmla="*/ 5487247 w 19135506"/>
              <a:gd name="connsiteY733" fmla="*/ 2417142 h 3938179"/>
              <a:gd name="connsiteX734" fmla="*/ 5514081 w 19135506"/>
              <a:gd name="connsiteY734" fmla="*/ 2417142 h 3938179"/>
              <a:gd name="connsiteX735" fmla="*/ 5514081 w 19135506"/>
              <a:gd name="connsiteY735" fmla="*/ 2392707 h 3938179"/>
              <a:gd name="connsiteX736" fmla="*/ 5531964 w 19135506"/>
              <a:gd name="connsiteY736" fmla="*/ 2392707 h 3938179"/>
              <a:gd name="connsiteX737" fmla="*/ 5531964 w 19135506"/>
              <a:gd name="connsiteY737" fmla="*/ 2297834 h 3938179"/>
              <a:gd name="connsiteX738" fmla="*/ 5561409 w 19135506"/>
              <a:gd name="connsiteY738" fmla="*/ 2297834 h 3938179"/>
              <a:gd name="connsiteX739" fmla="*/ 5561409 w 19135506"/>
              <a:gd name="connsiteY739" fmla="*/ 2265591 h 3938179"/>
              <a:gd name="connsiteX740" fmla="*/ 5584747 w 19135506"/>
              <a:gd name="connsiteY740" fmla="*/ 2265591 h 3938179"/>
              <a:gd name="connsiteX741" fmla="*/ 5584747 w 19135506"/>
              <a:gd name="connsiteY741" fmla="*/ 2229384 h 3938179"/>
              <a:gd name="connsiteX742" fmla="*/ 5598837 w 19135506"/>
              <a:gd name="connsiteY742" fmla="*/ 2229384 h 3938179"/>
              <a:gd name="connsiteX743" fmla="*/ 5598837 w 19135506"/>
              <a:gd name="connsiteY743" fmla="*/ 2215638 h 3938179"/>
              <a:gd name="connsiteX744" fmla="*/ 5713068 w 19135506"/>
              <a:gd name="connsiteY744" fmla="*/ 2215638 h 3938179"/>
              <a:gd name="connsiteX745" fmla="*/ 5713068 w 19135506"/>
              <a:gd name="connsiteY745" fmla="*/ 2229384 h 3938179"/>
              <a:gd name="connsiteX746" fmla="*/ 5728379 w 19135506"/>
              <a:gd name="connsiteY746" fmla="*/ 2229384 h 3938179"/>
              <a:gd name="connsiteX747" fmla="*/ 5728379 w 19135506"/>
              <a:gd name="connsiteY747" fmla="*/ 2265591 h 3938179"/>
              <a:gd name="connsiteX748" fmla="*/ 5764218 w 19135506"/>
              <a:gd name="connsiteY748" fmla="*/ 2265591 h 3938179"/>
              <a:gd name="connsiteX749" fmla="*/ 5764218 w 19135506"/>
              <a:gd name="connsiteY749" fmla="*/ 2289617 h 3938179"/>
              <a:gd name="connsiteX750" fmla="*/ 5806440 w 19135506"/>
              <a:gd name="connsiteY750" fmla="*/ 2289617 h 3938179"/>
              <a:gd name="connsiteX751" fmla="*/ 5806440 w 19135506"/>
              <a:gd name="connsiteY751" fmla="*/ 2412898 h 3938179"/>
              <a:gd name="connsiteX752" fmla="*/ 5886798 w 19135506"/>
              <a:gd name="connsiteY752" fmla="*/ 2412898 h 3938179"/>
              <a:gd name="connsiteX753" fmla="*/ 5886798 w 19135506"/>
              <a:gd name="connsiteY753" fmla="*/ 2541665 h 3938179"/>
              <a:gd name="connsiteX754" fmla="*/ 6091473 w 19135506"/>
              <a:gd name="connsiteY754" fmla="*/ 2541665 h 3938179"/>
              <a:gd name="connsiteX755" fmla="*/ 6091473 w 19135506"/>
              <a:gd name="connsiteY755" fmla="*/ 1131782 h 3938179"/>
              <a:gd name="connsiteX756" fmla="*/ 6103789 w 19135506"/>
              <a:gd name="connsiteY756" fmla="*/ 1131782 h 3938179"/>
              <a:gd name="connsiteX757" fmla="*/ 6103789 w 19135506"/>
              <a:gd name="connsiteY757" fmla="*/ 1112765 h 3938179"/>
              <a:gd name="connsiteX758" fmla="*/ 6130034 w 19135506"/>
              <a:gd name="connsiteY758" fmla="*/ 1112765 h 3938179"/>
              <a:gd name="connsiteX759" fmla="*/ 6130034 w 19135506"/>
              <a:gd name="connsiteY759" fmla="*/ 818313 h 3938179"/>
              <a:gd name="connsiteX760" fmla="*/ 6173002 w 19135506"/>
              <a:gd name="connsiteY760" fmla="*/ 818313 h 3938179"/>
              <a:gd name="connsiteX761" fmla="*/ 6173002 w 19135506"/>
              <a:gd name="connsiteY761" fmla="*/ 667492 h 3938179"/>
              <a:gd name="connsiteX762" fmla="*/ 6191843 w 19135506"/>
              <a:gd name="connsiteY762" fmla="*/ 667492 h 3938179"/>
              <a:gd name="connsiteX763" fmla="*/ 6191843 w 19135506"/>
              <a:gd name="connsiteY763" fmla="*/ 648473 h 3938179"/>
              <a:gd name="connsiteX764" fmla="*/ 6210684 w 19135506"/>
              <a:gd name="connsiteY764" fmla="*/ 648473 h 3938179"/>
              <a:gd name="connsiteX765" fmla="*/ 6210684 w 19135506"/>
              <a:gd name="connsiteY765" fmla="*/ 410662 h 3938179"/>
              <a:gd name="connsiteX766" fmla="*/ 6240758 w 19135506"/>
              <a:gd name="connsiteY766" fmla="*/ 410662 h 3938179"/>
              <a:gd name="connsiteX767" fmla="*/ 6240758 w 19135506"/>
              <a:gd name="connsiteY767" fmla="*/ 384400 h 3938179"/>
              <a:gd name="connsiteX768" fmla="*/ 6266394 w 19135506"/>
              <a:gd name="connsiteY768" fmla="*/ 384400 h 3938179"/>
              <a:gd name="connsiteX769" fmla="*/ 6266394 w 19135506"/>
              <a:gd name="connsiteY769" fmla="*/ 355114 h 3938179"/>
              <a:gd name="connsiteX770" fmla="*/ 6288503 w 19135506"/>
              <a:gd name="connsiteY770" fmla="*/ 355114 h 3938179"/>
              <a:gd name="connsiteX771" fmla="*/ 6288503 w 19135506"/>
              <a:gd name="connsiteY771" fmla="*/ 339400 h 3938179"/>
              <a:gd name="connsiteX772" fmla="*/ 6303950 w 19135506"/>
              <a:gd name="connsiteY772" fmla="*/ 339400 h 3938179"/>
              <a:gd name="connsiteX773" fmla="*/ 6303950 w 19135506"/>
              <a:gd name="connsiteY773" fmla="*/ 316483 h 3938179"/>
              <a:gd name="connsiteX774" fmla="*/ 6319584 w 19135506"/>
              <a:gd name="connsiteY774" fmla="*/ 316483 h 393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Lst>
            <a:rect l="l" t="t" r="r" b="b"/>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fontAlgn="auto">
              <a:spcBef>
                <a:spcPts val="0"/>
              </a:spcBef>
              <a:spcAft>
                <a:spcPts val="0"/>
              </a:spcAft>
              <a:defRPr/>
            </a:pPr>
            <a:endParaRPr lang="zh-CN" altLang="en-US"/>
          </a:p>
        </p:txBody>
      </p:sp>
      <p:sp>
        <p:nvSpPr>
          <p:cNvPr id="11" name="文本框 44"/>
          <p:cNvSpPr txBox="1">
            <a:spLocks noChangeArrowheads="1"/>
          </p:cNvSpPr>
          <p:nvPr/>
        </p:nvSpPr>
        <p:spPr bwMode="auto">
          <a:xfrm>
            <a:off x="2311524" y="1265559"/>
            <a:ext cx="1100138" cy="300038"/>
          </a:xfrm>
          <a:prstGeom prst="rect">
            <a:avLst/>
          </a:prstGeom>
          <a:noFill/>
          <a:ln w="9525">
            <a:noFill/>
            <a:miter lim="800000"/>
          </a:ln>
        </p:spPr>
        <p:txBody>
          <a:bodyPr wrap="none" lIns="68580" tIns="34290" rIns="68580" bIns="34290">
            <a:spAutoFit/>
          </a:bodyPr>
          <a:lstStyle/>
          <a:p>
            <a:r>
              <a:rPr lang="zh-CN" altLang="en-US" sz="1500" b="1" dirty="0">
                <a:solidFill>
                  <a:srgbClr val="404040"/>
                </a:solidFill>
                <a:latin typeface="微软雅黑" panose="020B0503020204020204" pitchFamily="34" charset="-122"/>
                <a:ea typeface="微软雅黑" panose="020B0503020204020204" pitchFamily="34" charset="-122"/>
              </a:rPr>
              <a:t>国际化视野</a:t>
            </a:r>
          </a:p>
        </p:txBody>
      </p:sp>
      <p:sp>
        <p:nvSpPr>
          <p:cNvPr id="12" name="文本框 45"/>
          <p:cNvSpPr txBox="1">
            <a:spLocks noChangeArrowheads="1"/>
          </p:cNvSpPr>
          <p:nvPr/>
        </p:nvSpPr>
        <p:spPr bwMode="auto">
          <a:xfrm>
            <a:off x="6640636" y="1408435"/>
            <a:ext cx="1215629" cy="392906"/>
          </a:xfrm>
          <a:prstGeom prst="rect">
            <a:avLst/>
          </a:prstGeom>
          <a:noFill/>
          <a:ln w="9525">
            <a:noFill/>
            <a:miter lim="800000"/>
          </a:ln>
        </p:spPr>
        <p:txBody>
          <a:bodyPr wrap="none" lIns="68580" tIns="34290" rIns="68580" bIns="34290">
            <a:spAutoFit/>
          </a:bodyPr>
          <a:lstStyle/>
          <a:p>
            <a:r>
              <a:rPr lang="zh-CN" altLang="en-US" sz="2100" dirty="0">
                <a:solidFill>
                  <a:srgbClr val="FF7862"/>
                </a:solidFill>
                <a:latin typeface="微软雅黑" panose="020B0503020204020204" pitchFamily="34" charset="-122"/>
                <a:ea typeface="微软雅黑" panose="020B0503020204020204" pitchFamily="34" charset="-122"/>
              </a:rPr>
              <a:t>拒绝平庸</a:t>
            </a:r>
          </a:p>
        </p:txBody>
      </p:sp>
      <p:sp>
        <p:nvSpPr>
          <p:cNvPr id="13" name="文本框 46"/>
          <p:cNvSpPr txBox="1">
            <a:spLocks noChangeArrowheads="1"/>
          </p:cNvSpPr>
          <p:nvPr/>
        </p:nvSpPr>
        <p:spPr bwMode="auto">
          <a:xfrm>
            <a:off x="3926012" y="1059582"/>
            <a:ext cx="1754981" cy="392906"/>
          </a:xfrm>
          <a:prstGeom prst="rect">
            <a:avLst/>
          </a:prstGeom>
          <a:noFill/>
          <a:ln w="9525">
            <a:noFill/>
            <a:miter lim="800000"/>
          </a:ln>
        </p:spPr>
        <p:txBody>
          <a:bodyPr wrap="none" lIns="68580" tIns="34290" rIns="68580" bIns="34290">
            <a:spAutoFit/>
          </a:bodyPr>
          <a:lstStyle/>
          <a:p>
            <a:r>
              <a:rPr lang="zh-CN" altLang="en-US" sz="2100" dirty="0">
                <a:solidFill>
                  <a:srgbClr val="FF7862"/>
                </a:solidFill>
                <a:latin typeface="微软雅黑" panose="020B0503020204020204" pitchFamily="34" charset="-122"/>
                <a:ea typeface="微软雅黑" panose="020B0503020204020204" pitchFamily="34" charset="-122"/>
              </a:rPr>
              <a:t>独立创新思维</a:t>
            </a:r>
          </a:p>
        </p:txBody>
      </p:sp>
      <p:sp>
        <p:nvSpPr>
          <p:cNvPr id="14" name="文本框 47"/>
          <p:cNvSpPr txBox="1">
            <a:spLocks noChangeArrowheads="1"/>
          </p:cNvSpPr>
          <p:nvPr/>
        </p:nvSpPr>
        <p:spPr bwMode="auto">
          <a:xfrm>
            <a:off x="5248796" y="1578694"/>
            <a:ext cx="1060847" cy="345281"/>
          </a:xfrm>
          <a:prstGeom prst="rect">
            <a:avLst/>
          </a:prstGeom>
          <a:noFill/>
          <a:ln w="9525">
            <a:noFill/>
            <a:miter lim="800000"/>
          </a:ln>
        </p:spPr>
        <p:txBody>
          <a:bodyPr wrap="none" lIns="68580" tIns="34290" rIns="68580" bIns="34290">
            <a:spAutoFit/>
          </a:bodyPr>
          <a:lstStyle/>
          <a:p>
            <a:r>
              <a:rPr lang="zh-CN" altLang="en-US" sz="1800" b="1" dirty="0">
                <a:solidFill>
                  <a:srgbClr val="404040"/>
                </a:solidFill>
                <a:latin typeface="微软雅黑" panose="020B0503020204020204" pitchFamily="34" charset="-122"/>
                <a:ea typeface="微软雅黑" panose="020B0503020204020204" pitchFamily="34" charset="-122"/>
              </a:rPr>
              <a:t>精益求精</a:t>
            </a:r>
          </a:p>
        </p:txBody>
      </p:sp>
      <p:sp>
        <p:nvSpPr>
          <p:cNvPr id="15" name="文本框 48"/>
          <p:cNvSpPr txBox="1">
            <a:spLocks noChangeArrowheads="1"/>
          </p:cNvSpPr>
          <p:nvPr/>
        </p:nvSpPr>
        <p:spPr bwMode="auto">
          <a:xfrm>
            <a:off x="4268912" y="2095425"/>
            <a:ext cx="2446735" cy="300038"/>
          </a:xfrm>
          <a:prstGeom prst="rect">
            <a:avLst/>
          </a:prstGeom>
          <a:noFill/>
          <a:ln w="9525">
            <a:noFill/>
            <a:miter lim="800000"/>
          </a:ln>
        </p:spPr>
        <p:txBody>
          <a:bodyPr wrap="none" lIns="68580" tIns="34290" rIns="68580" bIns="34290">
            <a:spAutoFit/>
          </a:bodyPr>
          <a:lstStyle/>
          <a:p>
            <a:r>
              <a:rPr lang="zh-CN" altLang="en-US" sz="1500" dirty="0">
                <a:solidFill>
                  <a:srgbClr val="FF7862"/>
                </a:solidFill>
                <a:latin typeface="微软雅黑" panose="020B0503020204020204" pitchFamily="34" charset="-122"/>
                <a:ea typeface="微软雅黑" panose="020B0503020204020204" pitchFamily="34" charset="-122"/>
              </a:rPr>
              <a:t>产品与产品的差异在于细节</a:t>
            </a:r>
          </a:p>
        </p:txBody>
      </p:sp>
      <p:sp>
        <p:nvSpPr>
          <p:cNvPr id="16" name="文本框 53"/>
          <p:cNvSpPr txBox="1">
            <a:spLocks noChangeArrowheads="1"/>
          </p:cNvSpPr>
          <p:nvPr/>
        </p:nvSpPr>
        <p:spPr bwMode="auto">
          <a:xfrm>
            <a:off x="6720408" y="2271637"/>
            <a:ext cx="1524000" cy="346472"/>
          </a:xfrm>
          <a:prstGeom prst="rect">
            <a:avLst/>
          </a:prstGeom>
          <a:noFill/>
          <a:ln w="9525">
            <a:noFill/>
            <a:miter lim="800000"/>
          </a:ln>
        </p:spPr>
        <p:txBody>
          <a:bodyPr wrap="none" lIns="68580" tIns="34290" rIns="68580" bIns="34290">
            <a:spAutoFit/>
          </a:bodyPr>
          <a:lstStyle/>
          <a:p>
            <a:r>
              <a:rPr lang="zh-CN" altLang="en-US" sz="1800" dirty="0">
                <a:solidFill>
                  <a:srgbClr val="7E7E7E"/>
                </a:solidFill>
                <a:latin typeface="微软雅黑" panose="020B0503020204020204" pitchFamily="34" charset="-122"/>
                <a:ea typeface="微软雅黑" panose="020B0503020204020204" pitchFamily="34" charset="-122"/>
              </a:rPr>
              <a:t>良好沟通互动</a:t>
            </a:r>
          </a:p>
        </p:txBody>
      </p:sp>
      <p:sp>
        <p:nvSpPr>
          <p:cNvPr id="17" name="文本框 54"/>
          <p:cNvSpPr txBox="1">
            <a:spLocks noChangeArrowheads="1"/>
          </p:cNvSpPr>
          <p:nvPr/>
        </p:nvSpPr>
        <p:spPr bwMode="auto">
          <a:xfrm>
            <a:off x="1832893" y="2366887"/>
            <a:ext cx="1524000" cy="346472"/>
          </a:xfrm>
          <a:prstGeom prst="rect">
            <a:avLst/>
          </a:prstGeom>
          <a:noFill/>
          <a:ln w="9525">
            <a:noFill/>
            <a:miter lim="800000"/>
          </a:ln>
        </p:spPr>
        <p:txBody>
          <a:bodyPr wrap="none" lIns="68580" tIns="34290" rIns="68580" bIns="34290">
            <a:spAutoFit/>
          </a:bodyPr>
          <a:lstStyle/>
          <a:p>
            <a:r>
              <a:rPr lang="zh-CN" altLang="en-US" sz="1800" dirty="0">
                <a:solidFill>
                  <a:srgbClr val="404040"/>
                </a:solidFill>
                <a:latin typeface="微软雅黑" panose="020B0503020204020204" pitchFamily="34" charset="-122"/>
                <a:ea typeface="微软雅黑" panose="020B0503020204020204" pitchFamily="34" charset="-122"/>
              </a:rPr>
              <a:t>追求品质卓越</a:t>
            </a:r>
          </a:p>
        </p:txBody>
      </p:sp>
      <p:sp>
        <p:nvSpPr>
          <p:cNvPr id="18" name="文本框 55"/>
          <p:cNvSpPr txBox="1">
            <a:spLocks noChangeArrowheads="1"/>
          </p:cNvSpPr>
          <p:nvPr/>
        </p:nvSpPr>
        <p:spPr bwMode="auto">
          <a:xfrm>
            <a:off x="2937792" y="1679896"/>
            <a:ext cx="1318310" cy="423193"/>
          </a:xfrm>
          <a:prstGeom prst="rect">
            <a:avLst/>
          </a:prstGeom>
          <a:noFill/>
          <a:ln w="9525">
            <a:noFill/>
            <a:miter lim="800000"/>
          </a:ln>
        </p:spPr>
        <p:txBody>
          <a:bodyPr wrap="none" lIns="68580" tIns="34290" rIns="68580" bIns="34290">
            <a:spAutoFit/>
          </a:bodyPr>
          <a:lstStyle/>
          <a:p>
            <a:r>
              <a:rPr lang="zh-CN" altLang="en-US" sz="2300" b="1" dirty="0">
                <a:solidFill>
                  <a:srgbClr val="7E7E7E"/>
                </a:solidFill>
                <a:latin typeface="微软雅黑" panose="020B0503020204020204" pitchFamily="34" charset="-122"/>
                <a:ea typeface="微软雅黑" panose="020B0503020204020204" pitchFamily="34" charset="-122"/>
              </a:rPr>
              <a:t>超越自我</a:t>
            </a:r>
          </a:p>
        </p:txBody>
      </p:sp>
      <p:sp>
        <p:nvSpPr>
          <p:cNvPr id="22" name="文本框 56"/>
          <p:cNvSpPr txBox="1">
            <a:spLocks noChangeArrowheads="1"/>
          </p:cNvSpPr>
          <p:nvPr/>
        </p:nvSpPr>
        <p:spPr bwMode="auto">
          <a:xfrm>
            <a:off x="867296" y="1745382"/>
            <a:ext cx="1215628" cy="391715"/>
          </a:xfrm>
          <a:prstGeom prst="rect">
            <a:avLst/>
          </a:prstGeom>
          <a:noFill/>
          <a:ln w="9525">
            <a:noFill/>
            <a:miter lim="800000"/>
          </a:ln>
        </p:spPr>
        <p:txBody>
          <a:bodyPr wrap="none" lIns="68580" tIns="34290" rIns="68580" bIns="34290">
            <a:spAutoFit/>
          </a:bodyPr>
          <a:lstStyle/>
          <a:p>
            <a:r>
              <a:rPr lang="zh-CN" altLang="en-US" sz="2100" dirty="0">
                <a:solidFill>
                  <a:srgbClr val="FF7862"/>
                </a:solidFill>
                <a:latin typeface="微软雅黑" panose="020B0503020204020204" pitchFamily="34" charset="-122"/>
                <a:ea typeface="微软雅黑" panose="020B0503020204020204" pitchFamily="34" charset="-122"/>
              </a:rPr>
              <a:t>共创明天</a:t>
            </a:r>
          </a:p>
        </p:txBody>
      </p:sp>
      <p:sp>
        <p:nvSpPr>
          <p:cNvPr id="23"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750"/>
                                        <p:tgtEl>
                                          <p:spTgt spid="10"/>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ppt_y</p:attrName>
                                        </p:attrNameLst>
                                      </p:cBhvr>
                                      <p:tavLst>
                                        <p:tav tm="0">
                                          <p:val>
                                            <p:strVal val="#ppt_y+#ppt_h*1.125000"/>
                                          </p:val>
                                        </p:tav>
                                        <p:tav tm="100000">
                                          <p:val>
                                            <p:strVal val="#ppt_y"/>
                                          </p:val>
                                        </p:tav>
                                      </p:tavLst>
                                    </p:anim>
                                    <p:animEffect transition="in" filter="wipe(up)">
                                      <p:cBhvr>
                                        <p:cTn id="16" dur="500"/>
                                        <p:tgtEl>
                                          <p:spTgt spid="18"/>
                                        </p:tgtEl>
                                      </p:cBhvr>
                                    </p:animEffect>
                                  </p:childTnLst>
                                </p:cTn>
                              </p:par>
                              <p:par>
                                <p:cTn id="17" presetID="12" presetClass="entr" presetSubtype="4" fill="hold" grpId="0" nodeType="withEffect">
                                  <p:stCondLst>
                                    <p:cond delay="7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par>
                                <p:cTn id="21" presetID="12" presetClass="entr" presetSubtype="4" fill="hold" grpId="0" nodeType="withEffect">
                                  <p:stCondLst>
                                    <p:cond delay="2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ppt_y</p:attrName>
                                        </p:attrNameLst>
                                      </p:cBhvr>
                                      <p:tavLst>
                                        <p:tav tm="0">
                                          <p:val>
                                            <p:strVal val="#ppt_y+#ppt_h*1.125000"/>
                                          </p:val>
                                        </p:tav>
                                        <p:tav tm="100000">
                                          <p:val>
                                            <p:strVal val="#ppt_y"/>
                                          </p:val>
                                        </p:tav>
                                      </p:tavLst>
                                    </p:anim>
                                    <p:animEffect transition="in" filter="wipe(up)">
                                      <p:cBhvr>
                                        <p:cTn id="24" dur="500"/>
                                        <p:tgtEl>
                                          <p:spTgt spid="17"/>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par>
                                <p:cTn id="33" presetID="12" presetClass="entr" presetSubtype="4"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up)">
                                      <p:cBhvr>
                                        <p:cTn id="36" dur="500"/>
                                        <p:tgtEl>
                                          <p:spTgt spid="14"/>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ppt_y</p:attrName>
                                        </p:attrNameLst>
                                      </p:cBhvr>
                                      <p:tavLst>
                                        <p:tav tm="0">
                                          <p:val>
                                            <p:strVal val="#ppt_y+#ppt_h*1.125000"/>
                                          </p:val>
                                        </p:tav>
                                        <p:tav tm="100000">
                                          <p:val>
                                            <p:strVal val="#ppt_y"/>
                                          </p:val>
                                        </p:tav>
                                      </p:tavLst>
                                    </p:anim>
                                    <p:animEffect transition="in" filter="wipe(up)">
                                      <p:cBhvr>
                                        <p:cTn id="40" dur="500"/>
                                        <p:tgtEl>
                                          <p:spTgt spid="12"/>
                                        </p:tgtEl>
                                      </p:cBhvr>
                                    </p:animEffect>
                                  </p:childTnLst>
                                </p:cTn>
                              </p:par>
                              <p:par>
                                <p:cTn id="41" presetID="12" presetClass="entr" presetSubtype="4"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par>
                                <p:cTn id="45" presetID="12" presetClass="entr" presetSubtype="4" fill="hold" grpId="0" nodeType="withEffect">
                                  <p:stCondLst>
                                    <p:cond delay="125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p:tgtEl>
                                          <p:spTgt spid="16"/>
                                        </p:tgtEl>
                                        <p:attrNameLst>
                                          <p:attrName>ppt_y</p:attrName>
                                        </p:attrNameLst>
                                      </p:cBhvr>
                                      <p:tavLst>
                                        <p:tav tm="0">
                                          <p:val>
                                            <p:strVal val="#ppt_y+#ppt_h*1.125000"/>
                                          </p:val>
                                        </p:tav>
                                        <p:tav tm="100000">
                                          <p:val>
                                            <p:strVal val="#ppt_y"/>
                                          </p:val>
                                        </p:tav>
                                      </p:tavLst>
                                    </p:anim>
                                    <p:animEffect transition="in" filter="wipe(up)">
                                      <p:cBhvr>
                                        <p:cTn id="48" dur="500"/>
                                        <p:tgtEl>
                                          <p:spTgt spid="16"/>
                                        </p:tgtEl>
                                      </p:cBhvr>
                                    </p:animEffect>
                                  </p:childTnLst>
                                </p:cTn>
                              </p:par>
                            </p:childTnLst>
                          </p:cTn>
                        </p:par>
                        <p:par>
                          <p:cTn id="49" fill="hold">
                            <p:stCondLst>
                              <p:cond delay="2000"/>
                            </p:stCondLst>
                            <p:childTnLst>
                              <p:par>
                                <p:cTn id="50" presetID="16" presetClass="entr" presetSubtype="37"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outVertic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18"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7550092" y="3077229"/>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defTabSz="914400"/>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50" name="Shape 14730"/>
          <p:cNvSpPr/>
          <p:nvPr/>
        </p:nvSpPr>
        <p:spPr>
          <a:xfrm>
            <a:off x="971600" y="1733923"/>
            <a:ext cx="201930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808080"/>
                </a:solidFill>
                <a:uFill>
                  <a:solidFill>
                    <a:srgbClr val="808080"/>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00000"/>
              </a:lnSpc>
              <a:spcBef>
                <a:spcPts val="200"/>
              </a:spcBef>
              <a:spcAft>
                <a:spcPts val="0"/>
              </a:spcAft>
              <a:buClrTx/>
              <a:buSzTx/>
              <a:buFontTx/>
              <a:buNone/>
              <a:defRPr sz="1800">
                <a:solidFill>
                  <a:srgbClr val="000000"/>
                </a:solidFill>
                <a:uFillTx/>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rPr>
              <a:t>商务策略</a:t>
            </a:r>
            <a:endParaRPr kumimoji="0" sz="12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endParaRPr>
          </a:p>
        </p:txBody>
      </p:sp>
      <p:sp>
        <p:nvSpPr>
          <p:cNvPr id="51" name="Shape 14731"/>
          <p:cNvSpPr/>
          <p:nvPr/>
        </p:nvSpPr>
        <p:spPr>
          <a:xfrm>
            <a:off x="971600" y="1937172"/>
            <a:ext cx="2019301" cy="387796"/>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20000"/>
              </a:lnSpc>
              <a:spcBef>
                <a:spcPts val="100"/>
              </a:spcBef>
              <a:spcAft>
                <a:spcPts val="0"/>
              </a:spcAft>
              <a:buClrTx/>
              <a:buSzTx/>
              <a:buFontTx/>
              <a:buNone/>
              <a:defRPr sz="1800">
                <a:solidFill>
                  <a:srgbClr val="000000"/>
                </a:solidFill>
                <a:uFillTx/>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rPr>
              <a:t>此处添加详细文本描述，建议与标题相关并符合整体语言风格。</a:t>
            </a:r>
            <a:endParaRPr kumimoji="0" sz="8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endParaRPr>
          </a:p>
        </p:txBody>
      </p:sp>
      <p:sp>
        <p:nvSpPr>
          <p:cNvPr id="52" name="Shape 14733"/>
          <p:cNvSpPr/>
          <p:nvPr/>
        </p:nvSpPr>
        <p:spPr>
          <a:xfrm>
            <a:off x="971600" y="2530345"/>
            <a:ext cx="201930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808080"/>
                </a:solidFill>
                <a:uFill>
                  <a:solidFill>
                    <a:srgbClr val="808080"/>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00000"/>
              </a:lnSpc>
              <a:spcBef>
                <a:spcPts val="200"/>
              </a:spcBef>
              <a:spcAft>
                <a:spcPts val="0"/>
              </a:spcAft>
              <a:buClrTx/>
              <a:buSzTx/>
              <a:buFontTx/>
              <a:buNone/>
              <a:defRPr sz="1800">
                <a:solidFill>
                  <a:srgbClr val="000000"/>
                </a:solidFill>
                <a:uFillTx/>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rPr>
              <a:t>市场策略</a:t>
            </a:r>
            <a:endParaRPr kumimoji="0" sz="12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endParaRPr>
          </a:p>
        </p:txBody>
      </p:sp>
      <p:sp>
        <p:nvSpPr>
          <p:cNvPr id="53" name="Shape 14734"/>
          <p:cNvSpPr/>
          <p:nvPr/>
        </p:nvSpPr>
        <p:spPr>
          <a:xfrm>
            <a:off x="971600" y="2733594"/>
            <a:ext cx="2019301" cy="387796"/>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20000"/>
              </a:lnSpc>
              <a:spcBef>
                <a:spcPts val="100"/>
              </a:spcBef>
              <a:spcAft>
                <a:spcPts val="0"/>
              </a:spcAft>
              <a:buClrTx/>
              <a:buSzTx/>
              <a:buFontTx/>
              <a:buNone/>
              <a:defRPr sz="1800">
                <a:solidFill>
                  <a:srgbClr val="000000"/>
                </a:solidFill>
                <a:uFillTx/>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rPr>
              <a:t>此处添加详细文本描述，建议与标题相关并符合整体语言风格。</a:t>
            </a:r>
            <a:endParaRPr kumimoji="0" sz="8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endParaRPr>
          </a:p>
        </p:txBody>
      </p:sp>
      <p:sp>
        <p:nvSpPr>
          <p:cNvPr id="54" name="Shape 14736"/>
          <p:cNvSpPr/>
          <p:nvPr/>
        </p:nvSpPr>
        <p:spPr>
          <a:xfrm>
            <a:off x="971600" y="3326767"/>
            <a:ext cx="201930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7F7F7F"/>
                </a:solidFill>
                <a:uFill>
                  <a:solidFill>
                    <a:srgbClr val="7F7F7F"/>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00000"/>
              </a:lnSpc>
              <a:spcBef>
                <a:spcPts val="200"/>
              </a:spcBef>
              <a:spcAft>
                <a:spcPts val="0"/>
              </a:spcAft>
              <a:buClrTx/>
              <a:buSzTx/>
              <a:buFontTx/>
              <a:buNone/>
              <a:defRPr sz="1800">
                <a:solidFill>
                  <a:srgbClr val="000000"/>
                </a:solidFill>
                <a:uFillTx/>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
                  <a:solidFill>
                    <a:srgbClr val="7F7F7F"/>
                  </a:solidFill>
                </a:uFill>
                <a:latin typeface="+mn-lt"/>
                <a:ea typeface="+mn-ea"/>
                <a:cs typeface="+mn-ea"/>
                <a:sym typeface="+mn-lt"/>
              </a:rPr>
              <a:t>概念与理念</a:t>
            </a:r>
            <a:endParaRPr kumimoji="0" sz="1200" b="0" i="0" u="none" strike="noStrike" kern="0" cap="none" spc="0" normalizeH="0" baseline="0" noProof="0" dirty="0">
              <a:ln>
                <a:noFill/>
              </a:ln>
              <a:solidFill>
                <a:sysClr val="windowText" lastClr="000000">
                  <a:lumMod val="75000"/>
                  <a:lumOff val="25000"/>
                </a:sysClr>
              </a:solidFill>
              <a:effectLst/>
              <a:uLnTx/>
              <a:uFill>
                <a:solidFill>
                  <a:srgbClr val="7F7F7F"/>
                </a:solidFill>
              </a:uFill>
              <a:latin typeface="+mn-lt"/>
              <a:ea typeface="+mn-ea"/>
              <a:cs typeface="+mn-ea"/>
              <a:sym typeface="+mn-lt"/>
            </a:endParaRPr>
          </a:p>
        </p:txBody>
      </p:sp>
      <p:sp>
        <p:nvSpPr>
          <p:cNvPr id="55" name="Shape 14737"/>
          <p:cNvSpPr/>
          <p:nvPr/>
        </p:nvSpPr>
        <p:spPr>
          <a:xfrm>
            <a:off x="971600" y="3530016"/>
            <a:ext cx="2019301" cy="387796"/>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800">
                <a:solidFill>
                  <a:srgbClr val="7F7F7F"/>
                </a:solidFill>
                <a:uFill>
                  <a:solidFill>
                    <a:srgbClr val="7F7F7F"/>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20000"/>
              </a:lnSpc>
              <a:spcBef>
                <a:spcPts val="100"/>
              </a:spcBef>
              <a:spcAft>
                <a:spcPts val="0"/>
              </a:spcAft>
              <a:buClrTx/>
              <a:buSzTx/>
              <a:buFontTx/>
              <a:buNone/>
              <a:defRPr sz="1800">
                <a:solidFill>
                  <a:srgbClr val="000000"/>
                </a:solidFill>
                <a:uFillTx/>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
                  <a:solidFill>
                    <a:srgbClr val="7F7F7F"/>
                  </a:solidFill>
                </a:uFill>
                <a:latin typeface="+mn-lt"/>
                <a:ea typeface="+mn-ea"/>
                <a:cs typeface="+mn-ea"/>
                <a:sym typeface="+mn-lt"/>
              </a:rPr>
              <a:t>此处添加详细文本描述，建议与标题相关并符合整体语言风格。</a:t>
            </a:r>
            <a:endParaRPr kumimoji="0" sz="800" b="0" i="0" u="none" strike="noStrike" kern="0" cap="none" spc="0" normalizeH="0" baseline="0" noProof="0" dirty="0">
              <a:ln>
                <a:noFill/>
              </a:ln>
              <a:solidFill>
                <a:sysClr val="windowText" lastClr="000000">
                  <a:lumMod val="75000"/>
                  <a:lumOff val="25000"/>
                </a:sysClr>
              </a:solidFill>
              <a:effectLst/>
              <a:uLnTx/>
              <a:uFill>
                <a:solidFill>
                  <a:srgbClr val="7F7F7F"/>
                </a:solidFill>
              </a:uFill>
              <a:latin typeface="+mn-lt"/>
              <a:ea typeface="+mn-ea"/>
              <a:cs typeface="+mn-ea"/>
              <a:sym typeface="+mn-lt"/>
            </a:endParaRPr>
          </a:p>
        </p:txBody>
      </p:sp>
      <p:sp>
        <p:nvSpPr>
          <p:cNvPr id="56" name="Shape 14739"/>
          <p:cNvSpPr/>
          <p:nvPr/>
        </p:nvSpPr>
        <p:spPr>
          <a:xfrm>
            <a:off x="614771" y="1816979"/>
            <a:ext cx="400751" cy="430887"/>
          </a:xfrm>
          <a:prstGeom prst="rect">
            <a:avLst/>
          </a:prstGeom>
          <a:solidFill>
            <a:schemeClr val="bg1">
              <a:lumMod val="65000"/>
            </a:schemeClr>
          </a:solidFill>
          <a:ln w="12700">
            <a:miter lim="400000"/>
          </a:ln>
        </p:spPr>
        <p:txBody>
          <a:bodyPr wrap="none" lIns="0" tIns="0" rIns="0" bIns="0" anchor="b">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dirty="0">
                <a:ln>
                  <a:noFill/>
                </a:ln>
                <a:solidFill>
                  <a:schemeClr val="bg1"/>
                </a:solidFill>
                <a:effectLst/>
                <a:uLnTx/>
                <a:uFill>
                  <a:solidFill>
                    <a:srgbClr val="595959"/>
                  </a:solidFill>
                </a:uFill>
                <a:latin typeface="+mn-lt"/>
                <a:ea typeface="+mn-ea"/>
                <a:cs typeface="+mn-ea"/>
                <a:sym typeface="+mn-lt"/>
              </a:rPr>
              <a:t>01</a:t>
            </a:r>
          </a:p>
        </p:txBody>
      </p:sp>
      <p:sp>
        <p:nvSpPr>
          <p:cNvPr id="57" name="Shape 14740"/>
          <p:cNvSpPr/>
          <p:nvPr/>
        </p:nvSpPr>
        <p:spPr>
          <a:xfrm>
            <a:off x="614771" y="2595209"/>
            <a:ext cx="400751" cy="430887"/>
          </a:xfrm>
          <a:prstGeom prst="rect">
            <a:avLst/>
          </a:prstGeom>
          <a:solidFill>
            <a:schemeClr val="bg1">
              <a:lumMod val="65000"/>
            </a:schemeClr>
          </a:solidFill>
          <a:ln w="12700">
            <a:miter lim="400000"/>
          </a:ln>
        </p:spPr>
        <p:txBody>
          <a:bodyPr wrap="none" lIns="0" tIns="0" rIns="0" bIns="0" anchor="b">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chemeClr val="bg1"/>
                </a:solidFill>
                <a:effectLst/>
                <a:uLnTx/>
                <a:uFill>
                  <a:solidFill>
                    <a:srgbClr val="595959"/>
                  </a:solidFill>
                </a:uFill>
                <a:latin typeface="+mn-lt"/>
                <a:ea typeface="+mn-ea"/>
                <a:cs typeface="+mn-ea"/>
                <a:sym typeface="+mn-lt"/>
              </a:rPr>
              <a:t>02</a:t>
            </a:r>
          </a:p>
        </p:txBody>
      </p:sp>
      <p:sp>
        <p:nvSpPr>
          <p:cNvPr id="58" name="Shape 14741"/>
          <p:cNvSpPr/>
          <p:nvPr/>
        </p:nvSpPr>
        <p:spPr>
          <a:xfrm>
            <a:off x="614771" y="3373437"/>
            <a:ext cx="400751" cy="430887"/>
          </a:xfrm>
          <a:prstGeom prst="rect">
            <a:avLst/>
          </a:prstGeom>
          <a:solidFill>
            <a:schemeClr val="bg1">
              <a:lumMod val="65000"/>
            </a:schemeClr>
          </a:solidFill>
          <a:ln w="12700">
            <a:miter lim="400000"/>
          </a:ln>
        </p:spPr>
        <p:txBody>
          <a:bodyPr wrap="none" lIns="0" tIns="0" rIns="0" bIns="0" anchor="b">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chemeClr val="bg1"/>
                </a:solidFill>
                <a:effectLst/>
                <a:uLnTx/>
                <a:uFill>
                  <a:solidFill>
                    <a:srgbClr val="595959"/>
                  </a:solidFill>
                </a:uFill>
                <a:latin typeface="+mn-lt"/>
                <a:ea typeface="+mn-ea"/>
                <a:cs typeface="+mn-ea"/>
                <a:sym typeface="+mn-lt"/>
              </a:rPr>
              <a:t>03</a:t>
            </a:r>
          </a:p>
        </p:txBody>
      </p:sp>
      <p:sp>
        <p:nvSpPr>
          <p:cNvPr id="59" name="Shape 14742"/>
          <p:cNvSpPr/>
          <p:nvPr/>
        </p:nvSpPr>
        <p:spPr>
          <a:xfrm>
            <a:off x="3416350" y="1733923"/>
            <a:ext cx="201930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808080"/>
                </a:solidFill>
                <a:uFill>
                  <a:solidFill>
                    <a:srgbClr val="808080"/>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00000"/>
              </a:lnSpc>
              <a:spcBef>
                <a:spcPts val="200"/>
              </a:spcBef>
              <a:spcAft>
                <a:spcPts val="0"/>
              </a:spcAft>
              <a:buClrTx/>
              <a:buSzTx/>
              <a:buFontTx/>
              <a:buNone/>
              <a:defRPr sz="1800">
                <a:solidFill>
                  <a:srgbClr val="000000"/>
                </a:solidFill>
                <a:uFillTx/>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rPr>
              <a:t>商务策略</a:t>
            </a:r>
            <a:endParaRPr kumimoji="0" sz="12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endParaRPr>
          </a:p>
        </p:txBody>
      </p:sp>
      <p:sp>
        <p:nvSpPr>
          <p:cNvPr id="60" name="Shape 14743"/>
          <p:cNvSpPr/>
          <p:nvPr/>
        </p:nvSpPr>
        <p:spPr>
          <a:xfrm>
            <a:off x="3416350" y="1937172"/>
            <a:ext cx="2019301" cy="387796"/>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20000"/>
              </a:lnSpc>
              <a:spcBef>
                <a:spcPts val="100"/>
              </a:spcBef>
              <a:spcAft>
                <a:spcPts val="0"/>
              </a:spcAft>
              <a:buClrTx/>
              <a:buSzTx/>
              <a:buFontTx/>
              <a:buNone/>
              <a:defRPr sz="1800">
                <a:solidFill>
                  <a:srgbClr val="000000"/>
                </a:solidFill>
                <a:uFillTx/>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rPr>
              <a:t>此处添加详细文本描述，建议与标题相关并符合整体语言风格。</a:t>
            </a:r>
            <a:endParaRPr kumimoji="0" sz="8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endParaRPr>
          </a:p>
        </p:txBody>
      </p:sp>
      <p:sp>
        <p:nvSpPr>
          <p:cNvPr id="61" name="Shape 14745"/>
          <p:cNvSpPr/>
          <p:nvPr/>
        </p:nvSpPr>
        <p:spPr>
          <a:xfrm>
            <a:off x="3416350" y="2530345"/>
            <a:ext cx="201930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808080"/>
                </a:solidFill>
                <a:uFill>
                  <a:solidFill>
                    <a:srgbClr val="808080"/>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00000"/>
              </a:lnSpc>
              <a:spcBef>
                <a:spcPts val="200"/>
              </a:spcBef>
              <a:spcAft>
                <a:spcPts val="0"/>
              </a:spcAft>
              <a:buClrTx/>
              <a:buSzTx/>
              <a:buFontTx/>
              <a:buNone/>
              <a:defRPr sz="1800">
                <a:solidFill>
                  <a:srgbClr val="000000"/>
                </a:solidFill>
                <a:uFillTx/>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rPr>
              <a:t>市场策略</a:t>
            </a:r>
            <a:endParaRPr kumimoji="0" sz="12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endParaRPr>
          </a:p>
        </p:txBody>
      </p:sp>
      <p:sp>
        <p:nvSpPr>
          <p:cNvPr id="62" name="Shape 14746"/>
          <p:cNvSpPr/>
          <p:nvPr/>
        </p:nvSpPr>
        <p:spPr>
          <a:xfrm>
            <a:off x="3416350" y="2733594"/>
            <a:ext cx="2019301" cy="387796"/>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20000"/>
              </a:lnSpc>
              <a:spcBef>
                <a:spcPts val="100"/>
              </a:spcBef>
              <a:spcAft>
                <a:spcPts val="0"/>
              </a:spcAft>
              <a:buClrTx/>
              <a:buSzTx/>
              <a:buFontTx/>
              <a:buNone/>
              <a:defRPr sz="1800">
                <a:solidFill>
                  <a:srgbClr val="000000"/>
                </a:solidFill>
                <a:uFillTx/>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rPr>
              <a:t>此处添加详细文本描述，建议与标题相关并符合整体语言风格。</a:t>
            </a:r>
            <a:endParaRPr kumimoji="0" sz="800" b="0" i="0" u="none" strike="noStrike" kern="0" cap="none" spc="0" normalizeH="0" baseline="0" noProof="0" dirty="0">
              <a:ln>
                <a:noFill/>
              </a:ln>
              <a:solidFill>
                <a:sysClr val="windowText" lastClr="000000">
                  <a:lumMod val="75000"/>
                  <a:lumOff val="25000"/>
                </a:sysClr>
              </a:solidFill>
              <a:effectLst/>
              <a:uLnTx/>
              <a:uFill>
                <a:solidFill>
                  <a:srgbClr val="808080"/>
                </a:solidFill>
              </a:uFill>
              <a:latin typeface="+mn-lt"/>
              <a:ea typeface="+mn-ea"/>
              <a:cs typeface="+mn-ea"/>
              <a:sym typeface="+mn-lt"/>
            </a:endParaRPr>
          </a:p>
        </p:txBody>
      </p:sp>
      <p:sp>
        <p:nvSpPr>
          <p:cNvPr id="63" name="Shape 14748"/>
          <p:cNvSpPr/>
          <p:nvPr/>
        </p:nvSpPr>
        <p:spPr>
          <a:xfrm>
            <a:off x="3416350" y="3326767"/>
            <a:ext cx="201930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7F7F7F"/>
                </a:solidFill>
                <a:uFill>
                  <a:solidFill>
                    <a:srgbClr val="7F7F7F"/>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00000"/>
              </a:lnSpc>
              <a:spcBef>
                <a:spcPts val="200"/>
              </a:spcBef>
              <a:spcAft>
                <a:spcPts val="0"/>
              </a:spcAft>
              <a:buClrTx/>
              <a:buSzTx/>
              <a:buFontTx/>
              <a:buNone/>
              <a:defRPr sz="1800">
                <a:solidFill>
                  <a:srgbClr val="000000"/>
                </a:solidFill>
                <a:uFillTx/>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
                  <a:solidFill>
                    <a:srgbClr val="7F7F7F"/>
                  </a:solidFill>
                </a:uFill>
                <a:latin typeface="+mn-lt"/>
                <a:ea typeface="+mn-ea"/>
                <a:cs typeface="+mn-ea"/>
                <a:sym typeface="+mn-lt"/>
              </a:rPr>
              <a:t>概念与理念</a:t>
            </a:r>
            <a:endParaRPr kumimoji="0" sz="1200" b="0" i="0" u="none" strike="noStrike" kern="0" cap="none" spc="0" normalizeH="0" baseline="0" noProof="0" dirty="0">
              <a:ln>
                <a:noFill/>
              </a:ln>
              <a:solidFill>
                <a:sysClr val="windowText" lastClr="000000">
                  <a:lumMod val="75000"/>
                  <a:lumOff val="25000"/>
                </a:sysClr>
              </a:solidFill>
              <a:effectLst/>
              <a:uLnTx/>
              <a:uFill>
                <a:solidFill>
                  <a:srgbClr val="7F7F7F"/>
                </a:solidFill>
              </a:uFill>
              <a:latin typeface="+mn-lt"/>
              <a:ea typeface="+mn-ea"/>
              <a:cs typeface="+mn-ea"/>
              <a:sym typeface="+mn-lt"/>
            </a:endParaRPr>
          </a:p>
        </p:txBody>
      </p:sp>
      <p:sp>
        <p:nvSpPr>
          <p:cNvPr id="64" name="Shape 14749"/>
          <p:cNvSpPr/>
          <p:nvPr/>
        </p:nvSpPr>
        <p:spPr>
          <a:xfrm>
            <a:off x="3416350" y="3530016"/>
            <a:ext cx="2019301" cy="387796"/>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800">
                <a:solidFill>
                  <a:srgbClr val="7F7F7F"/>
                </a:solidFill>
                <a:uFill>
                  <a:solidFill>
                    <a:srgbClr val="7F7F7F"/>
                  </a:solidFill>
                </a:uFill>
                <a:latin typeface="Roboto condensed"/>
                <a:ea typeface="Roboto condensed"/>
                <a:cs typeface="Roboto condensed"/>
                <a:sym typeface="Roboto condensed"/>
              </a:defRPr>
            </a:lvl1pPr>
          </a:lstStyle>
          <a:p>
            <a:pPr marL="0" marR="0" lvl="0" indent="0" defTabSz="914400" eaLnBrk="1" fontAlgn="auto" latinLnBrk="0" hangingPunct="1">
              <a:lnSpc>
                <a:spcPct val="120000"/>
              </a:lnSpc>
              <a:spcBef>
                <a:spcPts val="100"/>
              </a:spcBef>
              <a:spcAft>
                <a:spcPts val="0"/>
              </a:spcAft>
              <a:buClrTx/>
              <a:buSzTx/>
              <a:buFontTx/>
              <a:buNone/>
              <a:defRPr sz="1800">
                <a:solidFill>
                  <a:srgbClr val="000000"/>
                </a:solidFill>
                <a:uFillTx/>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
                  <a:solidFill>
                    <a:srgbClr val="7F7F7F"/>
                  </a:solidFill>
                </a:uFill>
                <a:latin typeface="+mn-lt"/>
                <a:ea typeface="+mn-ea"/>
                <a:cs typeface="+mn-ea"/>
                <a:sym typeface="+mn-lt"/>
              </a:rPr>
              <a:t>此处添加详细文本描述，建议与标题相关并符合整体语言风格。</a:t>
            </a:r>
            <a:endParaRPr kumimoji="0" sz="800" b="0" i="0" u="none" strike="noStrike" kern="0" cap="none" spc="0" normalizeH="0" baseline="0" noProof="0" dirty="0">
              <a:ln>
                <a:noFill/>
              </a:ln>
              <a:solidFill>
                <a:sysClr val="windowText" lastClr="000000">
                  <a:lumMod val="75000"/>
                  <a:lumOff val="25000"/>
                </a:sysClr>
              </a:solidFill>
              <a:effectLst/>
              <a:uLnTx/>
              <a:uFill>
                <a:solidFill>
                  <a:srgbClr val="7F7F7F"/>
                </a:solidFill>
              </a:uFill>
              <a:latin typeface="+mn-lt"/>
              <a:ea typeface="+mn-ea"/>
              <a:cs typeface="+mn-ea"/>
              <a:sym typeface="+mn-lt"/>
            </a:endParaRPr>
          </a:p>
        </p:txBody>
      </p:sp>
      <p:sp>
        <p:nvSpPr>
          <p:cNvPr id="65" name="Shape 14751"/>
          <p:cNvSpPr/>
          <p:nvPr/>
        </p:nvSpPr>
        <p:spPr>
          <a:xfrm>
            <a:off x="3059521" y="1816979"/>
            <a:ext cx="400751" cy="430887"/>
          </a:xfrm>
          <a:prstGeom prst="rect">
            <a:avLst/>
          </a:prstGeom>
          <a:solidFill>
            <a:schemeClr val="bg1">
              <a:lumMod val="65000"/>
            </a:schemeClr>
          </a:solidFill>
          <a:ln w="12700">
            <a:miter lim="400000"/>
          </a:ln>
        </p:spPr>
        <p:txBody>
          <a:bodyPr wrap="none" lIns="0" tIns="0" rIns="0" bIns="0" anchor="b">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chemeClr val="bg1"/>
                </a:solidFill>
                <a:effectLst/>
                <a:uLnTx/>
                <a:uFill>
                  <a:solidFill>
                    <a:srgbClr val="595959"/>
                  </a:solidFill>
                </a:uFill>
                <a:latin typeface="+mn-lt"/>
                <a:ea typeface="+mn-ea"/>
                <a:cs typeface="+mn-ea"/>
                <a:sym typeface="+mn-lt"/>
              </a:rPr>
              <a:t>04</a:t>
            </a:r>
          </a:p>
        </p:txBody>
      </p:sp>
      <p:sp>
        <p:nvSpPr>
          <p:cNvPr id="66" name="Shape 14752"/>
          <p:cNvSpPr/>
          <p:nvPr/>
        </p:nvSpPr>
        <p:spPr>
          <a:xfrm>
            <a:off x="3059521" y="2595209"/>
            <a:ext cx="400751" cy="430887"/>
          </a:xfrm>
          <a:prstGeom prst="rect">
            <a:avLst/>
          </a:prstGeom>
          <a:solidFill>
            <a:schemeClr val="bg1">
              <a:lumMod val="65000"/>
            </a:schemeClr>
          </a:solidFill>
          <a:ln w="12700">
            <a:miter lim="400000"/>
          </a:ln>
        </p:spPr>
        <p:txBody>
          <a:bodyPr wrap="none" lIns="0" tIns="0" rIns="0" bIns="0" anchor="b">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chemeClr val="bg1"/>
                </a:solidFill>
                <a:effectLst/>
                <a:uLnTx/>
                <a:uFill>
                  <a:solidFill>
                    <a:srgbClr val="595959"/>
                  </a:solidFill>
                </a:uFill>
                <a:latin typeface="+mn-lt"/>
                <a:ea typeface="+mn-ea"/>
                <a:cs typeface="+mn-ea"/>
                <a:sym typeface="+mn-lt"/>
              </a:rPr>
              <a:t>05</a:t>
            </a:r>
          </a:p>
        </p:txBody>
      </p:sp>
      <p:sp>
        <p:nvSpPr>
          <p:cNvPr id="67" name="Shape 14753"/>
          <p:cNvSpPr/>
          <p:nvPr/>
        </p:nvSpPr>
        <p:spPr>
          <a:xfrm>
            <a:off x="3059521" y="3373437"/>
            <a:ext cx="400751" cy="430887"/>
          </a:xfrm>
          <a:prstGeom prst="rect">
            <a:avLst/>
          </a:prstGeom>
          <a:solidFill>
            <a:schemeClr val="bg1">
              <a:lumMod val="65000"/>
            </a:schemeClr>
          </a:solidFill>
          <a:ln w="12700">
            <a:miter lim="400000"/>
          </a:ln>
        </p:spPr>
        <p:txBody>
          <a:bodyPr wrap="none" lIns="0" tIns="0" rIns="0" bIns="0" anchor="b">
            <a:spAutoFit/>
          </a:bodyPr>
          <a:lstStyle>
            <a:lvl1pPr algn="ctr" defTabSz="914400">
              <a:spcBef>
                <a:spcPts val="600"/>
              </a:spcBef>
              <a:defRPr sz="2800">
                <a:solidFill>
                  <a:srgbClr val="595959"/>
                </a:solidFill>
                <a:uFill>
                  <a:solidFill>
                    <a:srgbClr val="595959"/>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chemeClr val="bg1"/>
                </a:solidFill>
                <a:effectLst/>
                <a:uLnTx/>
                <a:uFill>
                  <a:solidFill>
                    <a:srgbClr val="595959"/>
                  </a:solidFill>
                </a:uFill>
                <a:latin typeface="+mn-lt"/>
                <a:ea typeface="+mn-ea"/>
                <a:cs typeface="+mn-ea"/>
                <a:sym typeface="+mn-lt"/>
              </a:rPr>
              <a:t>06</a:t>
            </a:r>
          </a:p>
        </p:txBody>
      </p:sp>
      <p:grpSp>
        <p:nvGrpSpPr>
          <p:cNvPr id="68" name="组合 67"/>
          <p:cNvGrpSpPr/>
          <p:nvPr/>
        </p:nvGrpSpPr>
        <p:grpSpPr>
          <a:xfrm>
            <a:off x="5511286" y="2770684"/>
            <a:ext cx="1285443" cy="1381039"/>
            <a:chOff x="5511286" y="2770684"/>
            <a:chExt cx="1285443" cy="1381039"/>
          </a:xfrm>
        </p:grpSpPr>
        <p:sp>
          <p:nvSpPr>
            <p:cNvPr id="69" name="Shape 14720"/>
            <p:cNvSpPr/>
            <p:nvPr/>
          </p:nvSpPr>
          <p:spPr>
            <a:xfrm flipH="1">
              <a:off x="5511286" y="2770684"/>
              <a:ext cx="1285443" cy="1381039"/>
            </a:xfrm>
            <a:custGeom>
              <a:avLst/>
              <a:gdLst/>
              <a:ahLst/>
              <a:cxnLst>
                <a:cxn ang="0">
                  <a:pos x="wd2" y="hd2"/>
                </a:cxn>
                <a:cxn ang="5400000">
                  <a:pos x="wd2" y="hd2"/>
                </a:cxn>
                <a:cxn ang="10800000">
                  <a:pos x="wd2" y="hd2"/>
                </a:cxn>
                <a:cxn ang="16200000">
                  <a:pos x="wd2" y="hd2"/>
                </a:cxn>
              </a:cxnLst>
              <a:rect l="0" t="0" r="r" b="b"/>
              <a:pathLst>
                <a:path w="21476" h="21580" extrusionOk="0">
                  <a:moveTo>
                    <a:pt x="6936" y="20747"/>
                  </a:moveTo>
                  <a:cubicBezTo>
                    <a:pt x="5598" y="18758"/>
                    <a:pt x="5598" y="18758"/>
                    <a:pt x="5598" y="18758"/>
                  </a:cubicBezTo>
                  <a:cubicBezTo>
                    <a:pt x="6571" y="18701"/>
                    <a:pt x="7362" y="18360"/>
                    <a:pt x="8032" y="17678"/>
                  </a:cubicBezTo>
                  <a:cubicBezTo>
                    <a:pt x="8823" y="16996"/>
                    <a:pt x="9188" y="16143"/>
                    <a:pt x="9188" y="15120"/>
                  </a:cubicBezTo>
                  <a:cubicBezTo>
                    <a:pt x="9188" y="14154"/>
                    <a:pt x="8823" y="13244"/>
                    <a:pt x="8032" y="12562"/>
                  </a:cubicBezTo>
                  <a:cubicBezTo>
                    <a:pt x="7301" y="11880"/>
                    <a:pt x="6389" y="11482"/>
                    <a:pt x="5294" y="11482"/>
                  </a:cubicBezTo>
                  <a:cubicBezTo>
                    <a:pt x="4259" y="11482"/>
                    <a:pt x="3286" y="11880"/>
                    <a:pt x="2555" y="12562"/>
                  </a:cubicBezTo>
                  <a:cubicBezTo>
                    <a:pt x="2312" y="12733"/>
                    <a:pt x="2190" y="12960"/>
                    <a:pt x="2008" y="13187"/>
                  </a:cubicBezTo>
                  <a:cubicBezTo>
                    <a:pt x="0" y="10061"/>
                    <a:pt x="0" y="10061"/>
                    <a:pt x="0" y="10061"/>
                  </a:cubicBezTo>
                  <a:cubicBezTo>
                    <a:pt x="5415" y="6878"/>
                    <a:pt x="5415" y="6878"/>
                    <a:pt x="5415" y="6878"/>
                  </a:cubicBezTo>
                  <a:cubicBezTo>
                    <a:pt x="5050" y="6707"/>
                    <a:pt x="4685" y="6480"/>
                    <a:pt x="4381" y="6196"/>
                  </a:cubicBezTo>
                  <a:cubicBezTo>
                    <a:pt x="3590" y="5457"/>
                    <a:pt x="3225" y="4604"/>
                    <a:pt x="3225" y="3638"/>
                  </a:cubicBezTo>
                  <a:cubicBezTo>
                    <a:pt x="3225" y="2615"/>
                    <a:pt x="3590" y="1762"/>
                    <a:pt x="4381" y="1023"/>
                  </a:cubicBezTo>
                  <a:cubicBezTo>
                    <a:pt x="5111" y="341"/>
                    <a:pt x="6024" y="0"/>
                    <a:pt x="7119" y="0"/>
                  </a:cubicBezTo>
                  <a:cubicBezTo>
                    <a:pt x="8214" y="0"/>
                    <a:pt x="9127" y="341"/>
                    <a:pt x="9857" y="1023"/>
                  </a:cubicBezTo>
                  <a:cubicBezTo>
                    <a:pt x="10587" y="1762"/>
                    <a:pt x="11013" y="2615"/>
                    <a:pt x="11013" y="3638"/>
                  </a:cubicBezTo>
                  <a:cubicBezTo>
                    <a:pt x="11013" y="3638"/>
                    <a:pt x="11013" y="3638"/>
                    <a:pt x="11013" y="3695"/>
                  </a:cubicBezTo>
                  <a:cubicBezTo>
                    <a:pt x="16672" y="398"/>
                    <a:pt x="16672" y="398"/>
                    <a:pt x="16672" y="398"/>
                  </a:cubicBezTo>
                  <a:cubicBezTo>
                    <a:pt x="16976" y="966"/>
                    <a:pt x="17402" y="1648"/>
                    <a:pt x="17888" y="2387"/>
                  </a:cubicBezTo>
                  <a:cubicBezTo>
                    <a:pt x="19531" y="4491"/>
                    <a:pt x="20566" y="5798"/>
                    <a:pt x="20931" y="6366"/>
                  </a:cubicBezTo>
                  <a:cubicBezTo>
                    <a:pt x="21478" y="7219"/>
                    <a:pt x="21600" y="7844"/>
                    <a:pt x="21357" y="8299"/>
                  </a:cubicBezTo>
                  <a:cubicBezTo>
                    <a:pt x="21174" y="8754"/>
                    <a:pt x="20626" y="9095"/>
                    <a:pt x="19714" y="9493"/>
                  </a:cubicBezTo>
                  <a:cubicBezTo>
                    <a:pt x="18984" y="9777"/>
                    <a:pt x="18679" y="10232"/>
                    <a:pt x="18801" y="10800"/>
                  </a:cubicBezTo>
                  <a:cubicBezTo>
                    <a:pt x="18801" y="11141"/>
                    <a:pt x="18923" y="11596"/>
                    <a:pt x="19045" y="12278"/>
                  </a:cubicBezTo>
                  <a:cubicBezTo>
                    <a:pt x="19045" y="12676"/>
                    <a:pt x="18679" y="13017"/>
                    <a:pt x="17949" y="13244"/>
                  </a:cubicBezTo>
                  <a:cubicBezTo>
                    <a:pt x="17584" y="13358"/>
                    <a:pt x="17219" y="13415"/>
                    <a:pt x="16854" y="13415"/>
                  </a:cubicBezTo>
                  <a:cubicBezTo>
                    <a:pt x="17158" y="13472"/>
                    <a:pt x="17402" y="13528"/>
                    <a:pt x="17706" y="13642"/>
                  </a:cubicBezTo>
                  <a:cubicBezTo>
                    <a:pt x="18314" y="13869"/>
                    <a:pt x="18558" y="14154"/>
                    <a:pt x="18558" y="14552"/>
                  </a:cubicBezTo>
                  <a:cubicBezTo>
                    <a:pt x="18558" y="14949"/>
                    <a:pt x="18193" y="15347"/>
                    <a:pt x="17463" y="15688"/>
                  </a:cubicBezTo>
                  <a:cubicBezTo>
                    <a:pt x="17097" y="15916"/>
                    <a:pt x="16732" y="16086"/>
                    <a:pt x="16367" y="16200"/>
                  </a:cubicBezTo>
                  <a:cubicBezTo>
                    <a:pt x="16063" y="16427"/>
                    <a:pt x="16002" y="16996"/>
                    <a:pt x="16063" y="17848"/>
                  </a:cubicBezTo>
                  <a:cubicBezTo>
                    <a:pt x="16124" y="18872"/>
                    <a:pt x="15881" y="19724"/>
                    <a:pt x="15394" y="20520"/>
                  </a:cubicBezTo>
                  <a:cubicBezTo>
                    <a:pt x="15029" y="21032"/>
                    <a:pt x="14664" y="21373"/>
                    <a:pt x="14299" y="21486"/>
                  </a:cubicBezTo>
                  <a:cubicBezTo>
                    <a:pt x="13994" y="21600"/>
                    <a:pt x="13568" y="21600"/>
                    <a:pt x="13021" y="21543"/>
                  </a:cubicBezTo>
                  <a:cubicBezTo>
                    <a:pt x="12656" y="21486"/>
                    <a:pt x="11926" y="21316"/>
                    <a:pt x="10770" y="21145"/>
                  </a:cubicBezTo>
                  <a:cubicBezTo>
                    <a:pt x="9614" y="20918"/>
                    <a:pt x="8397" y="20804"/>
                    <a:pt x="7119" y="20804"/>
                  </a:cubicBezTo>
                  <a:cubicBezTo>
                    <a:pt x="7058" y="20747"/>
                    <a:pt x="6997" y="20747"/>
                    <a:pt x="6936" y="20747"/>
                  </a:cubicBezTo>
                  <a:close/>
                </a:path>
              </a:pathLst>
            </a:custGeom>
            <a:solidFill>
              <a:schemeClr val="bg1">
                <a:lumMod val="50000"/>
              </a:schemeClr>
            </a:solidFill>
            <a:ln w="19050">
              <a:solidFill>
                <a:srgbClr val="F2F2F2"/>
              </a:solidFill>
              <a:rou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 lastClr="FFFFFF"/>
                </a:solidFill>
                <a:effectLst/>
                <a:uLnTx/>
                <a:uFillTx/>
                <a:cs typeface="+mn-ea"/>
                <a:sym typeface="+mn-lt"/>
              </a:endParaRPr>
            </a:p>
          </p:txBody>
        </p:sp>
        <p:sp>
          <p:nvSpPr>
            <p:cNvPr id="70" name="Shape 14724"/>
            <p:cNvSpPr/>
            <p:nvPr/>
          </p:nvSpPr>
          <p:spPr>
            <a:xfrm>
              <a:off x="5866811" y="3178832"/>
              <a:ext cx="400751" cy="430887"/>
            </a:xfrm>
            <a:prstGeom prst="rect">
              <a:avLst/>
            </a:prstGeom>
            <a:ln w="12700">
              <a:miter lim="400000"/>
            </a:ln>
          </p:spPr>
          <p:txBody>
            <a:bodyPr wrap="none" lIns="0" tIns="0" rIns="0" bIns="0" anchor="b">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ysClr val="window" lastClr="FFFFFF"/>
                  </a:solidFill>
                  <a:effectLst/>
                  <a:uLnTx/>
                  <a:uFill>
                    <a:solidFill>
                      <a:srgbClr val="FFFFFF"/>
                    </a:solidFill>
                  </a:uFill>
                  <a:latin typeface="+mn-lt"/>
                  <a:ea typeface="+mn-ea"/>
                  <a:cs typeface="+mn-ea"/>
                  <a:sym typeface="+mn-lt"/>
                </a:rPr>
                <a:t>01</a:t>
              </a:r>
            </a:p>
          </p:txBody>
        </p:sp>
      </p:grpSp>
      <p:grpSp>
        <p:nvGrpSpPr>
          <p:cNvPr id="71" name="组合 70"/>
          <p:cNvGrpSpPr/>
          <p:nvPr/>
        </p:nvGrpSpPr>
        <p:grpSpPr>
          <a:xfrm>
            <a:off x="6203763" y="1177589"/>
            <a:ext cx="1876101" cy="1155665"/>
            <a:chOff x="6203763" y="1177589"/>
            <a:chExt cx="1876101" cy="1155665"/>
          </a:xfrm>
          <a:solidFill>
            <a:srgbClr val="FF7862"/>
          </a:solidFill>
        </p:grpSpPr>
        <p:sp>
          <p:nvSpPr>
            <p:cNvPr id="72" name="Shape 14718"/>
            <p:cNvSpPr/>
            <p:nvPr/>
          </p:nvSpPr>
          <p:spPr>
            <a:xfrm flipH="1">
              <a:off x="6203763" y="1177589"/>
              <a:ext cx="1876101" cy="1155665"/>
            </a:xfrm>
            <a:custGeom>
              <a:avLst/>
              <a:gdLst/>
              <a:ahLst/>
              <a:cxnLst>
                <a:cxn ang="0">
                  <a:pos x="wd2" y="hd2"/>
                </a:cxn>
                <a:cxn ang="5400000">
                  <a:pos x="wd2" y="hd2"/>
                </a:cxn>
                <a:cxn ang="10800000">
                  <a:pos x="wd2" y="hd2"/>
                </a:cxn>
                <a:cxn ang="16200000">
                  <a:pos x="wd2" y="hd2"/>
                </a:cxn>
              </a:cxnLst>
              <a:rect l="0" t="0" r="r" b="b"/>
              <a:pathLst>
                <a:path w="21600" h="21435" extrusionOk="0">
                  <a:moveTo>
                    <a:pt x="21600" y="6720"/>
                  </a:moveTo>
                  <a:cubicBezTo>
                    <a:pt x="15351" y="12930"/>
                    <a:pt x="15351" y="12930"/>
                    <a:pt x="15351" y="12930"/>
                  </a:cubicBezTo>
                  <a:cubicBezTo>
                    <a:pt x="15812" y="13133"/>
                    <a:pt x="16231" y="13538"/>
                    <a:pt x="16567" y="14078"/>
                  </a:cubicBezTo>
                  <a:cubicBezTo>
                    <a:pt x="17112" y="14955"/>
                    <a:pt x="17364" y="15968"/>
                    <a:pt x="17364" y="17182"/>
                  </a:cubicBezTo>
                  <a:cubicBezTo>
                    <a:pt x="17364" y="18330"/>
                    <a:pt x="17112" y="19343"/>
                    <a:pt x="16567" y="20220"/>
                  </a:cubicBezTo>
                  <a:cubicBezTo>
                    <a:pt x="16064" y="21030"/>
                    <a:pt x="15435" y="21435"/>
                    <a:pt x="14680" y="21435"/>
                  </a:cubicBezTo>
                  <a:cubicBezTo>
                    <a:pt x="13967" y="21435"/>
                    <a:pt x="13337" y="21030"/>
                    <a:pt x="12792" y="20220"/>
                  </a:cubicBezTo>
                  <a:cubicBezTo>
                    <a:pt x="12289" y="19343"/>
                    <a:pt x="12037" y="18330"/>
                    <a:pt x="12037" y="17182"/>
                  </a:cubicBezTo>
                  <a:cubicBezTo>
                    <a:pt x="12037" y="16845"/>
                    <a:pt x="12037" y="16508"/>
                    <a:pt x="12079" y="16238"/>
                  </a:cubicBezTo>
                  <a:cubicBezTo>
                    <a:pt x="7172" y="21098"/>
                    <a:pt x="7172" y="21098"/>
                    <a:pt x="7172" y="21098"/>
                  </a:cubicBezTo>
                  <a:cubicBezTo>
                    <a:pt x="5201" y="15900"/>
                    <a:pt x="5201" y="15900"/>
                    <a:pt x="5201" y="15900"/>
                  </a:cubicBezTo>
                  <a:cubicBezTo>
                    <a:pt x="5075" y="16508"/>
                    <a:pt x="4865" y="17048"/>
                    <a:pt x="4572" y="17520"/>
                  </a:cubicBezTo>
                  <a:cubicBezTo>
                    <a:pt x="4026" y="18398"/>
                    <a:pt x="3397" y="18803"/>
                    <a:pt x="2684" y="18803"/>
                  </a:cubicBezTo>
                  <a:cubicBezTo>
                    <a:pt x="1929" y="18803"/>
                    <a:pt x="1300" y="18398"/>
                    <a:pt x="755" y="17520"/>
                  </a:cubicBezTo>
                  <a:cubicBezTo>
                    <a:pt x="252" y="16710"/>
                    <a:pt x="0" y="15697"/>
                    <a:pt x="0" y="14483"/>
                  </a:cubicBezTo>
                  <a:cubicBezTo>
                    <a:pt x="0" y="13335"/>
                    <a:pt x="252" y="12255"/>
                    <a:pt x="755" y="11445"/>
                  </a:cubicBezTo>
                  <a:cubicBezTo>
                    <a:pt x="1300" y="10635"/>
                    <a:pt x="1929" y="10163"/>
                    <a:pt x="2684" y="10163"/>
                  </a:cubicBezTo>
                  <a:cubicBezTo>
                    <a:pt x="2810" y="10163"/>
                    <a:pt x="2978" y="10230"/>
                    <a:pt x="3104" y="10230"/>
                  </a:cubicBezTo>
                  <a:cubicBezTo>
                    <a:pt x="1216" y="5235"/>
                    <a:pt x="1216" y="5235"/>
                    <a:pt x="1216" y="5235"/>
                  </a:cubicBezTo>
                  <a:cubicBezTo>
                    <a:pt x="2307" y="3885"/>
                    <a:pt x="3523" y="2737"/>
                    <a:pt x="4823" y="1927"/>
                  </a:cubicBezTo>
                  <a:cubicBezTo>
                    <a:pt x="7004" y="442"/>
                    <a:pt x="9269" y="-165"/>
                    <a:pt x="11660" y="37"/>
                  </a:cubicBezTo>
                  <a:cubicBezTo>
                    <a:pt x="14134" y="307"/>
                    <a:pt x="16441" y="1387"/>
                    <a:pt x="18664" y="3345"/>
                  </a:cubicBezTo>
                  <a:cubicBezTo>
                    <a:pt x="19755" y="4357"/>
                    <a:pt x="20719" y="5505"/>
                    <a:pt x="21600" y="6720"/>
                  </a:cubicBezTo>
                  <a:close/>
                </a:path>
              </a:pathLst>
            </a:custGeom>
            <a:grpFill/>
            <a:ln w="19050">
              <a:solidFill>
                <a:srgbClr val="F2F2F2"/>
              </a:solidFill>
              <a:rou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 lastClr="FFFFFF"/>
                </a:solidFill>
                <a:effectLst/>
                <a:uLnTx/>
                <a:uFillTx/>
                <a:cs typeface="+mn-ea"/>
                <a:sym typeface="+mn-lt"/>
              </a:endParaRPr>
            </a:p>
          </p:txBody>
        </p:sp>
        <p:sp>
          <p:nvSpPr>
            <p:cNvPr id="73" name="Shape 14725"/>
            <p:cNvSpPr/>
            <p:nvPr/>
          </p:nvSpPr>
          <p:spPr>
            <a:xfrm>
              <a:off x="6956188" y="1475908"/>
              <a:ext cx="400751" cy="430887"/>
            </a:xfrm>
            <a:prstGeom prst="rect">
              <a:avLst/>
            </a:prstGeom>
            <a:grpFill/>
            <a:ln w="12700">
              <a:miter lim="400000"/>
            </a:ln>
          </p:spPr>
          <p:txBody>
            <a:bodyPr wrap="none" lIns="0" tIns="0" rIns="0" bIns="0" anchor="b">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ysClr val="window" lastClr="FFFFFF"/>
                  </a:solidFill>
                  <a:effectLst/>
                  <a:uLnTx/>
                  <a:uFill>
                    <a:solidFill>
                      <a:srgbClr val="FFFFFF"/>
                    </a:solidFill>
                  </a:uFill>
                  <a:latin typeface="+mn-lt"/>
                  <a:ea typeface="+mn-ea"/>
                  <a:cs typeface="+mn-ea"/>
                  <a:sym typeface="+mn-lt"/>
                </a:rPr>
                <a:t>03</a:t>
              </a:r>
            </a:p>
          </p:txBody>
        </p:sp>
      </p:grpSp>
      <p:grpSp>
        <p:nvGrpSpPr>
          <p:cNvPr id="74" name="组合 73"/>
          <p:cNvGrpSpPr/>
          <p:nvPr/>
        </p:nvGrpSpPr>
        <p:grpSpPr>
          <a:xfrm>
            <a:off x="7455793" y="1460332"/>
            <a:ext cx="1050073" cy="1539763"/>
            <a:chOff x="7455793" y="1460332"/>
            <a:chExt cx="1050073" cy="1539763"/>
          </a:xfrm>
          <a:solidFill>
            <a:srgbClr val="D9B692"/>
          </a:solidFill>
        </p:grpSpPr>
        <p:sp>
          <p:nvSpPr>
            <p:cNvPr id="75" name="Shape 14723"/>
            <p:cNvSpPr/>
            <p:nvPr/>
          </p:nvSpPr>
          <p:spPr>
            <a:xfrm flipH="1">
              <a:off x="7455793" y="1460332"/>
              <a:ext cx="1050073" cy="1539763"/>
            </a:xfrm>
            <a:custGeom>
              <a:avLst/>
              <a:gdLst/>
              <a:ahLst/>
              <a:cxnLst>
                <a:cxn ang="0">
                  <a:pos x="wd2" y="hd2"/>
                </a:cxn>
                <a:cxn ang="5400000">
                  <a:pos x="wd2" y="hd2"/>
                </a:cxn>
                <a:cxn ang="10800000">
                  <a:pos x="wd2" y="hd2"/>
                </a:cxn>
                <a:cxn ang="16200000">
                  <a:pos x="wd2" y="hd2"/>
                </a:cxn>
              </a:cxnLst>
              <a:rect l="0" t="0" r="r" b="b"/>
              <a:pathLst>
                <a:path w="21251" h="21600" extrusionOk="0">
                  <a:moveTo>
                    <a:pt x="904" y="20783"/>
                  </a:moveTo>
                  <a:cubicBezTo>
                    <a:pt x="-349" y="17413"/>
                    <a:pt x="-275" y="14043"/>
                    <a:pt x="978" y="10570"/>
                  </a:cubicBezTo>
                  <a:cubicBezTo>
                    <a:pt x="2084" y="7404"/>
                    <a:pt x="4148" y="4698"/>
                    <a:pt x="7097" y="2400"/>
                  </a:cubicBezTo>
                  <a:cubicBezTo>
                    <a:pt x="8203" y="1481"/>
                    <a:pt x="9456" y="715"/>
                    <a:pt x="10783" y="0"/>
                  </a:cubicBezTo>
                  <a:cubicBezTo>
                    <a:pt x="14100" y="3779"/>
                    <a:pt x="14100" y="3779"/>
                    <a:pt x="14100" y="3779"/>
                  </a:cubicBezTo>
                  <a:cubicBezTo>
                    <a:pt x="13879" y="3779"/>
                    <a:pt x="13584" y="3728"/>
                    <a:pt x="13363" y="3728"/>
                  </a:cubicBezTo>
                  <a:cubicBezTo>
                    <a:pt x="12036" y="3728"/>
                    <a:pt x="10930" y="4085"/>
                    <a:pt x="9972" y="4698"/>
                  </a:cubicBezTo>
                  <a:cubicBezTo>
                    <a:pt x="9087" y="5311"/>
                    <a:pt x="8645" y="6128"/>
                    <a:pt x="8645" y="6996"/>
                  </a:cubicBezTo>
                  <a:cubicBezTo>
                    <a:pt x="8645" y="7915"/>
                    <a:pt x="9087" y="8681"/>
                    <a:pt x="9972" y="9294"/>
                  </a:cubicBezTo>
                  <a:cubicBezTo>
                    <a:pt x="10930" y="9957"/>
                    <a:pt x="12036" y="10264"/>
                    <a:pt x="13363" y="10264"/>
                  </a:cubicBezTo>
                  <a:cubicBezTo>
                    <a:pt x="14616" y="10264"/>
                    <a:pt x="15722" y="9957"/>
                    <a:pt x="16680" y="9294"/>
                  </a:cubicBezTo>
                  <a:cubicBezTo>
                    <a:pt x="17196" y="8936"/>
                    <a:pt x="17565" y="8528"/>
                    <a:pt x="17786" y="8068"/>
                  </a:cubicBezTo>
                  <a:cubicBezTo>
                    <a:pt x="21251" y="12000"/>
                    <a:pt x="21251" y="12000"/>
                    <a:pt x="21251" y="12000"/>
                  </a:cubicBezTo>
                  <a:cubicBezTo>
                    <a:pt x="13510" y="15319"/>
                    <a:pt x="13510" y="15319"/>
                    <a:pt x="13510" y="15319"/>
                  </a:cubicBezTo>
                  <a:cubicBezTo>
                    <a:pt x="14026" y="15472"/>
                    <a:pt x="14542" y="15728"/>
                    <a:pt x="14985" y="16034"/>
                  </a:cubicBezTo>
                  <a:cubicBezTo>
                    <a:pt x="15943" y="16698"/>
                    <a:pt x="16385" y="17464"/>
                    <a:pt x="16385" y="18383"/>
                  </a:cubicBezTo>
                  <a:cubicBezTo>
                    <a:pt x="16385" y="19251"/>
                    <a:pt x="15943" y="20017"/>
                    <a:pt x="14985" y="20681"/>
                  </a:cubicBezTo>
                  <a:cubicBezTo>
                    <a:pt x="14100" y="21294"/>
                    <a:pt x="12994" y="21600"/>
                    <a:pt x="11667" y="21600"/>
                  </a:cubicBezTo>
                  <a:cubicBezTo>
                    <a:pt x="10414" y="21600"/>
                    <a:pt x="9308" y="21294"/>
                    <a:pt x="8350" y="20681"/>
                  </a:cubicBezTo>
                  <a:cubicBezTo>
                    <a:pt x="7465" y="20017"/>
                    <a:pt x="7023" y="19251"/>
                    <a:pt x="7023" y="18383"/>
                  </a:cubicBezTo>
                  <a:cubicBezTo>
                    <a:pt x="7023" y="18281"/>
                    <a:pt x="7023" y="18230"/>
                    <a:pt x="7023" y="18128"/>
                  </a:cubicBezTo>
                  <a:lnTo>
                    <a:pt x="904" y="20783"/>
                  </a:lnTo>
                  <a:close/>
                </a:path>
              </a:pathLst>
            </a:custGeom>
            <a:grpFill/>
            <a:ln w="19050">
              <a:solidFill>
                <a:srgbClr val="F2F2F2"/>
              </a:solidFill>
              <a:rou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 lastClr="FFFFFF"/>
                </a:solidFill>
                <a:effectLst/>
                <a:uLnTx/>
                <a:uFillTx/>
                <a:cs typeface="+mn-ea"/>
                <a:sym typeface="+mn-lt"/>
              </a:endParaRPr>
            </a:p>
          </p:txBody>
        </p:sp>
        <p:sp>
          <p:nvSpPr>
            <p:cNvPr id="76" name="Shape 14726"/>
            <p:cNvSpPr/>
            <p:nvPr/>
          </p:nvSpPr>
          <p:spPr>
            <a:xfrm>
              <a:off x="7905291" y="2221101"/>
              <a:ext cx="400751" cy="430887"/>
            </a:xfrm>
            <a:prstGeom prst="rect">
              <a:avLst/>
            </a:prstGeom>
            <a:grpFill/>
            <a:ln w="12700">
              <a:miter lim="400000"/>
            </a:ln>
          </p:spPr>
          <p:txBody>
            <a:bodyPr wrap="none" lIns="0" tIns="0" rIns="0" bIns="0" anchor="b">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ysClr val="window" lastClr="FFFFFF"/>
                  </a:solidFill>
                  <a:effectLst/>
                  <a:uLnTx/>
                  <a:uFill>
                    <a:solidFill>
                      <a:srgbClr val="FFFFFF"/>
                    </a:solidFill>
                  </a:uFill>
                  <a:latin typeface="+mn-lt"/>
                  <a:ea typeface="+mn-ea"/>
                  <a:cs typeface="+mn-ea"/>
                  <a:sym typeface="+mn-lt"/>
                </a:rPr>
                <a:t>04</a:t>
              </a:r>
            </a:p>
          </p:txBody>
        </p:sp>
      </p:grpSp>
      <p:grpSp>
        <p:nvGrpSpPr>
          <p:cNvPr id="77" name="组合 76"/>
          <p:cNvGrpSpPr/>
          <p:nvPr/>
        </p:nvGrpSpPr>
        <p:grpSpPr>
          <a:xfrm>
            <a:off x="5799384" y="1540043"/>
            <a:ext cx="1668075" cy="1874155"/>
            <a:chOff x="5799384" y="1540043"/>
            <a:chExt cx="1668075" cy="1874155"/>
          </a:xfrm>
        </p:grpSpPr>
        <p:sp>
          <p:nvSpPr>
            <p:cNvPr id="78" name="Shape 14719"/>
            <p:cNvSpPr/>
            <p:nvPr/>
          </p:nvSpPr>
          <p:spPr>
            <a:xfrm flipH="1">
              <a:off x="5799384" y="1540043"/>
              <a:ext cx="1668075" cy="1874155"/>
            </a:xfrm>
            <a:custGeom>
              <a:avLst/>
              <a:gdLst/>
              <a:ahLst/>
              <a:cxnLst>
                <a:cxn ang="0">
                  <a:pos x="wd2" y="hd2"/>
                </a:cxn>
                <a:cxn ang="5400000">
                  <a:pos x="wd2" y="hd2"/>
                </a:cxn>
                <a:cxn ang="10800000">
                  <a:pos x="wd2" y="hd2"/>
                </a:cxn>
                <a:cxn ang="16200000">
                  <a:pos x="wd2" y="hd2"/>
                </a:cxn>
              </a:cxnLst>
              <a:rect l="0" t="0" r="r" b="b"/>
              <a:pathLst>
                <a:path w="21600" h="21600" extrusionOk="0">
                  <a:moveTo>
                    <a:pt x="21600" y="14470"/>
                  </a:moveTo>
                  <a:cubicBezTo>
                    <a:pt x="17214" y="16903"/>
                    <a:pt x="17214" y="16903"/>
                    <a:pt x="17214" y="16903"/>
                  </a:cubicBezTo>
                  <a:cubicBezTo>
                    <a:pt x="17214" y="16861"/>
                    <a:pt x="17214" y="16861"/>
                    <a:pt x="17214" y="16861"/>
                  </a:cubicBezTo>
                  <a:cubicBezTo>
                    <a:pt x="17214" y="16106"/>
                    <a:pt x="16884" y="15477"/>
                    <a:pt x="16318" y="14931"/>
                  </a:cubicBezTo>
                  <a:cubicBezTo>
                    <a:pt x="15752" y="14428"/>
                    <a:pt x="15045" y="14176"/>
                    <a:pt x="14196" y="14176"/>
                  </a:cubicBezTo>
                  <a:cubicBezTo>
                    <a:pt x="13347" y="14176"/>
                    <a:pt x="12639" y="14428"/>
                    <a:pt x="12073" y="14931"/>
                  </a:cubicBezTo>
                  <a:cubicBezTo>
                    <a:pt x="11460" y="15477"/>
                    <a:pt x="11177" y="16106"/>
                    <a:pt x="11177" y="16861"/>
                  </a:cubicBezTo>
                  <a:cubicBezTo>
                    <a:pt x="11177" y="17574"/>
                    <a:pt x="11460" y="18203"/>
                    <a:pt x="12073" y="18748"/>
                  </a:cubicBezTo>
                  <a:cubicBezTo>
                    <a:pt x="12309" y="18958"/>
                    <a:pt x="12592" y="19125"/>
                    <a:pt x="12875" y="19251"/>
                  </a:cubicBezTo>
                  <a:cubicBezTo>
                    <a:pt x="8678" y="21600"/>
                    <a:pt x="8678" y="21600"/>
                    <a:pt x="8678" y="21600"/>
                  </a:cubicBezTo>
                  <a:cubicBezTo>
                    <a:pt x="5754" y="17238"/>
                    <a:pt x="5754" y="17238"/>
                    <a:pt x="5754" y="17238"/>
                  </a:cubicBezTo>
                  <a:cubicBezTo>
                    <a:pt x="5612" y="17532"/>
                    <a:pt x="5376" y="17783"/>
                    <a:pt x="5141" y="17993"/>
                  </a:cubicBezTo>
                  <a:cubicBezTo>
                    <a:pt x="4528" y="18538"/>
                    <a:pt x="3820" y="18790"/>
                    <a:pt x="3018" y="18790"/>
                  </a:cubicBezTo>
                  <a:cubicBezTo>
                    <a:pt x="2169" y="18790"/>
                    <a:pt x="1462" y="18538"/>
                    <a:pt x="849" y="17993"/>
                  </a:cubicBezTo>
                  <a:cubicBezTo>
                    <a:pt x="283" y="17490"/>
                    <a:pt x="0" y="16861"/>
                    <a:pt x="0" y="16148"/>
                  </a:cubicBezTo>
                  <a:cubicBezTo>
                    <a:pt x="0" y="15393"/>
                    <a:pt x="283" y="14763"/>
                    <a:pt x="849" y="14218"/>
                  </a:cubicBezTo>
                  <a:cubicBezTo>
                    <a:pt x="1462" y="13715"/>
                    <a:pt x="2169" y="13463"/>
                    <a:pt x="3018" y="13463"/>
                  </a:cubicBezTo>
                  <a:cubicBezTo>
                    <a:pt x="3066" y="13463"/>
                    <a:pt x="3113" y="13463"/>
                    <a:pt x="3160" y="13463"/>
                  </a:cubicBezTo>
                  <a:cubicBezTo>
                    <a:pt x="141" y="8934"/>
                    <a:pt x="141" y="8934"/>
                    <a:pt x="141" y="8934"/>
                  </a:cubicBezTo>
                  <a:cubicBezTo>
                    <a:pt x="5659" y="5914"/>
                    <a:pt x="5659" y="5914"/>
                    <a:pt x="5659" y="5914"/>
                  </a:cubicBezTo>
                  <a:cubicBezTo>
                    <a:pt x="5612" y="6082"/>
                    <a:pt x="5612" y="6291"/>
                    <a:pt x="5612" y="6501"/>
                  </a:cubicBezTo>
                  <a:cubicBezTo>
                    <a:pt x="5612" y="7214"/>
                    <a:pt x="5895" y="7843"/>
                    <a:pt x="6461" y="8388"/>
                  </a:cubicBezTo>
                  <a:cubicBezTo>
                    <a:pt x="7074" y="8892"/>
                    <a:pt x="7782" y="9143"/>
                    <a:pt x="8583" y="9143"/>
                  </a:cubicBezTo>
                  <a:cubicBezTo>
                    <a:pt x="9432" y="9143"/>
                    <a:pt x="10140" y="8892"/>
                    <a:pt x="10706" y="8388"/>
                  </a:cubicBezTo>
                  <a:cubicBezTo>
                    <a:pt x="11319" y="7843"/>
                    <a:pt x="11602" y="7214"/>
                    <a:pt x="11602" y="6501"/>
                  </a:cubicBezTo>
                  <a:cubicBezTo>
                    <a:pt x="11602" y="5746"/>
                    <a:pt x="11319" y="5117"/>
                    <a:pt x="10706" y="4572"/>
                  </a:cubicBezTo>
                  <a:cubicBezTo>
                    <a:pt x="10328" y="4236"/>
                    <a:pt x="9857" y="3984"/>
                    <a:pt x="9338" y="3859"/>
                  </a:cubicBezTo>
                  <a:cubicBezTo>
                    <a:pt x="16365" y="0"/>
                    <a:pt x="16365" y="0"/>
                    <a:pt x="16365" y="0"/>
                  </a:cubicBezTo>
                  <a:cubicBezTo>
                    <a:pt x="18676" y="1803"/>
                    <a:pt x="20185" y="4068"/>
                    <a:pt x="20893" y="6669"/>
                  </a:cubicBezTo>
                  <a:cubicBezTo>
                    <a:pt x="21411" y="8598"/>
                    <a:pt x="21506" y="10653"/>
                    <a:pt x="21081" y="12792"/>
                  </a:cubicBezTo>
                  <a:cubicBezTo>
                    <a:pt x="20987" y="13170"/>
                    <a:pt x="21176" y="13757"/>
                    <a:pt x="21600" y="14470"/>
                  </a:cubicBezTo>
                  <a:close/>
                </a:path>
              </a:pathLst>
            </a:custGeom>
            <a:solidFill>
              <a:schemeClr val="bg1">
                <a:lumMod val="75000"/>
              </a:schemeClr>
            </a:solidFill>
            <a:ln w="19050">
              <a:solidFill>
                <a:srgbClr val="F2F2F2"/>
              </a:solidFill>
              <a:rou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 lastClr="FFFFFF"/>
                </a:solidFill>
                <a:effectLst/>
                <a:uLnTx/>
                <a:uFillTx/>
                <a:cs typeface="+mn-ea"/>
                <a:sym typeface="+mn-lt"/>
              </a:endParaRPr>
            </a:p>
          </p:txBody>
        </p:sp>
        <p:sp>
          <p:nvSpPr>
            <p:cNvPr id="79" name="Shape 14727"/>
            <p:cNvSpPr/>
            <p:nvPr/>
          </p:nvSpPr>
          <p:spPr>
            <a:xfrm>
              <a:off x="6378022" y="2318859"/>
              <a:ext cx="400751" cy="430887"/>
            </a:xfrm>
            <a:prstGeom prst="rect">
              <a:avLst/>
            </a:prstGeom>
            <a:ln w="12700">
              <a:miter lim="400000"/>
            </a:ln>
          </p:spPr>
          <p:txBody>
            <a:bodyPr wrap="none" lIns="0" tIns="0" rIns="0" bIns="0" anchor="b">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ysClr val="window" lastClr="FFFFFF"/>
                  </a:solidFill>
                  <a:effectLst/>
                  <a:uLnTx/>
                  <a:uFill>
                    <a:solidFill>
                      <a:srgbClr val="FFFFFF"/>
                    </a:solidFill>
                  </a:uFill>
                  <a:latin typeface="+mn-lt"/>
                  <a:ea typeface="+mn-ea"/>
                  <a:cs typeface="+mn-ea"/>
                  <a:sym typeface="+mn-lt"/>
                </a:rPr>
                <a:t>02</a:t>
              </a:r>
            </a:p>
          </p:txBody>
        </p:sp>
      </p:grpSp>
      <p:grpSp>
        <p:nvGrpSpPr>
          <p:cNvPr id="80" name="组合 79"/>
          <p:cNvGrpSpPr/>
          <p:nvPr/>
        </p:nvGrpSpPr>
        <p:grpSpPr>
          <a:xfrm>
            <a:off x="6796729" y="2315755"/>
            <a:ext cx="1666132" cy="1769170"/>
            <a:chOff x="6796729" y="2315755"/>
            <a:chExt cx="1666132" cy="1769170"/>
          </a:xfrm>
          <a:solidFill>
            <a:srgbClr val="D9B692"/>
          </a:solidFill>
        </p:grpSpPr>
        <p:sp>
          <p:nvSpPr>
            <p:cNvPr id="81" name="Shape 14721"/>
            <p:cNvSpPr/>
            <p:nvPr/>
          </p:nvSpPr>
          <p:spPr>
            <a:xfrm flipH="1">
              <a:off x="6796729" y="2315755"/>
              <a:ext cx="1666132" cy="1769170"/>
            </a:xfrm>
            <a:custGeom>
              <a:avLst/>
              <a:gdLst/>
              <a:ahLst/>
              <a:cxnLst>
                <a:cxn ang="0">
                  <a:pos x="wd2" y="hd2"/>
                </a:cxn>
                <a:cxn ang="5400000">
                  <a:pos x="wd2" y="hd2"/>
                </a:cxn>
                <a:cxn ang="10800000">
                  <a:pos x="wd2" y="hd2"/>
                </a:cxn>
                <a:cxn ang="16200000">
                  <a:pos x="wd2" y="hd2"/>
                </a:cxn>
              </a:cxnLst>
              <a:rect l="0" t="0" r="r" b="b"/>
              <a:pathLst>
                <a:path w="21600" h="21600" extrusionOk="0">
                  <a:moveTo>
                    <a:pt x="21600" y="13422"/>
                  </a:moveTo>
                  <a:cubicBezTo>
                    <a:pt x="17346" y="15867"/>
                    <a:pt x="17346" y="15867"/>
                    <a:pt x="17346" y="15867"/>
                  </a:cubicBezTo>
                  <a:cubicBezTo>
                    <a:pt x="17582" y="16000"/>
                    <a:pt x="17819" y="16178"/>
                    <a:pt x="18055" y="16356"/>
                  </a:cubicBezTo>
                  <a:cubicBezTo>
                    <a:pt x="18622" y="16933"/>
                    <a:pt x="18906" y="17600"/>
                    <a:pt x="18906" y="18400"/>
                  </a:cubicBezTo>
                  <a:cubicBezTo>
                    <a:pt x="18906" y="19156"/>
                    <a:pt x="18622" y="19822"/>
                    <a:pt x="18055" y="20356"/>
                  </a:cubicBezTo>
                  <a:cubicBezTo>
                    <a:pt x="17441" y="20933"/>
                    <a:pt x="16732" y="21200"/>
                    <a:pt x="15928" y="21200"/>
                  </a:cubicBezTo>
                  <a:cubicBezTo>
                    <a:pt x="15077" y="21200"/>
                    <a:pt x="14368" y="20933"/>
                    <a:pt x="13754" y="20356"/>
                  </a:cubicBezTo>
                  <a:cubicBezTo>
                    <a:pt x="13234" y="19867"/>
                    <a:pt x="12903" y="19200"/>
                    <a:pt x="12903" y="18489"/>
                  </a:cubicBezTo>
                  <a:cubicBezTo>
                    <a:pt x="7468" y="21600"/>
                    <a:pt x="7468" y="21600"/>
                    <a:pt x="7468" y="21600"/>
                  </a:cubicBezTo>
                  <a:cubicBezTo>
                    <a:pt x="7373" y="20844"/>
                    <a:pt x="7184" y="20089"/>
                    <a:pt x="6995" y="19333"/>
                  </a:cubicBezTo>
                  <a:cubicBezTo>
                    <a:pt x="6570" y="17911"/>
                    <a:pt x="6570" y="17911"/>
                    <a:pt x="6570" y="17911"/>
                  </a:cubicBezTo>
                  <a:cubicBezTo>
                    <a:pt x="5105" y="16533"/>
                    <a:pt x="5105" y="16533"/>
                    <a:pt x="5105" y="16533"/>
                  </a:cubicBezTo>
                  <a:cubicBezTo>
                    <a:pt x="3970" y="15333"/>
                    <a:pt x="2978" y="14000"/>
                    <a:pt x="2127" y="12578"/>
                  </a:cubicBezTo>
                  <a:cubicBezTo>
                    <a:pt x="1182" y="10933"/>
                    <a:pt x="425" y="9289"/>
                    <a:pt x="0" y="7644"/>
                  </a:cubicBezTo>
                  <a:cubicBezTo>
                    <a:pt x="3923" y="5333"/>
                    <a:pt x="3923" y="5333"/>
                    <a:pt x="3923" y="5333"/>
                  </a:cubicBezTo>
                  <a:cubicBezTo>
                    <a:pt x="3923" y="5422"/>
                    <a:pt x="3923" y="5467"/>
                    <a:pt x="3923" y="5556"/>
                  </a:cubicBezTo>
                  <a:cubicBezTo>
                    <a:pt x="3923" y="6311"/>
                    <a:pt x="4207" y="6978"/>
                    <a:pt x="4774" y="7556"/>
                  </a:cubicBezTo>
                  <a:cubicBezTo>
                    <a:pt x="5388" y="8089"/>
                    <a:pt x="6097" y="8356"/>
                    <a:pt x="6901" y="8356"/>
                  </a:cubicBezTo>
                  <a:cubicBezTo>
                    <a:pt x="7751" y="8356"/>
                    <a:pt x="8460" y="8089"/>
                    <a:pt x="9028" y="7556"/>
                  </a:cubicBezTo>
                  <a:cubicBezTo>
                    <a:pt x="9642" y="6978"/>
                    <a:pt x="9926" y="6311"/>
                    <a:pt x="9926" y="5556"/>
                  </a:cubicBezTo>
                  <a:cubicBezTo>
                    <a:pt x="9926" y="4756"/>
                    <a:pt x="9642" y="4089"/>
                    <a:pt x="9028" y="3511"/>
                  </a:cubicBezTo>
                  <a:cubicBezTo>
                    <a:pt x="8744" y="3244"/>
                    <a:pt x="8413" y="3022"/>
                    <a:pt x="8082" y="2889"/>
                  </a:cubicBezTo>
                  <a:cubicBezTo>
                    <a:pt x="13045" y="0"/>
                    <a:pt x="13045" y="0"/>
                    <a:pt x="13045" y="0"/>
                  </a:cubicBezTo>
                  <a:cubicBezTo>
                    <a:pt x="16070" y="4800"/>
                    <a:pt x="16070" y="4800"/>
                    <a:pt x="16070" y="4800"/>
                  </a:cubicBezTo>
                  <a:cubicBezTo>
                    <a:pt x="16023" y="4800"/>
                    <a:pt x="15975" y="4800"/>
                    <a:pt x="15928" y="4800"/>
                  </a:cubicBezTo>
                  <a:cubicBezTo>
                    <a:pt x="15077" y="4800"/>
                    <a:pt x="14368" y="5067"/>
                    <a:pt x="13754" y="5600"/>
                  </a:cubicBezTo>
                  <a:cubicBezTo>
                    <a:pt x="13187" y="6178"/>
                    <a:pt x="12903" y="6844"/>
                    <a:pt x="12903" y="7644"/>
                  </a:cubicBezTo>
                  <a:cubicBezTo>
                    <a:pt x="12903" y="8400"/>
                    <a:pt x="13187" y="9067"/>
                    <a:pt x="13754" y="9600"/>
                  </a:cubicBezTo>
                  <a:cubicBezTo>
                    <a:pt x="14368" y="10178"/>
                    <a:pt x="15077" y="10444"/>
                    <a:pt x="15928" y="10444"/>
                  </a:cubicBezTo>
                  <a:cubicBezTo>
                    <a:pt x="16732" y="10444"/>
                    <a:pt x="17441" y="10178"/>
                    <a:pt x="18055" y="9600"/>
                  </a:cubicBezTo>
                  <a:cubicBezTo>
                    <a:pt x="18291" y="9378"/>
                    <a:pt x="18528" y="9111"/>
                    <a:pt x="18670" y="8800"/>
                  </a:cubicBezTo>
                  <a:lnTo>
                    <a:pt x="21600" y="13422"/>
                  </a:lnTo>
                  <a:close/>
                </a:path>
              </a:pathLst>
            </a:custGeom>
            <a:grpFill/>
            <a:ln w="19050">
              <a:solidFill>
                <a:srgbClr val="F2F2F2"/>
              </a:solidFill>
              <a:rou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 lastClr="FFFFFF"/>
                </a:solidFill>
                <a:effectLst/>
                <a:uLnTx/>
                <a:uFillTx/>
                <a:cs typeface="+mn-ea"/>
                <a:sym typeface="+mn-lt"/>
              </a:endParaRPr>
            </a:p>
          </p:txBody>
        </p:sp>
        <p:sp>
          <p:nvSpPr>
            <p:cNvPr id="82" name="Shape 14728"/>
            <p:cNvSpPr/>
            <p:nvPr/>
          </p:nvSpPr>
          <p:spPr>
            <a:xfrm>
              <a:off x="7473747" y="3178832"/>
              <a:ext cx="400751" cy="430887"/>
            </a:xfrm>
            <a:prstGeom prst="rect">
              <a:avLst/>
            </a:prstGeom>
            <a:grpFill/>
            <a:ln w="12700">
              <a:miter lim="400000"/>
            </a:ln>
          </p:spPr>
          <p:txBody>
            <a:bodyPr wrap="none" lIns="0" tIns="0" rIns="0" bIns="0" anchor="b">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ysClr val="window" lastClr="FFFFFF"/>
                  </a:solidFill>
                  <a:effectLst/>
                  <a:uLnTx/>
                  <a:uFill>
                    <a:solidFill>
                      <a:srgbClr val="FFFFFF"/>
                    </a:solidFill>
                  </a:uFill>
                  <a:latin typeface="+mn-lt"/>
                  <a:ea typeface="+mn-ea"/>
                  <a:cs typeface="+mn-ea"/>
                  <a:sym typeface="+mn-lt"/>
                </a:rPr>
                <a:t>05</a:t>
              </a:r>
            </a:p>
          </p:txBody>
        </p:sp>
      </p:grpSp>
      <p:grpSp>
        <p:nvGrpSpPr>
          <p:cNvPr id="83" name="组合 82"/>
          <p:cNvGrpSpPr/>
          <p:nvPr/>
        </p:nvGrpSpPr>
        <p:grpSpPr>
          <a:xfrm>
            <a:off x="6246537" y="3414198"/>
            <a:ext cx="1792501" cy="1452276"/>
            <a:chOff x="6246537" y="3414198"/>
            <a:chExt cx="1792501" cy="1452276"/>
          </a:xfrm>
        </p:grpSpPr>
        <p:sp>
          <p:nvSpPr>
            <p:cNvPr id="84" name="Shape 14722"/>
            <p:cNvSpPr/>
            <p:nvPr/>
          </p:nvSpPr>
          <p:spPr>
            <a:xfrm flipH="1">
              <a:off x="6246537" y="3414198"/>
              <a:ext cx="1792501" cy="1452276"/>
            </a:xfrm>
            <a:custGeom>
              <a:avLst/>
              <a:gdLst/>
              <a:ahLst/>
              <a:cxnLst>
                <a:cxn ang="0">
                  <a:pos x="wd2" y="hd2"/>
                </a:cxn>
                <a:cxn ang="5400000">
                  <a:pos x="wd2" y="hd2"/>
                </a:cxn>
                <a:cxn ang="10800000">
                  <a:pos x="wd2" y="hd2"/>
                </a:cxn>
                <a:cxn ang="16200000">
                  <a:pos x="wd2" y="hd2"/>
                </a:cxn>
              </a:cxnLst>
              <a:rect l="0" t="0" r="r" b="b"/>
              <a:pathLst>
                <a:path w="21600" h="21600" extrusionOk="0">
                  <a:moveTo>
                    <a:pt x="19976" y="10177"/>
                  </a:moveTo>
                  <a:cubicBezTo>
                    <a:pt x="18176" y="10177"/>
                    <a:pt x="16946" y="11964"/>
                    <a:pt x="16288" y="15483"/>
                  </a:cubicBezTo>
                  <a:cubicBezTo>
                    <a:pt x="15980" y="17323"/>
                    <a:pt x="15805" y="19110"/>
                    <a:pt x="15849" y="20950"/>
                  </a:cubicBezTo>
                  <a:cubicBezTo>
                    <a:pt x="15937" y="21600"/>
                    <a:pt x="15937" y="21600"/>
                    <a:pt x="15937" y="21600"/>
                  </a:cubicBezTo>
                  <a:cubicBezTo>
                    <a:pt x="0" y="21600"/>
                    <a:pt x="0" y="21600"/>
                    <a:pt x="0" y="21600"/>
                  </a:cubicBezTo>
                  <a:cubicBezTo>
                    <a:pt x="1668" y="19164"/>
                    <a:pt x="2327" y="15699"/>
                    <a:pt x="1976" y="11314"/>
                  </a:cubicBezTo>
                  <a:cubicBezTo>
                    <a:pt x="1976" y="10881"/>
                    <a:pt x="1932" y="10448"/>
                    <a:pt x="1844" y="9961"/>
                  </a:cubicBezTo>
                  <a:cubicBezTo>
                    <a:pt x="6893" y="6171"/>
                    <a:pt x="6893" y="6171"/>
                    <a:pt x="6893" y="6171"/>
                  </a:cubicBezTo>
                  <a:cubicBezTo>
                    <a:pt x="6893" y="7038"/>
                    <a:pt x="7200" y="7850"/>
                    <a:pt x="7683" y="8445"/>
                  </a:cubicBezTo>
                  <a:cubicBezTo>
                    <a:pt x="8254" y="9149"/>
                    <a:pt x="8912" y="9474"/>
                    <a:pt x="9702" y="9474"/>
                  </a:cubicBezTo>
                  <a:cubicBezTo>
                    <a:pt x="10449" y="9474"/>
                    <a:pt x="11107" y="9149"/>
                    <a:pt x="11678" y="8445"/>
                  </a:cubicBezTo>
                  <a:cubicBezTo>
                    <a:pt x="12205" y="7795"/>
                    <a:pt x="12468" y="6983"/>
                    <a:pt x="12468" y="6063"/>
                  </a:cubicBezTo>
                  <a:cubicBezTo>
                    <a:pt x="12468" y="5089"/>
                    <a:pt x="12205" y="4277"/>
                    <a:pt x="11678" y="3573"/>
                  </a:cubicBezTo>
                  <a:cubicBezTo>
                    <a:pt x="11459" y="3356"/>
                    <a:pt x="11239" y="3140"/>
                    <a:pt x="11020" y="2977"/>
                  </a:cubicBezTo>
                  <a:cubicBezTo>
                    <a:pt x="14971" y="0"/>
                    <a:pt x="14971" y="0"/>
                    <a:pt x="14971" y="0"/>
                  </a:cubicBezTo>
                  <a:cubicBezTo>
                    <a:pt x="16420" y="2977"/>
                    <a:pt x="16420" y="2977"/>
                    <a:pt x="16420" y="2977"/>
                  </a:cubicBezTo>
                  <a:cubicBezTo>
                    <a:pt x="16551" y="2761"/>
                    <a:pt x="16639" y="2544"/>
                    <a:pt x="16815" y="2382"/>
                  </a:cubicBezTo>
                  <a:cubicBezTo>
                    <a:pt x="17341" y="1732"/>
                    <a:pt x="18044" y="1353"/>
                    <a:pt x="18790" y="1353"/>
                  </a:cubicBezTo>
                  <a:cubicBezTo>
                    <a:pt x="19580" y="1353"/>
                    <a:pt x="20239" y="1732"/>
                    <a:pt x="20766" y="2382"/>
                  </a:cubicBezTo>
                  <a:cubicBezTo>
                    <a:pt x="21337" y="3032"/>
                    <a:pt x="21600" y="3898"/>
                    <a:pt x="21600" y="4818"/>
                  </a:cubicBezTo>
                  <a:cubicBezTo>
                    <a:pt x="21600" y="5792"/>
                    <a:pt x="21337" y="6605"/>
                    <a:pt x="20766" y="7254"/>
                  </a:cubicBezTo>
                  <a:cubicBezTo>
                    <a:pt x="20283" y="7904"/>
                    <a:pt x="19712" y="8229"/>
                    <a:pt x="19010" y="8283"/>
                  </a:cubicBezTo>
                  <a:lnTo>
                    <a:pt x="19976" y="10177"/>
                  </a:lnTo>
                  <a:close/>
                </a:path>
              </a:pathLst>
            </a:custGeom>
            <a:solidFill>
              <a:schemeClr val="bg1">
                <a:lumMod val="65000"/>
              </a:schemeClr>
            </a:solidFill>
            <a:ln w="19050">
              <a:solidFill>
                <a:srgbClr val="F2F2F2"/>
              </a:solidFill>
              <a:rou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cs typeface="+mn-ea"/>
                <a:sym typeface="+mn-lt"/>
              </a:endParaRPr>
            </a:p>
          </p:txBody>
        </p:sp>
        <p:sp>
          <p:nvSpPr>
            <p:cNvPr id="85" name="Shape 14729"/>
            <p:cNvSpPr/>
            <p:nvPr/>
          </p:nvSpPr>
          <p:spPr>
            <a:xfrm>
              <a:off x="7048752" y="4251003"/>
              <a:ext cx="400751" cy="430887"/>
            </a:xfrm>
            <a:prstGeom prst="rect">
              <a:avLst/>
            </a:prstGeom>
            <a:ln w="12700">
              <a:miter lim="400000"/>
            </a:ln>
          </p:spPr>
          <p:txBody>
            <a:bodyPr wrap="none" lIns="0" tIns="0" rIns="0" bIns="0" anchor="b">
              <a:spAutoFit/>
            </a:bodyPr>
            <a:lstStyle>
              <a:lvl1pPr algn="ctr" defTabSz="914400">
                <a:spcBef>
                  <a:spcPts val="600"/>
                </a:spcBef>
                <a:defRPr sz="2800">
                  <a:solidFill>
                    <a:srgbClr val="FFFFFF"/>
                  </a:solidFill>
                  <a:uFill>
                    <a:solidFill>
                      <a:srgbClr val="FFFFFF"/>
                    </a:solidFill>
                  </a:uFill>
                  <a:latin typeface="Roboto condensed"/>
                  <a:ea typeface="Roboto condensed"/>
                  <a:cs typeface="Roboto condensed"/>
                  <a:sym typeface="Roboto condensed"/>
                </a:defRPr>
              </a:lvl1pPr>
            </a:lstStyle>
            <a:p>
              <a:pPr marL="0" marR="0" lvl="0" indent="0" algn="ctr" defTabSz="914400" eaLnBrk="1" fontAlgn="auto" latinLnBrk="0" hangingPunct="1">
                <a:lnSpc>
                  <a:spcPct val="100000"/>
                </a:lnSpc>
                <a:spcBef>
                  <a:spcPts val="600"/>
                </a:spcBef>
                <a:spcAft>
                  <a:spcPts val="0"/>
                </a:spcAft>
                <a:buClrTx/>
                <a:buSzTx/>
                <a:buFontTx/>
                <a:buNone/>
                <a:defRPr sz="1800">
                  <a:solidFill>
                    <a:srgbClr val="000000"/>
                  </a:solidFill>
                  <a:uFillTx/>
                </a:defRPr>
              </a:pPr>
              <a:r>
                <a:rPr kumimoji="0" sz="2800" b="0" i="0" u="none" strike="noStrike" kern="0" cap="none" spc="0" normalizeH="0" baseline="0" noProof="0">
                  <a:ln>
                    <a:noFill/>
                  </a:ln>
                  <a:solidFill>
                    <a:sysClr val="window" lastClr="FFFFFF"/>
                  </a:solidFill>
                  <a:effectLst/>
                  <a:uLnTx/>
                  <a:uFill>
                    <a:solidFill>
                      <a:srgbClr val="FFFFFF"/>
                    </a:solidFill>
                  </a:uFill>
                  <a:latin typeface="+mn-lt"/>
                  <a:ea typeface="+mn-ea"/>
                  <a:cs typeface="+mn-ea"/>
                  <a:sym typeface="+mn-lt"/>
                </a:rPr>
                <a:t>06</a:t>
              </a:r>
            </a:p>
          </p:txBody>
        </p:sp>
      </p:grpSp>
      <p:sp>
        <p:nvSpPr>
          <p:cNvPr id="86"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randombar(horizont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par>
                                <p:cTn id="13" presetID="16" presetClass="entr" presetSubtype="21"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barn(inVertical)">
                                      <p:cBhvr>
                                        <p:cTn id="15" dur="500"/>
                                        <p:tgtEl>
                                          <p:spTgt spid="71"/>
                                        </p:tgtEl>
                                      </p:cBhvr>
                                    </p:animEffect>
                                  </p:childTnLst>
                                </p:cTn>
                              </p:par>
                              <p:par>
                                <p:cTn id="16" presetID="16" presetClass="entr" presetSubtype="21"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par>
                                <p:cTn id="19" presetID="16" presetClass="entr" presetSubtype="21"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barn(inVertical)">
                                      <p:cBhvr>
                                        <p:cTn id="21" dur="500"/>
                                        <p:tgtEl>
                                          <p:spTgt spid="77"/>
                                        </p:tgtEl>
                                      </p:cBhvr>
                                    </p:animEffect>
                                  </p:childTnLst>
                                </p:cTn>
                              </p:par>
                              <p:par>
                                <p:cTn id="22" presetID="16" presetClass="entr" presetSubtype="21"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barn(inVertical)">
                                      <p:cBhvr>
                                        <p:cTn id="24" dur="500"/>
                                        <p:tgtEl>
                                          <p:spTgt spid="80"/>
                                        </p:tgtEl>
                                      </p:cBhvr>
                                    </p:animEffect>
                                  </p:childTnLst>
                                </p:cTn>
                              </p:par>
                              <p:par>
                                <p:cTn id="25" presetID="16" presetClass="entr" presetSubtype="21"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arn(inVertical)">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1000"/>
                                        <p:tgtEl>
                                          <p:spTgt spid="60"/>
                                        </p:tgtEl>
                                      </p:cBhvr>
                                    </p:animEffect>
                                    <p:anim calcmode="lin" valueType="num">
                                      <p:cBhvr>
                                        <p:cTn id="89" dur="1000" fill="hold"/>
                                        <p:tgtEl>
                                          <p:spTgt spid="60"/>
                                        </p:tgtEl>
                                        <p:attrNameLst>
                                          <p:attrName>ppt_x</p:attrName>
                                        </p:attrNameLst>
                                      </p:cBhvr>
                                      <p:tavLst>
                                        <p:tav tm="0">
                                          <p:val>
                                            <p:strVal val="#ppt_x"/>
                                          </p:val>
                                        </p:tav>
                                        <p:tav tm="100000">
                                          <p:val>
                                            <p:strVal val="#ppt_x"/>
                                          </p:val>
                                        </p:tav>
                                      </p:tavLst>
                                    </p:anim>
                                    <p:anim calcmode="lin" valueType="num">
                                      <p:cBhvr>
                                        <p:cTn id="90" dur="1000" fill="hold"/>
                                        <p:tgtEl>
                                          <p:spTgt spid="6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1000"/>
                                        <p:tgtEl>
                                          <p:spTgt spid="61"/>
                                        </p:tgtEl>
                                      </p:cBhvr>
                                    </p:animEffect>
                                    <p:anim calcmode="lin" valueType="num">
                                      <p:cBhvr>
                                        <p:cTn id="101" dur="1000" fill="hold"/>
                                        <p:tgtEl>
                                          <p:spTgt spid="61"/>
                                        </p:tgtEl>
                                        <p:attrNameLst>
                                          <p:attrName>ppt_x</p:attrName>
                                        </p:attrNameLst>
                                      </p:cBhvr>
                                      <p:tavLst>
                                        <p:tav tm="0">
                                          <p:val>
                                            <p:strVal val="#ppt_x"/>
                                          </p:val>
                                        </p:tav>
                                        <p:tav tm="100000">
                                          <p:val>
                                            <p:strVal val="#ppt_x"/>
                                          </p:val>
                                        </p:tav>
                                      </p:tavLst>
                                    </p:anim>
                                    <p:anim calcmode="lin" valueType="num">
                                      <p:cBhvr>
                                        <p:cTn id="102" dur="1000" fill="hold"/>
                                        <p:tgtEl>
                                          <p:spTgt spid="61"/>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1000"/>
                                        <p:tgtEl>
                                          <p:spTgt spid="66"/>
                                        </p:tgtEl>
                                      </p:cBhvr>
                                    </p:animEffect>
                                    <p:anim calcmode="lin" valueType="num">
                                      <p:cBhvr>
                                        <p:cTn id="111" dur="1000" fill="hold"/>
                                        <p:tgtEl>
                                          <p:spTgt spid="66"/>
                                        </p:tgtEl>
                                        <p:attrNameLst>
                                          <p:attrName>ppt_x</p:attrName>
                                        </p:attrNameLst>
                                      </p:cBhvr>
                                      <p:tavLst>
                                        <p:tav tm="0">
                                          <p:val>
                                            <p:strVal val="#ppt_x"/>
                                          </p:val>
                                        </p:tav>
                                        <p:tav tm="100000">
                                          <p:val>
                                            <p:strVal val="#ppt_x"/>
                                          </p:val>
                                        </p:tav>
                                      </p:tavLst>
                                    </p:anim>
                                    <p:anim calcmode="lin" valueType="num">
                                      <p:cBhvr>
                                        <p:cTn id="11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fade">
                                      <p:cBhvr>
                                        <p:cTn id="117" dur="1000"/>
                                        <p:tgtEl>
                                          <p:spTgt spid="63"/>
                                        </p:tgtEl>
                                      </p:cBhvr>
                                    </p:animEffect>
                                    <p:anim calcmode="lin" valueType="num">
                                      <p:cBhvr>
                                        <p:cTn id="118" dur="1000" fill="hold"/>
                                        <p:tgtEl>
                                          <p:spTgt spid="63"/>
                                        </p:tgtEl>
                                        <p:attrNameLst>
                                          <p:attrName>ppt_x</p:attrName>
                                        </p:attrNameLst>
                                      </p:cBhvr>
                                      <p:tavLst>
                                        <p:tav tm="0">
                                          <p:val>
                                            <p:strVal val="#ppt_x"/>
                                          </p:val>
                                        </p:tav>
                                        <p:tav tm="100000">
                                          <p:val>
                                            <p:strVal val="#ppt_x"/>
                                          </p:val>
                                        </p:tav>
                                      </p:tavLst>
                                    </p:anim>
                                    <p:anim calcmode="lin" valueType="num">
                                      <p:cBhvr>
                                        <p:cTn id="119" dur="1000" fill="hold"/>
                                        <p:tgtEl>
                                          <p:spTgt spid="6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fade">
                                      <p:cBhvr>
                                        <p:cTn id="122" dur="1000"/>
                                        <p:tgtEl>
                                          <p:spTgt spid="64"/>
                                        </p:tgtEl>
                                      </p:cBhvr>
                                    </p:animEffect>
                                    <p:anim calcmode="lin" valueType="num">
                                      <p:cBhvr>
                                        <p:cTn id="123" dur="1000" fill="hold"/>
                                        <p:tgtEl>
                                          <p:spTgt spid="64"/>
                                        </p:tgtEl>
                                        <p:attrNameLst>
                                          <p:attrName>ppt_x</p:attrName>
                                        </p:attrNameLst>
                                      </p:cBhvr>
                                      <p:tavLst>
                                        <p:tav tm="0">
                                          <p:val>
                                            <p:strVal val="#ppt_x"/>
                                          </p:val>
                                        </p:tav>
                                        <p:tav tm="100000">
                                          <p:val>
                                            <p:strVal val="#ppt_x"/>
                                          </p:val>
                                        </p:tav>
                                      </p:tavLst>
                                    </p:anim>
                                    <p:anim calcmode="lin" valueType="num">
                                      <p:cBhvr>
                                        <p:cTn id="124" dur="1000" fill="hold"/>
                                        <p:tgtEl>
                                          <p:spTgt spid="6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1000"/>
                                        <p:tgtEl>
                                          <p:spTgt spid="67"/>
                                        </p:tgtEl>
                                      </p:cBhvr>
                                    </p:animEffect>
                                    <p:anim calcmode="lin" valueType="num">
                                      <p:cBhvr>
                                        <p:cTn id="128" dur="1000" fill="hold"/>
                                        <p:tgtEl>
                                          <p:spTgt spid="67"/>
                                        </p:tgtEl>
                                        <p:attrNameLst>
                                          <p:attrName>ppt_x</p:attrName>
                                        </p:attrNameLst>
                                      </p:cBhvr>
                                      <p:tavLst>
                                        <p:tav tm="0">
                                          <p:val>
                                            <p:strVal val="#ppt_x"/>
                                          </p:val>
                                        </p:tav>
                                        <p:tav tm="100000">
                                          <p:val>
                                            <p:strVal val="#ppt_x"/>
                                          </p:val>
                                        </p:tav>
                                      </p:tavLst>
                                    </p:anim>
                                    <p:anim calcmode="lin" valueType="num">
                                      <p:cBhvr>
                                        <p:cTn id="12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6" grpId="0" animBg="1"/>
      <p:bldP spid="57" grpId="0" animBg="1"/>
      <p:bldP spid="58" grpId="0" animBg="1"/>
      <p:bldP spid="59" grpId="0"/>
      <p:bldP spid="60" grpId="0"/>
      <p:bldP spid="61" grpId="0"/>
      <p:bldP spid="62" grpId="0"/>
      <p:bldP spid="63" grpId="0"/>
      <p:bldP spid="64" grpId="0"/>
      <p:bldP spid="65" grpId="0" animBg="1"/>
      <p:bldP spid="66" grpId="0" animBg="1"/>
      <p:bldP spid="67" grpId="0" animBg="1"/>
      <p:bldP spid="8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141"/>
            <a:ext cx="9144000" cy="514321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0" name="TextBox 48"/>
          <p:cNvSpPr txBox="1"/>
          <p:nvPr/>
        </p:nvSpPr>
        <p:spPr>
          <a:xfrm>
            <a:off x="3235878" y="1925353"/>
            <a:ext cx="5050408" cy="2154759"/>
          </a:xfrm>
          <a:prstGeom prst="rect">
            <a:avLst/>
          </a:prstGeom>
          <a:noFill/>
        </p:spPr>
        <p:txBody>
          <a:bodyPr wrap="square" lIns="68584" tIns="34291" rIns="68584" bIns="34291" rtlCol="0">
            <a:spAutoFit/>
          </a:bodyPr>
          <a:lstStyle/>
          <a:p>
            <a:pPr>
              <a:lnSpc>
                <a:spcPct val="150000"/>
              </a:lnSpc>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感谢聆听</a:t>
            </a:r>
            <a:endParaRPr lang="en-US" altLang="zh-CN" sz="48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批评指教</a:t>
            </a:r>
            <a:endParaRPr lang="en-GB" altLang="zh-CN" sz="4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iterate type="lt">
                                    <p:tmPct val="30000"/>
                                  </p:iterate>
                                  <p:childTnLst>
                                    <p:set>
                                      <p:cBhvr>
                                        <p:cTn id="13" dur="1" fill="hold">
                                          <p:stCondLst>
                                            <p:cond delay="0"/>
                                          </p:stCondLst>
                                        </p:cTn>
                                        <p:tgtEl>
                                          <p:spTgt spid="20"/>
                                        </p:tgtEl>
                                        <p:attrNameLst>
                                          <p:attrName>style.visibility</p:attrName>
                                        </p:attrNameLst>
                                      </p:cBhvr>
                                      <p:to>
                                        <p:strVal val="visible"/>
                                      </p:to>
                                    </p:set>
                                    <p:animEffect transition="in" filter="wipe(left)">
                                      <p:cBhvr>
                                        <p:cTn id="14" dur="200"/>
                                        <p:tgtEl>
                                          <p:spTgt spid="20"/>
                                        </p:tgtEl>
                                      </p:cBhvr>
                                    </p:animEffect>
                                  </p:childTnLst>
                                </p:cTn>
                              </p:par>
                              <p:par>
                                <p:cTn id="15" presetID="36" presetClass="emph" presetSubtype="0" fill="hold" grpId="1" nodeType="withEffect">
                                  <p:stCondLst>
                                    <p:cond delay="0"/>
                                  </p:stCondLst>
                                  <p:iterate type="lt">
                                    <p:tmPct val="30000"/>
                                  </p:iterate>
                                  <p:childTnLst>
                                    <p:animScale>
                                      <p:cBhvr>
                                        <p:cTn id="16" dur="50" autoRev="1" fill="hold">
                                          <p:stCondLst>
                                            <p:cond delay="0"/>
                                          </p:stCondLst>
                                        </p:cTn>
                                        <p:tgtEl>
                                          <p:spTgt spid="20"/>
                                        </p:tgtEl>
                                      </p:cBhvr>
                                      <p:to x="80000" y="100000"/>
                                    </p:animScale>
                                    <p:anim by="(#ppt_w*0.10)" calcmode="lin" valueType="num">
                                      <p:cBhvr>
                                        <p:cTn id="17" dur="50" autoRev="1" fill="hold">
                                          <p:stCondLst>
                                            <p:cond delay="0"/>
                                          </p:stCondLst>
                                        </p:cTn>
                                        <p:tgtEl>
                                          <p:spTgt spid="20"/>
                                        </p:tgtEl>
                                        <p:attrNameLst>
                                          <p:attrName>ppt_x</p:attrName>
                                        </p:attrNameLst>
                                      </p:cBhvr>
                                    </p:anim>
                                    <p:anim by="(-#ppt_w*0.10)" calcmode="lin" valueType="num">
                                      <p:cBhvr>
                                        <p:cTn id="18" dur="50" autoRev="1" fill="hold">
                                          <p:stCondLst>
                                            <p:cond delay="0"/>
                                          </p:stCondLst>
                                        </p:cTn>
                                        <p:tgtEl>
                                          <p:spTgt spid="20"/>
                                        </p:tgtEl>
                                        <p:attrNameLst>
                                          <p:attrName>ppt_y</p:attrName>
                                        </p:attrNameLst>
                                      </p:cBhvr>
                                    </p:anim>
                                    <p:animRot by="-480000">
                                      <p:cBhvr>
                                        <p:cTn id="19" dur="50" autoRev="1"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Group 6"/>
          <p:cNvGrpSpPr/>
          <p:nvPr/>
        </p:nvGrpSpPr>
        <p:grpSpPr>
          <a:xfrm>
            <a:off x="5343984" y="2417357"/>
            <a:ext cx="2614124" cy="483288"/>
            <a:chOff x="7125311" y="3386950"/>
            <a:chExt cx="3485499" cy="644384"/>
          </a:xfrm>
        </p:grpSpPr>
        <p:sp>
          <p:nvSpPr>
            <p:cNvPr id="342"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43"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344" name="Group 10"/>
          <p:cNvGrpSpPr/>
          <p:nvPr/>
        </p:nvGrpSpPr>
        <p:grpSpPr>
          <a:xfrm>
            <a:off x="1159320" y="2417357"/>
            <a:ext cx="2620452" cy="483288"/>
            <a:chOff x="1545760" y="3386950"/>
            <a:chExt cx="3493936" cy="644384"/>
          </a:xfrm>
        </p:grpSpPr>
        <p:sp>
          <p:nvSpPr>
            <p:cNvPr id="345"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46"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347" name="Group 14"/>
          <p:cNvGrpSpPr/>
          <p:nvPr/>
        </p:nvGrpSpPr>
        <p:grpSpPr>
          <a:xfrm>
            <a:off x="5079491" y="1347614"/>
            <a:ext cx="2880085" cy="645054"/>
            <a:chOff x="6772654" y="2152648"/>
            <a:chExt cx="3840113" cy="860072"/>
          </a:xfrm>
          <a:solidFill>
            <a:srgbClr val="D9B692"/>
          </a:solidFill>
        </p:grpSpPr>
        <p:sp>
          <p:nvSpPr>
            <p:cNvPr id="348"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49"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350" name="Group 18"/>
          <p:cNvGrpSpPr/>
          <p:nvPr/>
        </p:nvGrpSpPr>
        <p:grpSpPr>
          <a:xfrm>
            <a:off x="1159320" y="1347614"/>
            <a:ext cx="2890361" cy="645054"/>
            <a:chOff x="1545760" y="2152648"/>
            <a:chExt cx="3853814" cy="860072"/>
          </a:xfrm>
          <a:solidFill>
            <a:srgbClr val="D9B692"/>
          </a:solidFill>
        </p:grpSpPr>
        <p:sp>
          <p:nvSpPr>
            <p:cNvPr id="351"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52"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353" name="Group 21"/>
          <p:cNvGrpSpPr/>
          <p:nvPr/>
        </p:nvGrpSpPr>
        <p:grpSpPr>
          <a:xfrm>
            <a:off x="5070045" y="3367676"/>
            <a:ext cx="2902381" cy="645054"/>
            <a:chOff x="6760059" y="4457519"/>
            <a:chExt cx="3869841" cy="860072"/>
          </a:xfrm>
          <a:solidFill>
            <a:srgbClr val="D9B692"/>
          </a:solidFill>
        </p:grpSpPr>
        <p:sp>
          <p:nvSpPr>
            <p:cNvPr id="354"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55"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356" name="Group 24"/>
          <p:cNvGrpSpPr/>
          <p:nvPr/>
        </p:nvGrpSpPr>
        <p:grpSpPr>
          <a:xfrm>
            <a:off x="1168845" y="3367676"/>
            <a:ext cx="2880831" cy="645054"/>
            <a:chOff x="1558460" y="4457519"/>
            <a:chExt cx="3841108" cy="860072"/>
          </a:xfrm>
          <a:solidFill>
            <a:srgbClr val="D9B692"/>
          </a:solidFill>
        </p:grpSpPr>
        <p:sp>
          <p:nvSpPr>
            <p:cNvPr id="357" name="Shape 548"/>
            <p:cNvSpPr/>
            <p:nvPr/>
          </p:nvSpPr>
          <p:spPr>
            <a:xfrm>
              <a:off x="1558460" y="4671632"/>
              <a:ext cx="3336279"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58"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359"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60"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61"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62"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63"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64"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65" name="Text Placeholder 12"/>
          <p:cNvSpPr txBox="1"/>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66" name="Text Placeholder 12"/>
          <p:cNvSpPr txBox="1"/>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67" name="Text Placeholder 12"/>
          <p:cNvSpPr txBox="1"/>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68" name="Text Placeholder 12"/>
          <p:cNvSpPr txBox="1"/>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69" name="Text Placeholder 12"/>
          <p:cNvSpPr txBox="1"/>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70" name="Text Placeholder 12"/>
          <p:cNvSpPr txBox="1"/>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71" name="Text Placeholder 12"/>
          <p:cNvSpPr txBox="1"/>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2" name="Text Placeholder 12"/>
          <p:cNvSpPr txBox="1"/>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3" name="Text Placeholder 12"/>
          <p:cNvSpPr txBox="1"/>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4" name="Text Placeholder 12"/>
          <p:cNvSpPr txBox="1"/>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5" name="Text Placeholder 12"/>
          <p:cNvSpPr txBox="1"/>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6" name="Text Placeholder 12"/>
          <p:cNvSpPr txBox="1"/>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77" name="组合 376"/>
          <p:cNvGrpSpPr/>
          <p:nvPr/>
        </p:nvGrpSpPr>
        <p:grpSpPr>
          <a:xfrm>
            <a:off x="3566899" y="1677917"/>
            <a:ext cx="1997947" cy="1997946"/>
            <a:chOff x="3566899" y="1605909"/>
            <a:chExt cx="1997947" cy="1997946"/>
          </a:xfrm>
        </p:grpSpPr>
        <p:sp>
          <p:nvSpPr>
            <p:cNvPr id="378"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79" name="椭圆 378"/>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1"/>
                  </a:solidFill>
                  <a:latin typeface="微软雅黑" panose="020B0503020204020204" pitchFamily="34" charset="-122"/>
                  <a:ea typeface="微软雅黑" panose="020B0503020204020204" pitchFamily="34" charset="-122"/>
                </a:rPr>
                <a:t>年度工作</a:t>
              </a:r>
              <a:endParaRPr lang="en-US" altLang="zh-CN" b="1" dirty="0">
                <a:solidFill>
                  <a:schemeClr val="accent1"/>
                </a:solidFill>
                <a:latin typeface="微软雅黑" panose="020B0503020204020204" pitchFamily="34" charset="-122"/>
                <a:ea typeface="微软雅黑" panose="020B0503020204020204" pitchFamily="34" charset="-122"/>
              </a:endParaRPr>
            </a:p>
            <a:p>
              <a:pPr algn="ctr"/>
              <a:r>
                <a:rPr lang="zh-CN" altLang="en-US" b="1" dirty="0">
                  <a:solidFill>
                    <a:schemeClr val="accent1"/>
                  </a:solidFill>
                  <a:latin typeface="微软雅黑" panose="020B0503020204020204" pitchFamily="34" charset="-122"/>
                  <a:ea typeface="微软雅黑" panose="020B0503020204020204" pitchFamily="34" charset="-122"/>
                </a:rPr>
                <a:t>内容概述</a:t>
              </a:r>
            </a:p>
          </p:txBody>
        </p:sp>
      </p:grpSp>
      <p:sp>
        <p:nvSpPr>
          <p:cNvPr id="381"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randombar(horizontal)">
                                      <p:cBhvr>
                                        <p:cTn id="7" dur="500"/>
                                        <p:tgtEl>
                                          <p:spTgt spid="38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77"/>
                                        </p:tgtEl>
                                        <p:attrNameLst>
                                          <p:attrName>style.visibility</p:attrName>
                                        </p:attrNameLst>
                                      </p:cBhvr>
                                      <p:to>
                                        <p:strVal val="visible"/>
                                      </p:to>
                                    </p:set>
                                    <p:anim calcmode="lin" valueType="num">
                                      <p:cBhvr>
                                        <p:cTn id="11" dur="500" fill="hold"/>
                                        <p:tgtEl>
                                          <p:spTgt spid="377"/>
                                        </p:tgtEl>
                                        <p:attrNameLst>
                                          <p:attrName>ppt_w</p:attrName>
                                        </p:attrNameLst>
                                      </p:cBhvr>
                                      <p:tavLst>
                                        <p:tav tm="0">
                                          <p:val>
                                            <p:fltVal val="0"/>
                                          </p:val>
                                        </p:tav>
                                        <p:tav tm="100000">
                                          <p:val>
                                            <p:strVal val="#ppt_w"/>
                                          </p:val>
                                        </p:tav>
                                      </p:tavLst>
                                    </p:anim>
                                    <p:anim calcmode="lin" valueType="num">
                                      <p:cBhvr>
                                        <p:cTn id="12" dur="500" fill="hold"/>
                                        <p:tgtEl>
                                          <p:spTgt spid="377"/>
                                        </p:tgtEl>
                                        <p:attrNameLst>
                                          <p:attrName>ppt_h</p:attrName>
                                        </p:attrNameLst>
                                      </p:cBhvr>
                                      <p:tavLst>
                                        <p:tav tm="0">
                                          <p:val>
                                            <p:fltVal val="0"/>
                                          </p:val>
                                        </p:tav>
                                        <p:tav tm="100000">
                                          <p:val>
                                            <p:strVal val="#ppt_h"/>
                                          </p:val>
                                        </p:tav>
                                      </p:tavLst>
                                    </p:anim>
                                    <p:animEffect transition="in" filter="fade">
                                      <p:cBhvr>
                                        <p:cTn id="13" dur="500"/>
                                        <p:tgtEl>
                                          <p:spTgt spid="377"/>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50"/>
                                        </p:tgtEl>
                                        <p:attrNameLst>
                                          <p:attrName>style.visibility</p:attrName>
                                        </p:attrNameLst>
                                      </p:cBhvr>
                                      <p:to>
                                        <p:strVal val="visible"/>
                                      </p:to>
                                    </p:set>
                                    <p:animEffect transition="in" filter="wipe(right)">
                                      <p:cBhvr>
                                        <p:cTn id="17" dur="500"/>
                                        <p:tgtEl>
                                          <p:spTgt spid="35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65">
                                            <p:txEl>
                                              <p:pRg st="0" end="0"/>
                                            </p:txEl>
                                          </p:spTgt>
                                        </p:tgtEl>
                                        <p:attrNameLst>
                                          <p:attrName>style.visibility</p:attrName>
                                        </p:attrNameLst>
                                      </p:cBhvr>
                                      <p:to>
                                        <p:strVal val="visible"/>
                                      </p:to>
                                    </p:set>
                                    <p:animEffect transition="in" filter="fade">
                                      <p:cBhvr>
                                        <p:cTn id="21" dur="500"/>
                                        <p:tgtEl>
                                          <p:spTgt spid="36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9"/>
                                        </p:tgtEl>
                                        <p:attrNameLst>
                                          <p:attrName>style.visibility</p:attrName>
                                        </p:attrNameLst>
                                      </p:cBhvr>
                                      <p:to>
                                        <p:strVal val="visible"/>
                                      </p:to>
                                    </p:set>
                                    <p:animEffect transition="in" filter="fade">
                                      <p:cBhvr>
                                        <p:cTn id="24" dur="500"/>
                                        <p:tgtEl>
                                          <p:spTgt spid="35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71">
                                            <p:txEl>
                                              <p:pRg st="0" end="0"/>
                                            </p:txEl>
                                          </p:spTgt>
                                        </p:tgtEl>
                                        <p:attrNameLst>
                                          <p:attrName>style.visibility</p:attrName>
                                        </p:attrNameLst>
                                      </p:cBhvr>
                                      <p:to>
                                        <p:strVal val="visible"/>
                                      </p:to>
                                    </p:set>
                                    <p:animEffect transition="in" filter="fade">
                                      <p:cBhvr>
                                        <p:cTn id="28" dur="500"/>
                                        <p:tgtEl>
                                          <p:spTgt spid="371">
                                            <p:txEl>
                                              <p:pRg st="0" end="0"/>
                                            </p:txEl>
                                          </p:spTgt>
                                        </p:tgtEl>
                                      </p:cBhvr>
                                    </p:animEffect>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344"/>
                                        </p:tgtEl>
                                        <p:attrNameLst>
                                          <p:attrName>style.visibility</p:attrName>
                                        </p:attrNameLst>
                                      </p:cBhvr>
                                      <p:to>
                                        <p:strVal val="visible"/>
                                      </p:to>
                                    </p:set>
                                    <p:animEffect transition="in" filter="wipe(right)">
                                      <p:cBhvr>
                                        <p:cTn id="32" dur="500"/>
                                        <p:tgtEl>
                                          <p:spTgt spid="344"/>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66">
                                            <p:txEl>
                                              <p:pRg st="0" end="0"/>
                                            </p:txEl>
                                          </p:spTgt>
                                        </p:tgtEl>
                                        <p:attrNameLst>
                                          <p:attrName>style.visibility</p:attrName>
                                        </p:attrNameLst>
                                      </p:cBhvr>
                                      <p:to>
                                        <p:strVal val="visible"/>
                                      </p:to>
                                    </p:set>
                                    <p:animEffect transition="in" filter="fade">
                                      <p:cBhvr>
                                        <p:cTn id="36" dur="500"/>
                                        <p:tgtEl>
                                          <p:spTgt spid="366">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0"/>
                                        </p:tgtEl>
                                        <p:attrNameLst>
                                          <p:attrName>style.visibility</p:attrName>
                                        </p:attrNameLst>
                                      </p:cBhvr>
                                      <p:to>
                                        <p:strVal val="visible"/>
                                      </p:to>
                                    </p:set>
                                    <p:animEffect transition="in" filter="fade">
                                      <p:cBhvr>
                                        <p:cTn id="39" dur="500"/>
                                        <p:tgtEl>
                                          <p:spTgt spid="360"/>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72">
                                            <p:txEl>
                                              <p:pRg st="0" end="0"/>
                                            </p:txEl>
                                          </p:spTgt>
                                        </p:tgtEl>
                                        <p:attrNameLst>
                                          <p:attrName>style.visibility</p:attrName>
                                        </p:attrNameLst>
                                      </p:cBhvr>
                                      <p:to>
                                        <p:strVal val="visible"/>
                                      </p:to>
                                    </p:set>
                                    <p:animEffect transition="in" filter="fade">
                                      <p:cBhvr>
                                        <p:cTn id="43" dur="500"/>
                                        <p:tgtEl>
                                          <p:spTgt spid="372">
                                            <p:txEl>
                                              <p:pRg st="0" end="0"/>
                                            </p:txEl>
                                          </p:spTgt>
                                        </p:tgtEl>
                                      </p:cBhvr>
                                    </p:animEffect>
                                  </p:childTnLst>
                                </p:cTn>
                              </p:par>
                            </p:childTnLst>
                          </p:cTn>
                        </p:par>
                        <p:par>
                          <p:cTn id="44" fill="hold">
                            <p:stCondLst>
                              <p:cond delay="4000"/>
                            </p:stCondLst>
                            <p:childTnLst>
                              <p:par>
                                <p:cTn id="45" presetID="22" presetClass="entr" presetSubtype="2" fill="hold" nodeType="afterEffect">
                                  <p:stCondLst>
                                    <p:cond delay="0"/>
                                  </p:stCondLst>
                                  <p:childTnLst>
                                    <p:set>
                                      <p:cBhvr>
                                        <p:cTn id="46" dur="1" fill="hold">
                                          <p:stCondLst>
                                            <p:cond delay="0"/>
                                          </p:stCondLst>
                                        </p:cTn>
                                        <p:tgtEl>
                                          <p:spTgt spid="356"/>
                                        </p:tgtEl>
                                        <p:attrNameLst>
                                          <p:attrName>style.visibility</p:attrName>
                                        </p:attrNameLst>
                                      </p:cBhvr>
                                      <p:to>
                                        <p:strVal val="visible"/>
                                      </p:to>
                                    </p:set>
                                    <p:animEffect transition="in" filter="wipe(right)">
                                      <p:cBhvr>
                                        <p:cTn id="47" dur="500"/>
                                        <p:tgtEl>
                                          <p:spTgt spid="356"/>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367">
                                            <p:txEl>
                                              <p:pRg st="0" end="0"/>
                                            </p:txEl>
                                          </p:spTgt>
                                        </p:tgtEl>
                                        <p:attrNameLst>
                                          <p:attrName>style.visibility</p:attrName>
                                        </p:attrNameLst>
                                      </p:cBhvr>
                                      <p:to>
                                        <p:strVal val="visible"/>
                                      </p:to>
                                    </p:set>
                                    <p:animEffect transition="in" filter="fade">
                                      <p:cBhvr>
                                        <p:cTn id="51" dur="500"/>
                                        <p:tgtEl>
                                          <p:spTgt spid="367">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1"/>
                                        </p:tgtEl>
                                        <p:attrNameLst>
                                          <p:attrName>style.visibility</p:attrName>
                                        </p:attrNameLst>
                                      </p:cBhvr>
                                      <p:to>
                                        <p:strVal val="visible"/>
                                      </p:to>
                                    </p:set>
                                    <p:animEffect transition="in" filter="fade">
                                      <p:cBhvr>
                                        <p:cTn id="54" dur="500"/>
                                        <p:tgtEl>
                                          <p:spTgt spid="361"/>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373">
                                            <p:txEl>
                                              <p:pRg st="0" end="0"/>
                                            </p:txEl>
                                          </p:spTgt>
                                        </p:tgtEl>
                                        <p:attrNameLst>
                                          <p:attrName>style.visibility</p:attrName>
                                        </p:attrNameLst>
                                      </p:cBhvr>
                                      <p:to>
                                        <p:strVal val="visible"/>
                                      </p:to>
                                    </p:set>
                                    <p:animEffect transition="in" filter="fade">
                                      <p:cBhvr>
                                        <p:cTn id="58" dur="500"/>
                                        <p:tgtEl>
                                          <p:spTgt spid="373">
                                            <p:txEl>
                                              <p:pRg st="0" end="0"/>
                                            </p:txEl>
                                          </p:spTgt>
                                        </p:tgtEl>
                                      </p:cBhvr>
                                    </p:animEffect>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347"/>
                                        </p:tgtEl>
                                        <p:attrNameLst>
                                          <p:attrName>style.visibility</p:attrName>
                                        </p:attrNameLst>
                                      </p:cBhvr>
                                      <p:to>
                                        <p:strVal val="visible"/>
                                      </p:to>
                                    </p:set>
                                    <p:animEffect transition="in" filter="wipe(left)">
                                      <p:cBhvr>
                                        <p:cTn id="62" dur="500"/>
                                        <p:tgtEl>
                                          <p:spTgt spid="347"/>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368">
                                            <p:txEl>
                                              <p:pRg st="0" end="0"/>
                                            </p:txEl>
                                          </p:spTgt>
                                        </p:tgtEl>
                                        <p:attrNameLst>
                                          <p:attrName>style.visibility</p:attrName>
                                        </p:attrNameLst>
                                      </p:cBhvr>
                                      <p:to>
                                        <p:strVal val="visible"/>
                                      </p:to>
                                    </p:set>
                                    <p:animEffect transition="in" filter="fade">
                                      <p:cBhvr>
                                        <p:cTn id="66" dur="500"/>
                                        <p:tgtEl>
                                          <p:spTgt spid="368">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2"/>
                                        </p:tgtEl>
                                        <p:attrNameLst>
                                          <p:attrName>style.visibility</p:attrName>
                                        </p:attrNameLst>
                                      </p:cBhvr>
                                      <p:to>
                                        <p:strVal val="visible"/>
                                      </p:to>
                                    </p:set>
                                    <p:animEffect transition="in" filter="fade">
                                      <p:cBhvr>
                                        <p:cTn id="69" dur="500"/>
                                        <p:tgtEl>
                                          <p:spTgt spid="362"/>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374">
                                            <p:txEl>
                                              <p:pRg st="0" end="0"/>
                                            </p:txEl>
                                          </p:spTgt>
                                        </p:tgtEl>
                                        <p:attrNameLst>
                                          <p:attrName>style.visibility</p:attrName>
                                        </p:attrNameLst>
                                      </p:cBhvr>
                                      <p:to>
                                        <p:strVal val="visible"/>
                                      </p:to>
                                    </p:set>
                                    <p:animEffect transition="in" filter="fade">
                                      <p:cBhvr>
                                        <p:cTn id="73" dur="500"/>
                                        <p:tgtEl>
                                          <p:spTgt spid="374">
                                            <p:txEl>
                                              <p:pRg st="0" end="0"/>
                                            </p:txEl>
                                          </p:spTgt>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41"/>
                                        </p:tgtEl>
                                        <p:attrNameLst>
                                          <p:attrName>style.visibility</p:attrName>
                                        </p:attrNameLst>
                                      </p:cBhvr>
                                      <p:to>
                                        <p:strVal val="visible"/>
                                      </p:to>
                                    </p:set>
                                    <p:animEffect transition="in" filter="wipe(left)">
                                      <p:cBhvr>
                                        <p:cTn id="77" dur="500"/>
                                        <p:tgtEl>
                                          <p:spTgt spid="341"/>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369">
                                            <p:txEl>
                                              <p:pRg st="0" end="0"/>
                                            </p:txEl>
                                          </p:spTgt>
                                        </p:tgtEl>
                                        <p:attrNameLst>
                                          <p:attrName>style.visibility</p:attrName>
                                        </p:attrNameLst>
                                      </p:cBhvr>
                                      <p:to>
                                        <p:strVal val="visible"/>
                                      </p:to>
                                    </p:set>
                                    <p:animEffect transition="in" filter="fade">
                                      <p:cBhvr>
                                        <p:cTn id="81" dur="500"/>
                                        <p:tgtEl>
                                          <p:spTgt spid="369">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3"/>
                                        </p:tgtEl>
                                        <p:attrNameLst>
                                          <p:attrName>style.visibility</p:attrName>
                                        </p:attrNameLst>
                                      </p:cBhvr>
                                      <p:to>
                                        <p:strVal val="visible"/>
                                      </p:to>
                                    </p:set>
                                    <p:animEffect transition="in" filter="fade">
                                      <p:cBhvr>
                                        <p:cTn id="84" dur="500"/>
                                        <p:tgtEl>
                                          <p:spTgt spid="363"/>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375">
                                            <p:txEl>
                                              <p:pRg st="0" end="0"/>
                                            </p:txEl>
                                          </p:spTgt>
                                        </p:tgtEl>
                                        <p:attrNameLst>
                                          <p:attrName>style.visibility</p:attrName>
                                        </p:attrNameLst>
                                      </p:cBhvr>
                                      <p:to>
                                        <p:strVal val="visible"/>
                                      </p:to>
                                    </p:set>
                                    <p:animEffect transition="in" filter="fade">
                                      <p:cBhvr>
                                        <p:cTn id="88" dur="500"/>
                                        <p:tgtEl>
                                          <p:spTgt spid="375">
                                            <p:txEl>
                                              <p:pRg st="0" end="0"/>
                                            </p:txEl>
                                          </p:spTgt>
                                        </p:tgtEl>
                                      </p:cBhvr>
                                    </p:animEffect>
                                  </p:childTnLst>
                                </p:cTn>
                              </p:par>
                            </p:childTnLst>
                          </p:cTn>
                        </p:par>
                        <p:par>
                          <p:cTn id="89" fill="hold">
                            <p:stCondLst>
                              <p:cond delay="8500"/>
                            </p:stCondLst>
                            <p:childTnLst>
                              <p:par>
                                <p:cTn id="90" presetID="22" presetClass="entr" presetSubtype="8" fill="hold" nodeType="afterEffect">
                                  <p:stCondLst>
                                    <p:cond delay="0"/>
                                  </p:stCondLst>
                                  <p:childTnLst>
                                    <p:set>
                                      <p:cBhvr>
                                        <p:cTn id="91" dur="1" fill="hold">
                                          <p:stCondLst>
                                            <p:cond delay="0"/>
                                          </p:stCondLst>
                                        </p:cTn>
                                        <p:tgtEl>
                                          <p:spTgt spid="353"/>
                                        </p:tgtEl>
                                        <p:attrNameLst>
                                          <p:attrName>style.visibility</p:attrName>
                                        </p:attrNameLst>
                                      </p:cBhvr>
                                      <p:to>
                                        <p:strVal val="visible"/>
                                      </p:to>
                                    </p:set>
                                    <p:animEffect transition="in" filter="wipe(left)">
                                      <p:cBhvr>
                                        <p:cTn id="92" dur="500"/>
                                        <p:tgtEl>
                                          <p:spTgt spid="353"/>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370">
                                            <p:txEl>
                                              <p:pRg st="0" end="0"/>
                                            </p:txEl>
                                          </p:spTgt>
                                        </p:tgtEl>
                                        <p:attrNameLst>
                                          <p:attrName>style.visibility</p:attrName>
                                        </p:attrNameLst>
                                      </p:cBhvr>
                                      <p:to>
                                        <p:strVal val="visible"/>
                                      </p:to>
                                    </p:set>
                                    <p:animEffect transition="in" filter="fade">
                                      <p:cBhvr>
                                        <p:cTn id="96" dur="500"/>
                                        <p:tgtEl>
                                          <p:spTgt spid="370">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64"/>
                                        </p:tgtEl>
                                        <p:attrNameLst>
                                          <p:attrName>style.visibility</p:attrName>
                                        </p:attrNameLst>
                                      </p:cBhvr>
                                      <p:to>
                                        <p:strVal val="visible"/>
                                      </p:to>
                                    </p:set>
                                    <p:animEffect transition="in" filter="fade">
                                      <p:cBhvr>
                                        <p:cTn id="99" dur="500"/>
                                        <p:tgtEl>
                                          <p:spTgt spid="364"/>
                                        </p:tgtEl>
                                      </p:cBhvr>
                                    </p:animEffect>
                                  </p:childTnLst>
                                </p:cTn>
                              </p:par>
                            </p:childTnLst>
                          </p:cTn>
                        </p:par>
                        <p:par>
                          <p:cTn id="100" fill="hold">
                            <p:stCondLst>
                              <p:cond delay="9500"/>
                            </p:stCondLst>
                            <p:childTnLst>
                              <p:par>
                                <p:cTn id="101" presetID="10" presetClass="entr" presetSubtype="0" fill="hold" grpId="0" nodeType="afterEffect">
                                  <p:stCondLst>
                                    <p:cond delay="0"/>
                                  </p:stCondLst>
                                  <p:childTnLst>
                                    <p:set>
                                      <p:cBhvr>
                                        <p:cTn id="102" dur="1" fill="hold">
                                          <p:stCondLst>
                                            <p:cond delay="0"/>
                                          </p:stCondLst>
                                        </p:cTn>
                                        <p:tgtEl>
                                          <p:spTgt spid="376">
                                            <p:txEl>
                                              <p:pRg st="0" end="0"/>
                                            </p:txEl>
                                          </p:spTgt>
                                        </p:tgtEl>
                                        <p:attrNameLst>
                                          <p:attrName>style.visibility</p:attrName>
                                        </p:attrNameLst>
                                      </p:cBhvr>
                                      <p:to>
                                        <p:strVal val="visible"/>
                                      </p:to>
                                    </p:set>
                                    <p:animEffect transition="in" filter="fade">
                                      <p:cBhvr>
                                        <p:cTn id="103" dur="500"/>
                                        <p:tgtEl>
                                          <p:spTgt spid="3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animBg="1"/>
      <p:bldP spid="360" grpId="0" animBg="1"/>
      <p:bldP spid="361" grpId="0" animBg="1"/>
      <p:bldP spid="362" grpId="0" animBg="1"/>
      <p:bldP spid="363" grpId="0" animBg="1"/>
      <p:bldP spid="364" grpId="0" animBg="1"/>
      <p:bldP spid="365" grpId="0" build="p">
        <p:tmplLst>
          <p:tmpl lvl="1">
            <p:tnLst>
              <p:par>
                <p:cTn presetID="10" presetClass="entr" presetSubtype="0" fill="hold" nodeType="afterEffect">
                  <p:stCondLst>
                    <p:cond delay="0"/>
                  </p:stCondLst>
                  <p:childTnLst>
                    <p:set>
                      <p:cBhvr>
                        <p:cTn dur="1" fill="hold">
                          <p:stCondLst>
                            <p:cond delay="0"/>
                          </p:stCondLst>
                        </p:cTn>
                        <p:tgtEl>
                          <p:spTgt spid="365"/>
                        </p:tgtEl>
                        <p:attrNameLst>
                          <p:attrName>style.visibility</p:attrName>
                        </p:attrNameLst>
                      </p:cBhvr>
                      <p:to>
                        <p:strVal val="visible"/>
                      </p:to>
                    </p:set>
                    <p:animEffect transition="in" filter="fade">
                      <p:cBhvr>
                        <p:cTn dur="500"/>
                        <p:tgtEl>
                          <p:spTgt spid="365"/>
                        </p:tgtEl>
                      </p:cBhvr>
                    </p:animEffect>
                  </p:childTnLst>
                </p:cTn>
              </p:par>
            </p:tnLst>
          </p:tmpl>
        </p:tmplLst>
      </p:bldP>
      <p:bldP spid="366" grpId="0" build="p">
        <p:tmplLst>
          <p:tmpl lvl="1">
            <p:tnLst>
              <p:par>
                <p:cTn presetID="10" presetClass="entr" presetSubtype="0" fill="hold" nodeType="afterEffect">
                  <p:stCondLst>
                    <p:cond delay="0"/>
                  </p:stCondLst>
                  <p:childTnLst>
                    <p:set>
                      <p:cBhvr>
                        <p:cTn dur="1" fill="hold">
                          <p:stCondLst>
                            <p:cond delay="0"/>
                          </p:stCondLst>
                        </p:cTn>
                        <p:tgtEl>
                          <p:spTgt spid="366"/>
                        </p:tgtEl>
                        <p:attrNameLst>
                          <p:attrName>style.visibility</p:attrName>
                        </p:attrNameLst>
                      </p:cBhvr>
                      <p:to>
                        <p:strVal val="visible"/>
                      </p:to>
                    </p:set>
                    <p:animEffect transition="in" filter="fade">
                      <p:cBhvr>
                        <p:cTn dur="500"/>
                        <p:tgtEl>
                          <p:spTgt spid="366"/>
                        </p:tgtEl>
                      </p:cBhvr>
                    </p:animEffect>
                  </p:childTnLst>
                </p:cTn>
              </p:par>
            </p:tnLst>
          </p:tmpl>
        </p:tmplLst>
      </p:bldP>
      <p:bldP spid="367" grpId="0" build="p">
        <p:tmplLst>
          <p:tmpl lvl="1">
            <p:tnLst>
              <p:par>
                <p:cTn presetID="10" presetClass="entr" presetSubtype="0" fill="hold" nodeType="afterEffect">
                  <p:stCondLst>
                    <p:cond delay="0"/>
                  </p:stCondLst>
                  <p:childTnLst>
                    <p:set>
                      <p:cBhvr>
                        <p:cTn dur="1" fill="hold">
                          <p:stCondLst>
                            <p:cond delay="0"/>
                          </p:stCondLst>
                        </p:cTn>
                        <p:tgtEl>
                          <p:spTgt spid="367"/>
                        </p:tgtEl>
                        <p:attrNameLst>
                          <p:attrName>style.visibility</p:attrName>
                        </p:attrNameLst>
                      </p:cBhvr>
                      <p:to>
                        <p:strVal val="visible"/>
                      </p:to>
                    </p:set>
                    <p:animEffect transition="in" filter="fade">
                      <p:cBhvr>
                        <p:cTn dur="500"/>
                        <p:tgtEl>
                          <p:spTgt spid="367"/>
                        </p:tgtEl>
                      </p:cBhvr>
                    </p:animEffect>
                  </p:childTnLst>
                </p:cTn>
              </p:par>
            </p:tnLst>
          </p:tmpl>
        </p:tmplLst>
      </p:bldP>
      <p:bldP spid="368" grpId="0" build="p">
        <p:tmplLst>
          <p:tmpl lvl="1">
            <p:tnLst>
              <p:par>
                <p:cTn presetID="10" presetClass="entr" presetSubtype="0" fill="hold" nodeType="afterEffect">
                  <p:stCondLst>
                    <p:cond delay="0"/>
                  </p:stCondLst>
                  <p:childTnLst>
                    <p:set>
                      <p:cBhvr>
                        <p:cTn dur="1" fill="hold">
                          <p:stCondLst>
                            <p:cond delay="0"/>
                          </p:stCondLst>
                        </p:cTn>
                        <p:tgtEl>
                          <p:spTgt spid="368"/>
                        </p:tgtEl>
                        <p:attrNameLst>
                          <p:attrName>style.visibility</p:attrName>
                        </p:attrNameLst>
                      </p:cBhvr>
                      <p:to>
                        <p:strVal val="visible"/>
                      </p:to>
                    </p:set>
                    <p:animEffect transition="in" filter="fade">
                      <p:cBhvr>
                        <p:cTn dur="500"/>
                        <p:tgtEl>
                          <p:spTgt spid="368"/>
                        </p:tgtEl>
                      </p:cBhvr>
                    </p:animEffect>
                  </p:childTnLst>
                </p:cTn>
              </p:par>
            </p:tnLst>
          </p:tmpl>
        </p:tmplLst>
      </p:bldP>
      <p:bldP spid="369" grpId="0" build="p">
        <p:tmplLst>
          <p:tmpl lvl="1">
            <p:tnLst>
              <p:par>
                <p:cTn presetID="10" presetClass="entr" presetSubtype="0" fill="hold" nodeType="afterEffect">
                  <p:stCondLst>
                    <p:cond delay="0"/>
                  </p:stCondLst>
                  <p:childTnLst>
                    <p:set>
                      <p:cBhvr>
                        <p:cTn dur="1" fill="hold">
                          <p:stCondLst>
                            <p:cond delay="0"/>
                          </p:stCondLst>
                        </p:cTn>
                        <p:tgtEl>
                          <p:spTgt spid="369"/>
                        </p:tgtEl>
                        <p:attrNameLst>
                          <p:attrName>style.visibility</p:attrName>
                        </p:attrNameLst>
                      </p:cBhvr>
                      <p:to>
                        <p:strVal val="visible"/>
                      </p:to>
                    </p:set>
                    <p:animEffect transition="in" filter="fade">
                      <p:cBhvr>
                        <p:cTn dur="500"/>
                        <p:tgtEl>
                          <p:spTgt spid="369"/>
                        </p:tgtEl>
                      </p:cBhvr>
                    </p:animEffect>
                  </p:childTnLst>
                </p:cTn>
              </p:par>
            </p:tnLst>
          </p:tmpl>
        </p:tmplLst>
      </p:bldP>
      <p:bldP spid="370" grpId="0" build="p">
        <p:tmplLst>
          <p:tmpl lvl="1">
            <p:tnLst>
              <p:par>
                <p:cTn presetID="10" presetClass="entr" presetSubtype="0" fill="hold" nodeType="afterEffect">
                  <p:stCondLst>
                    <p:cond delay="0"/>
                  </p:stCondLst>
                  <p:childTnLst>
                    <p:set>
                      <p:cBhvr>
                        <p:cTn dur="1" fill="hold">
                          <p:stCondLst>
                            <p:cond delay="0"/>
                          </p:stCondLst>
                        </p:cTn>
                        <p:tgtEl>
                          <p:spTgt spid="370"/>
                        </p:tgtEl>
                        <p:attrNameLst>
                          <p:attrName>style.visibility</p:attrName>
                        </p:attrNameLst>
                      </p:cBhvr>
                      <p:to>
                        <p:strVal val="visible"/>
                      </p:to>
                    </p:set>
                    <p:animEffect transition="in" filter="fade">
                      <p:cBhvr>
                        <p:cTn dur="500"/>
                        <p:tgtEl>
                          <p:spTgt spid="370"/>
                        </p:tgtEl>
                      </p:cBhvr>
                    </p:animEffect>
                  </p:childTnLst>
                </p:cTn>
              </p:par>
            </p:tnLst>
          </p:tmpl>
        </p:tmplLst>
      </p:bldP>
      <p:bldP spid="371" grpId="0" build="p">
        <p:tmplLst>
          <p:tmpl lvl="1">
            <p:tnLst>
              <p:par>
                <p:cTn presetID="10" presetClass="entr" presetSubtype="0" fill="hold" nodeType="afterEffect">
                  <p:stCondLst>
                    <p:cond delay="0"/>
                  </p:stCondLst>
                  <p:childTnLst>
                    <p:set>
                      <p:cBhvr>
                        <p:cTn dur="1" fill="hold">
                          <p:stCondLst>
                            <p:cond delay="0"/>
                          </p:stCondLst>
                        </p:cTn>
                        <p:tgtEl>
                          <p:spTgt spid="371"/>
                        </p:tgtEl>
                        <p:attrNameLst>
                          <p:attrName>style.visibility</p:attrName>
                        </p:attrNameLst>
                      </p:cBhvr>
                      <p:to>
                        <p:strVal val="visible"/>
                      </p:to>
                    </p:set>
                    <p:animEffect transition="in" filter="fade">
                      <p:cBhvr>
                        <p:cTn dur="500"/>
                        <p:tgtEl>
                          <p:spTgt spid="371"/>
                        </p:tgtEl>
                      </p:cBhvr>
                    </p:animEffect>
                  </p:childTnLst>
                </p:cTn>
              </p:par>
            </p:tnLst>
          </p:tmpl>
        </p:tmplLst>
      </p:bldP>
      <p:bldP spid="372" grpId="0" build="p">
        <p:tmplLst>
          <p:tmpl lvl="1">
            <p:tnLst>
              <p:par>
                <p:cTn presetID="10" presetClass="entr" presetSubtype="0" fill="hold" nodeType="afterEffect">
                  <p:stCondLst>
                    <p:cond delay="0"/>
                  </p:stCondLst>
                  <p:childTnLst>
                    <p:set>
                      <p:cBhvr>
                        <p:cTn dur="1" fill="hold">
                          <p:stCondLst>
                            <p:cond delay="0"/>
                          </p:stCondLst>
                        </p:cTn>
                        <p:tgtEl>
                          <p:spTgt spid="372"/>
                        </p:tgtEl>
                        <p:attrNameLst>
                          <p:attrName>style.visibility</p:attrName>
                        </p:attrNameLst>
                      </p:cBhvr>
                      <p:to>
                        <p:strVal val="visible"/>
                      </p:to>
                    </p:set>
                    <p:animEffect transition="in" filter="fade">
                      <p:cBhvr>
                        <p:cTn dur="500"/>
                        <p:tgtEl>
                          <p:spTgt spid="372"/>
                        </p:tgtEl>
                      </p:cBhvr>
                    </p:animEffect>
                  </p:childTnLst>
                </p:cTn>
              </p:par>
            </p:tnLst>
          </p:tmpl>
        </p:tmplLst>
      </p:bldP>
      <p:bldP spid="373" grpId="0" build="p">
        <p:tmplLst>
          <p:tmpl lvl="1">
            <p:tnLst>
              <p:par>
                <p:cTn presetID="10" presetClass="entr" presetSubtype="0" fill="hold" nodeType="afterEffect">
                  <p:stCondLst>
                    <p:cond delay="0"/>
                  </p:stCondLst>
                  <p:childTnLst>
                    <p:set>
                      <p:cBhvr>
                        <p:cTn dur="1" fill="hold">
                          <p:stCondLst>
                            <p:cond delay="0"/>
                          </p:stCondLst>
                        </p:cTn>
                        <p:tgtEl>
                          <p:spTgt spid="373"/>
                        </p:tgtEl>
                        <p:attrNameLst>
                          <p:attrName>style.visibility</p:attrName>
                        </p:attrNameLst>
                      </p:cBhvr>
                      <p:to>
                        <p:strVal val="visible"/>
                      </p:to>
                    </p:set>
                    <p:animEffect transition="in" filter="fade">
                      <p:cBhvr>
                        <p:cTn dur="500"/>
                        <p:tgtEl>
                          <p:spTgt spid="373"/>
                        </p:tgtEl>
                      </p:cBhvr>
                    </p:animEffect>
                  </p:childTnLst>
                </p:cTn>
              </p:par>
            </p:tnLst>
          </p:tmpl>
        </p:tmplLst>
      </p:bldP>
      <p:bldP spid="374" grpId="0" build="p">
        <p:tmplLst>
          <p:tmpl lvl="1">
            <p:tnLst>
              <p:par>
                <p:cTn presetID="10" presetClass="entr" presetSubtype="0" fill="hold" nodeType="afterEffect">
                  <p:stCondLst>
                    <p:cond delay="0"/>
                  </p:stCondLst>
                  <p:childTnLst>
                    <p:set>
                      <p:cBhvr>
                        <p:cTn dur="1" fill="hold">
                          <p:stCondLst>
                            <p:cond delay="0"/>
                          </p:stCondLst>
                        </p:cTn>
                        <p:tgtEl>
                          <p:spTgt spid="374"/>
                        </p:tgtEl>
                        <p:attrNameLst>
                          <p:attrName>style.visibility</p:attrName>
                        </p:attrNameLst>
                      </p:cBhvr>
                      <p:to>
                        <p:strVal val="visible"/>
                      </p:to>
                    </p:set>
                    <p:animEffect transition="in" filter="fade">
                      <p:cBhvr>
                        <p:cTn dur="500"/>
                        <p:tgtEl>
                          <p:spTgt spid="374"/>
                        </p:tgtEl>
                      </p:cBhvr>
                    </p:animEffect>
                  </p:childTnLst>
                </p:cTn>
              </p:par>
            </p:tnLst>
          </p:tmpl>
        </p:tmplLst>
      </p:bldP>
      <p:bldP spid="375" grpId="0" build="p">
        <p:tmplLst>
          <p:tmpl lvl="1">
            <p:tnLst>
              <p:par>
                <p:cTn presetID="10" presetClass="entr" presetSubtype="0" fill="hold" nodeType="afterEffect">
                  <p:stCondLst>
                    <p:cond delay="0"/>
                  </p:stCondLst>
                  <p:childTnLst>
                    <p:set>
                      <p:cBhvr>
                        <p:cTn dur="1" fill="hold">
                          <p:stCondLst>
                            <p:cond delay="0"/>
                          </p:stCondLst>
                        </p:cTn>
                        <p:tgtEl>
                          <p:spTgt spid="375"/>
                        </p:tgtEl>
                        <p:attrNameLst>
                          <p:attrName>style.visibility</p:attrName>
                        </p:attrNameLst>
                      </p:cBhvr>
                      <p:to>
                        <p:strVal val="visible"/>
                      </p:to>
                    </p:set>
                    <p:animEffect transition="in" filter="fade">
                      <p:cBhvr>
                        <p:cTn dur="500"/>
                        <p:tgtEl>
                          <p:spTgt spid="375"/>
                        </p:tgtEl>
                      </p:cBhvr>
                    </p:animEffect>
                  </p:childTnLst>
                </p:cTn>
              </p:par>
            </p:tnLst>
          </p:tmpl>
        </p:tmplLst>
      </p:bldP>
      <p:bldP spid="376" grpId="0" build="p">
        <p:tmplLst>
          <p:tmpl lvl="1">
            <p:tnLst>
              <p:par>
                <p:cTn presetID="10" presetClass="entr" presetSubtype="0" fill="hold" nodeType="afterEffect">
                  <p:stCondLst>
                    <p:cond delay="0"/>
                  </p:stCondLst>
                  <p:childTnLst>
                    <p:set>
                      <p:cBhvr>
                        <p:cTn dur="1" fill="hold">
                          <p:stCondLst>
                            <p:cond delay="0"/>
                          </p:stCondLst>
                        </p:cTn>
                        <p:tgtEl>
                          <p:spTgt spid="376"/>
                        </p:tgtEl>
                        <p:attrNameLst>
                          <p:attrName>style.visibility</p:attrName>
                        </p:attrNameLst>
                      </p:cBhvr>
                      <p:to>
                        <p:strVal val="visible"/>
                      </p:to>
                    </p:set>
                    <p:animEffect transition="in" filter="fade">
                      <p:cBhvr>
                        <p:cTn dur="500"/>
                        <p:tgtEl>
                          <p:spTgt spid="376"/>
                        </p:tgtEl>
                      </p:cBhvr>
                    </p:animEffect>
                  </p:childTnLst>
                </p:cTn>
              </p:par>
            </p:tnLst>
          </p:tmpl>
        </p:tmplLst>
      </p:bldP>
      <p:bldP spid="3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Drag-image3.jpg"/>
          <p:cNvPicPr/>
          <p:nvPr/>
        </p:nvPicPr>
        <p:blipFill rotWithShape="1">
          <a:blip r:embed="rId3" cstate="screen"/>
          <a:srcRect/>
          <a:stretch>
            <a:fillRect/>
          </a:stretch>
        </p:blipFill>
        <p:spPr>
          <a:xfrm>
            <a:off x="-12700" y="1000310"/>
            <a:ext cx="9156700" cy="2314390"/>
          </a:xfrm>
          <a:prstGeom prst="rect">
            <a:avLst/>
          </a:prstGeom>
          <a:ln w="12700">
            <a:miter lim="400000"/>
            <a:headEnd/>
            <a:tailEnd/>
          </a:ln>
        </p:spPr>
      </p:pic>
      <p:grpSp>
        <p:nvGrpSpPr>
          <p:cNvPr id="134" name="组合 133"/>
          <p:cNvGrpSpPr/>
          <p:nvPr/>
        </p:nvGrpSpPr>
        <p:grpSpPr>
          <a:xfrm>
            <a:off x="3283523" y="3678918"/>
            <a:ext cx="2507679" cy="991775"/>
            <a:chOff x="3283523" y="3678918"/>
            <a:chExt cx="2507679" cy="991775"/>
          </a:xfrm>
        </p:grpSpPr>
        <p:sp>
          <p:nvSpPr>
            <p:cNvPr id="135" name="Shape 15021"/>
            <p:cNvSpPr/>
            <p:nvPr/>
          </p:nvSpPr>
          <p:spPr>
            <a:xfrm>
              <a:off x="3283523" y="3717017"/>
              <a:ext cx="639863" cy="639865"/>
            </a:xfrm>
            <a:prstGeom prst="roundRect">
              <a:avLst>
                <a:gd name="adj" fmla="val 16667"/>
              </a:avLst>
            </a:prstGeom>
            <a:solidFill>
              <a:srgbClr val="FF7862"/>
            </a:solidFill>
            <a:ln w="12700" cap="flat">
              <a:noFill/>
              <a:miter lim="400000"/>
            </a:ln>
            <a:effectLst/>
          </p:spPr>
          <p:txBody>
            <a:bodyPr wrap="square" lIns="0" tIns="0" rIns="0" bIns="0" numCol="1" anchor="ctr">
              <a:noAutofit/>
            </a:bodyPr>
            <a:lstStyle/>
            <a:p>
              <a:pPr algn="ctr"/>
              <a:endParaRPr>
                <a:solidFill>
                  <a:prstClr val="black"/>
                </a:solidFill>
                <a:cs typeface="+mn-ea"/>
                <a:sym typeface="+mn-lt"/>
              </a:endParaRPr>
            </a:p>
          </p:txBody>
        </p:sp>
        <p:sp>
          <p:nvSpPr>
            <p:cNvPr id="136" name="Shape 15022"/>
            <p:cNvSpPr/>
            <p:nvPr/>
          </p:nvSpPr>
          <p:spPr>
            <a:xfrm>
              <a:off x="3974184" y="3678918"/>
              <a:ext cx="1817018" cy="270008"/>
            </a:xfrm>
            <a:prstGeom prst="rect">
              <a:avLst/>
            </a:prstGeom>
            <a:noFill/>
            <a:ln w="12700" cap="flat">
              <a:noFill/>
              <a:miter lim="400000"/>
            </a:ln>
            <a:effectLst/>
          </p:spPr>
          <p:txBody>
            <a:bodyPr wrap="square" lIns="45719" tIns="45719" rIns="45719" bIns="45719" numCol="1" anchor="t">
              <a:spAutoFit/>
            </a:bodyPr>
            <a:lstStyle>
              <a:lvl1pPr>
                <a:lnSpc>
                  <a:spcPct val="70000"/>
                </a:lnSpc>
                <a:defRPr sz="1400">
                  <a:solidFill>
                    <a:srgbClr val="3A5063"/>
                  </a:solidFill>
                  <a:uFill>
                    <a:solidFill>
                      <a:srgbClr val="3A5063"/>
                    </a:solidFill>
                  </a:uFill>
                  <a:latin typeface="+mn-lt"/>
                  <a:ea typeface="+mn-ea"/>
                  <a:cs typeface="+mn-cs"/>
                  <a:sym typeface="Bebas Neue"/>
                </a:defRPr>
              </a:lvl1pPr>
            </a:lstStyle>
            <a:p>
              <a:pPr>
                <a:defRPr sz="1800">
                  <a:solidFill>
                    <a:srgbClr val="000000"/>
                  </a:solidFill>
                  <a:uFillTx/>
                </a:defRPr>
              </a:pPr>
              <a:r>
                <a:rPr lang="zh-CN" altLang="en-US" sz="1600" dirty="0">
                  <a:solidFill>
                    <a:schemeClr val="accent2"/>
                  </a:solidFill>
                  <a:cs typeface="+mn-ea"/>
                  <a:sym typeface="+mn-lt"/>
                </a:rPr>
                <a:t>单击此处添加标题</a:t>
              </a:r>
              <a:endParaRPr sz="1600" dirty="0">
                <a:solidFill>
                  <a:schemeClr val="accent2"/>
                </a:solidFill>
                <a:cs typeface="+mn-ea"/>
                <a:sym typeface="+mn-lt"/>
              </a:endParaRPr>
            </a:p>
          </p:txBody>
        </p:sp>
        <p:sp>
          <p:nvSpPr>
            <p:cNvPr id="137" name="Shape 15023"/>
            <p:cNvSpPr/>
            <p:nvPr/>
          </p:nvSpPr>
          <p:spPr>
            <a:xfrm>
              <a:off x="4059116" y="3923437"/>
              <a:ext cx="1732085" cy="747256"/>
            </a:xfrm>
            <a:prstGeom prst="rect">
              <a:avLst/>
            </a:prstGeom>
            <a:noFill/>
            <a:ln w="12700" cap="flat">
              <a:noFill/>
              <a:miter lim="400000"/>
            </a:ln>
            <a:effectLst/>
          </p:spPr>
          <p:txBody>
            <a:bodyPr wrap="square" lIns="0" tIns="0" rIns="0" bIns="0" numCol="1" anchor="t">
              <a:spAutoFit/>
            </a:bodyPr>
            <a:lstStyle>
              <a:lvl1pP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a:defRPr sz="1800">
                  <a:solidFill>
                    <a:srgbClr val="000000"/>
                  </a:solidFill>
                  <a:uFillTx/>
                </a:defRPr>
              </a:pPr>
              <a:r>
                <a:rPr lang="zh-CN" altLang="en-US" sz="1200" dirty="0">
                  <a:solidFill>
                    <a:srgbClr val="000000"/>
                  </a:solidFill>
                  <a:uFillTx/>
                  <a:cs typeface="+mn-ea"/>
                  <a:sym typeface="+mn-lt"/>
                </a:rPr>
                <a:t>单击此处添加文本单击此处添加文本单击此处添加文本单击此处</a:t>
              </a:r>
            </a:p>
          </p:txBody>
        </p:sp>
        <p:grpSp>
          <p:nvGrpSpPr>
            <p:cNvPr id="138" name="组合 137"/>
            <p:cNvGrpSpPr/>
            <p:nvPr/>
          </p:nvGrpSpPr>
          <p:grpSpPr>
            <a:xfrm>
              <a:off x="3346847" y="3833947"/>
              <a:ext cx="509588" cy="406004"/>
              <a:chOff x="7626351" y="2590800"/>
              <a:chExt cx="679450" cy="541338"/>
            </a:xfrm>
            <a:solidFill>
              <a:schemeClr val="bg1"/>
            </a:solidFill>
          </p:grpSpPr>
          <p:sp>
            <p:nvSpPr>
              <p:cNvPr id="139" name="Freeform 100"/>
              <p:cNvSpPr/>
              <p:nvPr/>
            </p:nvSpPr>
            <p:spPr bwMode="auto">
              <a:xfrm>
                <a:off x="7626351" y="3094038"/>
                <a:ext cx="679450" cy="38100"/>
              </a:xfrm>
              <a:custGeom>
                <a:avLst/>
                <a:gdLst>
                  <a:gd name="T0" fmla="*/ 6 w 181"/>
                  <a:gd name="T1" fmla="*/ 0 h 10"/>
                  <a:gd name="T2" fmla="*/ 0 w 181"/>
                  <a:gd name="T3" fmla="*/ 5 h 10"/>
                  <a:gd name="T4" fmla="*/ 6 w 181"/>
                  <a:gd name="T5" fmla="*/ 10 h 10"/>
                  <a:gd name="T6" fmla="*/ 176 w 181"/>
                  <a:gd name="T7" fmla="*/ 10 h 10"/>
                  <a:gd name="T8" fmla="*/ 181 w 181"/>
                  <a:gd name="T9" fmla="*/ 5 h 10"/>
                  <a:gd name="T10" fmla="*/ 176 w 181"/>
                  <a:gd name="T11" fmla="*/ 0 h 10"/>
                  <a:gd name="T12" fmla="*/ 6 w 18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1" h="10">
                    <a:moveTo>
                      <a:pt x="6" y="0"/>
                    </a:moveTo>
                    <a:cubicBezTo>
                      <a:pt x="3" y="0"/>
                      <a:pt x="0" y="2"/>
                      <a:pt x="0" y="5"/>
                    </a:cubicBezTo>
                    <a:cubicBezTo>
                      <a:pt x="0" y="8"/>
                      <a:pt x="3" y="10"/>
                      <a:pt x="6" y="10"/>
                    </a:cubicBezTo>
                    <a:cubicBezTo>
                      <a:pt x="176" y="10"/>
                      <a:pt x="176" y="10"/>
                      <a:pt x="176" y="10"/>
                    </a:cubicBezTo>
                    <a:cubicBezTo>
                      <a:pt x="178" y="10"/>
                      <a:pt x="181" y="8"/>
                      <a:pt x="181" y="5"/>
                    </a:cubicBezTo>
                    <a:cubicBezTo>
                      <a:pt x="181" y="2"/>
                      <a:pt x="178" y="0"/>
                      <a:pt x="176" y="0"/>
                    </a:cubicBezTo>
                    <a:cubicBezTo>
                      <a:pt x="6" y="0"/>
                      <a:pt x="6" y="0"/>
                      <a:pt x="6" y="0"/>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0" name="Freeform 101"/>
              <p:cNvSpPr/>
              <p:nvPr/>
            </p:nvSpPr>
            <p:spPr bwMode="auto">
              <a:xfrm>
                <a:off x="7645401" y="2590800"/>
                <a:ext cx="228600" cy="519113"/>
              </a:xfrm>
              <a:custGeom>
                <a:avLst/>
                <a:gdLst>
                  <a:gd name="T0" fmla="*/ 54 w 61"/>
                  <a:gd name="T1" fmla="*/ 32 h 138"/>
                  <a:gd name="T2" fmla="*/ 57 w 61"/>
                  <a:gd name="T3" fmla="*/ 36 h 138"/>
                  <a:gd name="T4" fmla="*/ 61 w 61"/>
                  <a:gd name="T5" fmla="*/ 32 h 138"/>
                  <a:gd name="T6" fmla="*/ 61 w 61"/>
                  <a:gd name="T7" fmla="*/ 3 h 138"/>
                  <a:gd name="T8" fmla="*/ 57 w 61"/>
                  <a:gd name="T9" fmla="*/ 0 h 138"/>
                  <a:gd name="T10" fmla="*/ 4 w 61"/>
                  <a:gd name="T11" fmla="*/ 0 h 138"/>
                  <a:gd name="T12" fmla="*/ 0 w 61"/>
                  <a:gd name="T13" fmla="*/ 3 h 138"/>
                  <a:gd name="T14" fmla="*/ 0 w 61"/>
                  <a:gd name="T15" fmla="*/ 134 h 138"/>
                  <a:gd name="T16" fmla="*/ 4 w 61"/>
                  <a:gd name="T17" fmla="*/ 138 h 138"/>
                  <a:gd name="T18" fmla="*/ 57 w 61"/>
                  <a:gd name="T19" fmla="*/ 138 h 138"/>
                  <a:gd name="T20" fmla="*/ 61 w 61"/>
                  <a:gd name="T21" fmla="*/ 134 h 138"/>
                  <a:gd name="T22" fmla="*/ 61 w 61"/>
                  <a:gd name="T23" fmla="*/ 111 h 138"/>
                  <a:gd name="T24" fmla="*/ 57 w 61"/>
                  <a:gd name="T25" fmla="*/ 107 h 138"/>
                  <a:gd name="T26" fmla="*/ 54 w 61"/>
                  <a:gd name="T27" fmla="*/ 111 h 138"/>
                  <a:gd name="T28" fmla="*/ 54 w 61"/>
                  <a:gd name="T29" fmla="*/ 131 h 138"/>
                  <a:gd name="T30" fmla="*/ 7 w 61"/>
                  <a:gd name="T31" fmla="*/ 131 h 138"/>
                  <a:gd name="T32" fmla="*/ 7 w 61"/>
                  <a:gd name="T33" fmla="*/ 7 h 138"/>
                  <a:gd name="T34" fmla="*/ 54 w 61"/>
                  <a:gd name="T35" fmla="*/ 7 h 138"/>
                  <a:gd name="T36" fmla="*/ 54 w 61"/>
                  <a:gd name="T37" fmla="*/ 3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8">
                    <a:moveTo>
                      <a:pt x="54" y="32"/>
                    </a:moveTo>
                    <a:cubicBezTo>
                      <a:pt x="54" y="34"/>
                      <a:pt x="55" y="36"/>
                      <a:pt x="57" y="36"/>
                    </a:cubicBezTo>
                    <a:cubicBezTo>
                      <a:pt x="59" y="36"/>
                      <a:pt x="61" y="34"/>
                      <a:pt x="61" y="32"/>
                    </a:cubicBezTo>
                    <a:cubicBezTo>
                      <a:pt x="61" y="3"/>
                      <a:pt x="61" y="3"/>
                      <a:pt x="61" y="3"/>
                    </a:cubicBezTo>
                    <a:cubicBezTo>
                      <a:pt x="61" y="2"/>
                      <a:pt x="59" y="0"/>
                      <a:pt x="57" y="0"/>
                    </a:cubicBezTo>
                    <a:cubicBezTo>
                      <a:pt x="4" y="0"/>
                      <a:pt x="4" y="0"/>
                      <a:pt x="4" y="0"/>
                    </a:cubicBezTo>
                    <a:cubicBezTo>
                      <a:pt x="2" y="0"/>
                      <a:pt x="0" y="2"/>
                      <a:pt x="0" y="3"/>
                    </a:cubicBezTo>
                    <a:cubicBezTo>
                      <a:pt x="0" y="134"/>
                      <a:pt x="0" y="134"/>
                      <a:pt x="0" y="134"/>
                    </a:cubicBezTo>
                    <a:cubicBezTo>
                      <a:pt x="0" y="136"/>
                      <a:pt x="2" y="138"/>
                      <a:pt x="4" y="138"/>
                    </a:cubicBezTo>
                    <a:cubicBezTo>
                      <a:pt x="57" y="138"/>
                      <a:pt x="57" y="138"/>
                      <a:pt x="57" y="138"/>
                    </a:cubicBezTo>
                    <a:cubicBezTo>
                      <a:pt x="59" y="138"/>
                      <a:pt x="61" y="136"/>
                      <a:pt x="61" y="134"/>
                    </a:cubicBezTo>
                    <a:cubicBezTo>
                      <a:pt x="61" y="111"/>
                      <a:pt x="61" y="111"/>
                      <a:pt x="61" y="111"/>
                    </a:cubicBezTo>
                    <a:cubicBezTo>
                      <a:pt x="61" y="109"/>
                      <a:pt x="59" y="107"/>
                      <a:pt x="57" y="107"/>
                    </a:cubicBezTo>
                    <a:cubicBezTo>
                      <a:pt x="55" y="107"/>
                      <a:pt x="54" y="109"/>
                      <a:pt x="54" y="111"/>
                    </a:cubicBezTo>
                    <a:cubicBezTo>
                      <a:pt x="54" y="131"/>
                      <a:pt x="54" y="131"/>
                      <a:pt x="54" y="131"/>
                    </a:cubicBezTo>
                    <a:cubicBezTo>
                      <a:pt x="7" y="131"/>
                      <a:pt x="7" y="131"/>
                      <a:pt x="7" y="131"/>
                    </a:cubicBezTo>
                    <a:cubicBezTo>
                      <a:pt x="7" y="7"/>
                      <a:pt x="7" y="7"/>
                      <a:pt x="7" y="7"/>
                    </a:cubicBezTo>
                    <a:cubicBezTo>
                      <a:pt x="54" y="7"/>
                      <a:pt x="54" y="7"/>
                      <a:pt x="54" y="7"/>
                    </a:cubicBezTo>
                    <a:cubicBezTo>
                      <a:pt x="54" y="32"/>
                      <a:pt x="54" y="32"/>
                      <a:pt x="54" y="32"/>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1" name="Freeform 102"/>
              <p:cNvSpPr/>
              <p:nvPr/>
            </p:nvSpPr>
            <p:spPr bwMode="auto">
              <a:xfrm>
                <a:off x="7645401" y="2884488"/>
                <a:ext cx="134938" cy="25400"/>
              </a:xfrm>
              <a:custGeom>
                <a:avLst/>
                <a:gdLst>
                  <a:gd name="T0" fmla="*/ 32 w 36"/>
                  <a:gd name="T1" fmla="*/ 7 h 7"/>
                  <a:gd name="T2" fmla="*/ 36 w 36"/>
                  <a:gd name="T3" fmla="*/ 3 h 7"/>
                  <a:gd name="T4" fmla="*/ 32 w 36"/>
                  <a:gd name="T5" fmla="*/ 0 h 7"/>
                  <a:gd name="T6" fmla="*/ 4 w 36"/>
                  <a:gd name="T7" fmla="*/ 0 h 7"/>
                  <a:gd name="T8" fmla="*/ 0 w 36"/>
                  <a:gd name="T9" fmla="*/ 3 h 7"/>
                  <a:gd name="T10" fmla="*/ 4 w 36"/>
                  <a:gd name="T11" fmla="*/ 7 h 7"/>
                  <a:gd name="T12" fmla="*/ 32 w 3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2" y="7"/>
                    </a:moveTo>
                    <a:cubicBezTo>
                      <a:pt x="34" y="7"/>
                      <a:pt x="36" y="5"/>
                      <a:pt x="36" y="3"/>
                    </a:cubicBezTo>
                    <a:cubicBezTo>
                      <a:pt x="36" y="1"/>
                      <a:pt x="34" y="0"/>
                      <a:pt x="32" y="0"/>
                    </a:cubicBezTo>
                    <a:cubicBezTo>
                      <a:pt x="4" y="0"/>
                      <a:pt x="4" y="0"/>
                      <a:pt x="4" y="0"/>
                    </a:cubicBezTo>
                    <a:cubicBezTo>
                      <a:pt x="2" y="0"/>
                      <a:pt x="0" y="1"/>
                      <a:pt x="0" y="3"/>
                    </a:cubicBezTo>
                    <a:cubicBezTo>
                      <a:pt x="0" y="5"/>
                      <a:pt x="2" y="7"/>
                      <a:pt x="4" y="7"/>
                    </a:cubicBezTo>
                    <a:cubicBezTo>
                      <a:pt x="32" y="7"/>
                      <a:pt x="32" y="7"/>
                      <a:pt x="32" y="7"/>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2" name="Oval 103"/>
              <p:cNvSpPr>
                <a:spLocks noChangeArrowheads="1"/>
              </p:cNvSpPr>
              <p:nvPr/>
            </p:nvSpPr>
            <p:spPr bwMode="auto">
              <a:xfrm>
                <a:off x="7691438" y="3005138"/>
                <a:ext cx="41275" cy="41275"/>
              </a:xfrm>
              <a:prstGeom prst="ellipse">
                <a:avLst/>
              </a:pr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3" name="Freeform 104"/>
              <p:cNvSpPr/>
              <p:nvPr/>
            </p:nvSpPr>
            <p:spPr bwMode="auto">
              <a:xfrm>
                <a:off x="7645401" y="2944813"/>
                <a:ext cx="134938" cy="30163"/>
              </a:xfrm>
              <a:custGeom>
                <a:avLst/>
                <a:gdLst>
                  <a:gd name="T0" fmla="*/ 32 w 36"/>
                  <a:gd name="T1" fmla="*/ 8 h 8"/>
                  <a:gd name="T2" fmla="*/ 36 w 36"/>
                  <a:gd name="T3" fmla="*/ 4 h 8"/>
                  <a:gd name="T4" fmla="*/ 32 w 36"/>
                  <a:gd name="T5" fmla="*/ 0 h 8"/>
                  <a:gd name="T6" fmla="*/ 4 w 36"/>
                  <a:gd name="T7" fmla="*/ 0 h 8"/>
                  <a:gd name="T8" fmla="*/ 0 w 36"/>
                  <a:gd name="T9" fmla="*/ 4 h 8"/>
                  <a:gd name="T10" fmla="*/ 4 w 36"/>
                  <a:gd name="T11" fmla="*/ 8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34" y="8"/>
                      <a:pt x="36" y="6"/>
                      <a:pt x="36" y="4"/>
                    </a:cubicBezTo>
                    <a:cubicBezTo>
                      <a:pt x="36" y="2"/>
                      <a:pt x="34" y="0"/>
                      <a:pt x="32" y="0"/>
                    </a:cubicBezTo>
                    <a:cubicBezTo>
                      <a:pt x="4" y="0"/>
                      <a:pt x="4" y="0"/>
                      <a:pt x="4" y="0"/>
                    </a:cubicBezTo>
                    <a:cubicBezTo>
                      <a:pt x="2" y="0"/>
                      <a:pt x="0" y="2"/>
                      <a:pt x="0" y="4"/>
                    </a:cubicBezTo>
                    <a:cubicBezTo>
                      <a:pt x="0" y="6"/>
                      <a:pt x="2" y="8"/>
                      <a:pt x="4" y="8"/>
                    </a:cubicBezTo>
                    <a:cubicBezTo>
                      <a:pt x="32" y="8"/>
                      <a:pt x="32" y="8"/>
                      <a:pt x="32" y="8"/>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4" name="Freeform 105"/>
              <p:cNvSpPr>
                <a:spLocks noEditPoints="1"/>
              </p:cNvSpPr>
              <p:nvPr/>
            </p:nvSpPr>
            <p:spPr bwMode="auto">
              <a:xfrm>
                <a:off x="7747001" y="2692400"/>
                <a:ext cx="514350" cy="334963"/>
              </a:xfrm>
              <a:custGeom>
                <a:avLst/>
                <a:gdLst>
                  <a:gd name="T0" fmla="*/ 5 w 137"/>
                  <a:gd name="T1" fmla="*/ 0 h 89"/>
                  <a:gd name="T2" fmla="*/ 132 w 137"/>
                  <a:gd name="T3" fmla="*/ 0 h 89"/>
                  <a:gd name="T4" fmla="*/ 137 w 137"/>
                  <a:gd name="T5" fmla="*/ 5 h 89"/>
                  <a:gd name="T6" fmla="*/ 137 w 137"/>
                  <a:gd name="T7" fmla="*/ 84 h 89"/>
                  <a:gd name="T8" fmla="*/ 132 w 137"/>
                  <a:gd name="T9" fmla="*/ 89 h 89"/>
                  <a:gd name="T10" fmla="*/ 5 w 137"/>
                  <a:gd name="T11" fmla="*/ 89 h 89"/>
                  <a:gd name="T12" fmla="*/ 0 w 137"/>
                  <a:gd name="T13" fmla="*/ 84 h 89"/>
                  <a:gd name="T14" fmla="*/ 0 w 137"/>
                  <a:gd name="T15" fmla="*/ 5 h 89"/>
                  <a:gd name="T16" fmla="*/ 5 w 137"/>
                  <a:gd name="T17" fmla="*/ 0 h 89"/>
                  <a:gd name="T18" fmla="*/ 127 w 137"/>
                  <a:gd name="T19" fmla="*/ 11 h 89"/>
                  <a:gd name="T20" fmla="*/ 10 w 137"/>
                  <a:gd name="T21" fmla="*/ 11 h 89"/>
                  <a:gd name="T22" fmla="*/ 10 w 137"/>
                  <a:gd name="T23" fmla="*/ 79 h 89"/>
                  <a:gd name="T24" fmla="*/ 127 w 137"/>
                  <a:gd name="T25" fmla="*/ 79 h 89"/>
                  <a:gd name="T26" fmla="*/ 127 w 137"/>
                  <a:gd name="T27"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89">
                    <a:moveTo>
                      <a:pt x="5" y="0"/>
                    </a:moveTo>
                    <a:cubicBezTo>
                      <a:pt x="132" y="0"/>
                      <a:pt x="132" y="0"/>
                      <a:pt x="132" y="0"/>
                    </a:cubicBezTo>
                    <a:cubicBezTo>
                      <a:pt x="135" y="0"/>
                      <a:pt x="137" y="3"/>
                      <a:pt x="137" y="5"/>
                    </a:cubicBezTo>
                    <a:cubicBezTo>
                      <a:pt x="137" y="84"/>
                      <a:pt x="137" y="84"/>
                      <a:pt x="137" y="84"/>
                    </a:cubicBezTo>
                    <a:cubicBezTo>
                      <a:pt x="137" y="87"/>
                      <a:pt x="135" y="89"/>
                      <a:pt x="132" y="89"/>
                    </a:cubicBezTo>
                    <a:cubicBezTo>
                      <a:pt x="5" y="89"/>
                      <a:pt x="5" y="89"/>
                      <a:pt x="5" y="89"/>
                    </a:cubicBezTo>
                    <a:cubicBezTo>
                      <a:pt x="2" y="89"/>
                      <a:pt x="0" y="87"/>
                      <a:pt x="0" y="84"/>
                    </a:cubicBezTo>
                    <a:cubicBezTo>
                      <a:pt x="0" y="5"/>
                      <a:pt x="0" y="5"/>
                      <a:pt x="0" y="5"/>
                    </a:cubicBezTo>
                    <a:cubicBezTo>
                      <a:pt x="0" y="3"/>
                      <a:pt x="2" y="0"/>
                      <a:pt x="5" y="0"/>
                    </a:cubicBezTo>
                    <a:close/>
                    <a:moveTo>
                      <a:pt x="127" y="11"/>
                    </a:moveTo>
                    <a:cubicBezTo>
                      <a:pt x="10" y="11"/>
                      <a:pt x="10" y="11"/>
                      <a:pt x="10" y="11"/>
                    </a:cubicBezTo>
                    <a:cubicBezTo>
                      <a:pt x="10" y="79"/>
                      <a:pt x="10" y="79"/>
                      <a:pt x="10" y="79"/>
                    </a:cubicBezTo>
                    <a:cubicBezTo>
                      <a:pt x="127" y="79"/>
                      <a:pt x="127" y="79"/>
                      <a:pt x="127" y="79"/>
                    </a:cubicBezTo>
                    <a:cubicBezTo>
                      <a:pt x="127" y="11"/>
                      <a:pt x="127" y="11"/>
                      <a:pt x="127" y="11"/>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5" name="Freeform 106"/>
              <p:cNvSpPr/>
              <p:nvPr/>
            </p:nvSpPr>
            <p:spPr bwMode="auto">
              <a:xfrm>
                <a:off x="7769226" y="3060700"/>
                <a:ext cx="447675" cy="41275"/>
              </a:xfrm>
              <a:custGeom>
                <a:avLst/>
                <a:gdLst>
                  <a:gd name="T0" fmla="*/ 5 w 119"/>
                  <a:gd name="T1" fmla="*/ 0 h 11"/>
                  <a:gd name="T2" fmla="*/ 0 w 119"/>
                  <a:gd name="T3" fmla="*/ 5 h 11"/>
                  <a:gd name="T4" fmla="*/ 5 w 119"/>
                  <a:gd name="T5" fmla="*/ 11 h 11"/>
                  <a:gd name="T6" fmla="*/ 114 w 119"/>
                  <a:gd name="T7" fmla="*/ 11 h 11"/>
                  <a:gd name="T8" fmla="*/ 119 w 119"/>
                  <a:gd name="T9" fmla="*/ 5 h 11"/>
                  <a:gd name="T10" fmla="*/ 114 w 119"/>
                  <a:gd name="T11" fmla="*/ 0 h 11"/>
                  <a:gd name="T12" fmla="*/ 5 w 1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9" h="11">
                    <a:moveTo>
                      <a:pt x="5" y="0"/>
                    </a:moveTo>
                    <a:cubicBezTo>
                      <a:pt x="2" y="0"/>
                      <a:pt x="0" y="2"/>
                      <a:pt x="0" y="5"/>
                    </a:cubicBezTo>
                    <a:cubicBezTo>
                      <a:pt x="0" y="8"/>
                      <a:pt x="2" y="11"/>
                      <a:pt x="5" y="11"/>
                    </a:cubicBezTo>
                    <a:cubicBezTo>
                      <a:pt x="114" y="11"/>
                      <a:pt x="114" y="11"/>
                      <a:pt x="114" y="11"/>
                    </a:cubicBezTo>
                    <a:cubicBezTo>
                      <a:pt x="116" y="11"/>
                      <a:pt x="119" y="8"/>
                      <a:pt x="119" y="5"/>
                    </a:cubicBezTo>
                    <a:cubicBezTo>
                      <a:pt x="119" y="2"/>
                      <a:pt x="116" y="0"/>
                      <a:pt x="114" y="0"/>
                    </a:cubicBezTo>
                    <a:cubicBezTo>
                      <a:pt x="5" y="0"/>
                      <a:pt x="5" y="0"/>
                      <a:pt x="5" y="0"/>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6" name="Freeform 107"/>
              <p:cNvSpPr/>
              <p:nvPr/>
            </p:nvSpPr>
            <p:spPr bwMode="auto">
              <a:xfrm>
                <a:off x="7956551" y="3019425"/>
                <a:ext cx="95250" cy="52388"/>
              </a:xfrm>
              <a:custGeom>
                <a:avLst/>
                <a:gdLst>
                  <a:gd name="T0" fmla="*/ 0 w 60"/>
                  <a:gd name="T1" fmla="*/ 33 h 33"/>
                  <a:gd name="T2" fmla="*/ 60 w 60"/>
                  <a:gd name="T3" fmla="*/ 33 h 33"/>
                  <a:gd name="T4" fmla="*/ 60 w 60"/>
                  <a:gd name="T5" fmla="*/ 0 h 33"/>
                  <a:gd name="T6" fmla="*/ 0 w 60"/>
                  <a:gd name="T7" fmla="*/ 0 h 33"/>
                  <a:gd name="T8" fmla="*/ 0 w 60"/>
                  <a:gd name="T9" fmla="*/ 33 h 33"/>
                  <a:gd name="T10" fmla="*/ 0 w 60"/>
                  <a:gd name="T11" fmla="*/ 33 h 33"/>
                </a:gdLst>
                <a:ahLst/>
                <a:cxnLst>
                  <a:cxn ang="0">
                    <a:pos x="T0" y="T1"/>
                  </a:cxn>
                  <a:cxn ang="0">
                    <a:pos x="T2" y="T3"/>
                  </a:cxn>
                  <a:cxn ang="0">
                    <a:pos x="T4" y="T5"/>
                  </a:cxn>
                  <a:cxn ang="0">
                    <a:pos x="T6" y="T7"/>
                  </a:cxn>
                  <a:cxn ang="0">
                    <a:pos x="T8" y="T9"/>
                  </a:cxn>
                  <a:cxn ang="0">
                    <a:pos x="T10" y="T11"/>
                  </a:cxn>
                </a:cxnLst>
                <a:rect l="0" t="0" r="r" b="b"/>
                <a:pathLst>
                  <a:path w="60" h="33">
                    <a:moveTo>
                      <a:pt x="0" y="33"/>
                    </a:moveTo>
                    <a:lnTo>
                      <a:pt x="60" y="33"/>
                    </a:lnTo>
                    <a:lnTo>
                      <a:pt x="60" y="0"/>
                    </a:lnTo>
                    <a:lnTo>
                      <a:pt x="0" y="0"/>
                    </a:lnTo>
                    <a:lnTo>
                      <a:pt x="0" y="33"/>
                    </a:lnTo>
                    <a:lnTo>
                      <a:pt x="0" y="33"/>
                    </a:ln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7" name="Freeform 108"/>
              <p:cNvSpPr/>
              <p:nvPr/>
            </p:nvSpPr>
            <p:spPr bwMode="auto">
              <a:xfrm>
                <a:off x="7945438" y="3016250"/>
                <a:ext cx="120650" cy="66675"/>
              </a:xfrm>
              <a:custGeom>
                <a:avLst/>
                <a:gdLst>
                  <a:gd name="T0" fmla="*/ 28 w 32"/>
                  <a:gd name="T1" fmla="*/ 18 h 18"/>
                  <a:gd name="T2" fmla="*/ 3 w 32"/>
                  <a:gd name="T3" fmla="*/ 18 h 18"/>
                  <a:gd name="T4" fmla="*/ 0 w 32"/>
                  <a:gd name="T5" fmla="*/ 15 h 18"/>
                  <a:gd name="T6" fmla="*/ 0 w 32"/>
                  <a:gd name="T7" fmla="*/ 3 h 18"/>
                  <a:gd name="T8" fmla="*/ 3 w 32"/>
                  <a:gd name="T9" fmla="*/ 0 h 18"/>
                  <a:gd name="T10" fmla="*/ 28 w 32"/>
                  <a:gd name="T11" fmla="*/ 0 h 18"/>
                  <a:gd name="T12" fmla="*/ 32 w 32"/>
                  <a:gd name="T13" fmla="*/ 3 h 18"/>
                  <a:gd name="T14" fmla="*/ 32 w 32"/>
                  <a:gd name="T15" fmla="*/ 15 h 18"/>
                  <a:gd name="T16" fmla="*/ 28 w 32"/>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8">
                    <a:moveTo>
                      <a:pt x="28" y="18"/>
                    </a:moveTo>
                    <a:cubicBezTo>
                      <a:pt x="3" y="18"/>
                      <a:pt x="3" y="18"/>
                      <a:pt x="3" y="18"/>
                    </a:cubicBezTo>
                    <a:cubicBezTo>
                      <a:pt x="1" y="18"/>
                      <a:pt x="0" y="17"/>
                      <a:pt x="0" y="15"/>
                    </a:cubicBezTo>
                    <a:cubicBezTo>
                      <a:pt x="0" y="3"/>
                      <a:pt x="0" y="3"/>
                      <a:pt x="0" y="3"/>
                    </a:cubicBezTo>
                    <a:cubicBezTo>
                      <a:pt x="0" y="1"/>
                      <a:pt x="1" y="0"/>
                      <a:pt x="3" y="0"/>
                    </a:cubicBezTo>
                    <a:cubicBezTo>
                      <a:pt x="28" y="0"/>
                      <a:pt x="28" y="0"/>
                      <a:pt x="28" y="0"/>
                    </a:cubicBezTo>
                    <a:cubicBezTo>
                      <a:pt x="30" y="0"/>
                      <a:pt x="32" y="1"/>
                      <a:pt x="32" y="3"/>
                    </a:cubicBezTo>
                    <a:cubicBezTo>
                      <a:pt x="32" y="15"/>
                      <a:pt x="32" y="15"/>
                      <a:pt x="32" y="15"/>
                    </a:cubicBezTo>
                    <a:cubicBezTo>
                      <a:pt x="32" y="17"/>
                      <a:pt x="30" y="18"/>
                      <a:pt x="28" y="18"/>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8" name="Freeform 109"/>
              <p:cNvSpPr/>
              <p:nvPr/>
            </p:nvSpPr>
            <p:spPr bwMode="auto">
              <a:xfrm>
                <a:off x="7893051" y="3016250"/>
                <a:ext cx="225425" cy="25400"/>
              </a:xfrm>
              <a:custGeom>
                <a:avLst/>
                <a:gdLst>
                  <a:gd name="T0" fmla="*/ 56 w 60"/>
                  <a:gd name="T1" fmla="*/ 7 h 7"/>
                  <a:gd name="T2" fmla="*/ 60 w 60"/>
                  <a:gd name="T3" fmla="*/ 3 h 7"/>
                  <a:gd name="T4" fmla="*/ 56 w 60"/>
                  <a:gd name="T5" fmla="*/ 0 h 7"/>
                  <a:gd name="T6" fmla="*/ 3 w 60"/>
                  <a:gd name="T7" fmla="*/ 0 h 7"/>
                  <a:gd name="T8" fmla="*/ 0 w 60"/>
                  <a:gd name="T9" fmla="*/ 3 h 7"/>
                  <a:gd name="T10" fmla="*/ 3 w 60"/>
                  <a:gd name="T11" fmla="*/ 7 h 7"/>
                  <a:gd name="T12" fmla="*/ 56 w 6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0" h="7">
                    <a:moveTo>
                      <a:pt x="56" y="7"/>
                    </a:moveTo>
                    <a:cubicBezTo>
                      <a:pt x="58" y="7"/>
                      <a:pt x="60" y="5"/>
                      <a:pt x="60" y="3"/>
                    </a:cubicBezTo>
                    <a:cubicBezTo>
                      <a:pt x="60" y="1"/>
                      <a:pt x="58" y="0"/>
                      <a:pt x="56" y="0"/>
                    </a:cubicBezTo>
                    <a:cubicBezTo>
                      <a:pt x="3" y="0"/>
                      <a:pt x="3" y="0"/>
                      <a:pt x="3" y="0"/>
                    </a:cubicBezTo>
                    <a:cubicBezTo>
                      <a:pt x="1" y="0"/>
                      <a:pt x="0" y="1"/>
                      <a:pt x="0" y="3"/>
                    </a:cubicBezTo>
                    <a:cubicBezTo>
                      <a:pt x="0" y="5"/>
                      <a:pt x="1" y="7"/>
                      <a:pt x="3" y="7"/>
                    </a:cubicBezTo>
                    <a:cubicBezTo>
                      <a:pt x="56" y="7"/>
                      <a:pt x="56" y="7"/>
                      <a:pt x="56" y="7"/>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49" name="Freeform 110"/>
              <p:cNvSpPr/>
              <p:nvPr/>
            </p:nvSpPr>
            <p:spPr bwMode="auto">
              <a:xfrm>
                <a:off x="8175626" y="3041650"/>
                <a:ext cx="82550" cy="41275"/>
              </a:xfrm>
              <a:custGeom>
                <a:avLst/>
                <a:gdLst>
                  <a:gd name="T0" fmla="*/ 0 w 22"/>
                  <a:gd name="T1" fmla="*/ 11 h 11"/>
                  <a:gd name="T2" fmla="*/ 22 w 22"/>
                  <a:gd name="T3" fmla="*/ 11 h 11"/>
                  <a:gd name="T4" fmla="*/ 22 w 22"/>
                  <a:gd name="T5" fmla="*/ 8 h 11"/>
                  <a:gd name="T6" fmla="*/ 0 w 22"/>
                  <a:gd name="T7" fmla="*/ 8 h 11"/>
                  <a:gd name="T8" fmla="*/ 0 w 22"/>
                  <a:gd name="T9" fmla="*/ 11 h 11"/>
                </a:gdLst>
                <a:ahLst/>
                <a:cxnLst>
                  <a:cxn ang="0">
                    <a:pos x="T0" y="T1"/>
                  </a:cxn>
                  <a:cxn ang="0">
                    <a:pos x="T2" y="T3"/>
                  </a:cxn>
                  <a:cxn ang="0">
                    <a:pos x="T4" y="T5"/>
                  </a:cxn>
                  <a:cxn ang="0">
                    <a:pos x="T6" y="T7"/>
                  </a:cxn>
                  <a:cxn ang="0">
                    <a:pos x="T8" y="T9"/>
                  </a:cxn>
                </a:cxnLst>
                <a:rect l="0" t="0" r="r" b="b"/>
                <a:pathLst>
                  <a:path w="22" h="11">
                    <a:moveTo>
                      <a:pt x="0" y="11"/>
                    </a:moveTo>
                    <a:cubicBezTo>
                      <a:pt x="22" y="11"/>
                      <a:pt x="22" y="11"/>
                      <a:pt x="22" y="11"/>
                    </a:cubicBezTo>
                    <a:cubicBezTo>
                      <a:pt x="22" y="8"/>
                      <a:pt x="22" y="8"/>
                      <a:pt x="22" y="8"/>
                    </a:cubicBezTo>
                    <a:cubicBezTo>
                      <a:pt x="22" y="0"/>
                      <a:pt x="0" y="0"/>
                      <a:pt x="0" y="8"/>
                    </a:cubicBezTo>
                    <a:cubicBezTo>
                      <a:pt x="0" y="11"/>
                      <a:pt x="0" y="11"/>
                      <a:pt x="0" y="11"/>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50" name="Freeform 111"/>
              <p:cNvSpPr/>
              <p:nvPr/>
            </p:nvSpPr>
            <p:spPr bwMode="auto">
              <a:xfrm>
                <a:off x="8164513" y="3038475"/>
                <a:ext cx="104775" cy="55563"/>
              </a:xfrm>
              <a:custGeom>
                <a:avLst/>
                <a:gdLst>
                  <a:gd name="T0" fmla="*/ 25 w 28"/>
                  <a:gd name="T1" fmla="*/ 15 h 15"/>
                  <a:gd name="T2" fmla="*/ 3 w 28"/>
                  <a:gd name="T3" fmla="*/ 15 h 15"/>
                  <a:gd name="T4" fmla="*/ 0 w 28"/>
                  <a:gd name="T5" fmla="*/ 12 h 15"/>
                  <a:gd name="T6" fmla="*/ 0 w 28"/>
                  <a:gd name="T7" fmla="*/ 9 h 15"/>
                  <a:gd name="T8" fmla="*/ 9 w 28"/>
                  <a:gd name="T9" fmla="*/ 0 h 15"/>
                  <a:gd name="T10" fmla="*/ 14 w 28"/>
                  <a:gd name="T11" fmla="*/ 0 h 15"/>
                  <a:gd name="T12" fmla="*/ 19 w 28"/>
                  <a:gd name="T13" fmla="*/ 0 h 15"/>
                  <a:gd name="T14" fmla="*/ 28 w 28"/>
                  <a:gd name="T15" fmla="*/ 9 h 15"/>
                  <a:gd name="T16" fmla="*/ 28 w 28"/>
                  <a:gd name="T17" fmla="*/ 12 h 15"/>
                  <a:gd name="T18" fmla="*/ 25 w 28"/>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5">
                    <a:moveTo>
                      <a:pt x="25" y="15"/>
                    </a:moveTo>
                    <a:cubicBezTo>
                      <a:pt x="3" y="15"/>
                      <a:pt x="3" y="15"/>
                      <a:pt x="3" y="15"/>
                    </a:cubicBezTo>
                    <a:cubicBezTo>
                      <a:pt x="1" y="15"/>
                      <a:pt x="0" y="14"/>
                      <a:pt x="0" y="12"/>
                    </a:cubicBezTo>
                    <a:cubicBezTo>
                      <a:pt x="0" y="9"/>
                      <a:pt x="0" y="9"/>
                      <a:pt x="0" y="9"/>
                    </a:cubicBezTo>
                    <a:cubicBezTo>
                      <a:pt x="0" y="4"/>
                      <a:pt x="4" y="1"/>
                      <a:pt x="9" y="0"/>
                    </a:cubicBezTo>
                    <a:cubicBezTo>
                      <a:pt x="10" y="0"/>
                      <a:pt x="12" y="0"/>
                      <a:pt x="14" y="0"/>
                    </a:cubicBezTo>
                    <a:cubicBezTo>
                      <a:pt x="16" y="0"/>
                      <a:pt x="17" y="0"/>
                      <a:pt x="19" y="0"/>
                    </a:cubicBezTo>
                    <a:cubicBezTo>
                      <a:pt x="24" y="1"/>
                      <a:pt x="28" y="4"/>
                      <a:pt x="28" y="9"/>
                    </a:cubicBezTo>
                    <a:cubicBezTo>
                      <a:pt x="28" y="12"/>
                      <a:pt x="28" y="12"/>
                      <a:pt x="28" y="12"/>
                    </a:cubicBezTo>
                    <a:cubicBezTo>
                      <a:pt x="28" y="14"/>
                      <a:pt x="26" y="15"/>
                      <a:pt x="25" y="15"/>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151" name="组合 150"/>
          <p:cNvGrpSpPr/>
          <p:nvPr/>
        </p:nvGrpSpPr>
        <p:grpSpPr>
          <a:xfrm>
            <a:off x="426023" y="3678918"/>
            <a:ext cx="2507679" cy="991775"/>
            <a:chOff x="426023" y="3678918"/>
            <a:chExt cx="2507679" cy="991775"/>
          </a:xfrm>
        </p:grpSpPr>
        <p:sp>
          <p:nvSpPr>
            <p:cNvPr id="152" name="Shape 15037"/>
            <p:cNvSpPr/>
            <p:nvPr/>
          </p:nvSpPr>
          <p:spPr>
            <a:xfrm>
              <a:off x="426023" y="3717017"/>
              <a:ext cx="639863" cy="639865"/>
            </a:xfrm>
            <a:prstGeom prst="roundRect">
              <a:avLst>
                <a:gd name="adj" fmla="val 16667"/>
              </a:avLst>
            </a:prstGeom>
            <a:solidFill>
              <a:srgbClr val="D9B692"/>
            </a:solidFill>
            <a:ln w="12700" cap="flat">
              <a:noFill/>
              <a:miter lim="400000"/>
            </a:ln>
            <a:effectLst/>
          </p:spPr>
          <p:txBody>
            <a:bodyPr wrap="square" lIns="0" tIns="0" rIns="0" bIns="0" numCol="1" anchor="ctr">
              <a:noAutofit/>
            </a:bodyPr>
            <a:lstStyle/>
            <a:p>
              <a:pPr algn="ctr"/>
              <a:endParaRPr>
                <a:solidFill>
                  <a:prstClr val="black"/>
                </a:solidFill>
                <a:cs typeface="+mn-ea"/>
                <a:sym typeface="+mn-lt"/>
              </a:endParaRPr>
            </a:p>
          </p:txBody>
        </p:sp>
        <p:sp>
          <p:nvSpPr>
            <p:cNvPr id="153" name="Shape 15038"/>
            <p:cNvSpPr/>
            <p:nvPr/>
          </p:nvSpPr>
          <p:spPr>
            <a:xfrm>
              <a:off x="1116684" y="3678918"/>
              <a:ext cx="1817018" cy="270008"/>
            </a:xfrm>
            <a:prstGeom prst="rect">
              <a:avLst/>
            </a:prstGeom>
            <a:noFill/>
            <a:ln w="12700" cap="flat">
              <a:noFill/>
              <a:miter lim="400000"/>
            </a:ln>
            <a:effectLst/>
          </p:spPr>
          <p:txBody>
            <a:bodyPr wrap="square" lIns="45719" tIns="45719" rIns="45719" bIns="45719" numCol="1" anchor="t">
              <a:spAutoFit/>
            </a:bodyPr>
            <a:lstStyle>
              <a:lvl1pPr>
                <a:lnSpc>
                  <a:spcPct val="70000"/>
                </a:lnSpc>
                <a:defRPr sz="1400">
                  <a:solidFill>
                    <a:srgbClr val="3194C6"/>
                  </a:solidFill>
                  <a:uFill>
                    <a:solidFill>
                      <a:srgbClr val="3194C6"/>
                    </a:solidFill>
                  </a:uFill>
                  <a:latin typeface="+mn-lt"/>
                  <a:ea typeface="+mn-ea"/>
                  <a:cs typeface="+mn-cs"/>
                  <a:sym typeface="Bebas Neue"/>
                </a:defRPr>
              </a:lvl1pPr>
            </a:lstStyle>
            <a:p>
              <a:pPr>
                <a:defRPr sz="1800">
                  <a:solidFill>
                    <a:srgbClr val="000000"/>
                  </a:solidFill>
                  <a:uFillTx/>
                </a:defRPr>
              </a:pPr>
              <a:r>
                <a:rPr lang="zh-CN" altLang="en-US" sz="1600" dirty="0">
                  <a:solidFill>
                    <a:schemeClr val="accent1"/>
                  </a:solidFill>
                  <a:cs typeface="+mn-ea"/>
                  <a:sym typeface="+mn-lt"/>
                </a:rPr>
                <a:t>单击此处添加标题</a:t>
              </a:r>
              <a:endParaRPr sz="1600" dirty="0">
                <a:solidFill>
                  <a:schemeClr val="accent1"/>
                </a:solidFill>
                <a:cs typeface="+mn-ea"/>
                <a:sym typeface="+mn-lt"/>
              </a:endParaRPr>
            </a:p>
          </p:txBody>
        </p:sp>
        <p:sp>
          <p:nvSpPr>
            <p:cNvPr id="154" name="Shape 15039"/>
            <p:cNvSpPr/>
            <p:nvPr/>
          </p:nvSpPr>
          <p:spPr>
            <a:xfrm>
              <a:off x="1201616" y="3923437"/>
              <a:ext cx="1732085" cy="747256"/>
            </a:xfrm>
            <a:prstGeom prst="rect">
              <a:avLst/>
            </a:prstGeom>
            <a:noFill/>
            <a:ln w="12700" cap="flat">
              <a:noFill/>
              <a:miter lim="400000"/>
            </a:ln>
            <a:effectLst/>
          </p:spPr>
          <p:txBody>
            <a:bodyPr wrap="square" lIns="0" tIns="0" rIns="0" bIns="0" numCol="1" anchor="t">
              <a:spAutoFit/>
            </a:bodyPr>
            <a:lstStyle>
              <a:lvl1pP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a:defRPr sz="1800">
                  <a:solidFill>
                    <a:srgbClr val="000000"/>
                  </a:solidFill>
                  <a:uFillTx/>
                </a:defRPr>
              </a:pPr>
              <a:r>
                <a:rPr lang="zh-CN" altLang="en-US" sz="1200" dirty="0">
                  <a:latin typeface="+mn-lt"/>
                  <a:ea typeface="+mn-ea"/>
                  <a:cs typeface="+mn-ea"/>
                  <a:sym typeface="+mn-lt"/>
                </a:rPr>
                <a:t>单击此处添加文本单击此处添加文本单击此处添加文本单击此处</a:t>
              </a:r>
              <a:endParaRPr sz="1200" dirty="0">
                <a:latin typeface="+mn-lt"/>
                <a:ea typeface="+mn-ea"/>
                <a:cs typeface="+mn-ea"/>
                <a:sym typeface="+mn-lt"/>
              </a:endParaRPr>
            </a:p>
          </p:txBody>
        </p:sp>
        <p:grpSp>
          <p:nvGrpSpPr>
            <p:cNvPr id="155" name="组合 154"/>
            <p:cNvGrpSpPr/>
            <p:nvPr/>
          </p:nvGrpSpPr>
          <p:grpSpPr>
            <a:xfrm>
              <a:off x="569120" y="3752848"/>
              <a:ext cx="327422" cy="496491"/>
              <a:chOff x="4532313" y="3635375"/>
              <a:chExt cx="436563" cy="661988"/>
            </a:xfrm>
            <a:solidFill>
              <a:schemeClr val="bg1"/>
            </a:solidFill>
          </p:grpSpPr>
          <p:sp>
            <p:nvSpPr>
              <p:cNvPr id="156" name="Freeform 420"/>
              <p:cNvSpPr/>
              <p:nvPr/>
            </p:nvSpPr>
            <p:spPr bwMode="auto">
              <a:xfrm>
                <a:off x="4537076" y="3890963"/>
                <a:ext cx="431800" cy="41275"/>
              </a:xfrm>
              <a:custGeom>
                <a:avLst/>
                <a:gdLst>
                  <a:gd name="T0" fmla="*/ 5 w 115"/>
                  <a:gd name="T1" fmla="*/ 0 h 11"/>
                  <a:gd name="T2" fmla="*/ 0 w 115"/>
                  <a:gd name="T3" fmla="*/ 5 h 11"/>
                  <a:gd name="T4" fmla="*/ 5 w 115"/>
                  <a:gd name="T5" fmla="*/ 11 h 11"/>
                  <a:gd name="T6" fmla="*/ 110 w 115"/>
                  <a:gd name="T7" fmla="*/ 11 h 11"/>
                  <a:gd name="T8" fmla="*/ 115 w 115"/>
                  <a:gd name="T9" fmla="*/ 5 h 11"/>
                  <a:gd name="T10" fmla="*/ 110 w 115"/>
                  <a:gd name="T11" fmla="*/ 0 h 11"/>
                  <a:gd name="T12" fmla="*/ 5 w 11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5" h="11">
                    <a:moveTo>
                      <a:pt x="5" y="0"/>
                    </a:moveTo>
                    <a:cubicBezTo>
                      <a:pt x="2" y="0"/>
                      <a:pt x="0" y="2"/>
                      <a:pt x="0" y="5"/>
                    </a:cubicBezTo>
                    <a:cubicBezTo>
                      <a:pt x="0" y="8"/>
                      <a:pt x="2" y="11"/>
                      <a:pt x="5" y="11"/>
                    </a:cubicBezTo>
                    <a:cubicBezTo>
                      <a:pt x="110" y="11"/>
                      <a:pt x="110" y="11"/>
                      <a:pt x="110" y="11"/>
                    </a:cubicBezTo>
                    <a:cubicBezTo>
                      <a:pt x="113" y="11"/>
                      <a:pt x="115" y="8"/>
                      <a:pt x="115" y="5"/>
                    </a:cubicBezTo>
                    <a:cubicBezTo>
                      <a:pt x="115" y="2"/>
                      <a:pt x="113" y="0"/>
                      <a:pt x="110" y="0"/>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57" name="Freeform 421"/>
              <p:cNvSpPr/>
              <p:nvPr/>
            </p:nvSpPr>
            <p:spPr bwMode="auto">
              <a:xfrm>
                <a:off x="4719638" y="3959225"/>
                <a:ext cx="65088" cy="25400"/>
              </a:xfrm>
              <a:custGeom>
                <a:avLst/>
                <a:gdLst>
                  <a:gd name="T0" fmla="*/ 14 w 17"/>
                  <a:gd name="T1" fmla="*/ 7 h 7"/>
                  <a:gd name="T2" fmla="*/ 17 w 17"/>
                  <a:gd name="T3" fmla="*/ 4 h 7"/>
                  <a:gd name="T4" fmla="*/ 14 w 17"/>
                  <a:gd name="T5" fmla="*/ 0 h 7"/>
                  <a:gd name="T6" fmla="*/ 4 w 17"/>
                  <a:gd name="T7" fmla="*/ 0 h 7"/>
                  <a:gd name="T8" fmla="*/ 0 w 17"/>
                  <a:gd name="T9" fmla="*/ 4 h 7"/>
                  <a:gd name="T10" fmla="*/ 4 w 17"/>
                  <a:gd name="T11" fmla="*/ 7 h 7"/>
                  <a:gd name="T12" fmla="*/ 14 w 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14" y="7"/>
                    </a:moveTo>
                    <a:cubicBezTo>
                      <a:pt x="15" y="7"/>
                      <a:pt x="17" y="6"/>
                      <a:pt x="17" y="4"/>
                    </a:cubicBezTo>
                    <a:cubicBezTo>
                      <a:pt x="17" y="2"/>
                      <a:pt x="15" y="0"/>
                      <a:pt x="14" y="0"/>
                    </a:cubicBezTo>
                    <a:cubicBezTo>
                      <a:pt x="4" y="0"/>
                      <a:pt x="4" y="0"/>
                      <a:pt x="4" y="0"/>
                    </a:cubicBezTo>
                    <a:cubicBezTo>
                      <a:pt x="2" y="0"/>
                      <a:pt x="0" y="2"/>
                      <a:pt x="0" y="4"/>
                    </a:cubicBezTo>
                    <a:cubicBezTo>
                      <a:pt x="0" y="6"/>
                      <a:pt x="2" y="7"/>
                      <a:pt x="4" y="7"/>
                    </a:cubicBezTo>
                    <a:cubicBezTo>
                      <a:pt x="14" y="7"/>
                      <a:pt x="14" y="7"/>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58" name="Freeform 424"/>
              <p:cNvSpPr>
                <a:spLocks noEditPoints="1"/>
              </p:cNvSpPr>
              <p:nvPr/>
            </p:nvSpPr>
            <p:spPr bwMode="auto">
              <a:xfrm>
                <a:off x="4559301" y="4019550"/>
                <a:ext cx="385763" cy="277813"/>
              </a:xfrm>
              <a:custGeom>
                <a:avLst/>
                <a:gdLst>
                  <a:gd name="T0" fmla="*/ 99 w 103"/>
                  <a:gd name="T1" fmla="*/ 74 h 74"/>
                  <a:gd name="T2" fmla="*/ 4 w 103"/>
                  <a:gd name="T3" fmla="*/ 74 h 74"/>
                  <a:gd name="T4" fmla="*/ 0 w 103"/>
                  <a:gd name="T5" fmla="*/ 70 h 74"/>
                  <a:gd name="T6" fmla="*/ 0 w 103"/>
                  <a:gd name="T7" fmla="*/ 3 h 74"/>
                  <a:gd name="T8" fmla="*/ 4 w 103"/>
                  <a:gd name="T9" fmla="*/ 0 h 74"/>
                  <a:gd name="T10" fmla="*/ 99 w 103"/>
                  <a:gd name="T11" fmla="*/ 0 h 74"/>
                  <a:gd name="T12" fmla="*/ 103 w 103"/>
                  <a:gd name="T13" fmla="*/ 3 h 74"/>
                  <a:gd name="T14" fmla="*/ 103 w 103"/>
                  <a:gd name="T15" fmla="*/ 70 h 74"/>
                  <a:gd name="T16" fmla="*/ 99 w 103"/>
                  <a:gd name="T17" fmla="*/ 74 h 74"/>
                  <a:gd name="T18" fmla="*/ 8 w 103"/>
                  <a:gd name="T19" fmla="*/ 66 h 74"/>
                  <a:gd name="T20" fmla="*/ 96 w 103"/>
                  <a:gd name="T21" fmla="*/ 66 h 74"/>
                  <a:gd name="T22" fmla="*/ 96 w 103"/>
                  <a:gd name="T23" fmla="*/ 7 h 74"/>
                  <a:gd name="T24" fmla="*/ 8 w 103"/>
                  <a:gd name="T25" fmla="*/ 7 h 74"/>
                  <a:gd name="T26" fmla="*/ 8 w 103"/>
                  <a:gd name="T27"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74">
                    <a:moveTo>
                      <a:pt x="99" y="74"/>
                    </a:moveTo>
                    <a:cubicBezTo>
                      <a:pt x="4" y="74"/>
                      <a:pt x="4" y="74"/>
                      <a:pt x="4" y="74"/>
                    </a:cubicBezTo>
                    <a:cubicBezTo>
                      <a:pt x="2" y="74"/>
                      <a:pt x="0" y="72"/>
                      <a:pt x="0" y="70"/>
                    </a:cubicBezTo>
                    <a:cubicBezTo>
                      <a:pt x="0" y="3"/>
                      <a:pt x="0" y="3"/>
                      <a:pt x="0" y="3"/>
                    </a:cubicBezTo>
                    <a:cubicBezTo>
                      <a:pt x="0" y="1"/>
                      <a:pt x="2" y="0"/>
                      <a:pt x="4" y="0"/>
                    </a:cubicBezTo>
                    <a:cubicBezTo>
                      <a:pt x="99" y="0"/>
                      <a:pt x="99" y="0"/>
                      <a:pt x="99" y="0"/>
                    </a:cubicBezTo>
                    <a:cubicBezTo>
                      <a:pt x="101" y="0"/>
                      <a:pt x="103" y="1"/>
                      <a:pt x="103" y="3"/>
                    </a:cubicBezTo>
                    <a:cubicBezTo>
                      <a:pt x="103" y="70"/>
                      <a:pt x="103" y="70"/>
                      <a:pt x="103" y="70"/>
                    </a:cubicBezTo>
                    <a:cubicBezTo>
                      <a:pt x="103" y="72"/>
                      <a:pt x="101" y="74"/>
                      <a:pt x="99" y="74"/>
                    </a:cubicBezTo>
                    <a:close/>
                    <a:moveTo>
                      <a:pt x="8" y="66"/>
                    </a:moveTo>
                    <a:cubicBezTo>
                      <a:pt x="96" y="66"/>
                      <a:pt x="96" y="66"/>
                      <a:pt x="96" y="66"/>
                    </a:cubicBezTo>
                    <a:cubicBezTo>
                      <a:pt x="96" y="7"/>
                      <a:pt x="96" y="7"/>
                      <a:pt x="96" y="7"/>
                    </a:cubicBezTo>
                    <a:cubicBezTo>
                      <a:pt x="8" y="7"/>
                      <a:pt x="8" y="7"/>
                      <a:pt x="8" y="7"/>
                    </a:cubicBezTo>
                    <a:cubicBezTo>
                      <a:pt x="8" y="66"/>
                      <a:pt x="8" y="66"/>
                      <a:pt x="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59" name="Freeform 425"/>
              <p:cNvSpPr/>
              <p:nvPr/>
            </p:nvSpPr>
            <p:spPr bwMode="auto">
              <a:xfrm>
                <a:off x="4719638" y="4064000"/>
                <a:ext cx="65088" cy="26988"/>
              </a:xfrm>
              <a:custGeom>
                <a:avLst/>
                <a:gdLst>
                  <a:gd name="T0" fmla="*/ 14 w 17"/>
                  <a:gd name="T1" fmla="*/ 7 h 7"/>
                  <a:gd name="T2" fmla="*/ 17 w 17"/>
                  <a:gd name="T3" fmla="*/ 4 h 7"/>
                  <a:gd name="T4" fmla="*/ 14 w 17"/>
                  <a:gd name="T5" fmla="*/ 0 h 7"/>
                  <a:gd name="T6" fmla="*/ 4 w 17"/>
                  <a:gd name="T7" fmla="*/ 0 h 7"/>
                  <a:gd name="T8" fmla="*/ 0 w 17"/>
                  <a:gd name="T9" fmla="*/ 4 h 7"/>
                  <a:gd name="T10" fmla="*/ 4 w 17"/>
                  <a:gd name="T11" fmla="*/ 7 h 7"/>
                  <a:gd name="T12" fmla="*/ 14 w 1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14" y="7"/>
                    </a:moveTo>
                    <a:cubicBezTo>
                      <a:pt x="15" y="7"/>
                      <a:pt x="17" y="6"/>
                      <a:pt x="17" y="4"/>
                    </a:cubicBezTo>
                    <a:cubicBezTo>
                      <a:pt x="17" y="2"/>
                      <a:pt x="15" y="0"/>
                      <a:pt x="14" y="0"/>
                    </a:cubicBezTo>
                    <a:cubicBezTo>
                      <a:pt x="4" y="0"/>
                      <a:pt x="4" y="0"/>
                      <a:pt x="4" y="0"/>
                    </a:cubicBezTo>
                    <a:cubicBezTo>
                      <a:pt x="2" y="0"/>
                      <a:pt x="0" y="2"/>
                      <a:pt x="0" y="4"/>
                    </a:cubicBezTo>
                    <a:cubicBezTo>
                      <a:pt x="0" y="6"/>
                      <a:pt x="2" y="7"/>
                      <a:pt x="4" y="7"/>
                    </a:cubicBezTo>
                    <a:cubicBezTo>
                      <a:pt x="14" y="7"/>
                      <a:pt x="14" y="7"/>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0" name="Freeform 426"/>
              <p:cNvSpPr/>
              <p:nvPr/>
            </p:nvSpPr>
            <p:spPr bwMode="auto">
              <a:xfrm>
                <a:off x="4595813" y="3852863"/>
                <a:ext cx="19050" cy="30163"/>
              </a:xfrm>
              <a:custGeom>
                <a:avLst/>
                <a:gdLst>
                  <a:gd name="T0" fmla="*/ 0 w 12"/>
                  <a:gd name="T1" fmla="*/ 19 h 19"/>
                  <a:gd name="T2" fmla="*/ 12 w 12"/>
                  <a:gd name="T3" fmla="*/ 19 h 19"/>
                  <a:gd name="T4" fmla="*/ 12 w 12"/>
                  <a:gd name="T5" fmla="*/ 0 h 19"/>
                  <a:gd name="T6" fmla="*/ 0 w 12"/>
                  <a:gd name="T7" fmla="*/ 0 h 19"/>
                  <a:gd name="T8" fmla="*/ 0 w 12"/>
                  <a:gd name="T9" fmla="*/ 19 h 19"/>
                  <a:gd name="T10" fmla="*/ 0 w 12"/>
                  <a:gd name="T11" fmla="*/ 19 h 19"/>
                </a:gdLst>
                <a:ahLst/>
                <a:cxnLst>
                  <a:cxn ang="0">
                    <a:pos x="T0" y="T1"/>
                  </a:cxn>
                  <a:cxn ang="0">
                    <a:pos x="T2" y="T3"/>
                  </a:cxn>
                  <a:cxn ang="0">
                    <a:pos x="T4" y="T5"/>
                  </a:cxn>
                  <a:cxn ang="0">
                    <a:pos x="T6" y="T7"/>
                  </a:cxn>
                  <a:cxn ang="0">
                    <a:pos x="T8" y="T9"/>
                  </a:cxn>
                  <a:cxn ang="0">
                    <a:pos x="T10" y="T11"/>
                  </a:cxn>
                </a:cxnLst>
                <a:rect l="0" t="0" r="r" b="b"/>
                <a:pathLst>
                  <a:path w="12" h="19">
                    <a:moveTo>
                      <a:pt x="0" y="19"/>
                    </a:moveTo>
                    <a:lnTo>
                      <a:pt x="12" y="19"/>
                    </a:lnTo>
                    <a:lnTo>
                      <a:pt x="12" y="0"/>
                    </a:lnTo>
                    <a:lnTo>
                      <a:pt x="0" y="0"/>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1" name="Freeform 427"/>
              <p:cNvSpPr/>
              <p:nvPr/>
            </p:nvSpPr>
            <p:spPr bwMode="auto">
              <a:xfrm>
                <a:off x="4589463" y="3846513"/>
                <a:ext cx="33338" cy="44450"/>
              </a:xfrm>
              <a:custGeom>
                <a:avLst/>
                <a:gdLst>
                  <a:gd name="T0" fmla="*/ 7 w 9"/>
                  <a:gd name="T1" fmla="*/ 12 h 12"/>
                  <a:gd name="T2" fmla="*/ 2 w 9"/>
                  <a:gd name="T3" fmla="*/ 12 h 12"/>
                  <a:gd name="T4" fmla="*/ 0 w 9"/>
                  <a:gd name="T5" fmla="*/ 10 h 12"/>
                  <a:gd name="T6" fmla="*/ 0 w 9"/>
                  <a:gd name="T7" fmla="*/ 2 h 12"/>
                  <a:gd name="T8" fmla="*/ 2 w 9"/>
                  <a:gd name="T9" fmla="*/ 0 h 12"/>
                  <a:gd name="T10" fmla="*/ 7 w 9"/>
                  <a:gd name="T11" fmla="*/ 0 h 12"/>
                  <a:gd name="T12" fmla="*/ 9 w 9"/>
                  <a:gd name="T13" fmla="*/ 2 h 12"/>
                  <a:gd name="T14" fmla="*/ 9 w 9"/>
                  <a:gd name="T15" fmla="*/ 10 h 12"/>
                  <a:gd name="T16" fmla="*/ 7 w 9"/>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7" y="12"/>
                    </a:moveTo>
                    <a:cubicBezTo>
                      <a:pt x="2" y="12"/>
                      <a:pt x="2" y="12"/>
                      <a:pt x="2" y="12"/>
                    </a:cubicBezTo>
                    <a:cubicBezTo>
                      <a:pt x="1" y="12"/>
                      <a:pt x="0" y="11"/>
                      <a:pt x="0" y="10"/>
                    </a:cubicBezTo>
                    <a:cubicBezTo>
                      <a:pt x="0" y="2"/>
                      <a:pt x="0" y="2"/>
                      <a:pt x="0" y="2"/>
                    </a:cubicBezTo>
                    <a:cubicBezTo>
                      <a:pt x="0" y="1"/>
                      <a:pt x="1" y="0"/>
                      <a:pt x="2" y="0"/>
                    </a:cubicBezTo>
                    <a:cubicBezTo>
                      <a:pt x="7" y="0"/>
                      <a:pt x="7" y="0"/>
                      <a:pt x="7" y="0"/>
                    </a:cubicBezTo>
                    <a:cubicBezTo>
                      <a:pt x="8" y="0"/>
                      <a:pt x="9" y="1"/>
                      <a:pt x="9" y="2"/>
                    </a:cubicBezTo>
                    <a:cubicBezTo>
                      <a:pt x="9" y="10"/>
                      <a:pt x="9" y="10"/>
                      <a:pt x="9" y="10"/>
                    </a:cubicBezTo>
                    <a:cubicBezTo>
                      <a:pt x="9" y="11"/>
                      <a:pt x="8"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2" name="Freeform 428"/>
              <p:cNvSpPr/>
              <p:nvPr/>
            </p:nvSpPr>
            <p:spPr bwMode="auto">
              <a:xfrm>
                <a:off x="4532313" y="3640138"/>
                <a:ext cx="173038" cy="228600"/>
              </a:xfrm>
              <a:custGeom>
                <a:avLst/>
                <a:gdLst>
                  <a:gd name="T0" fmla="*/ 44 w 46"/>
                  <a:gd name="T1" fmla="*/ 7 h 61"/>
                  <a:gd name="T2" fmla="*/ 45 w 46"/>
                  <a:gd name="T3" fmla="*/ 2 h 61"/>
                  <a:gd name="T4" fmla="*/ 41 w 46"/>
                  <a:gd name="T5" fmla="*/ 1 h 61"/>
                  <a:gd name="T6" fmla="*/ 3 w 46"/>
                  <a:gd name="T7" fmla="*/ 17 h 61"/>
                  <a:gd name="T8" fmla="*/ 0 w 46"/>
                  <a:gd name="T9" fmla="*/ 19 h 61"/>
                  <a:gd name="T10" fmla="*/ 1 w 46"/>
                  <a:gd name="T11" fmla="*/ 23 h 61"/>
                  <a:gd name="T12" fmla="*/ 16 w 46"/>
                  <a:gd name="T13" fmla="*/ 59 h 61"/>
                  <a:gd name="T14" fmla="*/ 21 w 46"/>
                  <a:gd name="T15" fmla="*/ 61 h 61"/>
                  <a:gd name="T16" fmla="*/ 23 w 46"/>
                  <a:gd name="T17" fmla="*/ 56 h 61"/>
                  <a:gd name="T18" fmla="*/ 8 w 46"/>
                  <a:gd name="T19" fmla="*/ 22 h 61"/>
                  <a:gd name="T20" fmla="*/ 44 w 46"/>
                  <a:gd name="T21"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1">
                    <a:moveTo>
                      <a:pt x="44" y="7"/>
                    </a:moveTo>
                    <a:cubicBezTo>
                      <a:pt x="45" y="6"/>
                      <a:pt x="46" y="4"/>
                      <a:pt x="45" y="2"/>
                    </a:cubicBezTo>
                    <a:cubicBezTo>
                      <a:pt x="45" y="1"/>
                      <a:pt x="42" y="0"/>
                      <a:pt x="41" y="1"/>
                    </a:cubicBezTo>
                    <a:cubicBezTo>
                      <a:pt x="3" y="17"/>
                      <a:pt x="3" y="17"/>
                      <a:pt x="3" y="17"/>
                    </a:cubicBezTo>
                    <a:cubicBezTo>
                      <a:pt x="2" y="18"/>
                      <a:pt x="1" y="18"/>
                      <a:pt x="0" y="19"/>
                    </a:cubicBezTo>
                    <a:cubicBezTo>
                      <a:pt x="0" y="21"/>
                      <a:pt x="0" y="22"/>
                      <a:pt x="1" y="23"/>
                    </a:cubicBezTo>
                    <a:cubicBezTo>
                      <a:pt x="16" y="59"/>
                      <a:pt x="16" y="59"/>
                      <a:pt x="16" y="59"/>
                    </a:cubicBezTo>
                    <a:cubicBezTo>
                      <a:pt x="17" y="61"/>
                      <a:pt x="19" y="61"/>
                      <a:pt x="21" y="61"/>
                    </a:cubicBezTo>
                    <a:cubicBezTo>
                      <a:pt x="23" y="60"/>
                      <a:pt x="23" y="58"/>
                      <a:pt x="23" y="56"/>
                    </a:cubicBezTo>
                    <a:cubicBezTo>
                      <a:pt x="8" y="22"/>
                      <a:pt x="8" y="22"/>
                      <a:pt x="8" y="22"/>
                    </a:cubicBezTo>
                    <a:cubicBezTo>
                      <a:pt x="44" y="7"/>
                      <a:pt x="44" y="7"/>
                      <a:pt x="4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3" name="Freeform 429"/>
              <p:cNvSpPr/>
              <p:nvPr/>
            </p:nvSpPr>
            <p:spPr bwMode="auto">
              <a:xfrm>
                <a:off x="4595813" y="3860800"/>
                <a:ext cx="112713" cy="22225"/>
              </a:xfrm>
              <a:custGeom>
                <a:avLst/>
                <a:gdLst>
                  <a:gd name="T0" fmla="*/ 0 w 30"/>
                  <a:gd name="T1" fmla="*/ 6 h 6"/>
                  <a:gd name="T2" fmla="*/ 30 w 30"/>
                  <a:gd name="T3" fmla="*/ 6 h 6"/>
                  <a:gd name="T4" fmla="*/ 30 w 30"/>
                  <a:gd name="T5" fmla="*/ 4 h 6"/>
                  <a:gd name="T6" fmla="*/ 0 w 30"/>
                  <a:gd name="T7" fmla="*/ 4 h 6"/>
                  <a:gd name="T8" fmla="*/ 0 w 30"/>
                  <a:gd name="T9" fmla="*/ 6 h 6"/>
                </a:gdLst>
                <a:ahLst/>
                <a:cxnLst>
                  <a:cxn ang="0">
                    <a:pos x="T0" y="T1"/>
                  </a:cxn>
                  <a:cxn ang="0">
                    <a:pos x="T2" y="T3"/>
                  </a:cxn>
                  <a:cxn ang="0">
                    <a:pos x="T4" y="T5"/>
                  </a:cxn>
                  <a:cxn ang="0">
                    <a:pos x="T6" y="T7"/>
                  </a:cxn>
                  <a:cxn ang="0">
                    <a:pos x="T8" y="T9"/>
                  </a:cxn>
                </a:cxnLst>
                <a:rect l="0" t="0" r="r" b="b"/>
                <a:pathLst>
                  <a:path w="30" h="6">
                    <a:moveTo>
                      <a:pt x="0" y="6"/>
                    </a:moveTo>
                    <a:cubicBezTo>
                      <a:pt x="30" y="6"/>
                      <a:pt x="30" y="6"/>
                      <a:pt x="30" y="6"/>
                    </a:cubicBezTo>
                    <a:cubicBezTo>
                      <a:pt x="30" y="4"/>
                      <a:pt x="30" y="4"/>
                      <a:pt x="30" y="4"/>
                    </a:cubicBezTo>
                    <a:cubicBezTo>
                      <a:pt x="20" y="0"/>
                      <a:pt x="10" y="0"/>
                      <a:pt x="0" y="4"/>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4" name="Freeform 430"/>
              <p:cNvSpPr/>
              <p:nvPr/>
            </p:nvSpPr>
            <p:spPr bwMode="auto">
              <a:xfrm>
                <a:off x="4589463" y="3852863"/>
                <a:ext cx="127000" cy="38100"/>
              </a:xfrm>
              <a:custGeom>
                <a:avLst/>
                <a:gdLst>
                  <a:gd name="T0" fmla="*/ 32 w 34"/>
                  <a:gd name="T1" fmla="*/ 10 h 10"/>
                  <a:gd name="T2" fmla="*/ 2 w 34"/>
                  <a:gd name="T3" fmla="*/ 10 h 10"/>
                  <a:gd name="T4" fmla="*/ 0 w 34"/>
                  <a:gd name="T5" fmla="*/ 8 h 10"/>
                  <a:gd name="T6" fmla="*/ 0 w 34"/>
                  <a:gd name="T7" fmla="*/ 6 h 10"/>
                  <a:gd name="T8" fmla="*/ 0 w 34"/>
                  <a:gd name="T9" fmla="*/ 6 h 10"/>
                  <a:gd name="T10" fmla="*/ 1 w 34"/>
                  <a:gd name="T11" fmla="*/ 3 h 10"/>
                  <a:gd name="T12" fmla="*/ 1 w 34"/>
                  <a:gd name="T13" fmla="*/ 3 h 10"/>
                  <a:gd name="T14" fmla="*/ 17 w 34"/>
                  <a:gd name="T15" fmla="*/ 0 h 10"/>
                  <a:gd name="T16" fmla="*/ 33 w 34"/>
                  <a:gd name="T17" fmla="*/ 3 h 10"/>
                  <a:gd name="T18" fmla="*/ 34 w 34"/>
                  <a:gd name="T19" fmla="*/ 6 h 10"/>
                  <a:gd name="T20" fmla="*/ 34 w 34"/>
                  <a:gd name="T21" fmla="*/ 8 h 10"/>
                  <a:gd name="T22" fmla="*/ 32 w 3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0">
                    <a:moveTo>
                      <a:pt x="32" y="10"/>
                    </a:moveTo>
                    <a:cubicBezTo>
                      <a:pt x="2" y="10"/>
                      <a:pt x="2" y="10"/>
                      <a:pt x="2" y="10"/>
                    </a:cubicBezTo>
                    <a:cubicBezTo>
                      <a:pt x="1" y="10"/>
                      <a:pt x="0" y="9"/>
                      <a:pt x="0" y="8"/>
                    </a:cubicBezTo>
                    <a:cubicBezTo>
                      <a:pt x="0" y="6"/>
                      <a:pt x="0" y="6"/>
                      <a:pt x="0" y="6"/>
                    </a:cubicBezTo>
                    <a:cubicBezTo>
                      <a:pt x="0" y="6"/>
                      <a:pt x="0" y="6"/>
                      <a:pt x="0" y="6"/>
                    </a:cubicBezTo>
                    <a:cubicBezTo>
                      <a:pt x="0" y="5"/>
                      <a:pt x="0" y="4"/>
                      <a:pt x="1" y="3"/>
                    </a:cubicBezTo>
                    <a:cubicBezTo>
                      <a:pt x="1" y="3"/>
                      <a:pt x="1" y="3"/>
                      <a:pt x="1" y="3"/>
                    </a:cubicBezTo>
                    <a:cubicBezTo>
                      <a:pt x="6" y="1"/>
                      <a:pt x="11" y="0"/>
                      <a:pt x="17" y="0"/>
                    </a:cubicBezTo>
                    <a:cubicBezTo>
                      <a:pt x="22" y="0"/>
                      <a:pt x="27" y="1"/>
                      <a:pt x="33" y="3"/>
                    </a:cubicBezTo>
                    <a:cubicBezTo>
                      <a:pt x="34" y="4"/>
                      <a:pt x="34" y="5"/>
                      <a:pt x="34" y="6"/>
                    </a:cubicBezTo>
                    <a:cubicBezTo>
                      <a:pt x="34" y="8"/>
                      <a:pt x="34" y="8"/>
                      <a:pt x="34" y="8"/>
                    </a:cubicBezTo>
                    <a:cubicBezTo>
                      <a:pt x="34" y="9"/>
                      <a:pt x="33" y="10"/>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5" name="Freeform 432"/>
              <p:cNvSpPr/>
              <p:nvPr/>
            </p:nvSpPr>
            <p:spPr bwMode="auto">
              <a:xfrm>
                <a:off x="4678363" y="3643313"/>
                <a:ext cx="38100" cy="33338"/>
              </a:xfrm>
              <a:custGeom>
                <a:avLst/>
                <a:gdLst>
                  <a:gd name="T0" fmla="*/ 3 w 10"/>
                  <a:gd name="T1" fmla="*/ 2 h 9"/>
                  <a:gd name="T2" fmla="*/ 2 w 10"/>
                  <a:gd name="T3" fmla="*/ 9 h 9"/>
                  <a:gd name="T4" fmla="*/ 10 w 10"/>
                  <a:gd name="T5" fmla="*/ 3 h 9"/>
                  <a:gd name="T6" fmla="*/ 3 w 10"/>
                  <a:gd name="T7" fmla="*/ 2 h 9"/>
                </a:gdLst>
                <a:ahLst/>
                <a:cxnLst>
                  <a:cxn ang="0">
                    <a:pos x="T0" y="T1"/>
                  </a:cxn>
                  <a:cxn ang="0">
                    <a:pos x="T2" y="T3"/>
                  </a:cxn>
                  <a:cxn ang="0">
                    <a:pos x="T4" y="T5"/>
                  </a:cxn>
                  <a:cxn ang="0">
                    <a:pos x="T6" y="T7"/>
                  </a:cxn>
                </a:cxnLst>
                <a:rect l="0" t="0" r="r" b="b"/>
                <a:pathLst>
                  <a:path w="10" h="9">
                    <a:moveTo>
                      <a:pt x="3" y="2"/>
                    </a:moveTo>
                    <a:cubicBezTo>
                      <a:pt x="0" y="3"/>
                      <a:pt x="1" y="7"/>
                      <a:pt x="2" y="9"/>
                    </a:cubicBezTo>
                    <a:cubicBezTo>
                      <a:pt x="4" y="6"/>
                      <a:pt x="6" y="4"/>
                      <a:pt x="10" y="3"/>
                    </a:cubicBezTo>
                    <a:cubicBezTo>
                      <a:pt x="9" y="1"/>
                      <a:pt x="5"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6" name="Freeform 433"/>
              <p:cNvSpPr/>
              <p:nvPr/>
            </p:nvSpPr>
            <p:spPr bwMode="auto">
              <a:xfrm>
                <a:off x="4672013" y="3635375"/>
                <a:ext cx="52388" cy="52388"/>
              </a:xfrm>
              <a:custGeom>
                <a:avLst/>
                <a:gdLst>
                  <a:gd name="T0" fmla="*/ 5 w 14"/>
                  <a:gd name="T1" fmla="*/ 1 h 14"/>
                  <a:gd name="T2" fmla="*/ 9 w 14"/>
                  <a:gd name="T3" fmla="*/ 1 h 14"/>
                  <a:gd name="T4" fmla="*/ 14 w 14"/>
                  <a:gd name="T5" fmla="*/ 3 h 14"/>
                  <a:gd name="T6" fmla="*/ 14 w 14"/>
                  <a:gd name="T7" fmla="*/ 5 h 14"/>
                  <a:gd name="T8" fmla="*/ 13 w 14"/>
                  <a:gd name="T9" fmla="*/ 7 h 14"/>
                  <a:gd name="T10" fmla="*/ 9 w 14"/>
                  <a:gd name="T11" fmla="*/ 9 h 14"/>
                  <a:gd name="T12" fmla="*/ 6 w 14"/>
                  <a:gd name="T13" fmla="*/ 12 h 14"/>
                  <a:gd name="T14" fmla="*/ 5 w 14"/>
                  <a:gd name="T15" fmla="*/ 13 h 14"/>
                  <a:gd name="T16" fmla="*/ 2 w 14"/>
                  <a:gd name="T17" fmla="*/ 12 h 14"/>
                  <a:gd name="T18" fmla="*/ 1 w 14"/>
                  <a:gd name="T19" fmla="*/ 7 h 14"/>
                  <a:gd name="T20" fmla="*/ 5 w 14"/>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5" y="1"/>
                    </a:moveTo>
                    <a:cubicBezTo>
                      <a:pt x="7" y="0"/>
                      <a:pt x="8" y="0"/>
                      <a:pt x="9" y="1"/>
                    </a:cubicBezTo>
                    <a:cubicBezTo>
                      <a:pt x="11" y="1"/>
                      <a:pt x="13" y="2"/>
                      <a:pt x="14" y="3"/>
                    </a:cubicBezTo>
                    <a:cubicBezTo>
                      <a:pt x="14" y="4"/>
                      <a:pt x="14" y="4"/>
                      <a:pt x="14" y="5"/>
                    </a:cubicBezTo>
                    <a:cubicBezTo>
                      <a:pt x="14" y="6"/>
                      <a:pt x="14" y="7"/>
                      <a:pt x="13" y="7"/>
                    </a:cubicBezTo>
                    <a:cubicBezTo>
                      <a:pt x="11" y="8"/>
                      <a:pt x="10" y="8"/>
                      <a:pt x="9" y="9"/>
                    </a:cubicBezTo>
                    <a:cubicBezTo>
                      <a:pt x="8" y="10"/>
                      <a:pt x="7" y="11"/>
                      <a:pt x="6" y="12"/>
                    </a:cubicBezTo>
                    <a:cubicBezTo>
                      <a:pt x="6" y="12"/>
                      <a:pt x="6" y="13"/>
                      <a:pt x="5" y="13"/>
                    </a:cubicBezTo>
                    <a:cubicBezTo>
                      <a:pt x="4" y="14"/>
                      <a:pt x="3" y="13"/>
                      <a:pt x="2" y="12"/>
                    </a:cubicBezTo>
                    <a:cubicBezTo>
                      <a:pt x="1" y="11"/>
                      <a:pt x="0" y="9"/>
                      <a:pt x="1" y="7"/>
                    </a:cubicBezTo>
                    <a:cubicBezTo>
                      <a:pt x="1" y="4"/>
                      <a:pt x="2"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7" name="Freeform 434"/>
              <p:cNvSpPr/>
              <p:nvPr/>
            </p:nvSpPr>
            <p:spPr bwMode="auto">
              <a:xfrm>
                <a:off x="4672013" y="3846513"/>
                <a:ext cx="30163" cy="33338"/>
              </a:xfrm>
              <a:custGeom>
                <a:avLst/>
                <a:gdLst>
                  <a:gd name="T0" fmla="*/ 8 w 8"/>
                  <a:gd name="T1" fmla="*/ 4 h 9"/>
                  <a:gd name="T2" fmla="*/ 4 w 8"/>
                  <a:gd name="T3" fmla="*/ 0 h 9"/>
                  <a:gd name="T4" fmla="*/ 0 w 8"/>
                  <a:gd name="T5" fmla="*/ 4 h 9"/>
                  <a:gd name="T6" fmla="*/ 0 w 8"/>
                  <a:gd name="T7" fmla="*/ 5 h 9"/>
                  <a:gd name="T8" fmla="*/ 4 w 8"/>
                  <a:gd name="T9" fmla="*/ 9 h 9"/>
                  <a:gd name="T10" fmla="*/ 8 w 8"/>
                  <a:gd name="T11" fmla="*/ 5 h 9"/>
                  <a:gd name="T12" fmla="*/ 8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4"/>
                    </a:moveTo>
                    <a:cubicBezTo>
                      <a:pt x="8" y="2"/>
                      <a:pt x="6" y="0"/>
                      <a:pt x="4" y="0"/>
                    </a:cubicBezTo>
                    <a:cubicBezTo>
                      <a:pt x="2" y="0"/>
                      <a:pt x="0" y="2"/>
                      <a:pt x="0" y="4"/>
                    </a:cubicBezTo>
                    <a:cubicBezTo>
                      <a:pt x="0" y="5"/>
                      <a:pt x="0" y="5"/>
                      <a:pt x="0" y="5"/>
                    </a:cubicBezTo>
                    <a:cubicBezTo>
                      <a:pt x="0" y="7"/>
                      <a:pt x="2" y="9"/>
                      <a:pt x="4" y="9"/>
                    </a:cubicBezTo>
                    <a:cubicBezTo>
                      <a:pt x="6" y="9"/>
                      <a:pt x="8" y="7"/>
                      <a:pt x="8" y="5"/>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8" name="Freeform 435"/>
              <p:cNvSpPr/>
              <p:nvPr/>
            </p:nvSpPr>
            <p:spPr bwMode="auto">
              <a:xfrm>
                <a:off x="4562476" y="3805238"/>
                <a:ext cx="41275" cy="36513"/>
              </a:xfrm>
              <a:custGeom>
                <a:avLst/>
                <a:gdLst>
                  <a:gd name="T0" fmla="*/ 9 w 11"/>
                  <a:gd name="T1" fmla="*/ 8 h 10"/>
                  <a:gd name="T2" fmla="*/ 10 w 11"/>
                  <a:gd name="T3" fmla="*/ 3 h 10"/>
                  <a:gd name="T4" fmla="*/ 6 w 11"/>
                  <a:gd name="T5" fmla="*/ 1 h 10"/>
                  <a:gd name="T6" fmla="*/ 3 w 11"/>
                  <a:gd name="T7" fmla="*/ 3 h 10"/>
                  <a:gd name="T8" fmla="*/ 1 w 11"/>
                  <a:gd name="T9" fmla="*/ 8 h 10"/>
                  <a:gd name="T10" fmla="*/ 6 w 11"/>
                  <a:gd name="T11" fmla="*/ 9 h 10"/>
                  <a:gd name="T12" fmla="*/ 9 w 11"/>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9" y="8"/>
                    </a:moveTo>
                    <a:cubicBezTo>
                      <a:pt x="11" y="7"/>
                      <a:pt x="11" y="5"/>
                      <a:pt x="10" y="3"/>
                    </a:cubicBezTo>
                    <a:cubicBezTo>
                      <a:pt x="10" y="1"/>
                      <a:pt x="7" y="0"/>
                      <a:pt x="6" y="1"/>
                    </a:cubicBezTo>
                    <a:cubicBezTo>
                      <a:pt x="3" y="3"/>
                      <a:pt x="3" y="3"/>
                      <a:pt x="3" y="3"/>
                    </a:cubicBezTo>
                    <a:cubicBezTo>
                      <a:pt x="1" y="4"/>
                      <a:pt x="0" y="6"/>
                      <a:pt x="1" y="8"/>
                    </a:cubicBezTo>
                    <a:cubicBezTo>
                      <a:pt x="2" y="9"/>
                      <a:pt x="4" y="10"/>
                      <a:pt x="6" y="9"/>
                    </a:cubicBezTo>
                    <a:cubicBezTo>
                      <a:pt x="9" y="8"/>
                      <a:pt x="9" y="8"/>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69" name="Freeform 436"/>
              <p:cNvSpPr/>
              <p:nvPr/>
            </p:nvSpPr>
            <p:spPr bwMode="auto">
              <a:xfrm>
                <a:off x="4765676" y="3846513"/>
                <a:ext cx="165100" cy="44450"/>
              </a:xfrm>
              <a:custGeom>
                <a:avLst/>
                <a:gdLst>
                  <a:gd name="T0" fmla="*/ 41 w 44"/>
                  <a:gd name="T1" fmla="*/ 5 h 12"/>
                  <a:gd name="T2" fmla="*/ 44 w 44"/>
                  <a:gd name="T3" fmla="*/ 3 h 12"/>
                  <a:gd name="T4" fmla="*/ 41 w 44"/>
                  <a:gd name="T5" fmla="*/ 0 h 12"/>
                  <a:gd name="T6" fmla="*/ 4 w 44"/>
                  <a:gd name="T7" fmla="*/ 0 h 12"/>
                  <a:gd name="T8" fmla="*/ 1 w 44"/>
                  <a:gd name="T9" fmla="*/ 2 h 12"/>
                  <a:gd name="T10" fmla="*/ 0 w 44"/>
                  <a:gd name="T11" fmla="*/ 6 h 12"/>
                  <a:gd name="T12" fmla="*/ 1 w 44"/>
                  <a:gd name="T13" fmla="*/ 11 h 12"/>
                  <a:gd name="T14" fmla="*/ 1 w 44"/>
                  <a:gd name="T15" fmla="*/ 11 h 12"/>
                  <a:gd name="T16" fmla="*/ 4 w 44"/>
                  <a:gd name="T17" fmla="*/ 12 h 12"/>
                  <a:gd name="T18" fmla="*/ 4 w 44"/>
                  <a:gd name="T19" fmla="*/ 12 h 12"/>
                  <a:gd name="T20" fmla="*/ 41 w 44"/>
                  <a:gd name="T21" fmla="*/ 12 h 12"/>
                  <a:gd name="T22" fmla="*/ 44 w 44"/>
                  <a:gd name="T23" fmla="*/ 10 h 12"/>
                  <a:gd name="T24" fmla="*/ 41 w 44"/>
                  <a:gd name="T25" fmla="*/ 7 h 12"/>
                  <a:gd name="T26" fmla="*/ 5 w 44"/>
                  <a:gd name="T27" fmla="*/ 7 h 12"/>
                  <a:gd name="T28" fmla="*/ 5 w 44"/>
                  <a:gd name="T29" fmla="*/ 6 h 12"/>
                  <a:gd name="T30" fmla="*/ 5 w 44"/>
                  <a:gd name="T31" fmla="*/ 5 h 12"/>
                  <a:gd name="T32" fmla="*/ 41 w 44"/>
                  <a:gd name="T3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2">
                    <a:moveTo>
                      <a:pt x="41" y="5"/>
                    </a:moveTo>
                    <a:cubicBezTo>
                      <a:pt x="43" y="5"/>
                      <a:pt x="44" y="4"/>
                      <a:pt x="44" y="3"/>
                    </a:cubicBezTo>
                    <a:cubicBezTo>
                      <a:pt x="44" y="1"/>
                      <a:pt x="43" y="0"/>
                      <a:pt x="41" y="0"/>
                    </a:cubicBezTo>
                    <a:cubicBezTo>
                      <a:pt x="4" y="0"/>
                      <a:pt x="4" y="0"/>
                      <a:pt x="4" y="0"/>
                    </a:cubicBezTo>
                    <a:cubicBezTo>
                      <a:pt x="3" y="0"/>
                      <a:pt x="2" y="1"/>
                      <a:pt x="1" y="2"/>
                    </a:cubicBezTo>
                    <a:cubicBezTo>
                      <a:pt x="1" y="3"/>
                      <a:pt x="0" y="5"/>
                      <a:pt x="0" y="6"/>
                    </a:cubicBezTo>
                    <a:cubicBezTo>
                      <a:pt x="0" y="8"/>
                      <a:pt x="1" y="9"/>
                      <a:pt x="1" y="11"/>
                    </a:cubicBezTo>
                    <a:cubicBezTo>
                      <a:pt x="1" y="11"/>
                      <a:pt x="1" y="11"/>
                      <a:pt x="1" y="11"/>
                    </a:cubicBezTo>
                    <a:cubicBezTo>
                      <a:pt x="2" y="12"/>
                      <a:pt x="3" y="12"/>
                      <a:pt x="4" y="12"/>
                    </a:cubicBezTo>
                    <a:cubicBezTo>
                      <a:pt x="4" y="12"/>
                      <a:pt x="4" y="12"/>
                      <a:pt x="4" y="12"/>
                    </a:cubicBezTo>
                    <a:cubicBezTo>
                      <a:pt x="41" y="12"/>
                      <a:pt x="41" y="12"/>
                      <a:pt x="41" y="12"/>
                    </a:cubicBezTo>
                    <a:cubicBezTo>
                      <a:pt x="43" y="12"/>
                      <a:pt x="44" y="11"/>
                      <a:pt x="44" y="10"/>
                    </a:cubicBezTo>
                    <a:cubicBezTo>
                      <a:pt x="44" y="8"/>
                      <a:pt x="43" y="7"/>
                      <a:pt x="41" y="7"/>
                    </a:cubicBezTo>
                    <a:cubicBezTo>
                      <a:pt x="5" y="7"/>
                      <a:pt x="5" y="7"/>
                      <a:pt x="5" y="7"/>
                    </a:cubicBezTo>
                    <a:cubicBezTo>
                      <a:pt x="5" y="7"/>
                      <a:pt x="5" y="7"/>
                      <a:pt x="5" y="6"/>
                    </a:cubicBezTo>
                    <a:cubicBezTo>
                      <a:pt x="5" y="6"/>
                      <a:pt x="5" y="6"/>
                      <a:pt x="5" y="5"/>
                    </a:cubicBezTo>
                    <a:cubicBezTo>
                      <a:pt x="41" y="5"/>
                      <a:pt x="41" y="5"/>
                      <a:pt x="4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70" name="Freeform 437"/>
              <p:cNvSpPr/>
              <p:nvPr/>
            </p:nvSpPr>
            <p:spPr bwMode="auto">
              <a:xfrm>
                <a:off x="4776788" y="3857625"/>
                <a:ext cx="138113" cy="25400"/>
              </a:xfrm>
              <a:custGeom>
                <a:avLst/>
                <a:gdLst>
                  <a:gd name="T0" fmla="*/ 87 w 87"/>
                  <a:gd name="T1" fmla="*/ 0 h 16"/>
                  <a:gd name="T2" fmla="*/ 0 w 87"/>
                  <a:gd name="T3" fmla="*/ 0 h 16"/>
                  <a:gd name="T4" fmla="*/ 0 w 87"/>
                  <a:gd name="T5" fmla="*/ 16 h 16"/>
                  <a:gd name="T6" fmla="*/ 87 w 87"/>
                  <a:gd name="T7" fmla="*/ 16 h 16"/>
                  <a:gd name="T8" fmla="*/ 87 w 87"/>
                  <a:gd name="T9" fmla="*/ 0 h 16"/>
                  <a:gd name="T10" fmla="*/ 87 w 87"/>
                  <a:gd name="T11" fmla="*/ 0 h 16"/>
                </a:gdLst>
                <a:ahLst/>
                <a:cxnLst>
                  <a:cxn ang="0">
                    <a:pos x="T0" y="T1"/>
                  </a:cxn>
                  <a:cxn ang="0">
                    <a:pos x="T2" y="T3"/>
                  </a:cxn>
                  <a:cxn ang="0">
                    <a:pos x="T4" y="T5"/>
                  </a:cxn>
                  <a:cxn ang="0">
                    <a:pos x="T6" y="T7"/>
                  </a:cxn>
                  <a:cxn ang="0">
                    <a:pos x="T8" y="T9"/>
                  </a:cxn>
                  <a:cxn ang="0">
                    <a:pos x="T10" y="T11"/>
                  </a:cxn>
                </a:cxnLst>
                <a:rect l="0" t="0" r="r" b="b"/>
                <a:pathLst>
                  <a:path w="87" h="16">
                    <a:moveTo>
                      <a:pt x="87" y="0"/>
                    </a:moveTo>
                    <a:lnTo>
                      <a:pt x="0" y="0"/>
                    </a:lnTo>
                    <a:lnTo>
                      <a:pt x="0" y="16"/>
                    </a:lnTo>
                    <a:lnTo>
                      <a:pt x="87" y="16"/>
                    </a:lnTo>
                    <a:lnTo>
                      <a:pt x="87" y="0"/>
                    </a:lnTo>
                    <a:lnTo>
                      <a:pt x="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71" name="Freeform 438"/>
              <p:cNvSpPr/>
              <p:nvPr/>
            </p:nvSpPr>
            <p:spPr bwMode="auto">
              <a:xfrm>
                <a:off x="4757738" y="3811588"/>
                <a:ext cx="161925" cy="46038"/>
              </a:xfrm>
              <a:custGeom>
                <a:avLst/>
                <a:gdLst>
                  <a:gd name="T0" fmla="*/ 2 w 43"/>
                  <a:gd name="T1" fmla="*/ 0 h 12"/>
                  <a:gd name="T2" fmla="*/ 0 w 43"/>
                  <a:gd name="T3" fmla="*/ 2 h 12"/>
                  <a:gd name="T4" fmla="*/ 2 w 43"/>
                  <a:gd name="T5" fmla="*/ 5 h 12"/>
                  <a:gd name="T6" fmla="*/ 38 w 43"/>
                  <a:gd name="T7" fmla="*/ 5 h 12"/>
                  <a:gd name="T8" fmla="*/ 38 w 43"/>
                  <a:gd name="T9" fmla="*/ 6 h 12"/>
                  <a:gd name="T10" fmla="*/ 38 w 43"/>
                  <a:gd name="T11" fmla="*/ 7 h 12"/>
                  <a:gd name="T12" fmla="*/ 2 w 43"/>
                  <a:gd name="T13" fmla="*/ 7 h 12"/>
                  <a:gd name="T14" fmla="*/ 0 w 43"/>
                  <a:gd name="T15" fmla="*/ 9 h 12"/>
                  <a:gd name="T16" fmla="*/ 2 w 43"/>
                  <a:gd name="T17" fmla="*/ 12 h 12"/>
                  <a:gd name="T18" fmla="*/ 40 w 43"/>
                  <a:gd name="T19" fmla="*/ 12 h 12"/>
                  <a:gd name="T20" fmla="*/ 40 w 43"/>
                  <a:gd name="T21" fmla="*/ 12 h 12"/>
                  <a:gd name="T22" fmla="*/ 42 w 43"/>
                  <a:gd name="T23" fmla="*/ 10 h 12"/>
                  <a:gd name="T24" fmla="*/ 42 w 43"/>
                  <a:gd name="T25" fmla="*/ 10 h 12"/>
                  <a:gd name="T26" fmla="*/ 43 w 43"/>
                  <a:gd name="T27" fmla="*/ 6 h 12"/>
                  <a:gd name="T28" fmla="*/ 42 w 43"/>
                  <a:gd name="T29" fmla="*/ 1 h 12"/>
                  <a:gd name="T30" fmla="*/ 40 w 43"/>
                  <a:gd name="T31" fmla="*/ 0 h 12"/>
                  <a:gd name="T32" fmla="*/ 2 w 43"/>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2">
                    <a:moveTo>
                      <a:pt x="2" y="0"/>
                    </a:moveTo>
                    <a:cubicBezTo>
                      <a:pt x="1" y="0"/>
                      <a:pt x="0" y="1"/>
                      <a:pt x="0" y="2"/>
                    </a:cubicBezTo>
                    <a:cubicBezTo>
                      <a:pt x="0" y="3"/>
                      <a:pt x="1" y="5"/>
                      <a:pt x="2" y="5"/>
                    </a:cubicBezTo>
                    <a:cubicBezTo>
                      <a:pt x="38" y="5"/>
                      <a:pt x="38" y="5"/>
                      <a:pt x="38" y="5"/>
                    </a:cubicBezTo>
                    <a:cubicBezTo>
                      <a:pt x="38" y="5"/>
                      <a:pt x="38" y="5"/>
                      <a:pt x="38" y="6"/>
                    </a:cubicBezTo>
                    <a:cubicBezTo>
                      <a:pt x="38" y="6"/>
                      <a:pt x="38" y="6"/>
                      <a:pt x="38" y="7"/>
                    </a:cubicBezTo>
                    <a:cubicBezTo>
                      <a:pt x="2" y="7"/>
                      <a:pt x="2" y="7"/>
                      <a:pt x="2" y="7"/>
                    </a:cubicBezTo>
                    <a:cubicBezTo>
                      <a:pt x="1" y="7"/>
                      <a:pt x="0" y="8"/>
                      <a:pt x="0" y="9"/>
                    </a:cubicBezTo>
                    <a:cubicBezTo>
                      <a:pt x="0" y="11"/>
                      <a:pt x="1" y="12"/>
                      <a:pt x="2" y="12"/>
                    </a:cubicBezTo>
                    <a:cubicBezTo>
                      <a:pt x="40" y="12"/>
                      <a:pt x="40" y="12"/>
                      <a:pt x="40" y="12"/>
                    </a:cubicBezTo>
                    <a:cubicBezTo>
                      <a:pt x="40" y="12"/>
                      <a:pt x="40" y="12"/>
                      <a:pt x="40" y="12"/>
                    </a:cubicBezTo>
                    <a:cubicBezTo>
                      <a:pt x="41" y="12"/>
                      <a:pt x="42" y="11"/>
                      <a:pt x="42" y="10"/>
                    </a:cubicBezTo>
                    <a:cubicBezTo>
                      <a:pt x="42" y="10"/>
                      <a:pt x="42" y="10"/>
                      <a:pt x="42" y="10"/>
                    </a:cubicBezTo>
                    <a:cubicBezTo>
                      <a:pt x="43" y="9"/>
                      <a:pt x="43" y="7"/>
                      <a:pt x="43" y="6"/>
                    </a:cubicBezTo>
                    <a:cubicBezTo>
                      <a:pt x="43" y="4"/>
                      <a:pt x="43" y="3"/>
                      <a:pt x="42" y="1"/>
                    </a:cubicBezTo>
                    <a:cubicBezTo>
                      <a:pt x="42" y="0"/>
                      <a:pt x="41" y="0"/>
                      <a:pt x="40"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72" name="Freeform 439"/>
              <p:cNvSpPr/>
              <p:nvPr/>
            </p:nvSpPr>
            <p:spPr bwMode="auto">
              <a:xfrm>
                <a:off x="4773613" y="3819525"/>
                <a:ext cx="138113" cy="26988"/>
              </a:xfrm>
              <a:custGeom>
                <a:avLst/>
                <a:gdLst>
                  <a:gd name="T0" fmla="*/ 0 w 87"/>
                  <a:gd name="T1" fmla="*/ 0 h 17"/>
                  <a:gd name="T2" fmla="*/ 87 w 87"/>
                  <a:gd name="T3" fmla="*/ 0 h 17"/>
                  <a:gd name="T4" fmla="*/ 87 w 87"/>
                  <a:gd name="T5" fmla="*/ 17 h 17"/>
                  <a:gd name="T6" fmla="*/ 0 w 87"/>
                  <a:gd name="T7" fmla="*/ 17 h 17"/>
                  <a:gd name="T8" fmla="*/ 0 w 87"/>
                  <a:gd name="T9" fmla="*/ 0 h 17"/>
                  <a:gd name="T10" fmla="*/ 0 w 87"/>
                  <a:gd name="T11" fmla="*/ 0 h 17"/>
                </a:gdLst>
                <a:ahLst/>
                <a:cxnLst>
                  <a:cxn ang="0">
                    <a:pos x="T0" y="T1"/>
                  </a:cxn>
                  <a:cxn ang="0">
                    <a:pos x="T2" y="T3"/>
                  </a:cxn>
                  <a:cxn ang="0">
                    <a:pos x="T4" y="T5"/>
                  </a:cxn>
                  <a:cxn ang="0">
                    <a:pos x="T6" y="T7"/>
                  </a:cxn>
                  <a:cxn ang="0">
                    <a:pos x="T8" y="T9"/>
                  </a:cxn>
                  <a:cxn ang="0">
                    <a:pos x="T10" y="T11"/>
                  </a:cxn>
                </a:cxnLst>
                <a:rect l="0" t="0" r="r" b="b"/>
                <a:pathLst>
                  <a:path w="87" h="17">
                    <a:moveTo>
                      <a:pt x="0" y="0"/>
                    </a:moveTo>
                    <a:lnTo>
                      <a:pt x="87" y="0"/>
                    </a:lnTo>
                    <a:lnTo>
                      <a:pt x="87" y="17"/>
                    </a:lnTo>
                    <a:lnTo>
                      <a:pt x="0" y="1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173" name="组合 172"/>
          <p:cNvGrpSpPr/>
          <p:nvPr/>
        </p:nvGrpSpPr>
        <p:grpSpPr>
          <a:xfrm>
            <a:off x="6223000" y="3678918"/>
            <a:ext cx="2507679" cy="991775"/>
            <a:chOff x="6223000" y="3678918"/>
            <a:chExt cx="2507679" cy="991775"/>
          </a:xfrm>
        </p:grpSpPr>
        <p:sp>
          <p:nvSpPr>
            <p:cNvPr id="174" name="Shape 15027"/>
            <p:cNvSpPr/>
            <p:nvPr/>
          </p:nvSpPr>
          <p:spPr>
            <a:xfrm>
              <a:off x="6223000" y="3717017"/>
              <a:ext cx="639863" cy="639865"/>
            </a:xfrm>
            <a:prstGeom prst="roundRect">
              <a:avLst>
                <a:gd name="adj" fmla="val 16667"/>
              </a:avLst>
            </a:prstGeom>
            <a:solidFill>
              <a:srgbClr val="D9B692"/>
            </a:solidFill>
            <a:ln w="12700" cap="flat">
              <a:noFill/>
              <a:miter lim="400000"/>
            </a:ln>
            <a:effectLst/>
          </p:spPr>
          <p:txBody>
            <a:bodyPr wrap="square" lIns="0" tIns="0" rIns="0" bIns="0" numCol="1" anchor="ctr">
              <a:noAutofit/>
            </a:bodyPr>
            <a:lstStyle/>
            <a:p>
              <a:pPr algn="ctr"/>
              <a:endParaRPr>
                <a:solidFill>
                  <a:prstClr val="black"/>
                </a:solidFill>
                <a:cs typeface="+mn-ea"/>
                <a:sym typeface="+mn-lt"/>
              </a:endParaRPr>
            </a:p>
          </p:txBody>
        </p:sp>
        <p:sp>
          <p:nvSpPr>
            <p:cNvPr id="175" name="Shape 15028"/>
            <p:cNvSpPr/>
            <p:nvPr/>
          </p:nvSpPr>
          <p:spPr>
            <a:xfrm>
              <a:off x="6913661" y="3678918"/>
              <a:ext cx="1817018" cy="270008"/>
            </a:xfrm>
            <a:prstGeom prst="rect">
              <a:avLst/>
            </a:prstGeom>
            <a:noFill/>
            <a:ln w="12700" cap="flat">
              <a:noFill/>
              <a:miter lim="400000"/>
            </a:ln>
            <a:effectLst/>
          </p:spPr>
          <p:txBody>
            <a:bodyPr wrap="square" lIns="45719" tIns="45719" rIns="45719" bIns="45719" numCol="1" anchor="t">
              <a:spAutoFit/>
            </a:bodyPr>
            <a:lstStyle>
              <a:lvl1pPr>
                <a:lnSpc>
                  <a:spcPct val="70000"/>
                </a:lnSpc>
                <a:defRPr sz="1400">
                  <a:solidFill>
                    <a:srgbClr val="595959"/>
                  </a:solidFill>
                  <a:uFill>
                    <a:solidFill>
                      <a:srgbClr val="595959"/>
                    </a:solidFill>
                  </a:uFill>
                  <a:latin typeface="+mn-lt"/>
                  <a:ea typeface="+mn-ea"/>
                  <a:cs typeface="+mn-cs"/>
                  <a:sym typeface="Bebas Neue"/>
                </a:defRPr>
              </a:lvl1pPr>
            </a:lstStyle>
            <a:p>
              <a:pPr>
                <a:defRPr sz="1800">
                  <a:solidFill>
                    <a:srgbClr val="000000"/>
                  </a:solidFill>
                  <a:uFillTx/>
                </a:defRPr>
              </a:pPr>
              <a:r>
                <a:rPr lang="zh-CN" altLang="en-US" sz="1600" dirty="0">
                  <a:solidFill>
                    <a:schemeClr val="accent3"/>
                  </a:solidFill>
                  <a:cs typeface="+mn-ea"/>
                  <a:sym typeface="+mn-lt"/>
                </a:rPr>
                <a:t>单击此处添加标题</a:t>
              </a:r>
              <a:endParaRPr sz="1600" dirty="0">
                <a:solidFill>
                  <a:schemeClr val="accent3"/>
                </a:solidFill>
                <a:cs typeface="+mn-ea"/>
                <a:sym typeface="+mn-lt"/>
              </a:endParaRPr>
            </a:p>
          </p:txBody>
        </p:sp>
        <p:sp>
          <p:nvSpPr>
            <p:cNvPr id="176" name="Shape 15029"/>
            <p:cNvSpPr/>
            <p:nvPr/>
          </p:nvSpPr>
          <p:spPr>
            <a:xfrm>
              <a:off x="6998593" y="3923437"/>
              <a:ext cx="1732085" cy="747256"/>
            </a:xfrm>
            <a:prstGeom prst="rect">
              <a:avLst/>
            </a:prstGeom>
            <a:noFill/>
            <a:ln w="12700" cap="flat">
              <a:noFill/>
              <a:miter lim="400000"/>
            </a:ln>
            <a:effectLst/>
          </p:spPr>
          <p:txBody>
            <a:bodyPr wrap="square" lIns="0" tIns="0" rIns="0" bIns="0" numCol="1" anchor="t">
              <a:spAutoFit/>
            </a:bodyPr>
            <a:lstStyle>
              <a:lvl1pPr>
                <a:lnSpc>
                  <a:spcPct val="140000"/>
                </a:lnSpc>
                <a:defRPr sz="700">
                  <a:solidFill>
                    <a:srgbClr val="808080"/>
                  </a:solidFill>
                  <a:uFill>
                    <a:solidFill>
                      <a:srgbClr val="808080"/>
                    </a:solidFill>
                  </a:uFill>
                  <a:latin typeface="Roboto condensed"/>
                  <a:ea typeface="Roboto condensed"/>
                  <a:cs typeface="Roboto condensed"/>
                  <a:sym typeface="Roboto condensed"/>
                </a:defRPr>
              </a:lvl1pPr>
            </a:lstStyle>
            <a:p>
              <a:pPr>
                <a:defRPr sz="1800">
                  <a:solidFill>
                    <a:srgbClr val="000000"/>
                  </a:solidFill>
                  <a:uFillTx/>
                </a:defRPr>
              </a:pPr>
              <a:r>
                <a:rPr lang="zh-CN" altLang="en-US" sz="1200" dirty="0">
                  <a:solidFill>
                    <a:srgbClr val="000000"/>
                  </a:solidFill>
                  <a:uFillTx/>
                  <a:cs typeface="+mn-ea"/>
                  <a:sym typeface="+mn-lt"/>
                </a:rPr>
                <a:t>单击此处添加文本单击此处添加文本单击此处添加文本单击此处</a:t>
              </a:r>
            </a:p>
          </p:txBody>
        </p:sp>
        <p:grpSp>
          <p:nvGrpSpPr>
            <p:cNvPr id="177" name="组合 176"/>
            <p:cNvGrpSpPr/>
            <p:nvPr/>
          </p:nvGrpSpPr>
          <p:grpSpPr>
            <a:xfrm>
              <a:off x="6381006" y="3781427"/>
              <a:ext cx="289322" cy="513160"/>
              <a:chOff x="8843963" y="2519363"/>
              <a:chExt cx="385763" cy="684213"/>
            </a:xfrm>
            <a:solidFill>
              <a:schemeClr val="bg1"/>
            </a:solidFill>
          </p:grpSpPr>
          <p:sp>
            <p:nvSpPr>
              <p:cNvPr id="178" name="Freeform 566"/>
              <p:cNvSpPr/>
              <p:nvPr/>
            </p:nvSpPr>
            <p:spPr bwMode="auto">
              <a:xfrm>
                <a:off x="9017001" y="2843213"/>
                <a:ext cx="157163" cy="131763"/>
              </a:xfrm>
              <a:custGeom>
                <a:avLst/>
                <a:gdLst>
                  <a:gd name="T0" fmla="*/ 21 w 42"/>
                  <a:gd name="T1" fmla="*/ 35 h 35"/>
                  <a:gd name="T2" fmla="*/ 6 w 42"/>
                  <a:gd name="T3" fmla="*/ 30 h 35"/>
                  <a:gd name="T4" fmla="*/ 0 w 42"/>
                  <a:gd name="T5" fmla="*/ 16 h 35"/>
                  <a:gd name="T6" fmla="*/ 1 w 42"/>
                  <a:gd name="T7" fmla="*/ 8 h 35"/>
                  <a:gd name="T8" fmla="*/ 4 w 42"/>
                  <a:gd name="T9" fmla="*/ 1 h 35"/>
                  <a:gd name="T10" fmla="*/ 4 w 42"/>
                  <a:gd name="T11" fmla="*/ 1 h 35"/>
                  <a:gd name="T12" fmla="*/ 6 w 42"/>
                  <a:gd name="T13" fmla="*/ 0 h 35"/>
                  <a:gd name="T14" fmla="*/ 6 w 42"/>
                  <a:gd name="T15" fmla="*/ 0 h 35"/>
                  <a:gd name="T16" fmla="*/ 36 w 42"/>
                  <a:gd name="T17" fmla="*/ 0 h 35"/>
                  <a:gd name="T18" fmla="*/ 38 w 42"/>
                  <a:gd name="T19" fmla="*/ 2 h 35"/>
                  <a:gd name="T20" fmla="*/ 41 w 42"/>
                  <a:gd name="T21" fmla="*/ 8 h 35"/>
                  <a:gd name="T22" fmla="*/ 42 w 42"/>
                  <a:gd name="T23" fmla="*/ 16 h 35"/>
                  <a:gd name="T24" fmla="*/ 37 w 42"/>
                  <a:gd name="T25" fmla="*/ 30 h 35"/>
                  <a:gd name="T26" fmla="*/ 21 w 42"/>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5">
                    <a:moveTo>
                      <a:pt x="21" y="35"/>
                    </a:moveTo>
                    <a:cubicBezTo>
                      <a:pt x="15" y="35"/>
                      <a:pt x="10" y="33"/>
                      <a:pt x="6" y="30"/>
                    </a:cubicBezTo>
                    <a:cubicBezTo>
                      <a:pt x="2" y="27"/>
                      <a:pt x="0" y="22"/>
                      <a:pt x="0" y="16"/>
                    </a:cubicBezTo>
                    <a:cubicBezTo>
                      <a:pt x="0" y="13"/>
                      <a:pt x="0" y="11"/>
                      <a:pt x="1" y="8"/>
                    </a:cubicBezTo>
                    <a:cubicBezTo>
                      <a:pt x="2" y="6"/>
                      <a:pt x="3" y="3"/>
                      <a:pt x="4" y="1"/>
                    </a:cubicBezTo>
                    <a:cubicBezTo>
                      <a:pt x="4" y="1"/>
                      <a:pt x="4" y="1"/>
                      <a:pt x="4" y="1"/>
                    </a:cubicBezTo>
                    <a:cubicBezTo>
                      <a:pt x="5" y="1"/>
                      <a:pt x="5" y="0"/>
                      <a:pt x="6" y="0"/>
                    </a:cubicBezTo>
                    <a:cubicBezTo>
                      <a:pt x="6" y="0"/>
                      <a:pt x="6" y="0"/>
                      <a:pt x="6" y="0"/>
                    </a:cubicBezTo>
                    <a:cubicBezTo>
                      <a:pt x="36" y="0"/>
                      <a:pt x="36" y="0"/>
                      <a:pt x="36" y="0"/>
                    </a:cubicBezTo>
                    <a:cubicBezTo>
                      <a:pt x="37" y="0"/>
                      <a:pt x="38" y="1"/>
                      <a:pt x="38" y="2"/>
                    </a:cubicBezTo>
                    <a:cubicBezTo>
                      <a:pt x="40" y="4"/>
                      <a:pt x="41" y="6"/>
                      <a:pt x="41" y="8"/>
                    </a:cubicBezTo>
                    <a:cubicBezTo>
                      <a:pt x="42" y="11"/>
                      <a:pt x="42" y="13"/>
                      <a:pt x="42" y="16"/>
                    </a:cubicBezTo>
                    <a:cubicBezTo>
                      <a:pt x="42" y="22"/>
                      <a:pt x="40" y="27"/>
                      <a:pt x="37" y="30"/>
                    </a:cubicBezTo>
                    <a:cubicBezTo>
                      <a:pt x="33" y="33"/>
                      <a:pt x="27" y="35"/>
                      <a:pt x="21" y="35"/>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79" name="Freeform 567"/>
              <p:cNvSpPr/>
              <p:nvPr/>
            </p:nvSpPr>
            <p:spPr bwMode="auto">
              <a:xfrm>
                <a:off x="8975726" y="2647950"/>
                <a:ext cx="127000" cy="214313"/>
              </a:xfrm>
              <a:custGeom>
                <a:avLst/>
                <a:gdLst>
                  <a:gd name="T0" fmla="*/ 5 w 34"/>
                  <a:gd name="T1" fmla="*/ 1 h 57"/>
                  <a:gd name="T2" fmla="*/ 2 w 34"/>
                  <a:gd name="T3" fmla="*/ 4 h 57"/>
                  <a:gd name="T4" fmla="*/ 2 w 34"/>
                  <a:gd name="T5" fmla="*/ 7 h 57"/>
                  <a:gd name="T6" fmla="*/ 18 w 34"/>
                  <a:gd name="T7" fmla="*/ 27 h 57"/>
                  <a:gd name="T8" fmla="*/ 26 w 34"/>
                  <a:gd name="T9" fmla="*/ 53 h 57"/>
                  <a:gd name="T10" fmla="*/ 29 w 34"/>
                  <a:gd name="T11" fmla="*/ 57 h 57"/>
                  <a:gd name="T12" fmla="*/ 33 w 34"/>
                  <a:gd name="T13" fmla="*/ 54 h 57"/>
                  <a:gd name="T14" fmla="*/ 24 w 34"/>
                  <a:gd name="T15" fmla="*/ 23 h 57"/>
                  <a:gd name="T16" fmla="*/ 5 w 3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7">
                    <a:moveTo>
                      <a:pt x="5" y="1"/>
                    </a:moveTo>
                    <a:cubicBezTo>
                      <a:pt x="4" y="0"/>
                      <a:pt x="3" y="2"/>
                      <a:pt x="2" y="4"/>
                    </a:cubicBezTo>
                    <a:cubicBezTo>
                      <a:pt x="1" y="5"/>
                      <a:pt x="0" y="6"/>
                      <a:pt x="2" y="7"/>
                    </a:cubicBezTo>
                    <a:cubicBezTo>
                      <a:pt x="8" y="11"/>
                      <a:pt x="13" y="19"/>
                      <a:pt x="18" y="27"/>
                    </a:cubicBezTo>
                    <a:cubicBezTo>
                      <a:pt x="23" y="38"/>
                      <a:pt x="26" y="49"/>
                      <a:pt x="26" y="53"/>
                    </a:cubicBezTo>
                    <a:cubicBezTo>
                      <a:pt x="25" y="55"/>
                      <a:pt x="27" y="57"/>
                      <a:pt x="29" y="57"/>
                    </a:cubicBezTo>
                    <a:cubicBezTo>
                      <a:pt x="31" y="57"/>
                      <a:pt x="33" y="56"/>
                      <a:pt x="33" y="54"/>
                    </a:cubicBezTo>
                    <a:cubicBezTo>
                      <a:pt x="34" y="48"/>
                      <a:pt x="30" y="35"/>
                      <a:pt x="24" y="23"/>
                    </a:cubicBezTo>
                    <a:cubicBezTo>
                      <a:pt x="19" y="15"/>
                      <a:pt x="13" y="6"/>
                      <a:pt x="5" y="1"/>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0" name="Freeform 568"/>
              <p:cNvSpPr>
                <a:spLocks noEditPoints="1"/>
              </p:cNvSpPr>
              <p:nvPr/>
            </p:nvSpPr>
            <p:spPr bwMode="auto">
              <a:xfrm>
                <a:off x="9069388" y="2659063"/>
                <a:ext cx="160338" cy="195263"/>
              </a:xfrm>
              <a:custGeom>
                <a:avLst/>
                <a:gdLst>
                  <a:gd name="T0" fmla="*/ 8 w 43"/>
                  <a:gd name="T1" fmla="*/ 44 h 52"/>
                  <a:gd name="T2" fmla="*/ 18 w 43"/>
                  <a:gd name="T3" fmla="*/ 40 h 52"/>
                  <a:gd name="T4" fmla="*/ 29 w 43"/>
                  <a:gd name="T5" fmla="*/ 31 h 52"/>
                  <a:gd name="T6" fmla="*/ 35 w 43"/>
                  <a:gd name="T7" fmla="*/ 17 h 52"/>
                  <a:gd name="T8" fmla="*/ 35 w 43"/>
                  <a:gd name="T9" fmla="*/ 7 h 52"/>
                  <a:gd name="T10" fmla="*/ 25 w 43"/>
                  <a:gd name="T11" fmla="*/ 10 h 52"/>
                  <a:gd name="T12" fmla="*/ 14 w 43"/>
                  <a:gd name="T13" fmla="*/ 20 h 52"/>
                  <a:gd name="T14" fmla="*/ 8 w 43"/>
                  <a:gd name="T15" fmla="*/ 34 h 52"/>
                  <a:gd name="T16" fmla="*/ 8 w 43"/>
                  <a:gd name="T17" fmla="*/ 44 h 52"/>
                  <a:gd name="T18" fmla="*/ 21 w 43"/>
                  <a:gd name="T19" fmla="*/ 47 h 52"/>
                  <a:gd name="T20" fmla="*/ 5 w 43"/>
                  <a:gd name="T21" fmla="*/ 51 h 52"/>
                  <a:gd name="T22" fmla="*/ 2 w 43"/>
                  <a:gd name="T23" fmla="*/ 49 h 52"/>
                  <a:gd name="T24" fmla="*/ 2 w 43"/>
                  <a:gd name="T25" fmla="*/ 49 h 52"/>
                  <a:gd name="T26" fmla="*/ 1 w 43"/>
                  <a:gd name="T27" fmla="*/ 32 h 52"/>
                  <a:gd name="T28" fmla="*/ 8 w 43"/>
                  <a:gd name="T29" fmla="*/ 16 h 52"/>
                  <a:gd name="T30" fmla="*/ 21 w 43"/>
                  <a:gd name="T31" fmla="*/ 4 h 52"/>
                  <a:gd name="T32" fmla="*/ 36 w 43"/>
                  <a:gd name="T33" fmla="*/ 0 h 52"/>
                  <a:gd name="T34" fmla="*/ 39 w 43"/>
                  <a:gd name="T35" fmla="*/ 0 h 52"/>
                  <a:gd name="T36" fmla="*/ 41 w 43"/>
                  <a:gd name="T37" fmla="*/ 2 h 52"/>
                  <a:gd name="T38" fmla="*/ 42 w 43"/>
                  <a:gd name="T39" fmla="*/ 18 h 52"/>
                  <a:gd name="T40" fmla="*/ 34 w 43"/>
                  <a:gd name="T41" fmla="*/ 35 h 52"/>
                  <a:gd name="T42" fmla="*/ 21 w 43"/>
                  <a:gd name="T43"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52">
                    <a:moveTo>
                      <a:pt x="8" y="44"/>
                    </a:moveTo>
                    <a:cubicBezTo>
                      <a:pt x="10" y="44"/>
                      <a:pt x="14" y="43"/>
                      <a:pt x="18" y="40"/>
                    </a:cubicBezTo>
                    <a:cubicBezTo>
                      <a:pt x="22" y="38"/>
                      <a:pt x="25" y="35"/>
                      <a:pt x="29" y="31"/>
                    </a:cubicBezTo>
                    <a:cubicBezTo>
                      <a:pt x="32" y="26"/>
                      <a:pt x="34" y="21"/>
                      <a:pt x="35" y="17"/>
                    </a:cubicBezTo>
                    <a:cubicBezTo>
                      <a:pt x="36" y="13"/>
                      <a:pt x="35" y="10"/>
                      <a:pt x="35" y="7"/>
                    </a:cubicBezTo>
                    <a:cubicBezTo>
                      <a:pt x="32" y="7"/>
                      <a:pt x="28" y="8"/>
                      <a:pt x="25" y="10"/>
                    </a:cubicBezTo>
                    <a:cubicBezTo>
                      <a:pt x="21" y="12"/>
                      <a:pt x="17" y="16"/>
                      <a:pt x="14" y="20"/>
                    </a:cubicBezTo>
                    <a:cubicBezTo>
                      <a:pt x="11" y="25"/>
                      <a:pt x="9" y="29"/>
                      <a:pt x="8" y="34"/>
                    </a:cubicBezTo>
                    <a:cubicBezTo>
                      <a:pt x="7" y="38"/>
                      <a:pt x="8" y="42"/>
                      <a:pt x="8" y="44"/>
                    </a:cubicBezTo>
                    <a:close/>
                    <a:moveTo>
                      <a:pt x="21" y="47"/>
                    </a:moveTo>
                    <a:cubicBezTo>
                      <a:pt x="15" y="50"/>
                      <a:pt x="9" y="52"/>
                      <a:pt x="5" y="51"/>
                    </a:cubicBezTo>
                    <a:cubicBezTo>
                      <a:pt x="4" y="51"/>
                      <a:pt x="3" y="50"/>
                      <a:pt x="2" y="49"/>
                    </a:cubicBezTo>
                    <a:cubicBezTo>
                      <a:pt x="2" y="49"/>
                      <a:pt x="2" y="49"/>
                      <a:pt x="2" y="49"/>
                    </a:cubicBezTo>
                    <a:cubicBezTo>
                      <a:pt x="1" y="46"/>
                      <a:pt x="0" y="40"/>
                      <a:pt x="1" y="32"/>
                    </a:cubicBezTo>
                    <a:cubicBezTo>
                      <a:pt x="2" y="27"/>
                      <a:pt x="4" y="21"/>
                      <a:pt x="8" y="16"/>
                    </a:cubicBezTo>
                    <a:cubicBezTo>
                      <a:pt x="12" y="10"/>
                      <a:pt x="17" y="7"/>
                      <a:pt x="21" y="4"/>
                    </a:cubicBezTo>
                    <a:cubicBezTo>
                      <a:pt x="26" y="1"/>
                      <a:pt x="32" y="0"/>
                      <a:pt x="36" y="0"/>
                    </a:cubicBezTo>
                    <a:cubicBezTo>
                      <a:pt x="37" y="0"/>
                      <a:pt x="38" y="0"/>
                      <a:pt x="39" y="0"/>
                    </a:cubicBezTo>
                    <a:cubicBezTo>
                      <a:pt x="40" y="1"/>
                      <a:pt x="40" y="2"/>
                      <a:pt x="41" y="2"/>
                    </a:cubicBezTo>
                    <a:cubicBezTo>
                      <a:pt x="43" y="6"/>
                      <a:pt x="43" y="12"/>
                      <a:pt x="42" y="18"/>
                    </a:cubicBezTo>
                    <a:cubicBezTo>
                      <a:pt x="41" y="23"/>
                      <a:pt x="39" y="29"/>
                      <a:pt x="34" y="35"/>
                    </a:cubicBezTo>
                    <a:cubicBezTo>
                      <a:pt x="31" y="40"/>
                      <a:pt x="26" y="44"/>
                      <a:pt x="21" y="47"/>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1" name="Freeform 569"/>
              <p:cNvSpPr/>
              <p:nvPr/>
            </p:nvSpPr>
            <p:spPr bwMode="auto">
              <a:xfrm>
                <a:off x="8915401" y="2519363"/>
                <a:ext cx="85725" cy="131763"/>
              </a:xfrm>
              <a:custGeom>
                <a:avLst/>
                <a:gdLst>
                  <a:gd name="T0" fmla="*/ 7 w 23"/>
                  <a:gd name="T1" fmla="*/ 33 h 35"/>
                  <a:gd name="T2" fmla="*/ 12 w 23"/>
                  <a:gd name="T3" fmla="*/ 34 h 35"/>
                  <a:gd name="T4" fmla="*/ 13 w 23"/>
                  <a:gd name="T5" fmla="*/ 29 h 35"/>
                  <a:gd name="T6" fmla="*/ 11 w 23"/>
                  <a:gd name="T7" fmla="*/ 25 h 35"/>
                  <a:gd name="T8" fmla="*/ 9 w 23"/>
                  <a:gd name="T9" fmla="*/ 20 h 35"/>
                  <a:gd name="T10" fmla="*/ 8 w 23"/>
                  <a:gd name="T11" fmla="*/ 11 h 35"/>
                  <a:gd name="T12" fmla="*/ 8 w 23"/>
                  <a:gd name="T13" fmla="*/ 8 h 35"/>
                  <a:gd name="T14" fmla="*/ 10 w 23"/>
                  <a:gd name="T15" fmla="*/ 10 h 35"/>
                  <a:gd name="T16" fmla="*/ 14 w 23"/>
                  <a:gd name="T17" fmla="*/ 19 h 35"/>
                  <a:gd name="T18" fmla="*/ 15 w 23"/>
                  <a:gd name="T19" fmla="*/ 24 h 35"/>
                  <a:gd name="T20" fmla="*/ 16 w 23"/>
                  <a:gd name="T21" fmla="*/ 28 h 35"/>
                  <a:gd name="T22" fmla="*/ 19 w 23"/>
                  <a:gd name="T23" fmla="*/ 32 h 35"/>
                  <a:gd name="T24" fmla="*/ 23 w 23"/>
                  <a:gd name="T25" fmla="*/ 29 h 35"/>
                  <a:gd name="T26" fmla="*/ 23 w 23"/>
                  <a:gd name="T27" fmla="*/ 23 h 35"/>
                  <a:gd name="T28" fmla="*/ 21 w 23"/>
                  <a:gd name="T29" fmla="*/ 17 h 35"/>
                  <a:gd name="T30" fmla="*/ 16 w 23"/>
                  <a:gd name="T31" fmla="*/ 5 h 35"/>
                  <a:gd name="T32" fmla="*/ 6 w 23"/>
                  <a:gd name="T33" fmla="*/ 1 h 35"/>
                  <a:gd name="T34" fmla="*/ 1 w 23"/>
                  <a:gd name="T35" fmla="*/ 10 h 35"/>
                  <a:gd name="T36" fmla="*/ 2 w 23"/>
                  <a:gd name="T37" fmla="*/ 22 h 35"/>
                  <a:gd name="T38" fmla="*/ 4 w 23"/>
                  <a:gd name="T39" fmla="*/ 28 h 35"/>
                  <a:gd name="T40" fmla="*/ 7 w 23"/>
                  <a:gd name="T41"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5">
                    <a:moveTo>
                      <a:pt x="7" y="33"/>
                    </a:moveTo>
                    <a:cubicBezTo>
                      <a:pt x="8" y="34"/>
                      <a:pt x="11" y="35"/>
                      <a:pt x="12" y="34"/>
                    </a:cubicBezTo>
                    <a:cubicBezTo>
                      <a:pt x="14" y="32"/>
                      <a:pt x="14" y="30"/>
                      <a:pt x="13" y="29"/>
                    </a:cubicBezTo>
                    <a:cubicBezTo>
                      <a:pt x="12" y="27"/>
                      <a:pt x="12" y="26"/>
                      <a:pt x="11" y="25"/>
                    </a:cubicBezTo>
                    <a:cubicBezTo>
                      <a:pt x="10" y="23"/>
                      <a:pt x="9" y="21"/>
                      <a:pt x="9" y="20"/>
                    </a:cubicBezTo>
                    <a:cubicBezTo>
                      <a:pt x="8" y="17"/>
                      <a:pt x="8" y="13"/>
                      <a:pt x="8" y="11"/>
                    </a:cubicBezTo>
                    <a:cubicBezTo>
                      <a:pt x="8" y="9"/>
                      <a:pt x="8" y="8"/>
                      <a:pt x="8" y="8"/>
                    </a:cubicBezTo>
                    <a:cubicBezTo>
                      <a:pt x="9" y="8"/>
                      <a:pt x="9" y="9"/>
                      <a:pt x="10" y="10"/>
                    </a:cubicBezTo>
                    <a:cubicBezTo>
                      <a:pt x="12" y="12"/>
                      <a:pt x="13" y="15"/>
                      <a:pt x="14" y="19"/>
                    </a:cubicBezTo>
                    <a:cubicBezTo>
                      <a:pt x="15" y="20"/>
                      <a:pt x="15" y="22"/>
                      <a:pt x="15" y="24"/>
                    </a:cubicBezTo>
                    <a:cubicBezTo>
                      <a:pt x="16" y="25"/>
                      <a:pt x="16" y="27"/>
                      <a:pt x="16" y="28"/>
                    </a:cubicBezTo>
                    <a:cubicBezTo>
                      <a:pt x="15" y="30"/>
                      <a:pt x="17" y="32"/>
                      <a:pt x="19" y="32"/>
                    </a:cubicBezTo>
                    <a:cubicBezTo>
                      <a:pt x="21" y="32"/>
                      <a:pt x="23" y="31"/>
                      <a:pt x="23" y="29"/>
                    </a:cubicBezTo>
                    <a:cubicBezTo>
                      <a:pt x="23" y="27"/>
                      <a:pt x="23" y="25"/>
                      <a:pt x="23" y="23"/>
                    </a:cubicBezTo>
                    <a:cubicBezTo>
                      <a:pt x="22" y="21"/>
                      <a:pt x="22" y="19"/>
                      <a:pt x="21" y="17"/>
                    </a:cubicBezTo>
                    <a:cubicBezTo>
                      <a:pt x="20" y="12"/>
                      <a:pt x="18" y="8"/>
                      <a:pt x="16" y="5"/>
                    </a:cubicBezTo>
                    <a:cubicBezTo>
                      <a:pt x="13" y="2"/>
                      <a:pt x="10" y="0"/>
                      <a:pt x="6" y="1"/>
                    </a:cubicBezTo>
                    <a:cubicBezTo>
                      <a:pt x="3" y="2"/>
                      <a:pt x="1" y="5"/>
                      <a:pt x="1" y="10"/>
                    </a:cubicBezTo>
                    <a:cubicBezTo>
                      <a:pt x="0" y="13"/>
                      <a:pt x="1" y="18"/>
                      <a:pt x="2" y="22"/>
                    </a:cubicBezTo>
                    <a:cubicBezTo>
                      <a:pt x="3" y="24"/>
                      <a:pt x="3" y="26"/>
                      <a:pt x="4" y="28"/>
                    </a:cubicBezTo>
                    <a:cubicBezTo>
                      <a:pt x="5" y="30"/>
                      <a:pt x="6" y="31"/>
                      <a:pt x="7" y="33"/>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2" name="Freeform 570"/>
              <p:cNvSpPr/>
              <p:nvPr/>
            </p:nvSpPr>
            <p:spPr bwMode="auto">
              <a:xfrm>
                <a:off x="8948738" y="2643188"/>
                <a:ext cx="85725" cy="131763"/>
              </a:xfrm>
              <a:custGeom>
                <a:avLst/>
                <a:gdLst>
                  <a:gd name="T0" fmla="*/ 8 w 23"/>
                  <a:gd name="T1" fmla="*/ 7 h 35"/>
                  <a:gd name="T2" fmla="*/ 4 w 23"/>
                  <a:gd name="T3" fmla="*/ 3 h 35"/>
                  <a:gd name="T4" fmla="*/ 0 w 23"/>
                  <a:gd name="T5" fmla="*/ 7 h 35"/>
                  <a:gd name="T6" fmla="*/ 1 w 23"/>
                  <a:gd name="T7" fmla="*/ 13 h 35"/>
                  <a:gd name="T8" fmla="*/ 2 w 23"/>
                  <a:gd name="T9" fmla="*/ 19 h 35"/>
                  <a:gd name="T10" fmla="*/ 7 w 23"/>
                  <a:gd name="T11" fmla="*/ 30 h 35"/>
                  <a:gd name="T12" fmla="*/ 16 w 23"/>
                  <a:gd name="T13" fmla="*/ 34 h 35"/>
                  <a:gd name="T14" fmla="*/ 17 w 23"/>
                  <a:gd name="T15" fmla="*/ 34 h 35"/>
                  <a:gd name="T16" fmla="*/ 22 w 23"/>
                  <a:gd name="T17" fmla="*/ 26 h 35"/>
                  <a:gd name="T18" fmla="*/ 19 w 23"/>
                  <a:gd name="T19" fmla="*/ 7 h 35"/>
                  <a:gd name="T20" fmla="*/ 15 w 23"/>
                  <a:gd name="T21" fmla="*/ 2 h 35"/>
                  <a:gd name="T22" fmla="*/ 10 w 23"/>
                  <a:gd name="T23" fmla="*/ 1 h 35"/>
                  <a:gd name="T24" fmla="*/ 10 w 23"/>
                  <a:gd name="T25" fmla="*/ 6 h 35"/>
                  <a:gd name="T26" fmla="*/ 12 w 23"/>
                  <a:gd name="T27" fmla="*/ 10 h 35"/>
                  <a:gd name="T28" fmla="*/ 15 w 23"/>
                  <a:gd name="T29" fmla="*/ 25 h 35"/>
                  <a:gd name="T30" fmla="*/ 13 w 23"/>
                  <a:gd name="T31" fmla="*/ 25 h 35"/>
                  <a:gd name="T32" fmla="*/ 9 w 23"/>
                  <a:gd name="T33" fmla="*/ 17 h 35"/>
                  <a:gd name="T34" fmla="*/ 8 w 23"/>
                  <a:gd name="T35" fmla="*/ 12 h 35"/>
                  <a:gd name="T36" fmla="*/ 8 w 23"/>
                  <a:gd name="T3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5">
                    <a:moveTo>
                      <a:pt x="8" y="7"/>
                    </a:moveTo>
                    <a:cubicBezTo>
                      <a:pt x="8" y="5"/>
                      <a:pt x="6" y="4"/>
                      <a:pt x="4" y="3"/>
                    </a:cubicBezTo>
                    <a:cubicBezTo>
                      <a:pt x="2" y="3"/>
                      <a:pt x="1" y="5"/>
                      <a:pt x="0" y="7"/>
                    </a:cubicBezTo>
                    <a:cubicBezTo>
                      <a:pt x="0" y="9"/>
                      <a:pt x="0" y="11"/>
                      <a:pt x="1" y="13"/>
                    </a:cubicBezTo>
                    <a:cubicBezTo>
                      <a:pt x="1" y="15"/>
                      <a:pt x="1" y="17"/>
                      <a:pt x="2" y="19"/>
                    </a:cubicBezTo>
                    <a:cubicBezTo>
                      <a:pt x="3" y="23"/>
                      <a:pt x="5" y="27"/>
                      <a:pt x="7" y="30"/>
                    </a:cubicBezTo>
                    <a:cubicBezTo>
                      <a:pt x="10" y="33"/>
                      <a:pt x="13" y="35"/>
                      <a:pt x="16" y="34"/>
                    </a:cubicBezTo>
                    <a:cubicBezTo>
                      <a:pt x="17" y="34"/>
                      <a:pt x="17" y="34"/>
                      <a:pt x="17" y="34"/>
                    </a:cubicBezTo>
                    <a:cubicBezTo>
                      <a:pt x="20" y="33"/>
                      <a:pt x="22" y="30"/>
                      <a:pt x="22" y="26"/>
                    </a:cubicBezTo>
                    <a:cubicBezTo>
                      <a:pt x="23" y="20"/>
                      <a:pt x="21" y="13"/>
                      <a:pt x="19" y="7"/>
                    </a:cubicBezTo>
                    <a:cubicBezTo>
                      <a:pt x="18" y="5"/>
                      <a:pt x="17" y="3"/>
                      <a:pt x="15" y="2"/>
                    </a:cubicBezTo>
                    <a:cubicBezTo>
                      <a:pt x="14" y="0"/>
                      <a:pt x="12" y="0"/>
                      <a:pt x="10" y="1"/>
                    </a:cubicBezTo>
                    <a:cubicBezTo>
                      <a:pt x="9" y="3"/>
                      <a:pt x="9" y="5"/>
                      <a:pt x="10" y="6"/>
                    </a:cubicBezTo>
                    <a:cubicBezTo>
                      <a:pt x="11" y="7"/>
                      <a:pt x="11" y="9"/>
                      <a:pt x="12" y="10"/>
                    </a:cubicBezTo>
                    <a:cubicBezTo>
                      <a:pt x="14" y="14"/>
                      <a:pt x="16" y="20"/>
                      <a:pt x="15" y="25"/>
                    </a:cubicBezTo>
                    <a:cubicBezTo>
                      <a:pt x="15" y="28"/>
                      <a:pt x="15" y="28"/>
                      <a:pt x="13" y="25"/>
                    </a:cubicBezTo>
                    <a:cubicBezTo>
                      <a:pt x="11" y="23"/>
                      <a:pt x="10" y="20"/>
                      <a:pt x="9" y="17"/>
                    </a:cubicBezTo>
                    <a:cubicBezTo>
                      <a:pt x="8" y="15"/>
                      <a:pt x="8" y="13"/>
                      <a:pt x="8" y="12"/>
                    </a:cubicBezTo>
                    <a:cubicBezTo>
                      <a:pt x="7" y="10"/>
                      <a:pt x="7" y="9"/>
                      <a:pt x="8" y="7"/>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3" name="Freeform 571"/>
              <p:cNvSpPr/>
              <p:nvPr/>
            </p:nvSpPr>
            <p:spPr bwMode="auto">
              <a:xfrm>
                <a:off x="8970963" y="2546350"/>
                <a:ext cx="101600" cy="104775"/>
              </a:xfrm>
              <a:custGeom>
                <a:avLst/>
                <a:gdLst>
                  <a:gd name="T0" fmla="*/ 1 w 27"/>
                  <a:gd name="T1" fmla="*/ 13 h 28"/>
                  <a:gd name="T2" fmla="*/ 2 w 27"/>
                  <a:gd name="T3" fmla="*/ 18 h 28"/>
                  <a:gd name="T4" fmla="*/ 7 w 27"/>
                  <a:gd name="T5" fmla="*/ 17 h 28"/>
                  <a:gd name="T6" fmla="*/ 11 w 27"/>
                  <a:gd name="T7" fmla="*/ 13 h 28"/>
                  <a:gd name="T8" fmla="*/ 17 w 27"/>
                  <a:gd name="T9" fmla="*/ 8 h 28"/>
                  <a:gd name="T10" fmla="*/ 20 w 27"/>
                  <a:gd name="T11" fmla="*/ 7 h 28"/>
                  <a:gd name="T12" fmla="*/ 19 w 27"/>
                  <a:gd name="T13" fmla="*/ 10 h 28"/>
                  <a:gd name="T14" fmla="*/ 14 w 27"/>
                  <a:gd name="T15" fmla="*/ 18 h 28"/>
                  <a:gd name="T16" fmla="*/ 12 w 27"/>
                  <a:gd name="T17" fmla="*/ 19 h 28"/>
                  <a:gd name="T18" fmla="*/ 11 w 27"/>
                  <a:gd name="T19" fmla="*/ 21 h 28"/>
                  <a:gd name="T20" fmla="*/ 10 w 27"/>
                  <a:gd name="T21" fmla="*/ 26 h 28"/>
                  <a:gd name="T22" fmla="*/ 15 w 27"/>
                  <a:gd name="T23" fmla="*/ 26 h 28"/>
                  <a:gd name="T24" fmla="*/ 17 w 27"/>
                  <a:gd name="T25" fmla="*/ 25 h 28"/>
                  <a:gd name="T26" fmla="*/ 19 w 27"/>
                  <a:gd name="T27" fmla="*/ 23 h 28"/>
                  <a:gd name="T28" fmla="*/ 26 w 27"/>
                  <a:gd name="T29" fmla="*/ 13 h 28"/>
                  <a:gd name="T30" fmla="*/ 25 w 27"/>
                  <a:gd name="T31" fmla="*/ 2 h 28"/>
                  <a:gd name="T32" fmla="*/ 15 w 27"/>
                  <a:gd name="T33" fmla="*/ 2 h 28"/>
                  <a:gd name="T34" fmla="*/ 6 w 27"/>
                  <a:gd name="T35" fmla="*/ 8 h 28"/>
                  <a:gd name="T36" fmla="*/ 1 w 27"/>
                  <a:gd name="T3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1" y="13"/>
                    </a:moveTo>
                    <a:cubicBezTo>
                      <a:pt x="0" y="14"/>
                      <a:pt x="1" y="17"/>
                      <a:pt x="2" y="18"/>
                    </a:cubicBezTo>
                    <a:cubicBezTo>
                      <a:pt x="4" y="19"/>
                      <a:pt x="6" y="19"/>
                      <a:pt x="7" y="17"/>
                    </a:cubicBezTo>
                    <a:cubicBezTo>
                      <a:pt x="8" y="16"/>
                      <a:pt x="10" y="14"/>
                      <a:pt x="11" y="13"/>
                    </a:cubicBezTo>
                    <a:cubicBezTo>
                      <a:pt x="13" y="11"/>
                      <a:pt x="15" y="9"/>
                      <a:pt x="17" y="8"/>
                    </a:cubicBezTo>
                    <a:cubicBezTo>
                      <a:pt x="19" y="8"/>
                      <a:pt x="20" y="7"/>
                      <a:pt x="20" y="7"/>
                    </a:cubicBezTo>
                    <a:cubicBezTo>
                      <a:pt x="20" y="8"/>
                      <a:pt x="20" y="9"/>
                      <a:pt x="19" y="10"/>
                    </a:cubicBezTo>
                    <a:cubicBezTo>
                      <a:pt x="18" y="12"/>
                      <a:pt x="16" y="15"/>
                      <a:pt x="14" y="18"/>
                    </a:cubicBezTo>
                    <a:cubicBezTo>
                      <a:pt x="13" y="18"/>
                      <a:pt x="13" y="19"/>
                      <a:pt x="12" y="19"/>
                    </a:cubicBezTo>
                    <a:cubicBezTo>
                      <a:pt x="12" y="20"/>
                      <a:pt x="11" y="20"/>
                      <a:pt x="11" y="21"/>
                    </a:cubicBezTo>
                    <a:cubicBezTo>
                      <a:pt x="9" y="22"/>
                      <a:pt x="9" y="24"/>
                      <a:pt x="10" y="26"/>
                    </a:cubicBezTo>
                    <a:cubicBezTo>
                      <a:pt x="12" y="27"/>
                      <a:pt x="14" y="28"/>
                      <a:pt x="15" y="26"/>
                    </a:cubicBezTo>
                    <a:cubicBezTo>
                      <a:pt x="16" y="26"/>
                      <a:pt x="17" y="25"/>
                      <a:pt x="17" y="25"/>
                    </a:cubicBezTo>
                    <a:cubicBezTo>
                      <a:pt x="18" y="24"/>
                      <a:pt x="18" y="24"/>
                      <a:pt x="19" y="23"/>
                    </a:cubicBezTo>
                    <a:cubicBezTo>
                      <a:pt x="22" y="20"/>
                      <a:pt x="25" y="16"/>
                      <a:pt x="26" y="13"/>
                    </a:cubicBezTo>
                    <a:cubicBezTo>
                      <a:pt x="27" y="8"/>
                      <a:pt x="27" y="5"/>
                      <a:pt x="25" y="2"/>
                    </a:cubicBezTo>
                    <a:cubicBezTo>
                      <a:pt x="22" y="0"/>
                      <a:pt x="19" y="0"/>
                      <a:pt x="15" y="2"/>
                    </a:cubicBezTo>
                    <a:cubicBezTo>
                      <a:pt x="12" y="3"/>
                      <a:pt x="9" y="5"/>
                      <a:pt x="6" y="8"/>
                    </a:cubicBezTo>
                    <a:cubicBezTo>
                      <a:pt x="4" y="9"/>
                      <a:pt x="3" y="11"/>
                      <a:pt x="1" y="13"/>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4" name="Freeform 572"/>
              <p:cNvSpPr/>
              <p:nvPr/>
            </p:nvSpPr>
            <p:spPr bwMode="auto">
              <a:xfrm>
                <a:off x="8877301" y="2632075"/>
                <a:ext cx="112713" cy="117475"/>
              </a:xfrm>
              <a:custGeom>
                <a:avLst/>
                <a:gdLst>
                  <a:gd name="T0" fmla="*/ 21 w 30"/>
                  <a:gd name="T1" fmla="*/ 8 h 31"/>
                  <a:gd name="T2" fmla="*/ 23 w 30"/>
                  <a:gd name="T3" fmla="*/ 3 h 31"/>
                  <a:gd name="T4" fmla="*/ 18 w 30"/>
                  <a:gd name="T5" fmla="*/ 1 h 31"/>
                  <a:gd name="T6" fmla="*/ 13 w 30"/>
                  <a:gd name="T7" fmla="*/ 4 h 31"/>
                  <a:gd name="T8" fmla="*/ 8 w 30"/>
                  <a:gd name="T9" fmla="*/ 8 h 31"/>
                  <a:gd name="T10" fmla="*/ 1 w 30"/>
                  <a:gd name="T11" fmla="*/ 19 h 31"/>
                  <a:gd name="T12" fmla="*/ 2 w 30"/>
                  <a:gd name="T13" fmla="*/ 29 h 31"/>
                  <a:gd name="T14" fmla="*/ 13 w 30"/>
                  <a:gd name="T15" fmla="*/ 30 h 31"/>
                  <a:gd name="T16" fmla="*/ 27 w 30"/>
                  <a:gd name="T17" fmla="*/ 17 h 31"/>
                  <a:gd name="T18" fmla="*/ 30 w 30"/>
                  <a:gd name="T19" fmla="*/ 12 h 31"/>
                  <a:gd name="T20" fmla="*/ 28 w 30"/>
                  <a:gd name="T21" fmla="*/ 7 h 31"/>
                  <a:gd name="T22" fmla="*/ 23 w 30"/>
                  <a:gd name="T23" fmla="*/ 9 h 31"/>
                  <a:gd name="T24" fmla="*/ 21 w 30"/>
                  <a:gd name="T25" fmla="*/ 13 h 31"/>
                  <a:gd name="T26" fmla="*/ 10 w 30"/>
                  <a:gd name="T27" fmla="*/ 23 h 31"/>
                  <a:gd name="T28" fmla="*/ 7 w 30"/>
                  <a:gd name="T29" fmla="*/ 24 h 31"/>
                  <a:gd name="T30" fmla="*/ 8 w 30"/>
                  <a:gd name="T31" fmla="*/ 21 h 31"/>
                  <a:gd name="T32" fmla="*/ 13 w 30"/>
                  <a:gd name="T33" fmla="*/ 13 h 31"/>
                  <a:gd name="T34" fmla="*/ 17 w 30"/>
                  <a:gd name="T35" fmla="*/ 10 h 31"/>
                  <a:gd name="T36" fmla="*/ 21 w 30"/>
                  <a:gd name="T37"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1">
                    <a:moveTo>
                      <a:pt x="21" y="8"/>
                    </a:moveTo>
                    <a:cubicBezTo>
                      <a:pt x="23" y="7"/>
                      <a:pt x="24" y="5"/>
                      <a:pt x="23" y="3"/>
                    </a:cubicBezTo>
                    <a:cubicBezTo>
                      <a:pt x="22" y="1"/>
                      <a:pt x="20" y="0"/>
                      <a:pt x="18" y="1"/>
                    </a:cubicBezTo>
                    <a:cubicBezTo>
                      <a:pt x="17" y="2"/>
                      <a:pt x="15" y="3"/>
                      <a:pt x="13" y="4"/>
                    </a:cubicBezTo>
                    <a:cubicBezTo>
                      <a:pt x="11" y="5"/>
                      <a:pt x="10" y="7"/>
                      <a:pt x="8" y="8"/>
                    </a:cubicBezTo>
                    <a:cubicBezTo>
                      <a:pt x="5" y="12"/>
                      <a:pt x="3" y="16"/>
                      <a:pt x="1" y="19"/>
                    </a:cubicBezTo>
                    <a:cubicBezTo>
                      <a:pt x="0" y="23"/>
                      <a:pt x="0" y="27"/>
                      <a:pt x="2" y="29"/>
                    </a:cubicBezTo>
                    <a:cubicBezTo>
                      <a:pt x="5" y="31"/>
                      <a:pt x="8" y="31"/>
                      <a:pt x="13" y="30"/>
                    </a:cubicBezTo>
                    <a:cubicBezTo>
                      <a:pt x="18" y="27"/>
                      <a:pt x="23" y="22"/>
                      <a:pt x="27" y="17"/>
                    </a:cubicBezTo>
                    <a:cubicBezTo>
                      <a:pt x="28" y="15"/>
                      <a:pt x="29" y="14"/>
                      <a:pt x="30" y="12"/>
                    </a:cubicBezTo>
                    <a:cubicBezTo>
                      <a:pt x="30" y="10"/>
                      <a:pt x="29" y="8"/>
                      <a:pt x="28" y="7"/>
                    </a:cubicBezTo>
                    <a:cubicBezTo>
                      <a:pt x="26" y="7"/>
                      <a:pt x="24" y="7"/>
                      <a:pt x="23" y="9"/>
                    </a:cubicBezTo>
                    <a:cubicBezTo>
                      <a:pt x="22" y="10"/>
                      <a:pt x="22" y="12"/>
                      <a:pt x="21" y="13"/>
                    </a:cubicBezTo>
                    <a:cubicBezTo>
                      <a:pt x="18" y="17"/>
                      <a:pt x="14" y="21"/>
                      <a:pt x="10" y="23"/>
                    </a:cubicBezTo>
                    <a:cubicBezTo>
                      <a:pt x="8" y="24"/>
                      <a:pt x="7" y="24"/>
                      <a:pt x="7" y="24"/>
                    </a:cubicBezTo>
                    <a:cubicBezTo>
                      <a:pt x="7" y="24"/>
                      <a:pt x="7" y="23"/>
                      <a:pt x="8" y="21"/>
                    </a:cubicBezTo>
                    <a:cubicBezTo>
                      <a:pt x="9" y="19"/>
                      <a:pt x="11" y="16"/>
                      <a:pt x="13" y="13"/>
                    </a:cubicBezTo>
                    <a:cubicBezTo>
                      <a:pt x="15" y="12"/>
                      <a:pt x="16" y="11"/>
                      <a:pt x="17" y="10"/>
                    </a:cubicBezTo>
                    <a:cubicBezTo>
                      <a:pt x="19" y="9"/>
                      <a:pt x="20" y="8"/>
                      <a:pt x="21" y="8"/>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5" name="Freeform 573"/>
              <p:cNvSpPr/>
              <p:nvPr/>
            </p:nvSpPr>
            <p:spPr bwMode="auto">
              <a:xfrm>
                <a:off x="8970963" y="2620963"/>
                <a:ext cx="131763" cy="82550"/>
              </a:xfrm>
              <a:custGeom>
                <a:avLst/>
                <a:gdLst>
                  <a:gd name="T0" fmla="*/ 7 w 35"/>
                  <a:gd name="T1" fmla="*/ 0 h 22"/>
                  <a:gd name="T2" fmla="*/ 3 w 35"/>
                  <a:gd name="T3" fmla="*/ 4 h 22"/>
                  <a:gd name="T4" fmla="*/ 7 w 35"/>
                  <a:gd name="T5" fmla="*/ 7 h 22"/>
                  <a:gd name="T6" fmla="*/ 12 w 35"/>
                  <a:gd name="T7" fmla="*/ 7 h 22"/>
                  <a:gd name="T8" fmla="*/ 17 w 35"/>
                  <a:gd name="T9" fmla="*/ 8 h 22"/>
                  <a:gd name="T10" fmla="*/ 26 w 35"/>
                  <a:gd name="T11" fmla="*/ 12 h 22"/>
                  <a:gd name="T12" fmla="*/ 28 w 35"/>
                  <a:gd name="T13" fmla="*/ 14 h 22"/>
                  <a:gd name="T14" fmla="*/ 25 w 35"/>
                  <a:gd name="T15" fmla="*/ 14 h 22"/>
                  <a:gd name="T16" fmla="*/ 16 w 35"/>
                  <a:gd name="T17" fmla="*/ 14 h 22"/>
                  <a:gd name="T18" fmla="*/ 15 w 35"/>
                  <a:gd name="T19" fmla="*/ 13 h 22"/>
                  <a:gd name="T20" fmla="*/ 10 w 35"/>
                  <a:gd name="T21" fmla="*/ 12 h 22"/>
                  <a:gd name="T22" fmla="*/ 7 w 35"/>
                  <a:gd name="T23" fmla="*/ 10 h 22"/>
                  <a:gd name="T24" fmla="*/ 1 w 35"/>
                  <a:gd name="T25" fmla="*/ 11 h 22"/>
                  <a:gd name="T26" fmla="*/ 2 w 35"/>
                  <a:gd name="T27" fmla="*/ 16 h 22"/>
                  <a:gd name="T28" fmla="*/ 7 w 35"/>
                  <a:gd name="T29" fmla="*/ 18 h 22"/>
                  <a:gd name="T30" fmla="*/ 26 w 35"/>
                  <a:gd name="T31" fmla="*/ 21 h 22"/>
                  <a:gd name="T32" fmla="*/ 35 w 35"/>
                  <a:gd name="T33" fmla="*/ 15 h 22"/>
                  <a:gd name="T34" fmla="*/ 30 w 35"/>
                  <a:gd name="T35" fmla="*/ 6 h 22"/>
                  <a:gd name="T36" fmla="*/ 18 w 35"/>
                  <a:gd name="T37" fmla="*/ 1 h 22"/>
                  <a:gd name="T38" fmla="*/ 12 w 35"/>
                  <a:gd name="T39" fmla="*/ 0 h 22"/>
                  <a:gd name="T40" fmla="*/ 7 w 35"/>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22">
                    <a:moveTo>
                      <a:pt x="7" y="0"/>
                    </a:moveTo>
                    <a:cubicBezTo>
                      <a:pt x="5" y="0"/>
                      <a:pt x="3" y="2"/>
                      <a:pt x="3" y="4"/>
                    </a:cubicBezTo>
                    <a:cubicBezTo>
                      <a:pt x="4" y="6"/>
                      <a:pt x="5" y="8"/>
                      <a:pt x="7" y="7"/>
                    </a:cubicBezTo>
                    <a:cubicBezTo>
                      <a:pt x="9" y="7"/>
                      <a:pt x="10" y="7"/>
                      <a:pt x="12" y="7"/>
                    </a:cubicBezTo>
                    <a:cubicBezTo>
                      <a:pt x="13" y="7"/>
                      <a:pt x="15" y="8"/>
                      <a:pt x="17" y="8"/>
                    </a:cubicBezTo>
                    <a:cubicBezTo>
                      <a:pt x="20" y="9"/>
                      <a:pt x="24" y="10"/>
                      <a:pt x="26" y="12"/>
                    </a:cubicBezTo>
                    <a:cubicBezTo>
                      <a:pt x="27" y="13"/>
                      <a:pt x="28" y="13"/>
                      <a:pt x="28" y="14"/>
                    </a:cubicBezTo>
                    <a:cubicBezTo>
                      <a:pt x="28" y="14"/>
                      <a:pt x="27" y="14"/>
                      <a:pt x="25" y="14"/>
                    </a:cubicBezTo>
                    <a:cubicBezTo>
                      <a:pt x="23" y="15"/>
                      <a:pt x="19" y="14"/>
                      <a:pt x="16" y="14"/>
                    </a:cubicBezTo>
                    <a:cubicBezTo>
                      <a:pt x="15" y="14"/>
                      <a:pt x="15" y="14"/>
                      <a:pt x="15" y="13"/>
                    </a:cubicBezTo>
                    <a:cubicBezTo>
                      <a:pt x="14" y="13"/>
                      <a:pt x="12" y="13"/>
                      <a:pt x="10" y="12"/>
                    </a:cubicBezTo>
                    <a:cubicBezTo>
                      <a:pt x="9" y="11"/>
                      <a:pt x="8" y="11"/>
                      <a:pt x="7" y="10"/>
                    </a:cubicBezTo>
                    <a:cubicBezTo>
                      <a:pt x="5" y="9"/>
                      <a:pt x="3" y="9"/>
                      <a:pt x="1" y="11"/>
                    </a:cubicBezTo>
                    <a:cubicBezTo>
                      <a:pt x="0" y="12"/>
                      <a:pt x="1" y="14"/>
                      <a:pt x="2" y="16"/>
                    </a:cubicBezTo>
                    <a:cubicBezTo>
                      <a:pt x="4" y="17"/>
                      <a:pt x="6" y="18"/>
                      <a:pt x="7" y="18"/>
                    </a:cubicBezTo>
                    <a:cubicBezTo>
                      <a:pt x="13" y="21"/>
                      <a:pt x="20" y="22"/>
                      <a:pt x="26" y="21"/>
                    </a:cubicBezTo>
                    <a:cubicBezTo>
                      <a:pt x="31" y="21"/>
                      <a:pt x="34" y="19"/>
                      <a:pt x="35" y="15"/>
                    </a:cubicBezTo>
                    <a:cubicBezTo>
                      <a:pt x="35" y="12"/>
                      <a:pt x="33" y="9"/>
                      <a:pt x="30" y="6"/>
                    </a:cubicBezTo>
                    <a:cubicBezTo>
                      <a:pt x="27" y="4"/>
                      <a:pt x="23" y="2"/>
                      <a:pt x="18" y="1"/>
                    </a:cubicBezTo>
                    <a:cubicBezTo>
                      <a:pt x="16" y="1"/>
                      <a:pt x="14" y="0"/>
                      <a:pt x="12" y="0"/>
                    </a:cubicBezTo>
                    <a:cubicBezTo>
                      <a:pt x="10" y="0"/>
                      <a:pt x="8" y="0"/>
                      <a:pt x="7" y="0"/>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6" name="Freeform 574"/>
              <p:cNvSpPr/>
              <p:nvPr/>
            </p:nvSpPr>
            <p:spPr bwMode="auto">
              <a:xfrm>
                <a:off x="8843963" y="2590800"/>
                <a:ext cx="112713" cy="82550"/>
              </a:xfrm>
              <a:custGeom>
                <a:avLst/>
                <a:gdLst>
                  <a:gd name="T0" fmla="*/ 25 w 30"/>
                  <a:gd name="T1" fmla="*/ 10 h 22"/>
                  <a:gd name="T2" fmla="*/ 29 w 30"/>
                  <a:gd name="T3" fmla="*/ 8 h 22"/>
                  <a:gd name="T4" fmla="*/ 27 w 30"/>
                  <a:gd name="T5" fmla="*/ 3 h 22"/>
                  <a:gd name="T6" fmla="*/ 25 w 30"/>
                  <a:gd name="T7" fmla="*/ 3 h 22"/>
                  <a:gd name="T8" fmla="*/ 10 w 30"/>
                  <a:gd name="T9" fmla="*/ 1 h 22"/>
                  <a:gd name="T10" fmla="*/ 10 w 30"/>
                  <a:gd name="T11" fmla="*/ 1 h 22"/>
                  <a:gd name="T12" fmla="*/ 2 w 30"/>
                  <a:gd name="T13" fmla="*/ 7 h 22"/>
                  <a:gd name="T14" fmla="*/ 18 w 30"/>
                  <a:gd name="T15" fmla="*/ 21 h 22"/>
                  <a:gd name="T16" fmla="*/ 20 w 30"/>
                  <a:gd name="T17" fmla="*/ 22 h 22"/>
                  <a:gd name="T18" fmla="*/ 22 w 30"/>
                  <a:gd name="T19" fmla="*/ 22 h 22"/>
                  <a:gd name="T20" fmla="*/ 26 w 30"/>
                  <a:gd name="T21" fmla="*/ 19 h 22"/>
                  <a:gd name="T22" fmla="*/ 23 w 30"/>
                  <a:gd name="T23" fmla="*/ 15 h 22"/>
                  <a:gd name="T24" fmla="*/ 21 w 30"/>
                  <a:gd name="T25" fmla="*/ 15 h 22"/>
                  <a:gd name="T26" fmla="*/ 19 w 30"/>
                  <a:gd name="T27" fmla="*/ 14 h 22"/>
                  <a:gd name="T28" fmla="*/ 9 w 30"/>
                  <a:gd name="T29" fmla="*/ 9 h 22"/>
                  <a:gd name="T30" fmla="*/ 20 w 30"/>
                  <a:gd name="T31" fmla="*/ 9 h 22"/>
                  <a:gd name="T32" fmla="*/ 21 w 30"/>
                  <a:gd name="T33" fmla="*/ 9 h 22"/>
                  <a:gd name="T34" fmla="*/ 23 w 30"/>
                  <a:gd name="T35" fmla="*/ 9 h 22"/>
                  <a:gd name="T36" fmla="*/ 25 w 30"/>
                  <a:gd name="T3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2">
                    <a:moveTo>
                      <a:pt x="25" y="10"/>
                    </a:moveTo>
                    <a:cubicBezTo>
                      <a:pt x="26" y="11"/>
                      <a:pt x="29" y="10"/>
                      <a:pt x="29" y="8"/>
                    </a:cubicBezTo>
                    <a:cubicBezTo>
                      <a:pt x="30" y="6"/>
                      <a:pt x="29" y="4"/>
                      <a:pt x="27" y="3"/>
                    </a:cubicBezTo>
                    <a:cubicBezTo>
                      <a:pt x="26" y="3"/>
                      <a:pt x="26" y="3"/>
                      <a:pt x="25" y="3"/>
                    </a:cubicBezTo>
                    <a:cubicBezTo>
                      <a:pt x="20" y="1"/>
                      <a:pt x="15" y="0"/>
                      <a:pt x="10" y="1"/>
                    </a:cubicBezTo>
                    <a:cubicBezTo>
                      <a:pt x="10" y="1"/>
                      <a:pt x="10" y="1"/>
                      <a:pt x="10" y="1"/>
                    </a:cubicBezTo>
                    <a:cubicBezTo>
                      <a:pt x="5" y="2"/>
                      <a:pt x="2" y="4"/>
                      <a:pt x="2" y="7"/>
                    </a:cubicBezTo>
                    <a:cubicBezTo>
                      <a:pt x="0" y="15"/>
                      <a:pt x="12" y="20"/>
                      <a:pt x="18" y="21"/>
                    </a:cubicBezTo>
                    <a:cubicBezTo>
                      <a:pt x="18" y="21"/>
                      <a:pt x="19" y="22"/>
                      <a:pt x="20" y="22"/>
                    </a:cubicBezTo>
                    <a:cubicBezTo>
                      <a:pt x="21" y="22"/>
                      <a:pt x="22" y="22"/>
                      <a:pt x="22" y="22"/>
                    </a:cubicBezTo>
                    <a:cubicBezTo>
                      <a:pt x="24" y="22"/>
                      <a:pt x="26" y="21"/>
                      <a:pt x="26" y="19"/>
                    </a:cubicBezTo>
                    <a:cubicBezTo>
                      <a:pt x="27" y="17"/>
                      <a:pt x="25" y="15"/>
                      <a:pt x="23" y="15"/>
                    </a:cubicBezTo>
                    <a:cubicBezTo>
                      <a:pt x="22" y="15"/>
                      <a:pt x="22" y="15"/>
                      <a:pt x="21" y="15"/>
                    </a:cubicBezTo>
                    <a:cubicBezTo>
                      <a:pt x="21" y="15"/>
                      <a:pt x="20" y="14"/>
                      <a:pt x="19" y="14"/>
                    </a:cubicBezTo>
                    <a:cubicBezTo>
                      <a:pt x="16" y="13"/>
                      <a:pt x="8" y="10"/>
                      <a:pt x="9" y="9"/>
                    </a:cubicBezTo>
                    <a:cubicBezTo>
                      <a:pt x="9" y="7"/>
                      <a:pt x="20" y="9"/>
                      <a:pt x="20" y="9"/>
                    </a:cubicBezTo>
                    <a:cubicBezTo>
                      <a:pt x="21" y="9"/>
                      <a:pt x="21" y="9"/>
                      <a:pt x="21" y="9"/>
                    </a:cubicBezTo>
                    <a:cubicBezTo>
                      <a:pt x="22" y="9"/>
                      <a:pt x="22" y="9"/>
                      <a:pt x="23" y="9"/>
                    </a:cubicBezTo>
                    <a:cubicBezTo>
                      <a:pt x="23" y="10"/>
                      <a:pt x="24" y="10"/>
                      <a:pt x="25" y="10"/>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7" name="Freeform 575"/>
              <p:cNvSpPr>
                <a:spLocks noEditPoints="1"/>
              </p:cNvSpPr>
              <p:nvPr/>
            </p:nvSpPr>
            <p:spPr bwMode="auto">
              <a:xfrm>
                <a:off x="8934451" y="2606675"/>
                <a:ext cx="77788" cy="85725"/>
              </a:xfrm>
              <a:custGeom>
                <a:avLst/>
                <a:gdLst>
                  <a:gd name="T0" fmla="*/ 16 w 21"/>
                  <a:gd name="T1" fmla="*/ 3 h 23"/>
                  <a:gd name="T2" fmla="*/ 21 w 21"/>
                  <a:gd name="T3" fmla="*/ 8 h 23"/>
                  <a:gd name="T4" fmla="*/ 20 w 21"/>
                  <a:gd name="T5" fmla="*/ 16 h 23"/>
                  <a:gd name="T6" fmla="*/ 6 w 21"/>
                  <a:gd name="T7" fmla="*/ 20 h 23"/>
                  <a:gd name="T8" fmla="*/ 2 w 21"/>
                  <a:gd name="T9" fmla="*/ 6 h 23"/>
                  <a:gd name="T10" fmla="*/ 16 w 21"/>
                  <a:gd name="T11" fmla="*/ 3 h 23"/>
                  <a:gd name="T12" fmla="*/ 12 w 21"/>
                  <a:gd name="T13" fmla="*/ 9 h 23"/>
                  <a:gd name="T14" fmla="*/ 9 w 21"/>
                  <a:gd name="T15" fmla="*/ 10 h 23"/>
                  <a:gd name="T16" fmla="*/ 10 w 21"/>
                  <a:gd name="T17" fmla="*/ 14 h 23"/>
                  <a:gd name="T18" fmla="*/ 13 w 21"/>
                  <a:gd name="T19" fmla="*/ 12 h 23"/>
                  <a:gd name="T20" fmla="*/ 12 w 21"/>
                  <a:gd name="T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3">
                    <a:moveTo>
                      <a:pt x="16" y="3"/>
                    </a:moveTo>
                    <a:cubicBezTo>
                      <a:pt x="18" y="4"/>
                      <a:pt x="20" y="6"/>
                      <a:pt x="21" y="8"/>
                    </a:cubicBezTo>
                    <a:cubicBezTo>
                      <a:pt x="21" y="11"/>
                      <a:pt x="21" y="14"/>
                      <a:pt x="20" y="16"/>
                    </a:cubicBezTo>
                    <a:cubicBezTo>
                      <a:pt x="17" y="21"/>
                      <a:pt x="11" y="23"/>
                      <a:pt x="6" y="20"/>
                    </a:cubicBezTo>
                    <a:cubicBezTo>
                      <a:pt x="2" y="17"/>
                      <a:pt x="0" y="11"/>
                      <a:pt x="2" y="6"/>
                    </a:cubicBezTo>
                    <a:cubicBezTo>
                      <a:pt x="5" y="2"/>
                      <a:pt x="11" y="0"/>
                      <a:pt x="16" y="3"/>
                    </a:cubicBezTo>
                    <a:close/>
                    <a:moveTo>
                      <a:pt x="12" y="9"/>
                    </a:moveTo>
                    <a:cubicBezTo>
                      <a:pt x="11" y="8"/>
                      <a:pt x="9" y="9"/>
                      <a:pt x="9" y="10"/>
                    </a:cubicBezTo>
                    <a:cubicBezTo>
                      <a:pt x="8" y="11"/>
                      <a:pt x="8" y="13"/>
                      <a:pt x="10" y="14"/>
                    </a:cubicBezTo>
                    <a:cubicBezTo>
                      <a:pt x="11" y="14"/>
                      <a:pt x="13" y="14"/>
                      <a:pt x="13" y="12"/>
                    </a:cubicBezTo>
                    <a:cubicBezTo>
                      <a:pt x="14" y="11"/>
                      <a:pt x="14" y="10"/>
                      <a:pt x="12" y="9"/>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8" name="Freeform 576"/>
              <p:cNvSpPr/>
              <p:nvPr/>
            </p:nvSpPr>
            <p:spPr bwMode="auto">
              <a:xfrm>
                <a:off x="8956676" y="2959100"/>
                <a:ext cx="269875" cy="41275"/>
              </a:xfrm>
              <a:custGeom>
                <a:avLst/>
                <a:gdLst>
                  <a:gd name="T0" fmla="*/ 67 w 72"/>
                  <a:gd name="T1" fmla="*/ 11 h 11"/>
                  <a:gd name="T2" fmla="*/ 72 w 72"/>
                  <a:gd name="T3" fmla="*/ 6 h 11"/>
                  <a:gd name="T4" fmla="*/ 67 w 72"/>
                  <a:gd name="T5" fmla="*/ 0 h 11"/>
                  <a:gd name="T6" fmla="*/ 6 w 72"/>
                  <a:gd name="T7" fmla="*/ 0 h 11"/>
                  <a:gd name="T8" fmla="*/ 0 w 72"/>
                  <a:gd name="T9" fmla="*/ 6 h 11"/>
                  <a:gd name="T10" fmla="*/ 6 w 72"/>
                  <a:gd name="T11" fmla="*/ 11 h 11"/>
                  <a:gd name="T12" fmla="*/ 67 w 7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2" h="11">
                    <a:moveTo>
                      <a:pt x="67" y="11"/>
                    </a:moveTo>
                    <a:cubicBezTo>
                      <a:pt x="70" y="11"/>
                      <a:pt x="72" y="9"/>
                      <a:pt x="72" y="6"/>
                    </a:cubicBezTo>
                    <a:cubicBezTo>
                      <a:pt x="72" y="3"/>
                      <a:pt x="70" y="0"/>
                      <a:pt x="67" y="0"/>
                    </a:cubicBezTo>
                    <a:cubicBezTo>
                      <a:pt x="6" y="0"/>
                      <a:pt x="6" y="0"/>
                      <a:pt x="6" y="0"/>
                    </a:cubicBezTo>
                    <a:cubicBezTo>
                      <a:pt x="3" y="0"/>
                      <a:pt x="0" y="3"/>
                      <a:pt x="0" y="6"/>
                    </a:cubicBezTo>
                    <a:cubicBezTo>
                      <a:pt x="0" y="9"/>
                      <a:pt x="3" y="11"/>
                      <a:pt x="6" y="11"/>
                    </a:cubicBezTo>
                    <a:cubicBezTo>
                      <a:pt x="67" y="11"/>
                      <a:pt x="67" y="11"/>
                      <a:pt x="67" y="11"/>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9" name="Freeform 577"/>
              <p:cNvSpPr/>
              <p:nvPr/>
            </p:nvSpPr>
            <p:spPr bwMode="auto">
              <a:xfrm>
                <a:off x="9031288" y="2967038"/>
                <a:ext cx="41275" cy="236538"/>
              </a:xfrm>
              <a:custGeom>
                <a:avLst/>
                <a:gdLst>
                  <a:gd name="T0" fmla="*/ 7 w 11"/>
                  <a:gd name="T1" fmla="*/ 3 h 63"/>
                  <a:gd name="T2" fmla="*/ 3 w 11"/>
                  <a:gd name="T3" fmla="*/ 1 h 63"/>
                  <a:gd name="T4" fmla="*/ 0 w 11"/>
                  <a:gd name="T5" fmla="*/ 5 h 63"/>
                  <a:gd name="T6" fmla="*/ 3 w 11"/>
                  <a:gd name="T7" fmla="*/ 18 h 63"/>
                  <a:gd name="T8" fmla="*/ 4 w 11"/>
                  <a:gd name="T9" fmla="*/ 32 h 63"/>
                  <a:gd name="T10" fmla="*/ 3 w 11"/>
                  <a:gd name="T11" fmla="*/ 45 h 63"/>
                  <a:gd name="T12" fmla="*/ 0 w 11"/>
                  <a:gd name="T13" fmla="*/ 58 h 63"/>
                  <a:gd name="T14" fmla="*/ 3 w 11"/>
                  <a:gd name="T15" fmla="*/ 62 h 63"/>
                  <a:gd name="T16" fmla="*/ 7 w 11"/>
                  <a:gd name="T17" fmla="*/ 60 h 63"/>
                  <a:gd name="T18" fmla="*/ 10 w 11"/>
                  <a:gd name="T19" fmla="*/ 46 h 63"/>
                  <a:gd name="T20" fmla="*/ 11 w 11"/>
                  <a:gd name="T21" fmla="*/ 32 h 63"/>
                  <a:gd name="T22" fmla="*/ 10 w 11"/>
                  <a:gd name="T23" fmla="*/ 17 h 63"/>
                  <a:gd name="T24" fmla="*/ 7 w 11"/>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3">
                    <a:moveTo>
                      <a:pt x="7" y="3"/>
                    </a:moveTo>
                    <a:cubicBezTo>
                      <a:pt x="7" y="1"/>
                      <a:pt x="5" y="0"/>
                      <a:pt x="3" y="1"/>
                    </a:cubicBezTo>
                    <a:cubicBezTo>
                      <a:pt x="1" y="1"/>
                      <a:pt x="0" y="3"/>
                      <a:pt x="0" y="5"/>
                    </a:cubicBezTo>
                    <a:cubicBezTo>
                      <a:pt x="1" y="9"/>
                      <a:pt x="2" y="14"/>
                      <a:pt x="3" y="18"/>
                    </a:cubicBezTo>
                    <a:cubicBezTo>
                      <a:pt x="3" y="22"/>
                      <a:pt x="4" y="27"/>
                      <a:pt x="4" y="32"/>
                    </a:cubicBezTo>
                    <a:cubicBezTo>
                      <a:pt x="4" y="36"/>
                      <a:pt x="3" y="41"/>
                      <a:pt x="3" y="45"/>
                    </a:cubicBezTo>
                    <a:cubicBezTo>
                      <a:pt x="2" y="50"/>
                      <a:pt x="1" y="54"/>
                      <a:pt x="0" y="58"/>
                    </a:cubicBezTo>
                    <a:cubicBezTo>
                      <a:pt x="0" y="60"/>
                      <a:pt x="1" y="62"/>
                      <a:pt x="3" y="62"/>
                    </a:cubicBezTo>
                    <a:cubicBezTo>
                      <a:pt x="5" y="63"/>
                      <a:pt x="7" y="62"/>
                      <a:pt x="7" y="60"/>
                    </a:cubicBezTo>
                    <a:cubicBezTo>
                      <a:pt x="8" y="55"/>
                      <a:pt x="9" y="51"/>
                      <a:pt x="10" y="46"/>
                    </a:cubicBezTo>
                    <a:cubicBezTo>
                      <a:pt x="11" y="41"/>
                      <a:pt x="11" y="36"/>
                      <a:pt x="11" y="32"/>
                    </a:cubicBezTo>
                    <a:cubicBezTo>
                      <a:pt x="11" y="27"/>
                      <a:pt x="11" y="22"/>
                      <a:pt x="10" y="17"/>
                    </a:cubicBezTo>
                    <a:cubicBezTo>
                      <a:pt x="9" y="12"/>
                      <a:pt x="8" y="8"/>
                      <a:pt x="7" y="3"/>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90" name="Freeform 578"/>
              <p:cNvSpPr/>
              <p:nvPr/>
            </p:nvSpPr>
            <p:spPr bwMode="auto">
              <a:xfrm>
                <a:off x="9110663" y="2967038"/>
                <a:ext cx="41275" cy="236538"/>
              </a:xfrm>
              <a:custGeom>
                <a:avLst/>
                <a:gdLst>
                  <a:gd name="T0" fmla="*/ 11 w 11"/>
                  <a:gd name="T1" fmla="*/ 5 h 63"/>
                  <a:gd name="T2" fmla="*/ 8 w 11"/>
                  <a:gd name="T3" fmla="*/ 1 h 63"/>
                  <a:gd name="T4" fmla="*/ 4 w 11"/>
                  <a:gd name="T5" fmla="*/ 3 h 63"/>
                  <a:gd name="T6" fmla="*/ 1 w 11"/>
                  <a:gd name="T7" fmla="*/ 17 h 63"/>
                  <a:gd name="T8" fmla="*/ 0 w 11"/>
                  <a:gd name="T9" fmla="*/ 32 h 63"/>
                  <a:gd name="T10" fmla="*/ 1 w 11"/>
                  <a:gd name="T11" fmla="*/ 46 h 63"/>
                  <a:gd name="T12" fmla="*/ 4 w 11"/>
                  <a:gd name="T13" fmla="*/ 60 h 63"/>
                  <a:gd name="T14" fmla="*/ 8 w 11"/>
                  <a:gd name="T15" fmla="*/ 62 h 63"/>
                  <a:gd name="T16" fmla="*/ 11 w 11"/>
                  <a:gd name="T17" fmla="*/ 58 h 63"/>
                  <a:gd name="T18" fmla="*/ 8 w 11"/>
                  <a:gd name="T19" fmla="*/ 45 h 63"/>
                  <a:gd name="T20" fmla="*/ 8 w 11"/>
                  <a:gd name="T21" fmla="*/ 32 h 63"/>
                  <a:gd name="T22" fmla="*/ 8 w 11"/>
                  <a:gd name="T23" fmla="*/ 18 h 63"/>
                  <a:gd name="T24" fmla="*/ 11 w 11"/>
                  <a:gd name="T25"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63">
                    <a:moveTo>
                      <a:pt x="11" y="5"/>
                    </a:moveTo>
                    <a:cubicBezTo>
                      <a:pt x="11" y="3"/>
                      <a:pt x="10" y="1"/>
                      <a:pt x="8" y="1"/>
                    </a:cubicBezTo>
                    <a:cubicBezTo>
                      <a:pt x="7" y="0"/>
                      <a:pt x="5" y="1"/>
                      <a:pt x="4" y="3"/>
                    </a:cubicBezTo>
                    <a:cubicBezTo>
                      <a:pt x="3" y="8"/>
                      <a:pt x="2" y="12"/>
                      <a:pt x="1" y="17"/>
                    </a:cubicBezTo>
                    <a:cubicBezTo>
                      <a:pt x="1" y="22"/>
                      <a:pt x="0" y="27"/>
                      <a:pt x="0" y="32"/>
                    </a:cubicBezTo>
                    <a:cubicBezTo>
                      <a:pt x="0" y="36"/>
                      <a:pt x="1" y="41"/>
                      <a:pt x="1" y="46"/>
                    </a:cubicBezTo>
                    <a:cubicBezTo>
                      <a:pt x="2" y="51"/>
                      <a:pt x="3" y="55"/>
                      <a:pt x="4" y="60"/>
                    </a:cubicBezTo>
                    <a:cubicBezTo>
                      <a:pt x="5" y="62"/>
                      <a:pt x="7" y="63"/>
                      <a:pt x="8" y="62"/>
                    </a:cubicBezTo>
                    <a:cubicBezTo>
                      <a:pt x="10" y="62"/>
                      <a:pt x="11" y="60"/>
                      <a:pt x="11" y="58"/>
                    </a:cubicBezTo>
                    <a:cubicBezTo>
                      <a:pt x="10" y="54"/>
                      <a:pt x="9" y="50"/>
                      <a:pt x="8" y="45"/>
                    </a:cubicBezTo>
                    <a:cubicBezTo>
                      <a:pt x="8" y="41"/>
                      <a:pt x="8" y="36"/>
                      <a:pt x="8" y="32"/>
                    </a:cubicBezTo>
                    <a:cubicBezTo>
                      <a:pt x="8" y="27"/>
                      <a:pt x="8" y="22"/>
                      <a:pt x="8" y="18"/>
                    </a:cubicBezTo>
                    <a:cubicBezTo>
                      <a:pt x="9" y="14"/>
                      <a:pt x="10" y="9"/>
                      <a:pt x="11" y="5"/>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91" name="Freeform 579"/>
              <p:cNvSpPr/>
              <p:nvPr/>
            </p:nvSpPr>
            <p:spPr bwMode="auto">
              <a:xfrm>
                <a:off x="9042401" y="3121025"/>
                <a:ext cx="98425" cy="30163"/>
              </a:xfrm>
              <a:custGeom>
                <a:avLst/>
                <a:gdLst>
                  <a:gd name="T0" fmla="*/ 4 w 26"/>
                  <a:gd name="T1" fmla="*/ 0 h 8"/>
                  <a:gd name="T2" fmla="*/ 0 w 26"/>
                  <a:gd name="T3" fmla="*/ 4 h 8"/>
                  <a:gd name="T4" fmla="*/ 4 w 26"/>
                  <a:gd name="T5" fmla="*/ 8 h 8"/>
                  <a:gd name="T6" fmla="*/ 22 w 26"/>
                  <a:gd name="T7" fmla="*/ 8 h 8"/>
                  <a:gd name="T8" fmla="*/ 26 w 26"/>
                  <a:gd name="T9" fmla="*/ 4 h 8"/>
                  <a:gd name="T10" fmla="*/ 22 w 26"/>
                  <a:gd name="T11" fmla="*/ 0 h 8"/>
                  <a:gd name="T12" fmla="*/ 4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4" y="0"/>
                    </a:moveTo>
                    <a:cubicBezTo>
                      <a:pt x="2" y="0"/>
                      <a:pt x="0" y="2"/>
                      <a:pt x="0" y="4"/>
                    </a:cubicBezTo>
                    <a:cubicBezTo>
                      <a:pt x="0" y="6"/>
                      <a:pt x="2" y="8"/>
                      <a:pt x="4" y="8"/>
                    </a:cubicBezTo>
                    <a:cubicBezTo>
                      <a:pt x="22" y="8"/>
                      <a:pt x="22" y="8"/>
                      <a:pt x="22" y="8"/>
                    </a:cubicBezTo>
                    <a:cubicBezTo>
                      <a:pt x="24" y="8"/>
                      <a:pt x="26" y="6"/>
                      <a:pt x="26" y="4"/>
                    </a:cubicBezTo>
                    <a:cubicBezTo>
                      <a:pt x="26" y="2"/>
                      <a:pt x="24" y="0"/>
                      <a:pt x="22" y="0"/>
                    </a:cubicBezTo>
                    <a:cubicBezTo>
                      <a:pt x="4" y="0"/>
                      <a:pt x="4" y="0"/>
                      <a:pt x="4" y="0"/>
                    </a:cubicBezTo>
                    <a:close/>
                  </a:path>
                </a:pathLst>
              </a:custGeom>
              <a:grp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grpSp>
      </p:grpSp>
      <p:sp>
        <p:nvSpPr>
          <p:cNvPr id="192"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randombar(horizontal)">
                                      <p:cBhvr>
                                        <p:cTn id="7" dur="500"/>
                                        <p:tgtEl>
                                          <p:spTgt spid="19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wipe(down)">
                                      <p:cBhvr>
                                        <p:cTn id="11" dur="500"/>
                                        <p:tgtEl>
                                          <p:spTgt spid="133"/>
                                        </p:tgtEl>
                                      </p:cBhvr>
                                    </p:animEffect>
                                  </p:childTnLst>
                                </p:cTn>
                              </p:par>
                            </p:childTnLst>
                          </p:cTn>
                        </p:par>
                        <p:par>
                          <p:cTn id="12" fill="hold">
                            <p:stCondLst>
                              <p:cond delay="1000"/>
                            </p:stCondLst>
                            <p:childTnLst>
                              <p:par>
                                <p:cTn id="13" presetID="52" presetClass="entr" presetSubtype="0" fill="hold" nodeType="afterEffect">
                                  <p:stCondLst>
                                    <p:cond delay="0"/>
                                  </p:stCondLst>
                                  <p:childTnLst>
                                    <p:set>
                                      <p:cBhvr>
                                        <p:cTn id="14" dur="1" fill="hold">
                                          <p:stCondLst>
                                            <p:cond delay="0"/>
                                          </p:stCondLst>
                                        </p:cTn>
                                        <p:tgtEl>
                                          <p:spTgt spid="151"/>
                                        </p:tgtEl>
                                        <p:attrNameLst>
                                          <p:attrName>style.visibility</p:attrName>
                                        </p:attrNameLst>
                                      </p:cBhvr>
                                      <p:to>
                                        <p:strVal val="visible"/>
                                      </p:to>
                                    </p:set>
                                    <p:animScale>
                                      <p:cBhvr>
                                        <p:cTn id="15" dur="1000" decel="50000" fill="hold">
                                          <p:stCondLst>
                                            <p:cond delay="0"/>
                                          </p:stCondLst>
                                        </p:cTn>
                                        <p:tgtEl>
                                          <p:spTgt spid="1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1"/>
                                        </p:tgtEl>
                                        <p:attrNameLst>
                                          <p:attrName>ppt_x</p:attrName>
                                          <p:attrName>ppt_y</p:attrName>
                                        </p:attrNameLst>
                                      </p:cBhvr>
                                    </p:animMotion>
                                    <p:animEffect transition="in" filter="fade">
                                      <p:cBhvr>
                                        <p:cTn id="17" dur="1000"/>
                                        <p:tgtEl>
                                          <p:spTgt spid="151"/>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34"/>
                                        </p:tgtEl>
                                        <p:attrNameLst>
                                          <p:attrName>style.visibility</p:attrName>
                                        </p:attrNameLst>
                                      </p:cBhvr>
                                      <p:to>
                                        <p:strVal val="visible"/>
                                      </p:to>
                                    </p:set>
                                    <p:animScale>
                                      <p:cBhvr>
                                        <p:cTn id="21" dur="1000" decel="50000" fill="hold">
                                          <p:stCondLst>
                                            <p:cond delay="0"/>
                                          </p:stCondLst>
                                        </p:cTn>
                                        <p:tgtEl>
                                          <p:spTgt spid="1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4"/>
                                        </p:tgtEl>
                                        <p:attrNameLst>
                                          <p:attrName>ppt_x</p:attrName>
                                          <p:attrName>ppt_y</p:attrName>
                                        </p:attrNameLst>
                                      </p:cBhvr>
                                    </p:animMotion>
                                    <p:animEffect transition="in" filter="fade">
                                      <p:cBhvr>
                                        <p:cTn id="23" dur="1000"/>
                                        <p:tgtEl>
                                          <p:spTgt spid="134"/>
                                        </p:tgtEl>
                                      </p:cBhvr>
                                    </p:animEffect>
                                  </p:childTnLst>
                                </p:cTn>
                              </p:par>
                            </p:childTnLst>
                          </p:cTn>
                        </p:par>
                        <p:par>
                          <p:cTn id="24" fill="hold">
                            <p:stCondLst>
                              <p:cond delay="3000"/>
                            </p:stCondLst>
                            <p:childTnLst>
                              <p:par>
                                <p:cTn id="25" presetID="52" presetClass="entr" presetSubtype="0" fill="hold" nodeType="afterEffect">
                                  <p:stCondLst>
                                    <p:cond delay="0"/>
                                  </p:stCondLst>
                                  <p:childTnLst>
                                    <p:set>
                                      <p:cBhvr>
                                        <p:cTn id="26" dur="1" fill="hold">
                                          <p:stCondLst>
                                            <p:cond delay="0"/>
                                          </p:stCondLst>
                                        </p:cTn>
                                        <p:tgtEl>
                                          <p:spTgt spid="173"/>
                                        </p:tgtEl>
                                        <p:attrNameLst>
                                          <p:attrName>style.visibility</p:attrName>
                                        </p:attrNameLst>
                                      </p:cBhvr>
                                      <p:to>
                                        <p:strVal val="visible"/>
                                      </p:to>
                                    </p:set>
                                    <p:animScale>
                                      <p:cBhvr>
                                        <p:cTn id="27" dur="1000" decel="50000" fill="hold">
                                          <p:stCondLst>
                                            <p:cond delay="0"/>
                                          </p:stCondLst>
                                        </p:cTn>
                                        <p:tgtEl>
                                          <p:spTgt spid="1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3"/>
                                        </p:tgtEl>
                                        <p:attrNameLst>
                                          <p:attrName>ppt_x</p:attrName>
                                          <p:attrName>ppt_y</p:attrName>
                                        </p:attrNameLst>
                                      </p:cBhvr>
                                    </p:animMotion>
                                    <p:animEffect transition="in" filter="fade">
                                      <p:cBhvr>
                                        <p:cTn id="29"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14"/>
          <p:cNvGrpSpPr/>
          <p:nvPr/>
        </p:nvGrpSpPr>
        <p:grpSpPr>
          <a:xfrm>
            <a:off x="4034357" y="2296724"/>
            <a:ext cx="1061000" cy="1214343"/>
            <a:chOff x="5379142" y="2991066"/>
            <a:chExt cx="1414667" cy="1619124"/>
          </a:xfrm>
        </p:grpSpPr>
        <p:sp>
          <p:nvSpPr>
            <p:cNvPr id="39"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0" name="Shape 1726"/>
            <p:cNvSpPr/>
            <p:nvPr/>
          </p:nvSpPr>
          <p:spPr>
            <a:xfrm rot="18900000">
              <a:off x="5379142" y="3195523"/>
              <a:ext cx="1414666" cy="1414667"/>
            </a:xfrm>
            <a:prstGeom prst="roundRect">
              <a:avLst>
                <a:gd name="adj" fmla="val 15000"/>
              </a:avLst>
            </a:prstGeom>
            <a:solidFill>
              <a:srgbClr val="D9B69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1" name="Group 12"/>
          <p:cNvGrpSpPr/>
          <p:nvPr/>
        </p:nvGrpSpPr>
        <p:grpSpPr>
          <a:xfrm>
            <a:off x="2672903" y="2452981"/>
            <a:ext cx="1061000" cy="1214343"/>
            <a:chOff x="3563871" y="3199409"/>
            <a:chExt cx="1414666" cy="1619124"/>
          </a:xfrm>
        </p:grpSpPr>
        <p:sp>
          <p:nvSpPr>
            <p:cNvPr id="42"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3" name="Shape 1729"/>
            <p:cNvSpPr/>
            <p:nvPr/>
          </p:nvSpPr>
          <p:spPr>
            <a:xfrm rot="8100000">
              <a:off x="3563871" y="3199409"/>
              <a:ext cx="1414666" cy="1414667"/>
            </a:xfrm>
            <a:prstGeom prst="roundRect">
              <a:avLst>
                <a:gd name="adj" fmla="val 15000"/>
              </a:avLst>
            </a:prstGeom>
            <a:solidFill>
              <a:srgbClr val="D9B69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4" name="Group 11"/>
          <p:cNvGrpSpPr/>
          <p:nvPr/>
        </p:nvGrpSpPr>
        <p:grpSpPr>
          <a:xfrm>
            <a:off x="1307307" y="2296724"/>
            <a:ext cx="1061000" cy="1214343"/>
            <a:chOff x="1743076" y="2991066"/>
            <a:chExt cx="1414666" cy="1619124"/>
          </a:xfrm>
        </p:grpSpPr>
        <p:sp>
          <p:nvSpPr>
            <p:cNvPr id="45"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6" name="Shape 1732"/>
            <p:cNvSpPr/>
            <p:nvPr/>
          </p:nvSpPr>
          <p:spPr>
            <a:xfrm rot="18900000">
              <a:off x="1743076" y="3195523"/>
              <a:ext cx="1414666" cy="1414667"/>
            </a:xfrm>
            <a:prstGeom prst="roundRect">
              <a:avLst>
                <a:gd name="adj" fmla="val 15000"/>
              </a:avLst>
            </a:prstGeom>
            <a:solidFill>
              <a:srgbClr val="D9B69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7" name="Group 15"/>
          <p:cNvGrpSpPr/>
          <p:nvPr/>
        </p:nvGrpSpPr>
        <p:grpSpPr>
          <a:xfrm>
            <a:off x="5399953" y="2452981"/>
            <a:ext cx="1061000" cy="1214344"/>
            <a:chOff x="7199937" y="3199409"/>
            <a:chExt cx="1414666" cy="1619125"/>
          </a:xfrm>
        </p:grpSpPr>
        <p:sp>
          <p:nvSpPr>
            <p:cNvPr id="48"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9" name="Shape 1735"/>
            <p:cNvSpPr/>
            <p:nvPr/>
          </p:nvSpPr>
          <p:spPr>
            <a:xfrm rot="8100000">
              <a:off x="7199937" y="3199409"/>
              <a:ext cx="1414666" cy="1414667"/>
            </a:xfrm>
            <a:prstGeom prst="roundRect">
              <a:avLst>
                <a:gd name="adj" fmla="val 15000"/>
              </a:avLst>
            </a:prstGeom>
            <a:solidFill>
              <a:srgbClr val="D9B69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0" name="Group 16"/>
          <p:cNvGrpSpPr/>
          <p:nvPr/>
        </p:nvGrpSpPr>
        <p:grpSpPr>
          <a:xfrm>
            <a:off x="6761407" y="2296724"/>
            <a:ext cx="1061000" cy="1214343"/>
            <a:chOff x="9015209" y="2991066"/>
            <a:chExt cx="1414666" cy="1619124"/>
          </a:xfrm>
        </p:grpSpPr>
        <p:sp>
          <p:nvSpPr>
            <p:cNvPr id="51"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2" name="Shape 1738"/>
            <p:cNvSpPr/>
            <p:nvPr/>
          </p:nvSpPr>
          <p:spPr>
            <a:xfrm rot="18900000">
              <a:off x="9015209" y="3195523"/>
              <a:ext cx="1414666" cy="1414667"/>
            </a:xfrm>
            <a:prstGeom prst="roundRect">
              <a:avLst>
                <a:gd name="adj" fmla="val 15000"/>
              </a:avLst>
            </a:prstGeom>
            <a:solidFill>
              <a:srgbClr val="D9B69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81" name="Text Placeholder 4"/>
          <p:cNvSpPr txBox="1"/>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82"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83"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84"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85"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86"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1"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randombar(horizontal)">
                                      <p:cBhvr>
                                        <p:cTn id="7" dur="500"/>
                                        <p:tgtEl>
                                          <p:spTgt spid="9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dissolve">
                                      <p:cBhvr>
                                        <p:cTn id="11" dur="500"/>
                                        <p:tgtEl>
                                          <p:spTgt spid="4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1">
                                            <p:txEl>
                                              <p:pRg st="0" end="0"/>
                                            </p:txEl>
                                          </p:spTgt>
                                        </p:tgtEl>
                                        <p:attrNameLst>
                                          <p:attrName>style.visibility</p:attrName>
                                        </p:attrNameLst>
                                      </p:cBhvr>
                                      <p:to>
                                        <p:strVal val="visible"/>
                                      </p:to>
                                    </p:set>
                                    <p:animEffect transition="in" filter="fade">
                                      <p:cBhvr>
                                        <p:cTn id="14" dur="500"/>
                                        <p:tgtEl>
                                          <p:spTgt spid="81">
                                            <p:txEl>
                                              <p:pRg st="0" end="0"/>
                                            </p:txEl>
                                          </p:spTgt>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strips(downRight)">
                                      <p:cBhvr>
                                        <p:cTn id="18" dur="500"/>
                                        <p:tgtEl>
                                          <p:spTgt spid="86"/>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xEl>
                                              <p:pRg st="0" end="0"/>
                                            </p:txEl>
                                          </p:spTgt>
                                        </p:tgtEl>
                                        <p:attrNameLst>
                                          <p:attrName>style.visibility</p:attrName>
                                        </p:attrNameLst>
                                      </p:cBhvr>
                                      <p:to>
                                        <p:strVal val="visible"/>
                                      </p:to>
                                    </p:set>
                                    <p:animEffect transition="in" filter="fade">
                                      <p:cBhvr>
                                        <p:cTn id="25" dur="500"/>
                                        <p:tgtEl>
                                          <p:spTgt spid="82">
                                            <p:txEl>
                                              <p:pRg st="0" end="0"/>
                                            </p:txEl>
                                          </p:spTgt>
                                        </p:tgtEl>
                                      </p:cBhvr>
                                    </p:animEffect>
                                  </p:childTnLst>
                                </p:cTn>
                              </p:par>
                            </p:childTnLst>
                          </p:cTn>
                        </p:par>
                        <p:par>
                          <p:cTn id="26" fill="hold">
                            <p:stCondLst>
                              <p:cond delay="2000"/>
                            </p:stCondLst>
                            <p:childTnLst>
                              <p:par>
                                <p:cTn id="27" presetID="18" presetClass="entr" presetSubtype="6" fill="hold" grpId="0" nodeType="after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strips(downRight)">
                                      <p:cBhvr>
                                        <p:cTn id="29" dur="500"/>
                                        <p:tgtEl>
                                          <p:spTgt spid="87"/>
                                        </p:tgtEl>
                                      </p:cBhvr>
                                    </p:animEffect>
                                  </p:childTnLst>
                                </p:cTn>
                              </p:par>
                            </p:childTnLst>
                          </p:cTn>
                        </p:par>
                        <p:par>
                          <p:cTn id="30" fill="hold">
                            <p:stCondLst>
                              <p:cond delay="2500"/>
                            </p:stCondLst>
                            <p:childTnLst>
                              <p:par>
                                <p:cTn id="31" presetID="9"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dissolv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
                                            <p:txEl>
                                              <p:pRg st="0" end="0"/>
                                            </p:txEl>
                                          </p:spTgt>
                                        </p:tgtEl>
                                        <p:attrNameLst>
                                          <p:attrName>style.visibility</p:attrName>
                                        </p:attrNameLst>
                                      </p:cBhvr>
                                      <p:to>
                                        <p:strVal val="visible"/>
                                      </p:to>
                                    </p:set>
                                    <p:animEffect transition="in" filter="fade">
                                      <p:cBhvr>
                                        <p:cTn id="36" dur="500"/>
                                        <p:tgtEl>
                                          <p:spTgt spid="83">
                                            <p:txEl>
                                              <p:pRg st="0" end="0"/>
                                            </p:txEl>
                                          </p:spTgt>
                                        </p:tgtEl>
                                      </p:cBhvr>
                                    </p:animEffect>
                                  </p:childTnLst>
                                </p:cTn>
                              </p:par>
                            </p:childTnLst>
                          </p:cTn>
                        </p:par>
                        <p:par>
                          <p:cTn id="37" fill="hold">
                            <p:stCondLst>
                              <p:cond delay="3000"/>
                            </p:stCondLst>
                            <p:childTnLst>
                              <p:par>
                                <p:cTn id="38" presetID="18" presetClass="entr" presetSubtype="6" fill="hold" grpId="0"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strips(downRight)">
                                      <p:cBhvr>
                                        <p:cTn id="40" dur="500"/>
                                        <p:tgtEl>
                                          <p:spTgt spid="88"/>
                                        </p:tgtEl>
                                      </p:cBhvr>
                                    </p:animEffect>
                                  </p:childTnLst>
                                </p:cTn>
                              </p:par>
                            </p:childTnLst>
                          </p:cTn>
                        </p:par>
                        <p:par>
                          <p:cTn id="41" fill="hold">
                            <p:stCondLst>
                              <p:cond delay="3500"/>
                            </p:stCondLst>
                            <p:childTnLst>
                              <p:par>
                                <p:cTn id="42" presetID="9" presetClass="entr" presetSubtype="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dissolve">
                                      <p:cBhvr>
                                        <p:cTn id="44" dur="500"/>
                                        <p:tgtEl>
                                          <p:spTgt spid="4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4">
                                            <p:txEl>
                                              <p:pRg st="0" end="0"/>
                                            </p:txEl>
                                          </p:spTgt>
                                        </p:tgtEl>
                                        <p:attrNameLst>
                                          <p:attrName>style.visibility</p:attrName>
                                        </p:attrNameLst>
                                      </p:cBhvr>
                                      <p:to>
                                        <p:strVal val="visible"/>
                                      </p:to>
                                    </p:set>
                                    <p:animEffect transition="in" filter="fade">
                                      <p:cBhvr>
                                        <p:cTn id="47" dur="500"/>
                                        <p:tgtEl>
                                          <p:spTgt spid="84">
                                            <p:txEl>
                                              <p:pRg st="0" end="0"/>
                                            </p:txEl>
                                          </p:spTgt>
                                        </p:tgtEl>
                                      </p:cBhvr>
                                    </p:animEffect>
                                  </p:childTnLst>
                                </p:cTn>
                              </p:par>
                            </p:childTnLst>
                          </p:cTn>
                        </p:par>
                        <p:par>
                          <p:cTn id="48" fill="hold">
                            <p:stCondLst>
                              <p:cond delay="4000"/>
                            </p:stCondLst>
                            <p:childTnLst>
                              <p:par>
                                <p:cTn id="49" presetID="18" presetClass="entr" presetSubtype="6"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strips(downRight)">
                                      <p:cBhvr>
                                        <p:cTn id="51" dur="500"/>
                                        <p:tgtEl>
                                          <p:spTgt spid="89"/>
                                        </p:tgtEl>
                                      </p:cBhvr>
                                    </p:animEffect>
                                  </p:childTnLst>
                                </p:cTn>
                              </p:par>
                            </p:childTnLst>
                          </p:cTn>
                        </p:par>
                        <p:par>
                          <p:cTn id="52" fill="hold">
                            <p:stCondLst>
                              <p:cond delay="4500"/>
                            </p:stCondLst>
                            <p:childTnLst>
                              <p:par>
                                <p:cTn id="53" presetID="9"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dissolve">
                                      <p:cBhvr>
                                        <p:cTn id="55" dur="5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5">
                                            <p:txEl>
                                              <p:pRg st="0" end="0"/>
                                            </p:txEl>
                                          </p:spTgt>
                                        </p:tgtEl>
                                        <p:attrNameLst>
                                          <p:attrName>style.visibility</p:attrName>
                                        </p:attrNameLst>
                                      </p:cBhvr>
                                      <p:to>
                                        <p:strVal val="visible"/>
                                      </p:to>
                                    </p:set>
                                    <p:animEffect transition="in" filter="fade">
                                      <p:cBhvr>
                                        <p:cTn id="58" dur="500"/>
                                        <p:tgtEl>
                                          <p:spTgt spid="85">
                                            <p:txEl>
                                              <p:pRg st="0" end="0"/>
                                            </p:txEl>
                                          </p:spTgt>
                                        </p:tgtEl>
                                      </p:cBhvr>
                                    </p:animEffect>
                                  </p:childTnLst>
                                </p:cTn>
                              </p:par>
                            </p:childTnLst>
                          </p:cTn>
                        </p:par>
                        <p:par>
                          <p:cTn id="59" fill="hold">
                            <p:stCondLst>
                              <p:cond delay="5000"/>
                            </p:stCondLst>
                            <p:childTnLst>
                              <p:par>
                                <p:cTn id="60" presetID="18" presetClass="entr" presetSubtype="6" fill="hold" grpId="0"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strips(downRight)">
                                      <p:cBhvr>
                                        <p:cTn id="6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P spid="82" grpId="0" build="p"/>
      <p:bldP spid="83" grpId="0" build="p"/>
      <p:bldP spid="84" grpId="0" build="p"/>
      <p:bldP spid="85" grpId="0" build="p"/>
      <p:bldP spid="86" grpId="0"/>
      <p:bldP spid="87" grpId="0"/>
      <p:bldP spid="88" grpId="0"/>
      <p:bldP spid="89" grpId="0"/>
      <p:bldP spid="90"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166"/>
          <p:cNvSpPr/>
          <p:nvPr/>
        </p:nvSpPr>
        <p:spPr>
          <a:xfrm>
            <a:off x="1944344" y="11026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55" name="Shape 5167"/>
          <p:cNvSpPr/>
          <p:nvPr/>
        </p:nvSpPr>
        <p:spPr>
          <a:xfrm>
            <a:off x="1574954" y="17423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56" name="Shape 5168"/>
          <p:cNvSpPr/>
          <p:nvPr/>
        </p:nvSpPr>
        <p:spPr>
          <a:xfrm>
            <a:off x="1205564" y="24360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57" name="Shape 5169"/>
          <p:cNvSpPr/>
          <p:nvPr/>
        </p:nvSpPr>
        <p:spPr>
          <a:xfrm>
            <a:off x="827584" y="31297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58" name="组合 57"/>
          <p:cNvGrpSpPr/>
          <p:nvPr/>
        </p:nvGrpSpPr>
        <p:grpSpPr>
          <a:xfrm>
            <a:off x="2313735" y="803681"/>
            <a:ext cx="857881" cy="735467"/>
            <a:chOff x="2313735" y="1108481"/>
            <a:chExt cx="857881" cy="735467"/>
          </a:xfrm>
        </p:grpSpPr>
        <p:sp>
          <p:nvSpPr>
            <p:cNvPr id="59"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60"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61" name="组合 60"/>
          <p:cNvGrpSpPr/>
          <p:nvPr/>
        </p:nvGrpSpPr>
        <p:grpSpPr>
          <a:xfrm>
            <a:off x="1944344" y="1742398"/>
            <a:ext cx="1589745" cy="432411"/>
            <a:chOff x="1944344" y="2047198"/>
            <a:chExt cx="1589745" cy="432411"/>
          </a:xfrm>
          <a:solidFill>
            <a:srgbClr val="D9B692"/>
          </a:solidFill>
        </p:grpSpPr>
        <p:sp>
          <p:nvSpPr>
            <p:cNvPr id="62"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grp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63" name="Shape 5177"/>
            <p:cNvSpPr/>
            <p:nvPr/>
          </p:nvSpPr>
          <p:spPr>
            <a:xfrm>
              <a:off x="2191740" y="2087244"/>
              <a:ext cx="1099552"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64" name="组合 63"/>
          <p:cNvGrpSpPr/>
          <p:nvPr/>
        </p:nvGrpSpPr>
        <p:grpSpPr>
          <a:xfrm>
            <a:off x="1574955" y="2436098"/>
            <a:ext cx="2333121" cy="432412"/>
            <a:chOff x="1574955" y="2740898"/>
            <a:chExt cx="2333121" cy="432412"/>
          </a:xfrm>
        </p:grpSpPr>
        <p:sp>
          <p:nvSpPr>
            <p:cNvPr id="6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66"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67" name="组合 66"/>
          <p:cNvGrpSpPr/>
          <p:nvPr/>
        </p:nvGrpSpPr>
        <p:grpSpPr>
          <a:xfrm>
            <a:off x="1205565" y="3129798"/>
            <a:ext cx="3076490" cy="432407"/>
            <a:chOff x="1205565" y="3434598"/>
            <a:chExt cx="3076490" cy="432407"/>
          </a:xfrm>
          <a:solidFill>
            <a:srgbClr val="D9B692"/>
          </a:solidFill>
        </p:grpSpPr>
        <p:sp>
          <p:nvSpPr>
            <p:cNvPr id="68"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grp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69" name="Shape 5179"/>
            <p:cNvSpPr/>
            <p:nvPr/>
          </p:nvSpPr>
          <p:spPr>
            <a:xfrm>
              <a:off x="1422332" y="3474643"/>
              <a:ext cx="2634639"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70" name="组合 69"/>
          <p:cNvGrpSpPr/>
          <p:nvPr/>
        </p:nvGrpSpPr>
        <p:grpSpPr>
          <a:xfrm>
            <a:off x="827585" y="3813865"/>
            <a:ext cx="3819870" cy="432407"/>
            <a:chOff x="827585" y="4118665"/>
            <a:chExt cx="3819870" cy="432407"/>
          </a:xfrm>
        </p:grpSpPr>
        <p:sp>
          <p:nvSpPr>
            <p:cNvPr id="71"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72"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73" name="Round Same Side Corner Rectangle 67"/>
          <p:cNvSpPr/>
          <p:nvPr/>
        </p:nvSpPr>
        <p:spPr>
          <a:xfrm rot="10800000" flipH="1">
            <a:off x="5091212" y="8171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74" name="Round Same Side Corner Rectangle 68"/>
          <p:cNvSpPr/>
          <p:nvPr/>
        </p:nvSpPr>
        <p:spPr>
          <a:xfrm rot="10800000" flipH="1">
            <a:off x="5089572" y="15984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75" name="Round Same Side Corner Rectangle 69"/>
          <p:cNvSpPr/>
          <p:nvPr/>
        </p:nvSpPr>
        <p:spPr>
          <a:xfrm rot="10800000" flipH="1">
            <a:off x="5091212" y="23085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76" name="组合 75"/>
          <p:cNvGrpSpPr/>
          <p:nvPr/>
        </p:nvGrpSpPr>
        <p:grpSpPr>
          <a:xfrm>
            <a:off x="5228512" y="804469"/>
            <a:ext cx="2871880" cy="582144"/>
            <a:chOff x="5228512" y="1109269"/>
            <a:chExt cx="2871880" cy="582144"/>
          </a:xfrm>
        </p:grpSpPr>
        <p:sp>
          <p:nvSpPr>
            <p:cNvPr id="77"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79" name="组合 78"/>
          <p:cNvGrpSpPr/>
          <p:nvPr/>
        </p:nvGrpSpPr>
        <p:grpSpPr>
          <a:xfrm>
            <a:off x="5228512" y="1564380"/>
            <a:ext cx="2871880" cy="582143"/>
            <a:chOff x="5228512" y="1869180"/>
            <a:chExt cx="2871880" cy="582143"/>
          </a:xfrm>
        </p:grpSpPr>
        <p:sp>
          <p:nvSpPr>
            <p:cNvPr id="80"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82" name="组合 81"/>
          <p:cNvGrpSpPr/>
          <p:nvPr/>
        </p:nvGrpSpPr>
        <p:grpSpPr>
          <a:xfrm>
            <a:off x="5228512" y="2324291"/>
            <a:ext cx="2871880" cy="582144"/>
            <a:chOff x="5228512" y="2629091"/>
            <a:chExt cx="2871880" cy="582144"/>
          </a:xfrm>
        </p:grpSpPr>
        <p:sp>
          <p:nvSpPr>
            <p:cNvPr id="83"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93" name="Round Same Side Corner Rectangle 76"/>
          <p:cNvSpPr/>
          <p:nvPr/>
        </p:nvSpPr>
        <p:spPr>
          <a:xfrm rot="10800000" flipH="1">
            <a:off x="5089572" y="30290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94" name="Round Same Side Corner Rectangle 77"/>
          <p:cNvSpPr/>
          <p:nvPr/>
        </p:nvSpPr>
        <p:spPr>
          <a:xfrm rot="10800000" flipH="1">
            <a:off x="5091212" y="37391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95" name="组合 94"/>
          <p:cNvGrpSpPr/>
          <p:nvPr/>
        </p:nvGrpSpPr>
        <p:grpSpPr>
          <a:xfrm>
            <a:off x="5228512" y="2995000"/>
            <a:ext cx="2871880" cy="582144"/>
            <a:chOff x="5228512" y="3299800"/>
            <a:chExt cx="2871880" cy="582144"/>
          </a:xfrm>
        </p:grpSpPr>
        <p:sp>
          <p:nvSpPr>
            <p:cNvPr id="96"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98" name="组合 97"/>
          <p:cNvGrpSpPr/>
          <p:nvPr/>
        </p:nvGrpSpPr>
        <p:grpSpPr>
          <a:xfrm>
            <a:off x="5228512" y="3754911"/>
            <a:ext cx="2871880" cy="582144"/>
            <a:chOff x="5228512" y="4059711"/>
            <a:chExt cx="2871880" cy="582144"/>
          </a:xfrm>
        </p:grpSpPr>
        <p:sp>
          <p:nvSpPr>
            <p:cNvPr id="99"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117"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randombar(horizontal)">
                                      <p:cBhvr>
                                        <p:cTn id="7" dur="500"/>
                                        <p:tgtEl>
                                          <p:spTgt spid="1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right)">
                                      <p:cBhvr>
                                        <p:cTn id="11" dur="500"/>
                                        <p:tgtEl>
                                          <p:spTgt spid="7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right)">
                                      <p:cBhvr>
                                        <p:cTn id="19" dur="500"/>
                                        <p:tgtEl>
                                          <p:spTgt spid="6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right)">
                                      <p:cBhvr>
                                        <p:cTn id="27" dur="500"/>
                                        <p:tgtEl>
                                          <p:spTgt spid="6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right)">
                                      <p:cBhvr>
                                        <p:cTn id="35" dur="500"/>
                                        <p:tgtEl>
                                          <p:spTgt spid="6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down)">
                                      <p:cBhvr>
                                        <p:cTn id="43" dur="500"/>
                                        <p:tgtEl>
                                          <p:spTgt spid="58"/>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wipe(up)">
                                      <p:cBhvr>
                                        <p:cTn id="47" dur="500"/>
                                        <p:tgtEl>
                                          <p:spTgt spid="73"/>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left)">
                                      <p:cBhvr>
                                        <p:cTn id="59" dur="500"/>
                                        <p:tgtEl>
                                          <p:spTgt spid="79"/>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wipe(up)">
                                      <p:cBhvr>
                                        <p:cTn id="63" dur="500"/>
                                        <p:tgtEl>
                                          <p:spTgt spid="75"/>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wipe(left)">
                                      <p:cBhvr>
                                        <p:cTn id="67" dur="500"/>
                                        <p:tgtEl>
                                          <p:spTgt spid="8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up)">
                                      <p:cBhvr>
                                        <p:cTn id="71" dur="500"/>
                                        <p:tgtEl>
                                          <p:spTgt spid="93"/>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wipe(left)">
                                      <p:cBhvr>
                                        <p:cTn id="75" dur="500"/>
                                        <p:tgtEl>
                                          <p:spTgt spid="95"/>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up)">
                                      <p:cBhvr>
                                        <p:cTn id="79" dur="500"/>
                                        <p:tgtEl>
                                          <p:spTgt spid="94"/>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98"/>
                                        </p:tgtEl>
                                        <p:attrNameLst>
                                          <p:attrName>style.visibility</p:attrName>
                                        </p:attrNameLst>
                                      </p:cBhvr>
                                      <p:to>
                                        <p:strVal val="visible"/>
                                      </p:to>
                                    </p:set>
                                    <p:animEffect transition="in" filter="wipe(left)">
                                      <p:cBhvr>
                                        <p:cTn id="8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73" grpId="0" animBg="1"/>
      <p:bldP spid="74" grpId="0" animBg="1"/>
      <p:bldP spid="75" grpId="0" animBg="1"/>
      <p:bldP spid="93" grpId="0" animBg="1"/>
      <p:bldP spid="94" grpId="0" animBg="1"/>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8"/>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9B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0"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21"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B692"/>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2"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B692"/>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3"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4"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25"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26"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27" name="TextBox 14"/>
          <p:cNvSpPr txBox="1"/>
          <p:nvPr/>
        </p:nvSpPr>
        <p:spPr>
          <a:xfrm>
            <a:off x="3455650" y="245409"/>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请点击添加标题</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fltVal val="0.5"/>
                                          </p:val>
                                        </p:tav>
                                        <p:tav tm="100000">
                                          <p:val>
                                            <p:strVal val="#ppt_x"/>
                                          </p:val>
                                        </p:tav>
                                      </p:tavLst>
                                    </p:anim>
                                    <p:anim calcmode="lin" valueType="num">
                                      <p:cBhvr>
                                        <p:cTn id="15" dur="500" fill="hold"/>
                                        <p:tgtEl>
                                          <p:spTgt spid="17"/>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anim calcmode="lin" valueType="num">
                                      <p:cBhvr>
                                        <p:cTn id="21" dur="500" fill="hold"/>
                                        <p:tgtEl>
                                          <p:spTgt spid="18"/>
                                        </p:tgtEl>
                                        <p:attrNameLst>
                                          <p:attrName>ppt_x</p:attrName>
                                        </p:attrNameLst>
                                      </p:cBhvr>
                                      <p:tavLst>
                                        <p:tav tm="0">
                                          <p:val>
                                            <p:fltVal val="0.5"/>
                                          </p:val>
                                        </p:tav>
                                        <p:tav tm="100000">
                                          <p:val>
                                            <p:strVal val="#ppt_x"/>
                                          </p:val>
                                        </p:tav>
                                      </p:tavLst>
                                    </p:anim>
                                    <p:anim calcmode="lin" valueType="num">
                                      <p:cBhvr>
                                        <p:cTn id="22" dur="500" fill="hold"/>
                                        <p:tgtEl>
                                          <p:spTgt spid="18"/>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3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animBg="1"/>
      <p:bldP spid="20" grpId="0"/>
      <p:bldP spid="21" grpId="0" animBg="1"/>
      <p:bldP spid="22" grpId="0" animBg="1"/>
      <p:bldP spid="23" grpId="0" animBg="1"/>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141"/>
            <a:ext cx="9144000" cy="514321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20" name="TextBox 48"/>
          <p:cNvSpPr txBox="1"/>
          <p:nvPr/>
        </p:nvSpPr>
        <p:spPr>
          <a:xfrm>
            <a:off x="2765978" y="2382553"/>
            <a:ext cx="5050408" cy="623250"/>
          </a:xfrm>
          <a:prstGeom prst="rect">
            <a:avLst/>
          </a:prstGeom>
          <a:noFill/>
        </p:spPr>
        <p:txBody>
          <a:bodyPr wrap="square" lIns="68584" tIns="34291" rIns="68584" bIns="34291" rtlCol="0">
            <a:spAutoFit/>
          </a:bodyPr>
          <a:lstStyle/>
          <a:p>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4"/>
          <p:cNvSpPr txBox="1"/>
          <p:nvPr/>
        </p:nvSpPr>
        <p:spPr>
          <a:xfrm>
            <a:off x="2449294" y="3246254"/>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3" name="TextBox 15"/>
          <p:cNvSpPr txBox="1"/>
          <p:nvPr/>
        </p:nvSpPr>
        <p:spPr>
          <a:xfrm>
            <a:off x="4470400" y="3246254"/>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4" name="TextBox 16"/>
          <p:cNvSpPr txBox="1"/>
          <p:nvPr/>
        </p:nvSpPr>
        <p:spPr>
          <a:xfrm>
            <a:off x="2449294" y="3669010"/>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
        <p:nvSpPr>
          <p:cNvPr id="25" name="TextBox 17"/>
          <p:cNvSpPr txBox="1"/>
          <p:nvPr/>
        </p:nvSpPr>
        <p:spPr>
          <a:xfrm>
            <a:off x="4470400" y="3669010"/>
            <a:ext cx="2082621" cy="338554"/>
          </a:xfrm>
          <a:prstGeom prst="rect">
            <a:avLst/>
          </a:prstGeom>
          <a:noFill/>
        </p:spPr>
        <p:txBody>
          <a:bodyPr wrap="none" rtlCol="0">
            <a:spAutoFit/>
          </a:bodyPr>
          <a:lstStyle/>
          <a:p>
            <a:pPr marL="457200" indent="-457200">
              <a:buFont typeface="Wingdings" panose="05000000000000000000" pitchFamily="2" charset="2"/>
              <a:buChar char="Ø"/>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请在此输入内容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iterate type="lt">
                                    <p:tmPct val="30000"/>
                                  </p:iterate>
                                  <p:childTnLst>
                                    <p:set>
                                      <p:cBhvr>
                                        <p:cTn id="13" dur="1" fill="hold">
                                          <p:stCondLst>
                                            <p:cond delay="0"/>
                                          </p:stCondLst>
                                        </p:cTn>
                                        <p:tgtEl>
                                          <p:spTgt spid="20"/>
                                        </p:tgtEl>
                                        <p:attrNameLst>
                                          <p:attrName>style.visibility</p:attrName>
                                        </p:attrNameLst>
                                      </p:cBhvr>
                                      <p:to>
                                        <p:strVal val="visible"/>
                                      </p:to>
                                    </p:set>
                                    <p:animEffect transition="in" filter="wipe(left)">
                                      <p:cBhvr>
                                        <p:cTn id="14" dur="200"/>
                                        <p:tgtEl>
                                          <p:spTgt spid="20"/>
                                        </p:tgtEl>
                                      </p:cBhvr>
                                    </p:animEffect>
                                  </p:childTnLst>
                                </p:cTn>
                              </p:par>
                              <p:par>
                                <p:cTn id="15" presetID="36" presetClass="emph" presetSubtype="0" fill="hold" grpId="1" nodeType="withEffect">
                                  <p:stCondLst>
                                    <p:cond delay="0"/>
                                  </p:stCondLst>
                                  <p:iterate type="lt">
                                    <p:tmPct val="30000"/>
                                  </p:iterate>
                                  <p:childTnLst>
                                    <p:animScale>
                                      <p:cBhvr>
                                        <p:cTn id="16" dur="50" autoRev="1" fill="hold">
                                          <p:stCondLst>
                                            <p:cond delay="0"/>
                                          </p:stCondLst>
                                        </p:cTn>
                                        <p:tgtEl>
                                          <p:spTgt spid="20"/>
                                        </p:tgtEl>
                                      </p:cBhvr>
                                      <p:to x="80000" y="100000"/>
                                    </p:animScale>
                                    <p:anim by="(#ppt_w*0.10)" calcmode="lin" valueType="num">
                                      <p:cBhvr>
                                        <p:cTn id="17" dur="50" autoRev="1" fill="hold">
                                          <p:stCondLst>
                                            <p:cond delay="0"/>
                                          </p:stCondLst>
                                        </p:cTn>
                                        <p:tgtEl>
                                          <p:spTgt spid="20"/>
                                        </p:tgtEl>
                                        <p:attrNameLst>
                                          <p:attrName>ppt_x</p:attrName>
                                        </p:attrNameLst>
                                      </p:cBhvr>
                                    </p:anim>
                                    <p:anim by="(-#ppt_w*0.10)" calcmode="lin" valueType="num">
                                      <p:cBhvr>
                                        <p:cTn id="18" dur="50" autoRev="1" fill="hold">
                                          <p:stCondLst>
                                            <p:cond delay="0"/>
                                          </p:stCondLst>
                                        </p:cTn>
                                        <p:tgtEl>
                                          <p:spTgt spid="20"/>
                                        </p:tgtEl>
                                        <p:attrNameLst>
                                          <p:attrName>ppt_y</p:attrName>
                                        </p:attrNameLst>
                                      </p:cBhvr>
                                    </p:anim>
                                    <p:animRot by="-480000">
                                      <p:cBhvr>
                                        <p:cTn id="19" dur="50" autoRev="1" fill="hold">
                                          <p:stCondLst>
                                            <p:cond delay="0"/>
                                          </p:stCondLst>
                                        </p:cTn>
                                        <p:tgtEl>
                                          <p:spTgt spid="20"/>
                                        </p:tgtEl>
                                        <p:attrNameLst>
                                          <p:attrName>r</p:attrName>
                                        </p:attrNameLst>
                                      </p:cBhvr>
                                    </p:animRot>
                                  </p:childTnLst>
                                </p:cTn>
                              </p:par>
                            </p:childTnLst>
                          </p:cTn>
                        </p:par>
                        <p:par>
                          <p:cTn id="20" fill="hold">
                            <p:stCondLst>
                              <p:cond delay="1680"/>
                            </p:stCondLst>
                            <p:childTnLst>
                              <p:par>
                                <p:cTn id="21" presetID="14" presetClass="entr" presetSubtype="1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p:bldP spid="20" grpId="1"/>
      <p:bldP spid="22" grpId="0"/>
      <p:bldP spid="23" grpId="0"/>
      <p:bldP spid="24" grpId="0"/>
      <p:bldP spid="25" grpId="0"/>
    </p:bldLst>
  </p:timing>
</p:sld>
</file>

<file path=ppt/theme/theme1.xml><?xml version="1.0" encoding="utf-8"?>
<a:theme xmlns:a="http://schemas.openxmlformats.org/drawingml/2006/main" name="Office 主题">
  <a:themeElements>
    <a:clrScheme name="花纹小清新">
      <a:dk1>
        <a:sysClr val="windowText" lastClr="000000"/>
      </a:dk1>
      <a:lt1>
        <a:sysClr val="window" lastClr="FFFFFF"/>
      </a:lt1>
      <a:dk2>
        <a:srgbClr val="44546A"/>
      </a:dk2>
      <a:lt2>
        <a:srgbClr val="E7E6E6"/>
      </a:lt2>
      <a:accent1>
        <a:srgbClr val="FF7862"/>
      </a:accent1>
      <a:accent2>
        <a:srgbClr val="B28743"/>
      </a:accent2>
      <a:accent3>
        <a:srgbClr val="92951D"/>
      </a:accent3>
      <a:accent4>
        <a:srgbClr val="FFC000"/>
      </a:accent4>
      <a:accent5>
        <a:srgbClr val="4472C4"/>
      </a:accent5>
      <a:accent6>
        <a:srgbClr val="70AD47"/>
      </a:accent6>
      <a:hlink>
        <a:srgbClr val="0563C1"/>
      </a:hlink>
      <a:folHlink>
        <a:srgbClr val="954F72"/>
      </a:folHlink>
    </a:clrScheme>
    <a:fontScheme name="常用2">
      <a:majorFont>
        <a:latin typeface="方正兰亭黑_GBK"/>
        <a:ea typeface="方正兰亭黑_GBK"/>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3728</Words>
  <Application>Microsoft Office PowerPoint</Application>
  <PresentationFormat>全屏显示(16:9)</PresentationFormat>
  <Paragraphs>409</Paragraphs>
  <Slides>32</Slides>
  <Notes>32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Roboto condensed</vt:lpstr>
      <vt:lpstr>Roboto Light</vt:lpstr>
      <vt:lpstr>Swiss911 UCm BT</vt:lpstr>
      <vt:lpstr>方正超粗黑简体</vt:lpstr>
      <vt:lpstr>方正兰亭黑_GBK</vt:lpstr>
      <vt:lpstr>微软雅黑</vt:lpstr>
      <vt:lpstr>微软雅黑 Light</vt:lpstr>
      <vt:lpstr>Arial</vt:lpstr>
      <vt:lpstr>Calibri</vt:lpstr>
      <vt:lpstr>Calibri Light</vt:lpstr>
      <vt:lpstr>Helvetica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唯美花卉</dc:title>
  <dc:creator>第一PPT</dc:creator>
  <cp:keywords>www.1ppt.com</cp:keywords>
  <dc:description>www.1ppt.com</dc:description>
  <cp:lastModifiedBy>天 下</cp:lastModifiedBy>
  <cp:revision>179</cp:revision>
  <dcterms:created xsi:type="dcterms:W3CDTF">2016-04-21T16:41:00Z</dcterms:created>
  <dcterms:modified xsi:type="dcterms:W3CDTF">2021-01-06T03:15:43Z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