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80" r:id="rId3"/>
    <p:sldId id="279" r:id="rId4"/>
    <p:sldId id="258" r:id="rId5"/>
    <p:sldId id="259" r:id="rId6"/>
    <p:sldId id="271" r:id="rId7"/>
    <p:sldId id="262" r:id="rId8"/>
    <p:sldId id="263" r:id="rId9"/>
    <p:sldId id="273" r:id="rId10"/>
    <p:sldId id="264" r:id="rId11"/>
    <p:sldId id="260" r:id="rId12"/>
    <p:sldId id="266" r:id="rId13"/>
    <p:sldId id="267" r:id="rId14"/>
    <p:sldId id="274" r:id="rId15"/>
    <p:sldId id="268" r:id="rId16"/>
    <p:sldId id="269" r:id="rId17"/>
    <p:sldId id="265" r:id="rId18"/>
    <p:sldId id="270" r:id="rId19"/>
    <p:sldId id="276" r:id="rId20"/>
    <p:sldId id="272" r:id="rId21"/>
    <p:sldId id="275"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p15:clr>
            <a:srgbClr val="A4A3A4"/>
          </p15:clr>
        </p15:guide>
        <p15:guide id="2" pos="3840">
          <p15:clr>
            <a:srgbClr val="A4A3A4"/>
          </p15:clr>
        </p15:guide>
      </p15:sldGuideLst>
    </p:ext>
    <p:ext uri="{2D200454-40CA-4A62-9FC3-DE9A4176ACB9}">
      <p15:notesGuideLst xmlns:p15="http://schemas.microsoft.com/office/powerpoint/2012/main">
        <p15:guide id="1" orient="horz" pos="292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A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56" d="100"/>
          <a:sy n="56" d="100"/>
        </p:scale>
        <p:origin x="-96" y="-1626"/>
      </p:cViewPr>
      <p:guideLst>
        <p:guide orient="horz" pos="2192"/>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6" d="100"/>
          <a:sy n="86" d="100"/>
        </p:scale>
        <p:origin x="-3846" y="-90"/>
      </p:cViewPr>
      <p:guideLst>
        <p:guide orient="horz" pos="292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C4A263"/>
            </a:solidFill>
            <a:ln>
              <a:noFill/>
            </a:ln>
            <a:effectLst/>
          </c:spPr>
          <c:invertIfNegative val="0"/>
          <c:dPt>
            <c:idx val="0"/>
            <c:invertIfNegative val="0"/>
            <c:bubble3D val="0"/>
            <c:extLst>
              <c:ext xmlns:c16="http://schemas.microsoft.com/office/drawing/2014/chart" uri="{C3380CC4-5D6E-409C-BE32-E72D297353CC}">
                <c16:uniqueId val="{00000000-BEE1-4644-8368-E6EC60E8A947}"/>
              </c:ext>
            </c:extLst>
          </c:dPt>
          <c:dPt>
            <c:idx val="1"/>
            <c:invertIfNegative val="0"/>
            <c:bubble3D val="0"/>
            <c:extLst>
              <c:ext xmlns:c16="http://schemas.microsoft.com/office/drawing/2014/chart" uri="{C3380CC4-5D6E-409C-BE32-E72D297353CC}">
                <c16:uniqueId val="{00000001-BEE1-4644-8368-E6EC60E8A947}"/>
              </c:ext>
            </c:extLst>
          </c:dPt>
          <c:dPt>
            <c:idx val="2"/>
            <c:invertIfNegative val="0"/>
            <c:bubble3D val="0"/>
            <c:extLst>
              <c:ext xmlns:c16="http://schemas.microsoft.com/office/drawing/2014/chart" uri="{C3380CC4-5D6E-409C-BE32-E72D297353CC}">
                <c16:uniqueId val="{00000002-BEE1-4644-8368-E6EC60E8A947}"/>
              </c:ext>
            </c:extLst>
          </c:dPt>
          <c:dPt>
            <c:idx val="3"/>
            <c:invertIfNegative val="0"/>
            <c:bubble3D val="0"/>
            <c:extLst>
              <c:ext xmlns:c16="http://schemas.microsoft.com/office/drawing/2014/chart" uri="{C3380CC4-5D6E-409C-BE32-E72D297353CC}">
                <c16:uniqueId val="{00000003-BEE1-4644-8368-E6EC60E8A947}"/>
              </c:ext>
            </c:extLst>
          </c:dPt>
          <c:cat>
            <c:strRef>
              <c:f>Sheet1!$A$2:$A$5</c:f>
              <c:strCache>
                <c:ptCount val="4"/>
                <c:pt idx="0">
                  <c:v>TEXT</c:v>
                </c:pt>
                <c:pt idx="1">
                  <c:v>TEXT</c:v>
                </c:pt>
                <c:pt idx="2">
                  <c:v>TEXT</c:v>
                </c:pt>
                <c:pt idx="3">
                  <c:v>TEXT</c:v>
                </c:pt>
              </c:strCache>
            </c:strRef>
          </c:cat>
          <c:val>
            <c:numRef>
              <c:f>Sheet1!$B$2:$B$5</c:f>
              <c:numCache>
                <c:formatCode>General</c:formatCode>
                <c:ptCount val="4"/>
                <c:pt idx="0">
                  <c:v>5</c:v>
                </c:pt>
                <c:pt idx="1">
                  <c:v>3</c:v>
                </c:pt>
                <c:pt idx="2">
                  <c:v>2</c:v>
                </c:pt>
                <c:pt idx="3">
                  <c:v>3</c:v>
                </c:pt>
              </c:numCache>
            </c:numRef>
          </c:val>
          <c:extLst>
            <c:ext xmlns:c16="http://schemas.microsoft.com/office/drawing/2014/chart" uri="{C3380CC4-5D6E-409C-BE32-E72D297353CC}">
              <c16:uniqueId val="{00000004-BEE1-4644-8368-E6EC60E8A947}"/>
            </c:ext>
          </c:extLst>
        </c:ser>
        <c:dLbls>
          <c:showLegendKey val="0"/>
          <c:showVal val="0"/>
          <c:showCatName val="0"/>
          <c:showSerName val="0"/>
          <c:showPercent val="0"/>
          <c:showBubbleSize val="0"/>
        </c:dLbls>
        <c:gapWidth val="182"/>
        <c:axId val="6722304"/>
        <c:axId val="6723840"/>
      </c:barChart>
      <c:catAx>
        <c:axId val="6722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723840"/>
        <c:crosses val="autoZero"/>
        <c:auto val="1"/>
        <c:lblAlgn val="ctr"/>
        <c:lblOffset val="100"/>
        <c:noMultiLvlLbl val="0"/>
      </c:catAx>
      <c:valAx>
        <c:axId val="6723840"/>
        <c:scaling>
          <c:orientation val="minMax"/>
        </c:scaling>
        <c:delete val="1"/>
        <c:axPos val="b"/>
        <c:numFmt formatCode="General" sourceLinked="1"/>
        <c:majorTickMark val="out"/>
        <c:minorTickMark val="none"/>
        <c:tickLblPos val="nextTo"/>
        <c:crossAx val="67223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4A263"/>
            </a:solidFill>
            <a:ln>
              <a:noFill/>
            </a:ln>
            <a:effectLst/>
          </c:spPr>
          <c:invertIfNegative val="0"/>
          <c:dPt>
            <c:idx val="13"/>
            <c:invertIfNegative val="0"/>
            <c:bubble3D val="0"/>
            <c:spPr>
              <a:solidFill>
                <a:srgbClr val="C4A263"/>
              </a:solidFill>
              <a:ln>
                <a:noFill/>
              </a:ln>
              <a:effectLst/>
            </c:spPr>
            <c:extLst>
              <c:ext xmlns:c16="http://schemas.microsoft.com/office/drawing/2014/chart" uri="{C3380CC4-5D6E-409C-BE32-E72D297353CC}">
                <c16:uniqueId val="{00000001-44E7-4A65-8E11-1EF76BC5FFAC}"/>
              </c:ext>
            </c:extLst>
          </c:dPt>
          <c:dPt>
            <c:idx val="14"/>
            <c:invertIfNegative val="0"/>
            <c:bubble3D val="0"/>
            <c:spPr>
              <a:solidFill>
                <a:srgbClr val="C4A263"/>
              </a:solidFill>
              <a:ln>
                <a:noFill/>
              </a:ln>
              <a:effectLst/>
            </c:spPr>
            <c:extLst>
              <c:ext xmlns:c16="http://schemas.microsoft.com/office/drawing/2014/chart" uri="{C3380CC4-5D6E-409C-BE32-E72D297353CC}">
                <c16:uniqueId val="{00000003-44E7-4A65-8E11-1EF76BC5FFAC}"/>
              </c:ext>
            </c:extLst>
          </c:dPt>
          <c:dPt>
            <c:idx val="15"/>
            <c:invertIfNegative val="0"/>
            <c:bubble3D val="0"/>
            <c:spPr>
              <a:solidFill>
                <a:srgbClr val="C4A263"/>
              </a:solidFill>
              <a:ln>
                <a:noFill/>
              </a:ln>
              <a:effectLst/>
            </c:spPr>
            <c:extLst>
              <c:ext xmlns:c16="http://schemas.microsoft.com/office/drawing/2014/chart" uri="{C3380CC4-5D6E-409C-BE32-E72D297353CC}">
                <c16:uniqueId val="{00000005-44E7-4A65-8E11-1EF76BC5FFAC}"/>
              </c:ext>
            </c:extLst>
          </c:dPt>
          <c:dPt>
            <c:idx val="16"/>
            <c:invertIfNegative val="0"/>
            <c:bubble3D val="0"/>
            <c:spPr>
              <a:solidFill>
                <a:srgbClr val="C4A263"/>
              </a:solidFill>
              <a:ln>
                <a:noFill/>
              </a:ln>
              <a:effectLst/>
            </c:spPr>
            <c:extLst>
              <c:ext xmlns:c16="http://schemas.microsoft.com/office/drawing/2014/chart" uri="{C3380CC4-5D6E-409C-BE32-E72D297353CC}">
                <c16:uniqueId val="{00000007-44E7-4A65-8E11-1EF76BC5FFAC}"/>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0.2</c:v>
                </c:pt>
                <c:pt idx="1">
                  <c:v>0.5</c:v>
                </c:pt>
                <c:pt idx="2">
                  <c:v>0.8</c:v>
                </c:pt>
                <c:pt idx="3">
                  <c:v>1.2</c:v>
                </c:pt>
                <c:pt idx="4">
                  <c:v>1.5</c:v>
                </c:pt>
                <c:pt idx="5">
                  <c:v>2</c:v>
                </c:pt>
                <c:pt idx="6">
                  <c:v>3.2</c:v>
                </c:pt>
                <c:pt idx="7">
                  <c:v>5</c:v>
                </c:pt>
                <c:pt idx="8">
                  <c:v>8</c:v>
                </c:pt>
                <c:pt idx="9">
                  <c:v>5</c:v>
                </c:pt>
                <c:pt idx="10">
                  <c:v>3.2</c:v>
                </c:pt>
                <c:pt idx="11">
                  <c:v>2</c:v>
                </c:pt>
                <c:pt idx="12">
                  <c:v>1.5</c:v>
                </c:pt>
                <c:pt idx="13">
                  <c:v>1.2</c:v>
                </c:pt>
                <c:pt idx="14">
                  <c:v>0.8</c:v>
                </c:pt>
                <c:pt idx="15">
                  <c:v>0.5</c:v>
                </c:pt>
                <c:pt idx="16">
                  <c:v>0.2</c:v>
                </c:pt>
              </c:numCache>
            </c:numRef>
          </c:val>
          <c:extLst>
            <c:ext xmlns:c16="http://schemas.microsoft.com/office/drawing/2014/chart" uri="{C3380CC4-5D6E-409C-BE32-E72D297353CC}">
              <c16:uniqueId val="{00000008-44E7-4A65-8E11-1EF76BC5FFAC}"/>
            </c:ext>
          </c:extLst>
        </c:ser>
        <c:dLbls>
          <c:showLegendKey val="0"/>
          <c:showVal val="0"/>
          <c:showCatName val="0"/>
          <c:showSerName val="0"/>
          <c:showPercent val="0"/>
          <c:showBubbleSize val="0"/>
        </c:dLbls>
        <c:gapWidth val="90"/>
        <c:overlap val="-27"/>
        <c:axId val="6844416"/>
        <c:axId val="6845952"/>
      </c:barChart>
      <c:catAx>
        <c:axId val="684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715337"/>
                </a:solidFill>
                <a:latin typeface="+mn-lt"/>
                <a:ea typeface="+mn-ea"/>
                <a:cs typeface="+mn-cs"/>
              </a:defRPr>
            </a:pPr>
            <a:endParaRPr lang="zh-CN"/>
          </a:p>
        </c:txPr>
        <c:crossAx val="6845952"/>
        <c:crosses val="autoZero"/>
        <c:auto val="1"/>
        <c:lblAlgn val="ctr"/>
        <c:lblOffset val="100"/>
        <c:noMultiLvlLbl val="0"/>
      </c:catAx>
      <c:valAx>
        <c:axId val="6845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715337"/>
                </a:solidFill>
                <a:latin typeface="+mn-lt"/>
                <a:ea typeface="+mn-ea"/>
                <a:cs typeface="+mn-cs"/>
              </a:defRPr>
            </a:pPr>
            <a:endParaRPr lang="zh-CN"/>
          </a:p>
        </c:txPr>
        <c:crossAx val="684441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97D85-B250-428C-B17C-36484957D732}"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6D213-C4AA-45D7-8C7F-14DB875197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97CD4-F646-4BB9-9919-E959CC82654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0D533-0B45-413E-8569-DF1C5D7C4111}"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 空心 21"/>
          <p:cNvSpPr/>
          <p:nvPr userDrawn="1"/>
        </p:nvSpPr>
        <p:spPr>
          <a:xfrm>
            <a:off x="1029224" y="1169991"/>
            <a:ext cx="3186113" cy="3186113"/>
          </a:xfrm>
          <a:prstGeom prst="donut">
            <a:avLst>
              <a:gd name="adj" fmla="val 3386"/>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useBgFill="1">
        <p:nvSpPr>
          <p:cNvPr id="8" name="矩形 7"/>
          <p:cNvSpPr/>
          <p:nvPr userDrawn="1"/>
        </p:nvSpPr>
        <p:spPr>
          <a:xfrm>
            <a:off x="3124724" y="2093123"/>
            <a:ext cx="8105775" cy="1883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平行四边形 8"/>
          <p:cNvSpPr/>
          <p:nvPr userDrawn="1"/>
        </p:nvSpPr>
        <p:spPr>
          <a:xfrm>
            <a:off x="483923" y="565940"/>
            <a:ext cx="2812251" cy="4394213"/>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2" name="圆: 空心 21"/>
          <p:cNvSpPr/>
          <p:nvPr userDrawn="1"/>
        </p:nvSpPr>
        <p:spPr>
          <a:xfrm>
            <a:off x="1314450" y="2153443"/>
            <a:ext cx="3186113" cy="3186113"/>
          </a:xfrm>
          <a:prstGeom prst="donut">
            <a:avLst>
              <a:gd name="adj" fmla="val 3386"/>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useBgFill="1">
        <p:nvSpPr>
          <p:cNvPr id="24" name="矩形 23"/>
          <p:cNvSpPr/>
          <p:nvPr userDrawn="1"/>
        </p:nvSpPr>
        <p:spPr>
          <a:xfrm>
            <a:off x="3409950" y="3076575"/>
            <a:ext cx="8105775" cy="1883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3" name="平行四边形 22"/>
          <p:cNvSpPr/>
          <p:nvPr userDrawn="1"/>
        </p:nvSpPr>
        <p:spPr>
          <a:xfrm>
            <a:off x="769149" y="1549392"/>
            <a:ext cx="2812251" cy="4394213"/>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409950" y="1393031"/>
            <a:ext cx="7937500" cy="2852737"/>
          </a:xfrm>
        </p:spPr>
        <p:txBody>
          <a:bodyPr anchor="b"/>
          <a:lstStyle>
            <a:lvl1pPr>
              <a:defRPr sz="6000">
                <a:solidFill>
                  <a:schemeClr val="bg1"/>
                </a:solidFill>
              </a:defRPr>
            </a:lvl1pPr>
          </a:lstStyle>
          <a:p>
            <a:r>
              <a:rPr lang="zh-CN" altLang="en-US" dirty="0"/>
              <a:t>单击此处编辑母版标题样式</a:t>
            </a:r>
          </a:p>
        </p:txBody>
      </p:sp>
      <p:sp>
        <p:nvSpPr>
          <p:cNvPr id="3" name="文本占位符 2"/>
          <p:cNvSpPr>
            <a:spLocks noGrp="1"/>
          </p:cNvSpPr>
          <p:nvPr>
            <p:ph type="body" idx="1" hasCustomPrompt="1"/>
          </p:nvPr>
        </p:nvSpPr>
        <p:spPr>
          <a:xfrm>
            <a:off x="3409950" y="4272756"/>
            <a:ext cx="79375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
        <p:nvSpPr>
          <p:cNvPr id="19" name="文本占位符 18"/>
          <p:cNvSpPr>
            <a:spLocks noGrp="1"/>
          </p:cNvSpPr>
          <p:nvPr>
            <p:ph type="body" sz="quarter" idx="13" hasCustomPrompt="1"/>
          </p:nvPr>
        </p:nvSpPr>
        <p:spPr>
          <a:xfrm>
            <a:off x="804862" y="2263776"/>
            <a:ext cx="2809876" cy="2809876"/>
          </a:xfrm>
        </p:spPr>
        <p:txBody>
          <a:bodyPr anchor="ctr">
            <a:noAutofit/>
          </a:bodyPr>
          <a:lstStyle>
            <a:lvl1pPr marL="0" indent="0" algn="ctr">
              <a:buNone/>
              <a:defRPr sz="16600" i="1">
                <a:solidFill>
                  <a:srgbClr val="C4A263"/>
                </a:solidFill>
                <a:latin typeface="+mj-lt"/>
              </a:defRPr>
            </a:lvl1pPr>
          </a:lstStyle>
          <a:p>
            <a:pPr lvl="0"/>
            <a:r>
              <a:rPr lang="en-US" altLang="zh-CN" dirty="0"/>
              <a:t>#</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C4A263"/>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endParaRPr lang="zh-CN" altLang="en-US" dirty="0"/>
          </a:p>
        </p:txBody>
      </p:sp>
      <p:sp>
        <p:nvSpPr>
          <p:cNvPr id="8" name="任意多边形: 形状 7"/>
          <p:cNvSpPr/>
          <p:nvPr userDrawn="1"/>
        </p:nvSpPr>
        <p:spPr>
          <a:xfrm>
            <a:off x="0" y="742950"/>
            <a:ext cx="771525" cy="520700"/>
          </a:xfrm>
          <a:custGeom>
            <a:avLst/>
            <a:gdLst>
              <a:gd name="connsiteX0" fmla="*/ 0 w 771525"/>
              <a:gd name="connsiteY0" fmla="*/ 0 h 520700"/>
              <a:gd name="connsiteX1" fmla="*/ 771525 w 771525"/>
              <a:gd name="connsiteY1" fmla="*/ 0 h 520700"/>
              <a:gd name="connsiteX2" fmla="*/ 534627 w 771525"/>
              <a:gd name="connsiteY2" fmla="*/ 520700 h 520700"/>
              <a:gd name="connsiteX3" fmla="*/ 0 w 771525"/>
              <a:gd name="connsiteY3" fmla="*/ 520700 h 520700"/>
              <a:gd name="connsiteX4" fmla="*/ 0 w 771525"/>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520700">
                <a:moveTo>
                  <a:pt x="0" y="0"/>
                </a:moveTo>
                <a:lnTo>
                  <a:pt x="771525" y="0"/>
                </a:lnTo>
                <a:lnTo>
                  <a:pt x="534627" y="520700"/>
                </a:lnTo>
                <a:lnTo>
                  <a:pt x="0" y="520700"/>
                </a:lnTo>
                <a:lnTo>
                  <a:pt x="0" y="0"/>
                </a:lnTo>
                <a:close/>
              </a:path>
            </a:pathLst>
          </a:cu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23908" y="818634"/>
            <a:ext cx="453970" cy="369332"/>
          </a:xfrm>
          <a:prstGeom prst="rect">
            <a:avLst/>
          </a:prstGeom>
        </p:spPr>
        <p:txBody>
          <a:bodyPr wrap="none">
            <a:spAutoFit/>
          </a:bodyPr>
          <a:lstStyle/>
          <a:p>
            <a:fld id="{9CA54AC7-8B74-4520-B1EE-E45E3D31081A}" type="slidenum">
              <a:rPr lang="zh-CN" altLang="en-US" smtClean="0">
                <a:solidFill>
                  <a:schemeClr val="bg2">
                    <a:lumMod val="25000"/>
                  </a:schemeClr>
                </a:solidFill>
              </a:rPr>
              <a:t>‹#›</a:t>
            </a:fld>
            <a:endParaRPr lang="zh-CN" altLang="en-US" dirty="0">
              <a:solidFill>
                <a:schemeClr val="bg2">
                  <a:lumMod val="2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54AC7-8B74-4520-B1EE-E45E3D3108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77552" y="1548827"/>
            <a:ext cx="7208837" cy="2387600"/>
          </a:xfrm>
        </p:spPr>
        <p:txBody>
          <a:bodyPr>
            <a:normAutofit/>
          </a:bodyPr>
          <a:lstStyle/>
          <a:p>
            <a:r>
              <a:rPr lang="zh-CN" altLang="en-US"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工作总结汇报</a:t>
            </a:r>
            <a:r>
              <a:rPr lang="en-US" altLang="zh-CN"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endParaRPr lang="zh-CN" altLang="en-US"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 name="副标题 2"/>
          <p:cNvSpPr>
            <a:spLocks noGrp="1"/>
          </p:cNvSpPr>
          <p:nvPr>
            <p:ph type="subTitle" idx="4294967295"/>
          </p:nvPr>
        </p:nvSpPr>
        <p:spPr>
          <a:xfrm>
            <a:off x="2261442" y="3113903"/>
            <a:ext cx="7208837" cy="1655762"/>
          </a:xfrm>
        </p:spPr>
        <p:txBody>
          <a:bodyPr>
            <a:normAutofit/>
          </a:bodyPr>
          <a:lstStyle/>
          <a:p>
            <a:r>
              <a:rPr lang="zh-CN" altLang="en-US" sz="2800" i="1" dirty="0">
                <a:solidFill>
                  <a:schemeClr val="bg1"/>
                </a:solidFill>
                <a:latin typeface="微软雅黑" panose="020B0503020204020204" pitchFamily="34" charset="-122"/>
                <a:ea typeface="微软雅黑" panose="020B0503020204020204" pitchFamily="34" charset="-122"/>
                <a:cs typeface="+mn-ea"/>
                <a:sym typeface="+mn-lt"/>
              </a:rPr>
              <a:t>请在此输入公司名称</a:t>
            </a:r>
          </a:p>
        </p:txBody>
      </p:sp>
      <p:sp>
        <p:nvSpPr>
          <p:cNvPr id="4" name="矩形 3"/>
          <p:cNvSpPr/>
          <p:nvPr/>
        </p:nvSpPr>
        <p:spPr>
          <a:xfrm>
            <a:off x="5171156" y="5327134"/>
            <a:ext cx="4694490"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cs typeface="+mn-ea"/>
                <a:sym typeface="+mn-lt"/>
              </a:rPr>
              <a:t>汇报人：</a:t>
            </a:r>
            <a:r>
              <a:rPr lang="en-US" altLang="zh-CN">
                <a:solidFill>
                  <a:schemeClr val="bg1"/>
                </a:solidFill>
                <a:latin typeface="微软雅黑" panose="020B0503020204020204" pitchFamily="34" charset="-122"/>
                <a:ea typeface="微软雅黑" panose="020B0503020204020204" pitchFamily="34" charset="-122"/>
                <a:cs typeface="+mn-ea"/>
                <a:sym typeface="+mn-lt"/>
              </a:rPr>
              <a:t>xiazaii        </a:t>
            </a:r>
            <a:r>
              <a:rPr lang="zh-CN" altLang="en-US">
                <a:solidFill>
                  <a:schemeClr val="bg1"/>
                </a:solidFill>
                <a:latin typeface="微软雅黑" panose="020B0503020204020204" pitchFamily="34" charset="-122"/>
                <a:ea typeface="微软雅黑" panose="020B0503020204020204" pitchFamily="34" charset="-122"/>
                <a:cs typeface="+mn-ea"/>
                <a:sym typeface="+mn-lt"/>
              </a:rPr>
              <a:t>汇报时间：</a:t>
            </a:r>
            <a:r>
              <a:rPr lang="en-US" altLang="zh-CN">
                <a:solidFill>
                  <a:schemeClr val="bg1"/>
                </a:solidFill>
                <a:latin typeface="微软雅黑" panose="020B0503020204020204" pitchFamily="34" charset="-122"/>
                <a:ea typeface="微软雅黑" panose="020B0503020204020204" pitchFamily="34" charset="-122"/>
                <a:cs typeface="+mn-ea"/>
                <a:sym typeface="+mn-lt"/>
              </a:rPr>
              <a:t>202X.04.12</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8" name="Picture 4"/>
          <p:cNvPicPr>
            <a:picLocks noChangeAspect="1" noChangeArrowheads="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a:stretch>
        </p:blipFill>
        <p:spPr bwMode="auto">
          <a:xfrm>
            <a:off x="9470279" y="558920"/>
            <a:ext cx="2046135" cy="68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6" name="Freeform 5"/>
          <p:cNvSpPr/>
          <p:nvPr/>
        </p:nvSpPr>
        <p:spPr bwMode="auto">
          <a:xfrm>
            <a:off x="6140451" y="3067050"/>
            <a:ext cx="884238" cy="873125"/>
          </a:xfrm>
          <a:custGeom>
            <a:avLst/>
            <a:gdLst>
              <a:gd name="T0" fmla="*/ 331 w 548"/>
              <a:gd name="T1" fmla="*/ 217 h 541"/>
              <a:gd name="T2" fmla="*/ 470 w 548"/>
              <a:gd name="T3" fmla="*/ 541 h 541"/>
              <a:gd name="T4" fmla="*/ 548 w 548"/>
              <a:gd name="T5" fmla="*/ 541 h 541"/>
              <a:gd name="T6" fmla="*/ 418 w 548"/>
              <a:gd name="T7" fmla="*/ 196 h 541"/>
              <a:gd name="T8" fmla="*/ 427 w 548"/>
              <a:gd name="T9" fmla="*/ 122 h 541"/>
              <a:gd name="T10" fmla="*/ 352 w 548"/>
              <a:gd name="T11" fmla="*/ 130 h 541"/>
              <a:gd name="T12" fmla="*/ 0 w 548"/>
              <a:gd name="T13" fmla="*/ 0 h 541"/>
              <a:gd name="T14" fmla="*/ 0 w 548"/>
              <a:gd name="T15" fmla="*/ 78 h 541"/>
              <a:gd name="T16" fmla="*/ 331 w 548"/>
              <a:gd name="T17" fmla="*/ 21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541">
                <a:moveTo>
                  <a:pt x="331" y="217"/>
                </a:moveTo>
                <a:cubicBezTo>
                  <a:pt x="421" y="307"/>
                  <a:pt x="467" y="424"/>
                  <a:pt x="470" y="541"/>
                </a:cubicBezTo>
                <a:cubicBezTo>
                  <a:pt x="498" y="541"/>
                  <a:pt x="524" y="541"/>
                  <a:pt x="548" y="541"/>
                </a:cubicBezTo>
                <a:cubicBezTo>
                  <a:pt x="546" y="418"/>
                  <a:pt x="502" y="296"/>
                  <a:pt x="418" y="196"/>
                </a:cubicBezTo>
                <a:cubicBezTo>
                  <a:pt x="427" y="122"/>
                  <a:pt x="427" y="122"/>
                  <a:pt x="427" y="122"/>
                </a:cubicBezTo>
                <a:cubicBezTo>
                  <a:pt x="352" y="130"/>
                  <a:pt x="352" y="130"/>
                  <a:pt x="352" y="130"/>
                </a:cubicBezTo>
                <a:cubicBezTo>
                  <a:pt x="250" y="44"/>
                  <a:pt x="125" y="1"/>
                  <a:pt x="0" y="0"/>
                </a:cubicBezTo>
                <a:cubicBezTo>
                  <a:pt x="0" y="24"/>
                  <a:pt x="0" y="50"/>
                  <a:pt x="0" y="78"/>
                </a:cubicBezTo>
                <a:cubicBezTo>
                  <a:pt x="120" y="79"/>
                  <a:pt x="240" y="125"/>
                  <a:pt x="331" y="217"/>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5235576" y="3987800"/>
            <a:ext cx="887413" cy="874713"/>
          </a:xfrm>
          <a:custGeom>
            <a:avLst/>
            <a:gdLst>
              <a:gd name="T0" fmla="*/ 217 w 549"/>
              <a:gd name="T1" fmla="*/ 324 h 542"/>
              <a:gd name="T2" fmla="*/ 78 w 549"/>
              <a:gd name="T3" fmla="*/ 0 h 542"/>
              <a:gd name="T4" fmla="*/ 0 w 549"/>
              <a:gd name="T5" fmla="*/ 0 h 542"/>
              <a:gd name="T6" fmla="*/ 131 w 549"/>
              <a:gd name="T7" fmla="*/ 345 h 542"/>
              <a:gd name="T8" fmla="*/ 122 w 549"/>
              <a:gd name="T9" fmla="*/ 420 h 542"/>
              <a:gd name="T10" fmla="*/ 197 w 549"/>
              <a:gd name="T11" fmla="*/ 411 h 542"/>
              <a:gd name="T12" fmla="*/ 549 w 549"/>
              <a:gd name="T13" fmla="*/ 542 h 542"/>
              <a:gd name="T14" fmla="*/ 549 w 549"/>
              <a:gd name="T15" fmla="*/ 464 h 542"/>
              <a:gd name="T16" fmla="*/ 217 w 549"/>
              <a:gd name="T17" fmla="*/ 3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2">
                <a:moveTo>
                  <a:pt x="217" y="324"/>
                </a:moveTo>
                <a:cubicBezTo>
                  <a:pt x="128" y="235"/>
                  <a:pt x="81" y="118"/>
                  <a:pt x="78" y="0"/>
                </a:cubicBezTo>
                <a:cubicBezTo>
                  <a:pt x="51" y="0"/>
                  <a:pt x="25" y="0"/>
                  <a:pt x="0" y="0"/>
                </a:cubicBezTo>
                <a:cubicBezTo>
                  <a:pt x="3" y="123"/>
                  <a:pt x="46" y="245"/>
                  <a:pt x="131" y="345"/>
                </a:cubicBezTo>
                <a:cubicBezTo>
                  <a:pt x="122" y="420"/>
                  <a:pt x="122" y="420"/>
                  <a:pt x="122" y="420"/>
                </a:cubicBezTo>
                <a:cubicBezTo>
                  <a:pt x="197" y="411"/>
                  <a:pt x="197" y="411"/>
                  <a:pt x="197" y="411"/>
                </a:cubicBezTo>
                <a:cubicBezTo>
                  <a:pt x="298" y="497"/>
                  <a:pt x="424" y="541"/>
                  <a:pt x="549" y="542"/>
                </a:cubicBezTo>
                <a:cubicBezTo>
                  <a:pt x="549" y="517"/>
                  <a:pt x="549" y="491"/>
                  <a:pt x="549" y="464"/>
                </a:cubicBezTo>
                <a:cubicBezTo>
                  <a:pt x="429" y="462"/>
                  <a:pt x="309" y="416"/>
                  <a:pt x="217" y="324"/>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2" name="Freeform 11"/>
          <p:cNvSpPr/>
          <p:nvPr/>
        </p:nvSpPr>
        <p:spPr bwMode="auto">
          <a:xfrm>
            <a:off x="6145213" y="3976688"/>
            <a:ext cx="874713" cy="885825"/>
          </a:xfrm>
          <a:custGeom>
            <a:avLst/>
            <a:gdLst>
              <a:gd name="T0" fmla="*/ 325 w 542"/>
              <a:gd name="T1" fmla="*/ 331 h 549"/>
              <a:gd name="T2" fmla="*/ 0 w 542"/>
              <a:gd name="T3" fmla="*/ 471 h 549"/>
              <a:gd name="T4" fmla="*/ 0 w 542"/>
              <a:gd name="T5" fmla="*/ 549 h 549"/>
              <a:gd name="T6" fmla="*/ 345 w 542"/>
              <a:gd name="T7" fmla="*/ 418 h 549"/>
              <a:gd name="T8" fmla="*/ 420 w 542"/>
              <a:gd name="T9" fmla="*/ 427 h 549"/>
              <a:gd name="T10" fmla="*/ 411 w 542"/>
              <a:gd name="T11" fmla="*/ 352 h 549"/>
              <a:gd name="T12" fmla="*/ 542 w 542"/>
              <a:gd name="T13" fmla="*/ 0 h 549"/>
              <a:gd name="T14" fmla="*/ 464 w 542"/>
              <a:gd name="T15" fmla="*/ 0 h 549"/>
              <a:gd name="T16" fmla="*/ 325 w 542"/>
              <a:gd name="T17" fmla="*/ 33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549">
                <a:moveTo>
                  <a:pt x="325" y="331"/>
                </a:moveTo>
                <a:cubicBezTo>
                  <a:pt x="235" y="421"/>
                  <a:pt x="118" y="468"/>
                  <a:pt x="0" y="471"/>
                </a:cubicBezTo>
                <a:cubicBezTo>
                  <a:pt x="0" y="498"/>
                  <a:pt x="0" y="524"/>
                  <a:pt x="0" y="549"/>
                </a:cubicBezTo>
                <a:cubicBezTo>
                  <a:pt x="123" y="546"/>
                  <a:pt x="246" y="503"/>
                  <a:pt x="345" y="418"/>
                </a:cubicBezTo>
                <a:cubicBezTo>
                  <a:pt x="420" y="427"/>
                  <a:pt x="420" y="427"/>
                  <a:pt x="420" y="427"/>
                </a:cubicBezTo>
                <a:cubicBezTo>
                  <a:pt x="411" y="352"/>
                  <a:pt x="411" y="352"/>
                  <a:pt x="411" y="352"/>
                </a:cubicBezTo>
                <a:cubicBezTo>
                  <a:pt x="497" y="251"/>
                  <a:pt x="541" y="125"/>
                  <a:pt x="542" y="0"/>
                </a:cubicBezTo>
                <a:cubicBezTo>
                  <a:pt x="517" y="0"/>
                  <a:pt x="491" y="0"/>
                  <a:pt x="464" y="0"/>
                </a:cubicBezTo>
                <a:cubicBezTo>
                  <a:pt x="463" y="120"/>
                  <a:pt x="416" y="240"/>
                  <a:pt x="325" y="331"/>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5" name="Freeform 14"/>
          <p:cNvSpPr/>
          <p:nvPr/>
        </p:nvSpPr>
        <p:spPr bwMode="auto">
          <a:xfrm>
            <a:off x="5235576" y="3067050"/>
            <a:ext cx="874713" cy="885825"/>
          </a:xfrm>
          <a:custGeom>
            <a:avLst/>
            <a:gdLst>
              <a:gd name="T0" fmla="*/ 217 w 542"/>
              <a:gd name="T1" fmla="*/ 217 h 549"/>
              <a:gd name="T2" fmla="*/ 542 w 542"/>
              <a:gd name="T3" fmla="*/ 78 h 549"/>
              <a:gd name="T4" fmla="*/ 542 w 542"/>
              <a:gd name="T5" fmla="*/ 0 h 549"/>
              <a:gd name="T6" fmla="*/ 197 w 542"/>
              <a:gd name="T7" fmla="*/ 130 h 549"/>
              <a:gd name="T8" fmla="*/ 122 w 542"/>
              <a:gd name="T9" fmla="*/ 121 h 549"/>
              <a:gd name="T10" fmla="*/ 130 w 542"/>
              <a:gd name="T11" fmla="*/ 196 h 549"/>
              <a:gd name="T12" fmla="*/ 0 w 542"/>
              <a:gd name="T13" fmla="*/ 549 h 549"/>
              <a:gd name="T14" fmla="*/ 78 w 542"/>
              <a:gd name="T15" fmla="*/ 549 h 549"/>
              <a:gd name="T16" fmla="*/ 217 w 542"/>
              <a:gd name="T17" fmla="*/ 2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549">
                <a:moveTo>
                  <a:pt x="217" y="217"/>
                </a:moveTo>
                <a:cubicBezTo>
                  <a:pt x="307" y="127"/>
                  <a:pt x="424" y="81"/>
                  <a:pt x="542" y="78"/>
                </a:cubicBezTo>
                <a:cubicBezTo>
                  <a:pt x="542" y="51"/>
                  <a:pt x="542" y="25"/>
                  <a:pt x="542" y="0"/>
                </a:cubicBezTo>
                <a:cubicBezTo>
                  <a:pt x="419" y="2"/>
                  <a:pt x="296" y="46"/>
                  <a:pt x="197" y="130"/>
                </a:cubicBezTo>
                <a:cubicBezTo>
                  <a:pt x="122" y="121"/>
                  <a:pt x="122" y="121"/>
                  <a:pt x="122" y="121"/>
                </a:cubicBezTo>
                <a:cubicBezTo>
                  <a:pt x="130" y="196"/>
                  <a:pt x="130" y="196"/>
                  <a:pt x="130" y="196"/>
                </a:cubicBezTo>
                <a:cubicBezTo>
                  <a:pt x="45" y="298"/>
                  <a:pt x="1" y="423"/>
                  <a:pt x="0" y="549"/>
                </a:cubicBezTo>
                <a:cubicBezTo>
                  <a:pt x="25" y="549"/>
                  <a:pt x="50" y="549"/>
                  <a:pt x="78" y="549"/>
                </a:cubicBezTo>
                <a:cubicBezTo>
                  <a:pt x="79" y="428"/>
                  <a:pt x="126" y="309"/>
                  <a:pt x="217" y="217"/>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5600701" y="3983038"/>
            <a:ext cx="511175" cy="512763"/>
          </a:xfrm>
          <a:custGeom>
            <a:avLst/>
            <a:gdLst>
              <a:gd name="T0" fmla="*/ 0 w 317"/>
              <a:gd name="T1" fmla="*/ 0 h 318"/>
              <a:gd name="T2" fmla="*/ 317 w 317"/>
              <a:gd name="T3" fmla="*/ 318 h 318"/>
              <a:gd name="T4" fmla="*/ 317 w 317"/>
              <a:gd name="T5" fmla="*/ 0 h 318"/>
              <a:gd name="T6" fmla="*/ 0 w 317"/>
              <a:gd name="T7" fmla="*/ 0 h 318"/>
            </a:gdLst>
            <a:ahLst/>
            <a:cxnLst>
              <a:cxn ang="0">
                <a:pos x="T0" y="T1"/>
              </a:cxn>
              <a:cxn ang="0">
                <a:pos x="T2" y="T3"/>
              </a:cxn>
              <a:cxn ang="0">
                <a:pos x="T4" y="T5"/>
              </a:cxn>
              <a:cxn ang="0">
                <a:pos x="T6" y="T7"/>
              </a:cxn>
            </a:cxnLst>
            <a:rect l="0" t="0" r="r" b="b"/>
            <a:pathLst>
              <a:path w="317" h="318">
                <a:moveTo>
                  <a:pt x="0" y="0"/>
                </a:moveTo>
                <a:cubicBezTo>
                  <a:pt x="5" y="173"/>
                  <a:pt x="144" y="312"/>
                  <a:pt x="317" y="318"/>
                </a:cubicBezTo>
                <a:cubicBezTo>
                  <a:pt x="317" y="0"/>
                  <a:pt x="317" y="0"/>
                  <a:pt x="317" y="0"/>
                </a:cubicBezTo>
                <a:lnTo>
                  <a:pt x="0" y="0"/>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5600701" y="3435350"/>
            <a:ext cx="511175" cy="511175"/>
          </a:xfrm>
          <a:custGeom>
            <a:avLst/>
            <a:gdLst>
              <a:gd name="T0" fmla="*/ 317 w 317"/>
              <a:gd name="T1" fmla="*/ 0 h 317"/>
              <a:gd name="T2" fmla="*/ 0 w 317"/>
              <a:gd name="T3" fmla="*/ 317 h 317"/>
              <a:gd name="T4" fmla="*/ 317 w 317"/>
              <a:gd name="T5" fmla="*/ 317 h 317"/>
              <a:gd name="T6" fmla="*/ 317 w 317"/>
              <a:gd name="T7" fmla="*/ 0 h 317"/>
            </a:gdLst>
            <a:ahLst/>
            <a:cxnLst>
              <a:cxn ang="0">
                <a:pos x="T0" y="T1"/>
              </a:cxn>
              <a:cxn ang="0">
                <a:pos x="T2" y="T3"/>
              </a:cxn>
              <a:cxn ang="0">
                <a:pos x="T4" y="T5"/>
              </a:cxn>
              <a:cxn ang="0">
                <a:pos x="T6" y="T7"/>
              </a:cxn>
            </a:cxnLst>
            <a:rect l="0" t="0" r="r" b="b"/>
            <a:pathLst>
              <a:path w="317" h="317">
                <a:moveTo>
                  <a:pt x="317" y="0"/>
                </a:moveTo>
                <a:cubicBezTo>
                  <a:pt x="145" y="6"/>
                  <a:pt x="6" y="145"/>
                  <a:pt x="0" y="317"/>
                </a:cubicBezTo>
                <a:cubicBezTo>
                  <a:pt x="317" y="317"/>
                  <a:pt x="317" y="317"/>
                  <a:pt x="317" y="317"/>
                </a:cubicBezTo>
                <a:lnTo>
                  <a:pt x="317" y="0"/>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6148388" y="3983038"/>
            <a:ext cx="514350" cy="514350"/>
          </a:xfrm>
          <a:custGeom>
            <a:avLst/>
            <a:gdLst>
              <a:gd name="T0" fmla="*/ 0 w 319"/>
              <a:gd name="T1" fmla="*/ 319 h 319"/>
              <a:gd name="T2" fmla="*/ 319 w 319"/>
              <a:gd name="T3" fmla="*/ 0 h 319"/>
              <a:gd name="T4" fmla="*/ 0 w 319"/>
              <a:gd name="T5" fmla="*/ 0 h 319"/>
              <a:gd name="T6" fmla="*/ 0 w 319"/>
              <a:gd name="T7" fmla="*/ 319 h 319"/>
            </a:gdLst>
            <a:ahLst/>
            <a:cxnLst>
              <a:cxn ang="0">
                <a:pos x="T0" y="T1"/>
              </a:cxn>
              <a:cxn ang="0">
                <a:pos x="T2" y="T3"/>
              </a:cxn>
              <a:cxn ang="0">
                <a:pos x="T4" y="T5"/>
              </a:cxn>
              <a:cxn ang="0">
                <a:pos x="T6" y="T7"/>
              </a:cxn>
            </a:cxnLst>
            <a:rect l="0" t="0" r="r" b="b"/>
            <a:pathLst>
              <a:path w="319" h="319">
                <a:moveTo>
                  <a:pt x="0" y="319"/>
                </a:moveTo>
                <a:cubicBezTo>
                  <a:pt x="174" y="313"/>
                  <a:pt x="314" y="174"/>
                  <a:pt x="319" y="0"/>
                </a:cubicBezTo>
                <a:cubicBezTo>
                  <a:pt x="0" y="0"/>
                  <a:pt x="0" y="0"/>
                  <a:pt x="0" y="0"/>
                </a:cubicBezTo>
                <a:lnTo>
                  <a:pt x="0" y="319"/>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148388" y="3435350"/>
            <a:ext cx="514350" cy="511175"/>
          </a:xfrm>
          <a:custGeom>
            <a:avLst/>
            <a:gdLst>
              <a:gd name="T0" fmla="*/ 319 w 319"/>
              <a:gd name="T1" fmla="*/ 317 h 317"/>
              <a:gd name="T2" fmla="*/ 0 w 319"/>
              <a:gd name="T3" fmla="*/ 0 h 317"/>
              <a:gd name="T4" fmla="*/ 0 w 319"/>
              <a:gd name="T5" fmla="*/ 317 h 317"/>
              <a:gd name="T6" fmla="*/ 319 w 319"/>
              <a:gd name="T7" fmla="*/ 317 h 317"/>
            </a:gdLst>
            <a:ahLst/>
            <a:cxnLst>
              <a:cxn ang="0">
                <a:pos x="T0" y="T1"/>
              </a:cxn>
              <a:cxn ang="0">
                <a:pos x="T2" y="T3"/>
              </a:cxn>
              <a:cxn ang="0">
                <a:pos x="T4" y="T5"/>
              </a:cxn>
              <a:cxn ang="0">
                <a:pos x="T6" y="T7"/>
              </a:cxn>
            </a:cxnLst>
            <a:rect l="0" t="0" r="r" b="b"/>
            <a:pathLst>
              <a:path w="319" h="317">
                <a:moveTo>
                  <a:pt x="319" y="317"/>
                </a:moveTo>
                <a:cubicBezTo>
                  <a:pt x="313" y="144"/>
                  <a:pt x="173" y="5"/>
                  <a:pt x="0" y="0"/>
                </a:cubicBezTo>
                <a:cubicBezTo>
                  <a:pt x="0" y="317"/>
                  <a:pt x="0" y="317"/>
                  <a:pt x="0" y="317"/>
                </a:cubicBezTo>
                <a:lnTo>
                  <a:pt x="319" y="317"/>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40" name="Oval 39"/>
          <p:cNvSpPr>
            <a:spLocks noChangeArrowheads="1"/>
          </p:cNvSpPr>
          <p:nvPr/>
        </p:nvSpPr>
        <p:spPr bwMode="auto">
          <a:xfrm>
            <a:off x="5867401" y="3751263"/>
            <a:ext cx="44450" cy="46038"/>
          </a:xfrm>
          <a:prstGeom prst="ellipse">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1" name="Freeform 40"/>
          <p:cNvSpPr/>
          <p:nvPr/>
        </p:nvSpPr>
        <p:spPr bwMode="auto">
          <a:xfrm>
            <a:off x="5810251" y="3695700"/>
            <a:ext cx="158750" cy="157163"/>
          </a:xfrm>
          <a:custGeom>
            <a:avLst/>
            <a:gdLst>
              <a:gd name="T0" fmla="*/ 78 w 98"/>
              <a:gd name="T1" fmla="*/ 36 h 98"/>
              <a:gd name="T2" fmla="*/ 80 w 98"/>
              <a:gd name="T3" fmla="*/ 49 h 98"/>
              <a:gd name="T4" fmla="*/ 71 w 98"/>
              <a:gd name="T5" fmla="*/ 71 h 98"/>
              <a:gd name="T6" fmla="*/ 49 w 98"/>
              <a:gd name="T7" fmla="*/ 81 h 98"/>
              <a:gd name="T8" fmla="*/ 27 w 98"/>
              <a:gd name="T9" fmla="*/ 71 h 98"/>
              <a:gd name="T10" fmla="*/ 17 w 98"/>
              <a:gd name="T11" fmla="*/ 49 h 98"/>
              <a:gd name="T12" fmla="*/ 27 w 98"/>
              <a:gd name="T13" fmla="*/ 27 h 98"/>
              <a:gd name="T14" fmla="*/ 49 w 98"/>
              <a:gd name="T15" fmla="*/ 17 h 98"/>
              <a:gd name="T16" fmla="*/ 62 w 98"/>
              <a:gd name="T17" fmla="*/ 20 h 98"/>
              <a:gd name="T18" fmla="*/ 69 w 98"/>
              <a:gd name="T19" fmla="*/ 5 h 98"/>
              <a:gd name="T20" fmla="*/ 49 w 98"/>
              <a:gd name="T21" fmla="*/ 0 h 98"/>
              <a:gd name="T22" fmla="*/ 0 w 98"/>
              <a:gd name="T23" fmla="*/ 49 h 98"/>
              <a:gd name="T24" fmla="*/ 49 w 98"/>
              <a:gd name="T25" fmla="*/ 98 h 98"/>
              <a:gd name="T26" fmla="*/ 98 w 98"/>
              <a:gd name="T27" fmla="*/ 49 h 98"/>
              <a:gd name="T28" fmla="*/ 93 w 98"/>
              <a:gd name="T29" fmla="*/ 29 h 98"/>
              <a:gd name="T30" fmla="*/ 78 w 98"/>
              <a:gd name="T31" fmla="*/ 3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8">
                <a:moveTo>
                  <a:pt x="78" y="36"/>
                </a:moveTo>
                <a:cubicBezTo>
                  <a:pt x="79" y="40"/>
                  <a:pt x="80" y="44"/>
                  <a:pt x="80" y="49"/>
                </a:cubicBezTo>
                <a:cubicBezTo>
                  <a:pt x="80" y="58"/>
                  <a:pt x="77" y="66"/>
                  <a:pt x="71" y="71"/>
                </a:cubicBezTo>
                <a:cubicBezTo>
                  <a:pt x="66" y="77"/>
                  <a:pt x="58" y="81"/>
                  <a:pt x="49" y="81"/>
                </a:cubicBezTo>
                <a:cubicBezTo>
                  <a:pt x="40" y="81"/>
                  <a:pt x="32" y="77"/>
                  <a:pt x="27" y="71"/>
                </a:cubicBezTo>
                <a:cubicBezTo>
                  <a:pt x="21" y="66"/>
                  <a:pt x="17" y="58"/>
                  <a:pt x="17" y="49"/>
                </a:cubicBezTo>
                <a:cubicBezTo>
                  <a:pt x="17" y="40"/>
                  <a:pt x="21" y="32"/>
                  <a:pt x="27" y="27"/>
                </a:cubicBezTo>
                <a:cubicBezTo>
                  <a:pt x="32" y="21"/>
                  <a:pt x="40" y="17"/>
                  <a:pt x="49" y="17"/>
                </a:cubicBezTo>
                <a:cubicBezTo>
                  <a:pt x="54" y="17"/>
                  <a:pt x="58" y="19"/>
                  <a:pt x="62" y="20"/>
                </a:cubicBezTo>
                <a:cubicBezTo>
                  <a:pt x="69" y="5"/>
                  <a:pt x="69" y="5"/>
                  <a:pt x="69" y="5"/>
                </a:cubicBezTo>
                <a:cubicBezTo>
                  <a:pt x="63" y="2"/>
                  <a:pt x="56" y="0"/>
                  <a:pt x="49" y="0"/>
                </a:cubicBezTo>
                <a:cubicBezTo>
                  <a:pt x="22" y="0"/>
                  <a:pt x="0" y="22"/>
                  <a:pt x="0" y="49"/>
                </a:cubicBezTo>
                <a:cubicBezTo>
                  <a:pt x="0" y="76"/>
                  <a:pt x="22" y="98"/>
                  <a:pt x="49" y="98"/>
                </a:cubicBezTo>
                <a:cubicBezTo>
                  <a:pt x="76" y="98"/>
                  <a:pt x="98" y="76"/>
                  <a:pt x="98" y="49"/>
                </a:cubicBezTo>
                <a:cubicBezTo>
                  <a:pt x="98" y="42"/>
                  <a:pt x="96" y="35"/>
                  <a:pt x="93" y="29"/>
                </a:cubicBezTo>
                <a:lnTo>
                  <a:pt x="78" y="36"/>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2" name="Freeform 41"/>
          <p:cNvSpPr/>
          <p:nvPr/>
        </p:nvSpPr>
        <p:spPr bwMode="auto">
          <a:xfrm>
            <a:off x="5768976" y="3652838"/>
            <a:ext cx="241300" cy="242888"/>
          </a:xfrm>
          <a:custGeom>
            <a:avLst/>
            <a:gdLst>
              <a:gd name="T0" fmla="*/ 125 w 150"/>
              <a:gd name="T1" fmla="*/ 47 h 150"/>
              <a:gd name="T2" fmla="*/ 133 w 150"/>
              <a:gd name="T3" fmla="*/ 75 h 150"/>
              <a:gd name="T4" fmla="*/ 116 w 150"/>
              <a:gd name="T5" fmla="*/ 116 h 150"/>
              <a:gd name="T6" fmla="*/ 75 w 150"/>
              <a:gd name="T7" fmla="*/ 133 h 150"/>
              <a:gd name="T8" fmla="*/ 34 w 150"/>
              <a:gd name="T9" fmla="*/ 116 h 150"/>
              <a:gd name="T10" fmla="*/ 17 w 150"/>
              <a:gd name="T11" fmla="*/ 75 h 150"/>
              <a:gd name="T12" fmla="*/ 34 w 150"/>
              <a:gd name="T13" fmla="*/ 34 h 150"/>
              <a:gd name="T14" fmla="*/ 75 w 150"/>
              <a:gd name="T15" fmla="*/ 17 h 150"/>
              <a:gd name="T16" fmla="*/ 103 w 150"/>
              <a:gd name="T17" fmla="*/ 25 h 150"/>
              <a:gd name="T18" fmla="*/ 112 w 150"/>
              <a:gd name="T19" fmla="*/ 10 h 150"/>
              <a:gd name="T20" fmla="*/ 75 w 150"/>
              <a:gd name="T21" fmla="*/ 0 h 150"/>
              <a:gd name="T22" fmla="*/ 0 w 150"/>
              <a:gd name="T23" fmla="*/ 75 h 150"/>
              <a:gd name="T24" fmla="*/ 75 w 150"/>
              <a:gd name="T25" fmla="*/ 150 h 150"/>
              <a:gd name="T26" fmla="*/ 150 w 150"/>
              <a:gd name="T27" fmla="*/ 75 h 150"/>
              <a:gd name="T28" fmla="*/ 140 w 150"/>
              <a:gd name="T29" fmla="*/ 38 h 150"/>
              <a:gd name="T30" fmla="*/ 125 w 150"/>
              <a:gd name="T31" fmla="*/ 4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0">
                <a:moveTo>
                  <a:pt x="125" y="47"/>
                </a:moveTo>
                <a:cubicBezTo>
                  <a:pt x="130" y="55"/>
                  <a:pt x="133" y="65"/>
                  <a:pt x="133" y="75"/>
                </a:cubicBezTo>
                <a:cubicBezTo>
                  <a:pt x="133" y="91"/>
                  <a:pt x="126" y="105"/>
                  <a:pt x="116" y="116"/>
                </a:cubicBezTo>
                <a:cubicBezTo>
                  <a:pt x="105" y="126"/>
                  <a:pt x="91" y="133"/>
                  <a:pt x="75" y="133"/>
                </a:cubicBezTo>
                <a:cubicBezTo>
                  <a:pt x="59" y="133"/>
                  <a:pt x="45" y="126"/>
                  <a:pt x="34" y="116"/>
                </a:cubicBezTo>
                <a:cubicBezTo>
                  <a:pt x="24" y="105"/>
                  <a:pt x="17" y="91"/>
                  <a:pt x="17" y="75"/>
                </a:cubicBezTo>
                <a:cubicBezTo>
                  <a:pt x="17" y="59"/>
                  <a:pt x="24" y="45"/>
                  <a:pt x="34" y="34"/>
                </a:cubicBezTo>
                <a:cubicBezTo>
                  <a:pt x="45" y="24"/>
                  <a:pt x="59" y="17"/>
                  <a:pt x="75" y="17"/>
                </a:cubicBezTo>
                <a:cubicBezTo>
                  <a:pt x="85" y="17"/>
                  <a:pt x="95" y="20"/>
                  <a:pt x="103" y="25"/>
                </a:cubicBezTo>
                <a:cubicBezTo>
                  <a:pt x="112" y="10"/>
                  <a:pt x="112" y="10"/>
                  <a:pt x="112" y="10"/>
                </a:cubicBezTo>
                <a:cubicBezTo>
                  <a:pt x="101" y="4"/>
                  <a:pt x="88" y="0"/>
                  <a:pt x="75" y="0"/>
                </a:cubicBezTo>
                <a:cubicBezTo>
                  <a:pt x="34" y="0"/>
                  <a:pt x="0" y="34"/>
                  <a:pt x="0" y="75"/>
                </a:cubicBezTo>
                <a:cubicBezTo>
                  <a:pt x="0" y="116"/>
                  <a:pt x="34" y="150"/>
                  <a:pt x="75" y="150"/>
                </a:cubicBezTo>
                <a:cubicBezTo>
                  <a:pt x="116" y="150"/>
                  <a:pt x="150" y="116"/>
                  <a:pt x="150" y="75"/>
                </a:cubicBezTo>
                <a:cubicBezTo>
                  <a:pt x="150" y="62"/>
                  <a:pt x="146" y="49"/>
                  <a:pt x="140" y="38"/>
                </a:cubicBezTo>
                <a:cubicBezTo>
                  <a:pt x="125" y="47"/>
                  <a:pt x="125" y="47"/>
                  <a:pt x="125" y="47"/>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3" name="Freeform 42"/>
          <p:cNvSpPr/>
          <p:nvPr/>
        </p:nvSpPr>
        <p:spPr bwMode="auto">
          <a:xfrm>
            <a:off x="5980113" y="3625850"/>
            <a:ext cx="61913" cy="58738"/>
          </a:xfrm>
          <a:custGeom>
            <a:avLst/>
            <a:gdLst>
              <a:gd name="T0" fmla="*/ 2 w 39"/>
              <a:gd name="T1" fmla="*/ 10 h 37"/>
              <a:gd name="T2" fmla="*/ 0 w 39"/>
              <a:gd name="T3" fmla="*/ 37 h 37"/>
              <a:gd name="T4" fmla="*/ 26 w 39"/>
              <a:gd name="T5" fmla="*/ 35 h 37"/>
              <a:gd name="T6" fmla="*/ 39 w 39"/>
              <a:gd name="T7" fmla="*/ 22 h 37"/>
              <a:gd name="T8" fmla="*/ 12 w 39"/>
              <a:gd name="T9" fmla="*/ 24 h 37"/>
              <a:gd name="T10" fmla="*/ 14 w 39"/>
              <a:gd name="T11" fmla="*/ 0 h 37"/>
              <a:gd name="T12" fmla="*/ 2 w 39"/>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9" h="37">
                <a:moveTo>
                  <a:pt x="2" y="10"/>
                </a:moveTo>
                <a:lnTo>
                  <a:pt x="0" y="37"/>
                </a:lnTo>
                <a:lnTo>
                  <a:pt x="26" y="35"/>
                </a:lnTo>
                <a:lnTo>
                  <a:pt x="39" y="22"/>
                </a:lnTo>
                <a:lnTo>
                  <a:pt x="12" y="24"/>
                </a:lnTo>
                <a:lnTo>
                  <a:pt x="14" y="0"/>
                </a:lnTo>
                <a:lnTo>
                  <a:pt x="2" y="1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4" name="Freeform 43"/>
          <p:cNvSpPr/>
          <p:nvPr/>
        </p:nvSpPr>
        <p:spPr bwMode="auto">
          <a:xfrm>
            <a:off x="6007101" y="3597275"/>
            <a:ext cx="63500" cy="58738"/>
          </a:xfrm>
          <a:custGeom>
            <a:avLst/>
            <a:gdLst>
              <a:gd name="T0" fmla="*/ 2 w 40"/>
              <a:gd name="T1" fmla="*/ 10 h 37"/>
              <a:gd name="T2" fmla="*/ 0 w 40"/>
              <a:gd name="T3" fmla="*/ 37 h 37"/>
              <a:gd name="T4" fmla="*/ 28 w 40"/>
              <a:gd name="T5" fmla="*/ 35 h 37"/>
              <a:gd name="T6" fmla="*/ 40 w 40"/>
              <a:gd name="T7" fmla="*/ 22 h 37"/>
              <a:gd name="T8" fmla="*/ 14 w 40"/>
              <a:gd name="T9" fmla="*/ 24 h 37"/>
              <a:gd name="T10" fmla="*/ 16 w 40"/>
              <a:gd name="T11" fmla="*/ 0 h 37"/>
              <a:gd name="T12" fmla="*/ 2 w 40"/>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2" y="10"/>
                </a:moveTo>
                <a:lnTo>
                  <a:pt x="0" y="37"/>
                </a:lnTo>
                <a:lnTo>
                  <a:pt x="28" y="35"/>
                </a:lnTo>
                <a:lnTo>
                  <a:pt x="40" y="22"/>
                </a:lnTo>
                <a:lnTo>
                  <a:pt x="14" y="24"/>
                </a:lnTo>
                <a:lnTo>
                  <a:pt x="16" y="0"/>
                </a:lnTo>
                <a:lnTo>
                  <a:pt x="2" y="1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5" name="Freeform 44"/>
          <p:cNvSpPr/>
          <p:nvPr/>
        </p:nvSpPr>
        <p:spPr bwMode="auto">
          <a:xfrm>
            <a:off x="5884863" y="3676650"/>
            <a:ext cx="101600" cy="103188"/>
          </a:xfrm>
          <a:custGeom>
            <a:avLst/>
            <a:gdLst>
              <a:gd name="T0" fmla="*/ 6 w 64"/>
              <a:gd name="T1" fmla="*/ 65 h 65"/>
              <a:gd name="T2" fmla="*/ 64 w 64"/>
              <a:gd name="T3" fmla="*/ 7 h 65"/>
              <a:gd name="T4" fmla="*/ 58 w 64"/>
              <a:gd name="T5" fmla="*/ 0 h 65"/>
              <a:gd name="T6" fmla="*/ 0 w 64"/>
              <a:gd name="T7" fmla="*/ 59 h 65"/>
              <a:gd name="T8" fmla="*/ 6 w 64"/>
              <a:gd name="T9" fmla="*/ 65 h 65"/>
            </a:gdLst>
            <a:ahLst/>
            <a:cxnLst>
              <a:cxn ang="0">
                <a:pos x="T0" y="T1"/>
              </a:cxn>
              <a:cxn ang="0">
                <a:pos x="T2" y="T3"/>
              </a:cxn>
              <a:cxn ang="0">
                <a:pos x="T4" y="T5"/>
              </a:cxn>
              <a:cxn ang="0">
                <a:pos x="T6" y="T7"/>
              </a:cxn>
              <a:cxn ang="0">
                <a:pos x="T8" y="T9"/>
              </a:cxn>
            </a:cxnLst>
            <a:rect l="0" t="0" r="r" b="b"/>
            <a:pathLst>
              <a:path w="64" h="65">
                <a:moveTo>
                  <a:pt x="6" y="65"/>
                </a:moveTo>
                <a:lnTo>
                  <a:pt x="64" y="7"/>
                </a:lnTo>
                <a:lnTo>
                  <a:pt x="58" y="0"/>
                </a:lnTo>
                <a:lnTo>
                  <a:pt x="0" y="59"/>
                </a:lnTo>
                <a:lnTo>
                  <a:pt x="6" y="65"/>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6" name="Freeform 45"/>
          <p:cNvSpPr/>
          <p:nvPr/>
        </p:nvSpPr>
        <p:spPr bwMode="auto">
          <a:xfrm>
            <a:off x="5884863" y="3676650"/>
            <a:ext cx="101600" cy="103188"/>
          </a:xfrm>
          <a:custGeom>
            <a:avLst/>
            <a:gdLst>
              <a:gd name="T0" fmla="*/ 6 w 64"/>
              <a:gd name="T1" fmla="*/ 65 h 65"/>
              <a:gd name="T2" fmla="*/ 64 w 64"/>
              <a:gd name="T3" fmla="*/ 7 h 65"/>
              <a:gd name="T4" fmla="*/ 58 w 64"/>
              <a:gd name="T5" fmla="*/ 0 h 65"/>
              <a:gd name="T6" fmla="*/ 0 w 64"/>
              <a:gd name="T7" fmla="*/ 59 h 65"/>
            </a:gdLst>
            <a:ahLst/>
            <a:cxnLst>
              <a:cxn ang="0">
                <a:pos x="T0" y="T1"/>
              </a:cxn>
              <a:cxn ang="0">
                <a:pos x="T2" y="T3"/>
              </a:cxn>
              <a:cxn ang="0">
                <a:pos x="T4" y="T5"/>
              </a:cxn>
              <a:cxn ang="0">
                <a:pos x="T6" y="T7"/>
              </a:cxn>
            </a:cxnLst>
            <a:rect l="0" t="0" r="r" b="b"/>
            <a:pathLst>
              <a:path w="64" h="65">
                <a:moveTo>
                  <a:pt x="6" y="65"/>
                </a:moveTo>
                <a:lnTo>
                  <a:pt x="64" y="7"/>
                </a:lnTo>
                <a:lnTo>
                  <a:pt x="58" y="0"/>
                </a:lnTo>
                <a:lnTo>
                  <a:pt x="0" y="59"/>
                </a:lnTo>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7" name="Freeform 46"/>
          <p:cNvSpPr/>
          <p:nvPr/>
        </p:nvSpPr>
        <p:spPr bwMode="auto">
          <a:xfrm>
            <a:off x="6192838" y="3646488"/>
            <a:ext cx="317500" cy="252413"/>
          </a:xfrm>
          <a:custGeom>
            <a:avLst/>
            <a:gdLst>
              <a:gd name="T0" fmla="*/ 0 w 200"/>
              <a:gd name="T1" fmla="*/ 0 h 159"/>
              <a:gd name="T2" fmla="*/ 0 w 200"/>
              <a:gd name="T3" fmla="*/ 159 h 159"/>
              <a:gd name="T4" fmla="*/ 200 w 200"/>
              <a:gd name="T5" fmla="*/ 159 h 159"/>
              <a:gd name="T6" fmla="*/ 200 w 200"/>
              <a:gd name="T7" fmla="*/ 150 h 159"/>
              <a:gd name="T8" fmla="*/ 9 w 200"/>
              <a:gd name="T9" fmla="*/ 150 h 159"/>
              <a:gd name="T10" fmla="*/ 9 w 200"/>
              <a:gd name="T11" fmla="*/ 0 h 159"/>
              <a:gd name="T12" fmla="*/ 0 w 200"/>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200" h="159">
                <a:moveTo>
                  <a:pt x="0" y="0"/>
                </a:moveTo>
                <a:lnTo>
                  <a:pt x="0" y="159"/>
                </a:lnTo>
                <a:lnTo>
                  <a:pt x="200" y="159"/>
                </a:lnTo>
                <a:lnTo>
                  <a:pt x="200" y="150"/>
                </a:lnTo>
                <a:lnTo>
                  <a:pt x="9" y="150"/>
                </a:lnTo>
                <a:lnTo>
                  <a:pt x="9" y="0"/>
                </a:lnTo>
                <a:lnTo>
                  <a:pt x="0" y="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8" name="Rectangle 47"/>
          <p:cNvSpPr>
            <a:spLocks noChangeArrowheads="1"/>
          </p:cNvSpPr>
          <p:nvPr/>
        </p:nvSpPr>
        <p:spPr bwMode="auto">
          <a:xfrm>
            <a:off x="6216651" y="3702050"/>
            <a:ext cx="36513" cy="17303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9" name="Rectangle 48"/>
          <p:cNvSpPr>
            <a:spLocks noChangeArrowheads="1"/>
          </p:cNvSpPr>
          <p:nvPr/>
        </p:nvSpPr>
        <p:spPr bwMode="auto">
          <a:xfrm>
            <a:off x="6267451" y="3732213"/>
            <a:ext cx="38100" cy="142875"/>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0" name="Rectangle 49"/>
          <p:cNvSpPr>
            <a:spLocks noChangeArrowheads="1"/>
          </p:cNvSpPr>
          <p:nvPr/>
        </p:nvSpPr>
        <p:spPr bwMode="auto">
          <a:xfrm>
            <a:off x="6319838" y="3771900"/>
            <a:ext cx="36513" cy="10318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1" name="Rectangle 50"/>
          <p:cNvSpPr>
            <a:spLocks noChangeArrowheads="1"/>
          </p:cNvSpPr>
          <p:nvPr/>
        </p:nvSpPr>
        <p:spPr bwMode="auto">
          <a:xfrm>
            <a:off x="6370638" y="3816350"/>
            <a:ext cx="38100" cy="5873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2" name="Rectangle 51"/>
          <p:cNvSpPr>
            <a:spLocks noChangeArrowheads="1"/>
          </p:cNvSpPr>
          <p:nvPr/>
        </p:nvSpPr>
        <p:spPr bwMode="auto">
          <a:xfrm>
            <a:off x="6423026" y="3851275"/>
            <a:ext cx="36513" cy="23813"/>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3" name="Freeform 52"/>
          <p:cNvSpPr>
            <a:spLocks noEditPoints="1"/>
          </p:cNvSpPr>
          <p:nvPr/>
        </p:nvSpPr>
        <p:spPr bwMode="auto">
          <a:xfrm>
            <a:off x="5854701" y="4211638"/>
            <a:ext cx="96838" cy="96838"/>
          </a:xfrm>
          <a:custGeom>
            <a:avLst/>
            <a:gdLst>
              <a:gd name="T0" fmla="*/ 8 w 60"/>
              <a:gd name="T1" fmla="*/ 19 h 60"/>
              <a:gd name="T2" fmla="*/ 6 w 60"/>
              <a:gd name="T3" fmla="*/ 25 h 60"/>
              <a:gd name="T4" fmla="*/ 3 w 60"/>
              <a:gd name="T5" fmla="*/ 28 h 60"/>
              <a:gd name="T6" fmla="*/ 0 w 60"/>
              <a:gd name="T7" fmla="*/ 33 h 60"/>
              <a:gd name="T8" fmla="*/ 7 w 60"/>
              <a:gd name="T9" fmla="*/ 39 h 60"/>
              <a:gd name="T10" fmla="*/ 11 w 60"/>
              <a:gd name="T11" fmla="*/ 46 h 60"/>
              <a:gd name="T12" fmla="*/ 12 w 60"/>
              <a:gd name="T13" fmla="*/ 54 h 60"/>
              <a:gd name="T14" fmla="*/ 18 w 60"/>
              <a:gd name="T15" fmla="*/ 53 h 60"/>
              <a:gd name="T16" fmla="*/ 23 w 60"/>
              <a:gd name="T17" fmla="*/ 53 h 60"/>
              <a:gd name="T18" fmla="*/ 28 w 60"/>
              <a:gd name="T19" fmla="*/ 56 h 60"/>
              <a:gd name="T20" fmla="*/ 32 w 60"/>
              <a:gd name="T21" fmla="*/ 60 h 60"/>
              <a:gd name="T22" fmla="*/ 38 w 60"/>
              <a:gd name="T23" fmla="*/ 54 h 60"/>
              <a:gd name="T24" fmla="*/ 44 w 60"/>
              <a:gd name="T25" fmla="*/ 50 h 60"/>
              <a:gd name="T26" fmla="*/ 53 w 60"/>
              <a:gd name="T27" fmla="*/ 49 h 60"/>
              <a:gd name="T28" fmla="*/ 54 w 60"/>
              <a:gd name="T29" fmla="*/ 43 h 60"/>
              <a:gd name="T30" fmla="*/ 53 w 60"/>
              <a:gd name="T31" fmla="*/ 38 h 60"/>
              <a:gd name="T32" fmla="*/ 55 w 60"/>
              <a:gd name="T33" fmla="*/ 33 h 60"/>
              <a:gd name="T34" fmla="*/ 60 w 60"/>
              <a:gd name="T35" fmla="*/ 29 h 60"/>
              <a:gd name="T36" fmla="*/ 56 w 60"/>
              <a:gd name="T37" fmla="*/ 23 h 60"/>
              <a:gd name="T38" fmla="*/ 51 w 60"/>
              <a:gd name="T39" fmla="*/ 17 h 60"/>
              <a:gd name="T40" fmla="*/ 51 w 60"/>
              <a:gd name="T41" fmla="*/ 8 h 60"/>
              <a:gd name="T42" fmla="*/ 46 w 60"/>
              <a:gd name="T43" fmla="*/ 5 h 60"/>
              <a:gd name="T44" fmla="*/ 39 w 60"/>
              <a:gd name="T45" fmla="*/ 8 h 60"/>
              <a:gd name="T46" fmla="*/ 34 w 60"/>
              <a:gd name="T47" fmla="*/ 6 h 60"/>
              <a:gd name="T48" fmla="*/ 30 w 60"/>
              <a:gd name="T49" fmla="*/ 0 h 60"/>
              <a:gd name="T50" fmla="*/ 23 w 60"/>
              <a:gd name="T51" fmla="*/ 1 h 60"/>
              <a:gd name="T52" fmla="*/ 18 w 60"/>
              <a:gd name="T53" fmla="*/ 9 h 60"/>
              <a:gd name="T54" fmla="*/ 10 w 60"/>
              <a:gd name="T55" fmla="*/ 9 h 60"/>
              <a:gd name="T56" fmla="*/ 5 w 60"/>
              <a:gd name="T57" fmla="*/ 14 h 60"/>
              <a:gd name="T58" fmla="*/ 16 w 60"/>
              <a:gd name="T59" fmla="*/ 20 h 60"/>
              <a:gd name="T60" fmla="*/ 18 w 60"/>
              <a:gd name="T61" fmla="*/ 17 h 60"/>
              <a:gd name="T62" fmla="*/ 22 w 60"/>
              <a:gd name="T63" fmla="*/ 15 h 60"/>
              <a:gd name="T64" fmla="*/ 27 w 60"/>
              <a:gd name="T65" fmla="*/ 13 h 60"/>
              <a:gd name="T66" fmla="*/ 31 w 60"/>
              <a:gd name="T67" fmla="*/ 13 h 60"/>
              <a:gd name="T68" fmla="*/ 34 w 60"/>
              <a:gd name="T69" fmla="*/ 13 h 60"/>
              <a:gd name="T70" fmla="*/ 37 w 60"/>
              <a:gd name="T71" fmla="*/ 14 h 60"/>
              <a:gd name="T72" fmla="*/ 41 w 60"/>
              <a:gd name="T73" fmla="*/ 17 h 60"/>
              <a:gd name="T74" fmla="*/ 44 w 60"/>
              <a:gd name="T75" fmla="*/ 20 h 60"/>
              <a:gd name="T76" fmla="*/ 46 w 60"/>
              <a:gd name="T77" fmla="*/ 23 h 60"/>
              <a:gd name="T78" fmla="*/ 47 w 60"/>
              <a:gd name="T79" fmla="*/ 27 h 60"/>
              <a:gd name="T80" fmla="*/ 47 w 60"/>
              <a:gd name="T81" fmla="*/ 32 h 60"/>
              <a:gd name="T82" fmla="*/ 46 w 60"/>
              <a:gd name="T83" fmla="*/ 35 h 60"/>
              <a:gd name="T84" fmla="*/ 45 w 60"/>
              <a:gd name="T85" fmla="*/ 38 h 60"/>
              <a:gd name="T86" fmla="*/ 42 w 60"/>
              <a:gd name="T87" fmla="*/ 42 h 60"/>
              <a:gd name="T88" fmla="*/ 39 w 60"/>
              <a:gd name="T89" fmla="*/ 44 h 60"/>
              <a:gd name="T90" fmla="*/ 36 w 60"/>
              <a:gd name="T91" fmla="*/ 46 h 60"/>
              <a:gd name="T92" fmla="*/ 32 w 60"/>
              <a:gd name="T93" fmla="*/ 47 h 60"/>
              <a:gd name="T94" fmla="*/ 27 w 60"/>
              <a:gd name="T95" fmla="*/ 47 h 60"/>
              <a:gd name="T96" fmla="*/ 25 w 60"/>
              <a:gd name="T97" fmla="*/ 46 h 60"/>
              <a:gd name="T98" fmla="*/ 21 w 60"/>
              <a:gd name="T99" fmla="*/ 45 h 60"/>
              <a:gd name="T100" fmla="*/ 18 w 60"/>
              <a:gd name="T101" fmla="*/ 42 h 60"/>
              <a:gd name="T102" fmla="*/ 15 w 60"/>
              <a:gd name="T103" fmla="*/ 39 h 60"/>
              <a:gd name="T104" fmla="*/ 13 w 60"/>
              <a:gd name="T105" fmla="*/ 34 h 60"/>
              <a:gd name="T106" fmla="*/ 13 w 60"/>
              <a:gd name="T107" fmla="*/ 31 h 60"/>
              <a:gd name="T108" fmla="*/ 13 w 60"/>
              <a:gd name="T109" fmla="*/ 27 h 60"/>
              <a:gd name="T110" fmla="*/ 14 w 60"/>
              <a:gd name="T11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0">
                <a:moveTo>
                  <a:pt x="5" y="14"/>
                </a:moveTo>
                <a:cubicBezTo>
                  <a:pt x="5" y="14"/>
                  <a:pt x="5" y="14"/>
                  <a:pt x="5" y="14"/>
                </a:cubicBezTo>
                <a:cubicBezTo>
                  <a:pt x="5" y="14"/>
                  <a:pt x="6" y="16"/>
                  <a:pt x="6" y="17"/>
                </a:cubicBezTo>
                <a:cubicBezTo>
                  <a:pt x="7" y="17"/>
                  <a:pt x="7" y="18"/>
                  <a:pt x="7" y="18"/>
                </a:cubicBezTo>
                <a:cubicBezTo>
                  <a:pt x="7" y="18"/>
                  <a:pt x="8" y="19"/>
                  <a:pt x="8" y="19"/>
                </a:cubicBezTo>
                <a:cubicBezTo>
                  <a:pt x="8" y="19"/>
                  <a:pt x="8" y="20"/>
                  <a:pt x="8" y="20"/>
                </a:cubicBezTo>
                <a:cubicBezTo>
                  <a:pt x="8" y="21"/>
                  <a:pt x="8" y="21"/>
                  <a:pt x="8" y="21"/>
                </a:cubicBezTo>
                <a:cubicBezTo>
                  <a:pt x="7" y="21"/>
                  <a:pt x="7" y="21"/>
                  <a:pt x="7" y="22"/>
                </a:cubicBezTo>
                <a:cubicBezTo>
                  <a:pt x="7" y="22"/>
                  <a:pt x="7" y="23"/>
                  <a:pt x="7" y="23"/>
                </a:cubicBezTo>
                <a:cubicBezTo>
                  <a:pt x="7" y="23"/>
                  <a:pt x="6" y="24"/>
                  <a:pt x="6" y="25"/>
                </a:cubicBezTo>
                <a:cubicBezTo>
                  <a:pt x="6" y="25"/>
                  <a:pt x="6" y="25"/>
                  <a:pt x="6" y="26"/>
                </a:cubicBezTo>
                <a:cubicBezTo>
                  <a:pt x="6" y="26"/>
                  <a:pt x="6" y="26"/>
                  <a:pt x="6" y="26"/>
                </a:cubicBezTo>
                <a:cubicBezTo>
                  <a:pt x="6" y="27"/>
                  <a:pt x="6" y="27"/>
                  <a:pt x="5" y="27"/>
                </a:cubicBezTo>
                <a:cubicBezTo>
                  <a:pt x="5" y="27"/>
                  <a:pt x="5" y="27"/>
                  <a:pt x="4" y="28"/>
                </a:cubicBezTo>
                <a:cubicBezTo>
                  <a:pt x="4" y="28"/>
                  <a:pt x="3" y="28"/>
                  <a:pt x="3" y="28"/>
                </a:cubicBezTo>
                <a:cubicBezTo>
                  <a:pt x="2" y="29"/>
                  <a:pt x="1" y="30"/>
                  <a:pt x="1" y="30"/>
                </a:cubicBezTo>
                <a:cubicBezTo>
                  <a:pt x="0" y="30"/>
                  <a:pt x="0" y="30"/>
                  <a:pt x="0" y="30"/>
                </a:cubicBezTo>
                <a:cubicBezTo>
                  <a:pt x="0" y="31"/>
                  <a:pt x="0" y="31"/>
                  <a:pt x="0" y="31"/>
                </a:cubicBezTo>
                <a:cubicBezTo>
                  <a:pt x="0" y="31"/>
                  <a:pt x="0" y="31"/>
                  <a:pt x="0" y="32"/>
                </a:cubicBezTo>
                <a:cubicBezTo>
                  <a:pt x="0" y="32"/>
                  <a:pt x="0" y="33"/>
                  <a:pt x="0" y="33"/>
                </a:cubicBezTo>
                <a:cubicBezTo>
                  <a:pt x="0" y="34"/>
                  <a:pt x="1" y="35"/>
                  <a:pt x="1" y="35"/>
                </a:cubicBezTo>
                <a:cubicBezTo>
                  <a:pt x="1" y="36"/>
                  <a:pt x="1" y="36"/>
                  <a:pt x="1" y="37"/>
                </a:cubicBezTo>
                <a:cubicBezTo>
                  <a:pt x="1" y="37"/>
                  <a:pt x="3" y="37"/>
                  <a:pt x="4" y="37"/>
                </a:cubicBezTo>
                <a:cubicBezTo>
                  <a:pt x="5" y="38"/>
                  <a:pt x="6" y="38"/>
                  <a:pt x="6" y="38"/>
                </a:cubicBezTo>
                <a:cubicBezTo>
                  <a:pt x="7" y="38"/>
                  <a:pt x="7" y="38"/>
                  <a:pt x="7" y="39"/>
                </a:cubicBezTo>
                <a:cubicBezTo>
                  <a:pt x="7" y="39"/>
                  <a:pt x="8" y="39"/>
                  <a:pt x="8" y="40"/>
                </a:cubicBezTo>
                <a:cubicBezTo>
                  <a:pt x="8" y="41"/>
                  <a:pt x="9" y="42"/>
                  <a:pt x="9" y="42"/>
                </a:cubicBezTo>
                <a:cubicBezTo>
                  <a:pt x="9" y="42"/>
                  <a:pt x="9" y="42"/>
                  <a:pt x="9" y="43"/>
                </a:cubicBezTo>
                <a:cubicBezTo>
                  <a:pt x="10" y="44"/>
                  <a:pt x="10" y="44"/>
                  <a:pt x="10" y="44"/>
                </a:cubicBezTo>
                <a:cubicBezTo>
                  <a:pt x="11" y="45"/>
                  <a:pt x="11" y="45"/>
                  <a:pt x="11" y="46"/>
                </a:cubicBezTo>
                <a:cubicBezTo>
                  <a:pt x="11" y="46"/>
                  <a:pt x="10" y="47"/>
                  <a:pt x="10" y="48"/>
                </a:cubicBezTo>
                <a:cubicBezTo>
                  <a:pt x="9" y="49"/>
                  <a:pt x="9" y="50"/>
                  <a:pt x="9" y="50"/>
                </a:cubicBezTo>
                <a:cubicBezTo>
                  <a:pt x="9" y="51"/>
                  <a:pt x="9" y="51"/>
                  <a:pt x="9" y="52"/>
                </a:cubicBezTo>
                <a:cubicBezTo>
                  <a:pt x="9" y="52"/>
                  <a:pt x="10" y="53"/>
                  <a:pt x="11" y="53"/>
                </a:cubicBezTo>
                <a:cubicBezTo>
                  <a:pt x="12" y="54"/>
                  <a:pt x="12" y="54"/>
                  <a:pt x="12" y="54"/>
                </a:cubicBezTo>
                <a:cubicBezTo>
                  <a:pt x="13" y="55"/>
                  <a:pt x="13" y="55"/>
                  <a:pt x="13" y="55"/>
                </a:cubicBezTo>
                <a:cubicBezTo>
                  <a:pt x="14" y="55"/>
                  <a:pt x="14" y="55"/>
                  <a:pt x="14" y="55"/>
                </a:cubicBezTo>
                <a:cubicBezTo>
                  <a:pt x="14" y="55"/>
                  <a:pt x="14" y="55"/>
                  <a:pt x="14" y="55"/>
                </a:cubicBezTo>
                <a:cubicBezTo>
                  <a:pt x="14" y="55"/>
                  <a:pt x="16" y="54"/>
                  <a:pt x="17" y="54"/>
                </a:cubicBezTo>
                <a:cubicBezTo>
                  <a:pt x="17" y="53"/>
                  <a:pt x="18" y="53"/>
                  <a:pt x="18" y="53"/>
                </a:cubicBezTo>
                <a:cubicBezTo>
                  <a:pt x="18" y="53"/>
                  <a:pt x="19" y="52"/>
                  <a:pt x="19" y="52"/>
                </a:cubicBezTo>
                <a:cubicBezTo>
                  <a:pt x="19" y="52"/>
                  <a:pt x="20" y="52"/>
                  <a:pt x="20" y="52"/>
                </a:cubicBezTo>
                <a:cubicBezTo>
                  <a:pt x="21" y="52"/>
                  <a:pt x="21" y="52"/>
                  <a:pt x="21" y="52"/>
                </a:cubicBezTo>
                <a:cubicBezTo>
                  <a:pt x="21" y="53"/>
                  <a:pt x="21" y="53"/>
                  <a:pt x="22" y="53"/>
                </a:cubicBezTo>
                <a:cubicBezTo>
                  <a:pt x="22" y="53"/>
                  <a:pt x="23" y="53"/>
                  <a:pt x="23" y="53"/>
                </a:cubicBezTo>
                <a:cubicBezTo>
                  <a:pt x="23" y="53"/>
                  <a:pt x="24" y="54"/>
                  <a:pt x="25" y="54"/>
                </a:cubicBezTo>
                <a:cubicBezTo>
                  <a:pt x="25" y="54"/>
                  <a:pt x="25" y="54"/>
                  <a:pt x="26" y="54"/>
                </a:cubicBezTo>
                <a:cubicBezTo>
                  <a:pt x="26" y="54"/>
                  <a:pt x="26" y="54"/>
                  <a:pt x="26" y="54"/>
                </a:cubicBezTo>
                <a:cubicBezTo>
                  <a:pt x="27" y="54"/>
                  <a:pt x="27" y="54"/>
                  <a:pt x="27" y="55"/>
                </a:cubicBezTo>
                <a:cubicBezTo>
                  <a:pt x="27" y="55"/>
                  <a:pt x="27" y="55"/>
                  <a:pt x="28" y="56"/>
                </a:cubicBezTo>
                <a:cubicBezTo>
                  <a:pt x="28" y="56"/>
                  <a:pt x="28" y="57"/>
                  <a:pt x="28" y="57"/>
                </a:cubicBezTo>
                <a:cubicBezTo>
                  <a:pt x="29" y="58"/>
                  <a:pt x="30" y="59"/>
                  <a:pt x="30" y="59"/>
                </a:cubicBezTo>
                <a:cubicBezTo>
                  <a:pt x="30" y="60"/>
                  <a:pt x="30" y="60"/>
                  <a:pt x="30" y="60"/>
                </a:cubicBezTo>
                <a:cubicBezTo>
                  <a:pt x="31" y="60"/>
                  <a:pt x="31" y="60"/>
                  <a:pt x="31" y="60"/>
                </a:cubicBezTo>
                <a:cubicBezTo>
                  <a:pt x="31" y="60"/>
                  <a:pt x="31" y="60"/>
                  <a:pt x="32" y="60"/>
                </a:cubicBezTo>
                <a:cubicBezTo>
                  <a:pt x="32" y="60"/>
                  <a:pt x="33" y="60"/>
                  <a:pt x="33" y="60"/>
                </a:cubicBezTo>
                <a:cubicBezTo>
                  <a:pt x="34" y="60"/>
                  <a:pt x="35" y="60"/>
                  <a:pt x="35" y="60"/>
                </a:cubicBezTo>
                <a:cubicBezTo>
                  <a:pt x="36" y="59"/>
                  <a:pt x="36" y="59"/>
                  <a:pt x="37" y="59"/>
                </a:cubicBezTo>
                <a:cubicBezTo>
                  <a:pt x="37" y="59"/>
                  <a:pt x="37" y="57"/>
                  <a:pt x="37" y="56"/>
                </a:cubicBezTo>
                <a:cubicBezTo>
                  <a:pt x="38" y="55"/>
                  <a:pt x="38" y="54"/>
                  <a:pt x="38" y="54"/>
                </a:cubicBezTo>
                <a:cubicBezTo>
                  <a:pt x="38" y="53"/>
                  <a:pt x="38" y="53"/>
                  <a:pt x="39" y="53"/>
                </a:cubicBezTo>
                <a:cubicBezTo>
                  <a:pt x="39" y="53"/>
                  <a:pt x="39" y="53"/>
                  <a:pt x="40" y="52"/>
                </a:cubicBezTo>
                <a:cubicBezTo>
                  <a:pt x="41" y="52"/>
                  <a:pt x="42" y="51"/>
                  <a:pt x="42" y="51"/>
                </a:cubicBezTo>
                <a:cubicBezTo>
                  <a:pt x="42" y="51"/>
                  <a:pt x="42" y="51"/>
                  <a:pt x="43" y="51"/>
                </a:cubicBezTo>
                <a:cubicBezTo>
                  <a:pt x="44" y="50"/>
                  <a:pt x="44" y="50"/>
                  <a:pt x="44" y="50"/>
                </a:cubicBezTo>
                <a:cubicBezTo>
                  <a:pt x="45" y="49"/>
                  <a:pt x="45" y="49"/>
                  <a:pt x="46" y="49"/>
                </a:cubicBezTo>
                <a:cubicBezTo>
                  <a:pt x="46" y="49"/>
                  <a:pt x="47" y="50"/>
                  <a:pt x="48" y="50"/>
                </a:cubicBezTo>
                <a:cubicBezTo>
                  <a:pt x="49" y="51"/>
                  <a:pt x="50" y="51"/>
                  <a:pt x="50" y="51"/>
                </a:cubicBezTo>
                <a:cubicBezTo>
                  <a:pt x="51" y="51"/>
                  <a:pt x="52" y="51"/>
                  <a:pt x="52" y="51"/>
                </a:cubicBezTo>
                <a:cubicBezTo>
                  <a:pt x="52" y="51"/>
                  <a:pt x="53" y="50"/>
                  <a:pt x="53" y="49"/>
                </a:cubicBezTo>
                <a:cubicBezTo>
                  <a:pt x="54" y="48"/>
                  <a:pt x="54" y="48"/>
                  <a:pt x="54" y="48"/>
                </a:cubicBezTo>
                <a:cubicBezTo>
                  <a:pt x="55" y="47"/>
                  <a:pt x="55" y="47"/>
                  <a:pt x="55" y="47"/>
                </a:cubicBezTo>
                <a:cubicBezTo>
                  <a:pt x="55" y="46"/>
                  <a:pt x="55" y="46"/>
                  <a:pt x="55" y="46"/>
                </a:cubicBezTo>
                <a:cubicBezTo>
                  <a:pt x="55" y="46"/>
                  <a:pt x="55" y="46"/>
                  <a:pt x="55" y="46"/>
                </a:cubicBezTo>
                <a:cubicBezTo>
                  <a:pt x="55" y="46"/>
                  <a:pt x="54" y="44"/>
                  <a:pt x="54" y="43"/>
                </a:cubicBezTo>
                <a:cubicBezTo>
                  <a:pt x="53" y="43"/>
                  <a:pt x="53" y="42"/>
                  <a:pt x="53" y="42"/>
                </a:cubicBezTo>
                <a:cubicBezTo>
                  <a:pt x="53" y="42"/>
                  <a:pt x="52" y="41"/>
                  <a:pt x="52" y="41"/>
                </a:cubicBezTo>
                <a:cubicBezTo>
                  <a:pt x="52" y="41"/>
                  <a:pt x="52" y="40"/>
                  <a:pt x="52" y="40"/>
                </a:cubicBezTo>
                <a:cubicBezTo>
                  <a:pt x="52" y="39"/>
                  <a:pt x="52" y="39"/>
                  <a:pt x="52" y="39"/>
                </a:cubicBezTo>
                <a:cubicBezTo>
                  <a:pt x="53" y="39"/>
                  <a:pt x="53" y="39"/>
                  <a:pt x="53" y="38"/>
                </a:cubicBezTo>
                <a:cubicBezTo>
                  <a:pt x="53" y="38"/>
                  <a:pt x="53" y="37"/>
                  <a:pt x="53" y="37"/>
                </a:cubicBezTo>
                <a:cubicBezTo>
                  <a:pt x="53" y="37"/>
                  <a:pt x="54" y="36"/>
                  <a:pt x="54" y="35"/>
                </a:cubicBezTo>
                <a:cubicBezTo>
                  <a:pt x="54" y="35"/>
                  <a:pt x="54" y="35"/>
                  <a:pt x="54" y="34"/>
                </a:cubicBezTo>
                <a:cubicBezTo>
                  <a:pt x="54" y="34"/>
                  <a:pt x="54" y="34"/>
                  <a:pt x="54" y="34"/>
                </a:cubicBezTo>
                <a:cubicBezTo>
                  <a:pt x="54" y="33"/>
                  <a:pt x="54" y="33"/>
                  <a:pt x="55" y="33"/>
                </a:cubicBezTo>
                <a:cubicBezTo>
                  <a:pt x="55" y="33"/>
                  <a:pt x="55" y="33"/>
                  <a:pt x="56" y="32"/>
                </a:cubicBezTo>
                <a:cubicBezTo>
                  <a:pt x="56" y="32"/>
                  <a:pt x="57" y="32"/>
                  <a:pt x="57" y="32"/>
                </a:cubicBezTo>
                <a:cubicBezTo>
                  <a:pt x="58" y="31"/>
                  <a:pt x="59" y="30"/>
                  <a:pt x="59" y="30"/>
                </a:cubicBezTo>
                <a:cubicBezTo>
                  <a:pt x="60" y="30"/>
                  <a:pt x="60" y="30"/>
                  <a:pt x="60" y="30"/>
                </a:cubicBezTo>
                <a:cubicBezTo>
                  <a:pt x="60" y="29"/>
                  <a:pt x="60" y="29"/>
                  <a:pt x="60" y="29"/>
                </a:cubicBezTo>
                <a:cubicBezTo>
                  <a:pt x="60" y="29"/>
                  <a:pt x="60" y="29"/>
                  <a:pt x="60" y="28"/>
                </a:cubicBezTo>
                <a:cubicBezTo>
                  <a:pt x="60" y="28"/>
                  <a:pt x="60" y="27"/>
                  <a:pt x="60" y="27"/>
                </a:cubicBezTo>
                <a:cubicBezTo>
                  <a:pt x="60" y="26"/>
                  <a:pt x="60" y="25"/>
                  <a:pt x="60" y="25"/>
                </a:cubicBezTo>
                <a:cubicBezTo>
                  <a:pt x="59" y="24"/>
                  <a:pt x="59" y="24"/>
                  <a:pt x="59" y="23"/>
                </a:cubicBezTo>
                <a:cubicBezTo>
                  <a:pt x="59" y="23"/>
                  <a:pt x="57" y="23"/>
                  <a:pt x="56" y="23"/>
                </a:cubicBezTo>
                <a:cubicBezTo>
                  <a:pt x="55" y="22"/>
                  <a:pt x="54" y="22"/>
                  <a:pt x="54" y="22"/>
                </a:cubicBezTo>
                <a:cubicBezTo>
                  <a:pt x="53" y="22"/>
                  <a:pt x="53" y="22"/>
                  <a:pt x="53" y="21"/>
                </a:cubicBezTo>
                <a:cubicBezTo>
                  <a:pt x="53" y="21"/>
                  <a:pt x="53" y="21"/>
                  <a:pt x="52" y="20"/>
                </a:cubicBezTo>
                <a:cubicBezTo>
                  <a:pt x="52" y="19"/>
                  <a:pt x="51" y="18"/>
                  <a:pt x="51" y="18"/>
                </a:cubicBezTo>
                <a:cubicBezTo>
                  <a:pt x="51" y="18"/>
                  <a:pt x="51" y="18"/>
                  <a:pt x="51" y="17"/>
                </a:cubicBezTo>
                <a:cubicBezTo>
                  <a:pt x="50" y="16"/>
                  <a:pt x="50" y="16"/>
                  <a:pt x="50" y="16"/>
                </a:cubicBezTo>
                <a:cubicBezTo>
                  <a:pt x="49" y="15"/>
                  <a:pt x="49" y="15"/>
                  <a:pt x="50" y="14"/>
                </a:cubicBezTo>
                <a:cubicBezTo>
                  <a:pt x="50" y="14"/>
                  <a:pt x="50" y="13"/>
                  <a:pt x="50" y="12"/>
                </a:cubicBezTo>
                <a:cubicBezTo>
                  <a:pt x="51" y="11"/>
                  <a:pt x="51" y="10"/>
                  <a:pt x="51" y="10"/>
                </a:cubicBezTo>
                <a:cubicBezTo>
                  <a:pt x="51" y="9"/>
                  <a:pt x="51" y="9"/>
                  <a:pt x="51" y="8"/>
                </a:cubicBezTo>
                <a:cubicBezTo>
                  <a:pt x="51" y="8"/>
                  <a:pt x="50" y="7"/>
                  <a:pt x="49" y="7"/>
                </a:cubicBezTo>
                <a:cubicBezTo>
                  <a:pt x="48" y="6"/>
                  <a:pt x="48" y="6"/>
                  <a:pt x="48" y="6"/>
                </a:cubicBezTo>
                <a:cubicBezTo>
                  <a:pt x="47" y="5"/>
                  <a:pt x="47" y="5"/>
                  <a:pt x="47" y="5"/>
                </a:cubicBezTo>
                <a:cubicBezTo>
                  <a:pt x="46" y="5"/>
                  <a:pt x="46" y="5"/>
                  <a:pt x="46" y="5"/>
                </a:cubicBezTo>
                <a:cubicBezTo>
                  <a:pt x="46" y="5"/>
                  <a:pt x="46" y="5"/>
                  <a:pt x="46" y="5"/>
                </a:cubicBezTo>
                <a:cubicBezTo>
                  <a:pt x="46" y="5"/>
                  <a:pt x="44" y="6"/>
                  <a:pt x="43" y="6"/>
                </a:cubicBezTo>
                <a:cubicBezTo>
                  <a:pt x="43" y="7"/>
                  <a:pt x="42" y="7"/>
                  <a:pt x="42" y="7"/>
                </a:cubicBezTo>
                <a:cubicBezTo>
                  <a:pt x="42" y="7"/>
                  <a:pt x="41" y="8"/>
                  <a:pt x="41" y="8"/>
                </a:cubicBezTo>
                <a:cubicBezTo>
                  <a:pt x="41" y="8"/>
                  <a:pt x="40" y="8"/>
                  <a:pt x="40" y="8"/>
                </a:cubicBezTo>
                <a:cubicBezTo>
                  <a:pt x="39" y="8"/>
                  <a:pt x="39" y="8"/>
                  <a:pt x="39" y="8"/>
                </a:cubicBezTo>
                <a:cubicBezTo>
                  <a:pt x="39" y="7"/>
                  <a:pt x="39" y="7"/>
                  <a:pt x="38" y="7"/>
                </a:cubicBezTo>
                <a:cubicBezTo>
                  <a:pt x="38" y="7"/>
                  <a:pt x="37" y="7"/>
                  <a:pt x="37" y="7"/>
                </a:cubicBezTo>
                <a:cubicBezTo>
                  <a:pt x="37" y="7"/>
                  <a:pt x="36" y="6"/>
                  <a:pt x="35" y="6"/>
                </a:cubicBezTo>
                <a:cubicBezTo>
                  <a:pt x="35" y="6"/>
                  <a:pt x="35" y="6"/>
                  <a:pt x="34" y="6"/>
                </a:cubicBezTo>
                <a:cubicBezTo>
                  <a:pt x="34" y="6"/>
                  <a:pt x="34" y="6"/>
                  <a:pt x="34" y="6"/>
                </a:cubicBezTo>
                <a:cubicBezTo>
                  <a:pt x="33" y="6"/>
                  <a:pt x="33" y="6"/>
                  <a:pt x="33" y="5"/>
                </a:cubicBezTo>
                <a:cubicBezTo>
                  <a:pt x="33" y="5"/>
                  <a:pt x="33" y="5"/>
                  <a:pt x="32" y="4"/>
                </a:cubicBezTo>
                <a:cubicBezTo>
                  <a:pt x="32" y="4"/>
                  <a:pt x="32" y="3"/>
                  <a:pt x="32" y="3"/>
                </a:cubicBezTo>
                <a:cubicBezTo>
                  <a:pt x="31" y="2"/>
                  <a:pt x="30" y="1"/>
                  <a:pt x="30" y="1"/>
                </a:cubicBezTo>
                <a:cubicBezTo>
                  <a:pt x="30" y="0"/>
                  <a:pt x="30" y="0"/>
                  <a:pt x="30" y="0"/>
                </a:cubicBezTo>
                <a:cubicBezTo>
                  <a:pt x="29" y="0"/>
                  <a:pt x="29" y="0"/>
                  <a:pt x="29" y="0"/>
                </a:cubicBezTo>
                <a:cubicBezTo>
                  <a:pt x="29" y="0"/>
                  <a:pt x="29" y="0"/>
                  <a:pt x="28" y="0"/>
                </a:cubicBezTo>
                <a:cubicBezTo>
                  <a:pt x="28" y="0"/>
                  <a:pt x="27" y="0"/>
                  <a:pt x="27" y="0"/>
                </a:cubicBezTo>
                <a:cubicBezTo>
                  <a:pt x="26" y="0"/>
                  <a:pt x="25" y="0"/>
                  <a:pt x="25" y="0"/>
                </a:cubicBezTo>
                <a:cubicBezTo>
                  <a:pt x="24" y="1"/>
                  <a:pt x="24" y="1"/>
                  <a:pt x="23" y="1"/>
                </a:cubicBezTo>
                <a:cubicBezTo>
                  <a:pt x="23" y="1"/>
                  <a:pt x="23" y="3"/>
                  <a:pt x="23" y="4"/>
                </a:cubicBezTo>
                <a:cubicBezTo>
                  <a:pt x="22" y="5"/>
                  <a:pt x="22" y="6"/>
                  <a:pt x="22" y="6"/>
                </a:cubicBezTo>
                <a:cubicBezTo>
                  <a:pt x="22" y="7"/>
                  <a:pt x="22" y="7"/>
                  <a:pt x="21" y="7"/>
                </a:cubicBezTo>
                <a:cubicBezTo>
                  <a:pt x="21" y="7"/>
                  <a:pt x="21" y="7"/>
                  <a:pt x="20" y="8"/>
                </a:cubicBezTo>
                <a:cubicBezTo>
                  <a:pt x="19" y="8"/>
                  <a:pt x="18" y="9"/>
                  <a:pt x="18" y="9"/>
                </a:cubicBezTo>
                <a:cubicBezTo>
                  <a:pt x="18" y="9"/>
                  <a:pt x="18" y="9"/>
                  <a:pt x="17" y="9"/>
                </a:cubicBezTo>
                <a:cubicBezTo>
                  <a:pt x="16" y="10"/>
                  <a:pt x="16" y="10"/>
                  <a:pt x="16" y="10"/>
                </a:cubicBezTo>
                <a:cubicBezTo>
                  <a:pt x="15" y="11"/>
                  <a:pt x="15" y="11"/>
                  <a:pt x="14" y="11"/>
                </a:cubicBezTo>
                <a:cubicBezTo>
                  <a:pt x="14" y="11"/>
                  <a:pt x="13" y="10"/>
                  <a:pt x="12" y="10"/>
                </a:cubicBezTo>
                <a:cubicBezTo>
                  <a:pt x="11" y="9"/>
                  <a:pt x="10" y="9"/>
                  <a:pt x="10" y="9"/>
                </a:cubicBezTo>
                <a:cubicBezTo>
                  <a:pt x="9" y="9"/>
                  <a:pt x="9" y="9"/>
                  <a:pt x="8" y="9"/>
                </a:cubicBezTo>
                <a:cubicBezTo>
                  <a:pt x="8" y="9"/>
                  <a:pt x="7" y="10"/>
                  <a:pt x="7" y="11"/>
                </a:cubicBezTo>
                <a:cubicBezTo>
                  <a:pt x="6" y="12"/>
                  <a:pt x="6" y="12"/>
                  <a:pt x="6" y="12"/>
                </a:cubicBezTo>
                <a:cubicBezTo>
                  <a:pt x="5" y="13"/>
                  <a:pt x="5" y="13"/>
                  <a:pt x="5" y="13"/>
                </a:cubicBezTo>
                <a:lnTo>
                  <a:pt x="5" y="14"/>
                </a:lnTo>
                <a:close/>
                <a:moveTo>
                  <a:pt x="14" y="23"/>
                </a:moveTo>
                <a:cubicBezTo>
                  <a:pt x="15" y="22"/>
                  <a:pt x="15" y="22"/>
                  <a:pt x="15" y="22"/>
                </a:cubicBezTo>
                <a:cubicBezTo>
                  <a:pt x="15" y="21"/>
                  <a:pt x="15" y="21"/>
                  <a:pt x="15" y="21"/>
                </a:cubicBezTo>
                <a:cubicBezTo>
                  <a:pt x="16" y="21"/>
                  <a:pt x="16" y="21"/>
                  <a:pt x="16" y="21"/>
                </a:cubicBezTo>
                <a:cubicBezTo>
                  <a:pt x="16" y="20"/>
                  <a:pt x="16" y="20"/>
                  <a:pt x="16" y="20"/>
                </a:cubicBezTo>
                <a:cubicBezTo>
                  <a:pt x="17" y="19"/>
                  <a:pt x="17" y="19"/>
                  <a:pt x="17" y="19"/>
                </a:cubicBezTo>
                <a:cubicBezTo>
                  <a:pt x="18" y="18"/>
                  <a:pt x="18" y="18"/>
                  <a:pt x="18" y="18"/>
                </a:cubicBezTo>
                <a:cubicBezTo>
                  <a:pt x="18" y="18"/>
                  <a:pt x="18" y="18"/>
                  <a:pt x="18" y="18"/>
                </a:cubicBezTo>
                <a:cubicBezTo>
                  <a:pt x="18" y="18"/>
                  <a:pt x="18" y="18"/>
                  <a:pt x="18" y="18"/>
                </a:cubicBezTo>
                <a:cubicBezTo>
                  <a:pt x="18" y="17"/>
                  <a:pt x="18" y="17"/>
                  <a:pt x="18" y="17"/>
                </a:cubicBezTo>
                <a:cubicBezTo>
                  <a:pt x="19" y="17"/>
                  <a:pt x="20" y="17"/>
                  <a:pt x="20" y="16"/>
                </a:cubicBezTo>
                <a:cubicBezTo>
                  <a:pt x="21" y="16"/>
                  <a:pt x="21" y="16"/>
                  <a:pt x="21" y="16"/>
                </a:cubicBezTo>
                <a:cubicBezTo>
                  <a:pt x="21" y="15"/>
                  <a:pt x="21" y="15"/>
                  <a:pt x="21" y="15"/>
                </a:cubicBezTo>
                <a:cubicBezTo>
                  <a:pt x="22" y="15"/>
                  <a:pt x="22" y="15"/>
                  <a:pt x="22" y="15"/>
                </a:cubicBezTo>
                <a:cubicBezTo>
                  <a:pt x="22" y="15"/>
                  <a:pt x="22" y="15"/>
                  <a:pt x="22" y="15"/>
                </a:cubicBezTo>
                <a:cubicBezTo>
                  <a:pt x="23" y="14"/>
                  <a:pt x="23" y="14"/>
                  <a:pt x="23" y="14"/>
                </a:cubicBezTo>
                <a:cubicBezTo>
                  <a:pt x="24" y="14"/>
                  <a:pt x="24" y="14"/>
                  <a:pt x="24" y="14"/>
                </a:cubicBezTo>
                <a:cubicBezTo>
                  <a:pt x="24" y="14"/>
                  <a:pt x="25" y="14"/>
                  <a:pt x="26" y="13"/>
                </a:cubicBezTo>
                <a:cubicBezTo>
                  <a:pt x="26" y="13"/>
                  <a:pt x="26" y="13"/>
                  <a:pt x="26" y="13"/>
                </a:cubicBezTo>
                <a:cubicBezTo>
                  <a:pt x="27" y="13"/>
                  <a:pt x="27" y="13"/>
                  <a:pt x="27" y="13"/>
                </a:cubicBezTo>
                <a:cubicBezTo>
                  <a:pt x="27" y="13"/>
                  <a:pt x="27" y="13"/>
                  <a:pt x="27" y="13"/>
                </a:cubicBezTo>
                <a:cubicBezTo>
                  <a:pt x="27" y="13"/>
                  <a:pt x="28" y="13"/>
                  <a:pt x="28" y="13"/>
                </a:cubicBezTo>
                <a:cubicBezTo>
                  <a:pt x="29" y="13"/>
                  <a:pt x="29" y="13"/>
                  <a:pt x="29" y="13"/>
                </a:cubicBezTo>
                <a:cubicBezTo>
                  <a:pt x="30" y="13"/>
                  <a:pt x="30" y="13"/>
                  <a:pt x="30" y="13"/>
                </a:cubicBezTo>
                <a:cubicBezTo>
                  <a:pt x="31" y="13"/>
                  <a:pt x="31" y="13"/>
                  <a:pt x="31" y="13"/>
                </a:cubicBezTo>
                <a:cubicBezTo>
                  <a:pt x="31" y="13"/>
                  <a:pt x="31" y="13"/>
                  <a:pt x="32" y="13"/>
                </a:cubicBezTo>
                <a:cubicBezTo>
                  <a:pt x="33" y="13"/>
                  <a:pt x="33" y="13"/>
                  <a:pt x="33" y="13"/>
                </a:cubicBezTo>
                <a:cubicBezTo>
                  <a:pt x="33" y="13"/>
                  <a:pt x="33" y="13"/>
                  <a:pt x="33" y="13"/>
                </a:cubicBezTo>
                <a:cubicBezTo>
                  <a:pt x="34" y="13"/>
                  <a:pt x="34" y="13"/>
                  <a:pt x="34" y="13"/>
                </a:cubicBezTo>
                <a:cubicBezTo>
                  <a:pt x="34" y="13"/>
                  <a:pt x="34" y="13"/>
                  <a:pt x="34" y="13"/>
                </a:cubicBezTo>
                <a:cubicBezTo>
                  <a:pt x="35" y="14"/>
                  <a:pt x="35" y="14"/>
                  <a:pt x="35" y="14"/>
                </a:cubicBezTo>
                <a:cubicBezTo>
                  <a:pt x="35" y="14"/>
                  <a:pt x="35" y="14"/>
                  <a:pt x="35" y="14"/>
                </a:cubicBezTo>
                <a:cubicBezTo>
                  <a:pt x="36" y="14"/>
                  <a:pt x="36" y="14"/>
                  <a:pt x="36" y="14"/>
                </a:cubicBezTo>
                <a:cubicBezTo>
                  <a:pt x="36" y="14"/>
                  <a:pt x="36" y="14"/>
                  <a:pt x="36" y="14"/>
                </a:cubicBezTo>
                <a:cubicBezTo>
                  <a:pt x="37" y="14"/>
                  <a:pt x="37" y="14"/>
                  <a:pt x="37" y="14"/>
                </a:cubicBezTo>
                <a:cubicBezTo>
                  <a:pt x="38" y="15"/>
                  <a:pt x="38" y="15"/>
                  <a:pt x="38" y="15"/>
                </a:cubicBezTo>
                <a:cubicBezTo>
                  <a:pt x="39" y="15"/>
                  <a:pt x="39" y="15"/>
                  <a:pt x="39" y="15"/>
                </a:cubicBezTo>
                <a:cubicBezTo>
                  <a:pt x="39" y="16"/>
                  <a:pt x="39" y="16"/>
                  <a:pt x="39" y="16"/>
                </a:cubicBezTo>
                <a:cubicBezTo>
                  <a:pt x="40" y="16"/>
                  <a:pt x="40" y="16"/>
                  <a:pt x="40" y="16"/>
                </a:cubicBezTo>
                <a:cubicBezTo>
                  <a:pt x="41" y="17"/>
                  <a:pt x="41" y="17"/>
                  <a:pt x="41" y="17"/>
                </a:cubicBezTo>
                <a:cubicBezTo>
                  <a:pt x="42" y="18"/>
                  <a:pt x="42" y="18"/>
                  <a:pt x="42" y="18"/>
                </a:cubicBezTo>
                <a:cubicBezTo>
                  <a:pt x="42" y="18"/>
                  <a:pt x="42" y="18"/>
                  <a:pt x="42" y="18"/>
                </a:cubicBezTo>
                <a:cubicBezTo>
                  <a:pt x="42" y="18"/>
                  <a:pt x="42" y="18"/>
                  <a:pt x="42" y="18"/>
                </a:cubicBezTo>
                <a:cubicBezTo>
                  <a:pt x="43" y="18"/>
                  <a:pt x="43" y="18"/>
                  <a:pt x="43" y="18"/>
                </a:cubicBezTo>
                <a:cubicBezTo>
                  <a:pt x="43" y="19"/>
                  <a:pt x="43" y="20"/>
                  <a:pt x="44" y="20"/>
                </a:cubicBezTo>
                <a:cubicBezTo>
                  <a:pt x="44" y="21"/>
                  <a:pt x="44" y="21"/>
                  <a:pt x="44" y="21"/>
                </a:cubicBezTo>
                <a:cubicBezTo>
                  <a:pt x="45" y="21"/>
                  <a:pt x="45" y="21"/>
                  <a:pt x="45" y="21"/>
                </a:cubicBezTo>
                <a:cubicBezTo>
                  <a:pt x="45" y="22"/>
                  <a:pt x="45" y="22"/>
                  <a:pt x="45" y="22"/>
                </a:cubicBezTo>
                <a:cubicBezTo>
                  <a:pt x="45" y="22"/>
                  <a:pt x="45" y="22"/>
                  <a:pt x="45" y="22"/>
                </a:cubicBezTo>
                <a:cubicBezTo>
                  <a:pt x="46" y="23"/>
                  <a:pt x="46" y="23"/>
                  <a:pt x="46" y="23"/>
                </a:cubicBezTo>
                <a:cubicBezTo>
                  <a:pt x="46" y="24"/>
                  <a:pt x="46" y="24"/>
                  <a:pt x="46" y="24"/>
                </a:cubicBezTo>
                <a:cubicBezTo>
                  <a:pt x="46" y="24"/>
                  <a:pt x="46" y="25"/>
                  <a:pt x="47" y="26"/>
                </a:cubicBezTo>
                <a:cubicBezTo>
                  <a:pt x="47" y="26"/>
                  <a:pt x="47" y="26"/>
                  <a:pt x="47" y="26"/>
                </a:cubicBezTo>
                <a:cubicBezTo>
                  <a:pt x="47" y="27"/>
                  <a:pt x="47" y="27"/>
                  <a:pt x="47" y="27"/>
                </a:cubicBezTo>
                <a:cubicBezTo>
                  <a:pt x="47" y="27"/>
                  <a:pt x="47" y="27"/>
                  <a:pt x="47" y="27"/>
                </a:cubicBezTo>
                <a:cubicBezTo>
                  <a:pt x="47" y="27"/>
                  <a:pt x="47" y="28"/>
                  <a:pt x="47" y="28"/>
                </a:cubicBezTo>
                <a:cubicBezTo>
                  <a:pt x="47" y="29"/>
                  <a:pt x="47" y="29"/>
                  <a:pt x="47" y="29"/>
                </a:cubicBezTo>
                <a:cubicBezTo>
                  <a:pt x="47" y="30"/>
                  <a:pt x="47" y="30"/>
                  <a:pt x="47" y="30"/>
                </a:cubicBezTo>
                <a:cubicBezTo>
                  <a:pt x="47" y="31"/>
                  <a:pt x="47" y="31"/>
                  <a:pt x="47" y="31"/>
                </a:cubicBezTo>
                <a:cubicBezTo>
                  <a:pt x="47" y="31"/>
                  <a:pt x="47" y="31"/>
                  <a:pt x="47" y="32"/>
                </a:cubicBezTo>
                <a:cubicBezTo>
                  <a:pt x="47" y="33"/>
                  <a:pt x="47" y="33"/>
                  <a:pt x="47" y="33"/>
                </a:cubicBezTo>
                <a:cubicBezTo>
                  <a:pt x="47" y="33"/>
                  <a:pt x="47" y="33"/>
                  <a:pt x="47" y="33"/>
                </a:cubicBezTo>
                <a:cubicBezTo>
                  <a:pt x="47" y="34"/>
                  <a:pt x="47" y="34"/>
                  <a:pt x="47" y="34"/>
                </a:cubicBezTo>
                <a:cubicBezTo>
                  <a:pt x="47" y="34"/>
                  <a:pt x="47" y="34"/>
                  <a:pt x="47" y="34"/>
                </a:cubicBezTo>
                <a:cubicBezTo>
                  <a:pt x="46" y="35"/>
                  <a:pt x="46" y="35"/>
                  <a:pt x="46" y="35"/>
                </a:cubicBezTo>
                <a:cubicBezTo>
                  <a:pt x="46" y="35"/>
                  <a:pt x="46" y="35"/>
                  <a:pt x="46" y="35"/>
                </a:cubicBezTo>
                <a:cubicBezTo>
                  <a:pt x="46" y="36"/>
                  <a:pt x="46" y="36"/>
                  <a:pt x="46" y="36"/>
                </a:cubicBezTo>
                <a:cubicBezTo>
                  <a:pt x="46" y="36"/>
                  <a:pt x="46" y="36"/>
                  <a:pt x="46" y="36"/>
                </a:cubicBezTo>
                <a:cubicBezTo>
                  <a:pt x="46" y="37"/>
                  <a:pt x="46" y="37"/>
                  <a:pt x="46" y="37"/>
                </a:cubicBezTo>
                <a:cubicBezTo>
                  <a:pt x="45" y="38"/>
                  <a:pt x="45" y="38"/>
                  <a:pt x="45" y="38"/>
                </a:cubicBezTo>
                <a:cubicBezTo>
                  <a:pt x="45" y="39"/>
                  <a:pt x="45" y="39"/>
                  <a:pt x="45" y="39"/>
                </a:cubicBezTo>
                <a:cubicBezTo>
                  <a:pt x="44" y="39"/>
                  <a:pt x="44" y="39"/>
                  <a:pt x="44" y="39"/>
                </a:cubicBezTo>
                <a:cubicBezTo>
                  <a:pt x="44" y="40"/>
                  <a:pt x="44" y="40"/>
                  <a:pt x="44" y="40"/>
                </a:cubicBezTo>
                <a:cubicBezTo>
                  <a:pt x="43" y="41"/>
                  <a:pt x="43" y="41"/>
                  <a:pt x="43" y="41"/>
                </a:cubicBezTo>
                <a:cubicBezTo>
                  <a:pt x="42" y="42"/>
                  <a:pt x="42" y="42"/>
                  <a:pt x="42" y="42"/>
                </a:cubicBezTo>
                <a:cubicBezTo>
                  <a:pt x="42" y="42"/>
                  <a:pt x="42" y="42"/>
                  <a:pt x="42" y="42"/>
                </a:cubicBezTo>
                <a:cubicBezTo>
                  <a:pt x="42" y="42"/>
                  <a:pt x="42" y="42"/>
                  <a:pt x="42" y="42"/>
                </a:cubicBezTo>
                <a:cubicBezTo>
                  <a:pt x="42" y="43"/>
                  <a:pt x="42" y="43"/>
                  <a:pt x="42" y="43"/>
                </a:cubicBezTo>
                <a:cubicBezTo>
                  <a:pt x="41" y="43"/>
                  <a:pt x="40" y="43"/>
                  <a:pt x="40" y="44"/>
                </a:cubicBezTo>
                <a:cubicBezTo>
                  <a:pt x="39" y="44"/>
                  <a:pt x="39" y="44"/>
                  <a:pt x="39" y="44"/>
                </a:cubicBezTo>
                <a:cubicBezTo>
                  <a:pt x="39" y="45"/>
                  <a:pt x="39" y="45"/>
                  <a:pt x="39" y="45"/>
                </a:cubicBezTo>
                <a:cubicBezTo>
                  <a:pt x="38" y="45"/>
                  <a:pt x="38" y="45"/>
                  <a:pt x="38" y="45"/>
                </a:cubicBezTo>
                <a:cubicBezTo>
                  <a:pt x="38" y="45"/>
                  <a:pt x="38" y="45"/>
                  <a:pt x="38" y="45"/>
                </a:cubicBezTo>
                <a:cubicBezTo>
                  <a:pt x="37" y="46"/>
                  <a:pt x="37" y="46"/>
                  <a:pt x="37" y="46"/>
                </a:cubicBezTo>
                <a:cubicBezTo>
                  <a:pt x="36" y="46"/>
                  <a:pt x="36" y="46"/>
                  <a:pt x="36" y="46"/>
                </a:cubicBezTo>
                <a:cubicBezTo>
                  <a:pt x="36" y="46"/>
                  <a:pt x="35" y="46"/>
                  <a:pt x="34" y="47"/>
                </a:cubicBezTo>
                <a:cubicBezTo>
                  <a:pt x="34" y="47"/>
                  <a:pt x="34" y="47"/>
                  <a:pt x="34" y="47"/>
                </a:cubicBezTo>
                <a:cubicBezTo>
                  <a:pt x="33" y="47"/>
                  <a:pt x="33" y="47"/>
                  <a:pt x="33" y="47"/>
                </a:cubicBezTo>
                <a:cubicBezTo>
                  <a:pt x="33" y="47"/>
                  <a:pt x="33" y="47"/>
                  <a:pt x="33" y="47"/>
                </a:cubicBezTo>
                <a:cubicBezTo>
                  <a:pt x="33" y="47"/>
                  <a:pt x="32" y="47"/>
                  <a:pt x="32" y="47"/>
                </a:cubicBezTo>
                <a:cubicBezTo>
                  <a:pt x="31" y="47"/>
                  <a:pt x="31" y="47"/>
                  <a:pt x="31" y="47"/>
                </a:cubicBezTo>
                <a:cubicBezTo>
                  <a:pt x="30" y="47"/>
                  <a:pt x="30" y="47"/>
                  <a:pt x="30" y="47"/>
                </a:cubicBezTo>
                <a:cubicBezTo>
                  <a:pt x="29" y="47"/>
                  <a:pt x="29" y="47"/>
                  <a:pt x="29" y="47"/>
                </a:cubicBezTo>
                <a:cubicBezTo>
                  <a:pt x="29" y="47"/>
                  <a:pt x="29" y="47"/>
                  <a:pt x="28" y="47"/>
                </a:cubicBezTo>
                <a:cubicBezTo>
                  <a:pt x="27" y="47"/>
                  <a:pt x="27" y="47"/>
                  <a:pt x="27" y="47"/>
                </a:cubicBezTo>
                <a:cubicBezTo>
                  <a:pt x="27" y="47"/>
                  <a:pt x="27" y="47"/>
                  <a:pt x="27" y="47"/>
                </a:cubicBezTo>
                <a:cubicBezTo>
                  <a:pt x="26" y="47"/>
                  <a:pt x="26" y="47"/>
                  <a:pt x="26" y="47"/>
                </a:cubicBezTo>
                <a:cubicBezTo>
                  <a:pt x="26" y="47"/>
                  <a:pt x="26" y="47"/>
                  <a:pt x="26" y="47"/>
                </a:cubicBezTo>
                <a:cubicBezTo>
                  <a:pt x="25" y="46"/>
                  <a:pt x="25" y="46"/>
                  <a:pt x="25" y="46"/>
                </a:cubicBezTo>
                <a:cubicBezTo>
                  <a:pt x="25" y="46"/>
                  <a:pt x="25" y="46"/>
                  <a:pt x="25" y="46"/>
                </a:cubicBezTo>
                <a:cubicBezTo>
                  <a:pt x="24" y="46"/>
                  <a:pt x="24" y="46"/>
                  <a:pt x="24" y="46"/>
                </a:cubicBezTo>
                <a:cubicBezTo>
                  <a:pt x="24" y="46"/>
                  <a:pt x="24" y="46"/>
                  <a:pt x="24" y="46"/>
                </a:cubicBezTo>
                <a:cubicBezTo>
                  <a:pt x="23" y="46"/>
                  <a:pt x="23" y="46"/>
                  <a:pt x="23" y="46"/>
                </a:cubicBezTo>
                <a:cubicBezTo>
                  <a:pt x="22" y="45"/>
                  <a:pt x="22" y="45"/>
                  <a:pt x="22" y="45"/>
                </a:cubicBezTo>
                <a:cubicBezTo>
                  <a:pt x="21" y="45"/>
                  <a:pt x="21" y="45"/>
                  <a:pt x="21" y="45"/>
                </a:cubicBezTo>
                <a:cubicBezTo>
                  <a:pt x="21" y="44"/>
                  <a:pt x="21" y="44"/>
                  <a:pt x="21" y="44"/>
                </a:cubicBezTo>
                <a:cubicBezTo>
                  <a:pt x="20" y="44"/>
                  <a:pt x="20" y="44"/>
                  <a:pt x="20" y="44"/>
                </a:cubicBezTo>
                <a:cubicBezTo>
                  <a:pt x="19" y="43"/>
                  <a:pt x="19" y="43"/>
                  <a:pt x="19" y="43"/>
                </a:cubicBezTo>
                <a:cubicBezTo>
                  <a:pt x="18" y="42"/>
                  <a:pt x="18" y="42"/>
                  <a:pt x="18" y="42"/>
                </a:cubicBezTo>
                <a:cubicBezTo>
                  <a:pt x="18" y="42"/>
                  <a:pt x="18" y="42"/>
                  <a:pt x="18" y="42"/>
                </a:cubicBezTo>
                <a:cubicBezTo>
                  <a:pt x="18" y="42"/>
                  <a:pt x="18" y="42"/>
                  <a:pt x="18" y="42"/>
                </a:cubicBezTo>
                <a:cubicBezTo>
                  <a:pt x="18" y="42"/>
                  <a:pt x="18" y="42"/>
                  <a:pt x="18" y="42"/>
                </a:cubicBezTo>
                <a:cubicBezTo>
                  <a:pt x="17" y="41"/>
                  <a:pt x="17" y="40"/>
                  <a:pt x="16" y="40"/>
                </a:cubicBezTo>
                <a:cubicBezTo>
                  <a:pt x="16" y="39"/>
                  <a:pt x="16" y="39"/>
                  <a:pt x="16" y="39"/>
                </a:cubicBezTo>
                <a:cubicBezTo>
                  <a:pt x="15" y="39"/>
                  <a:pt x="15" y="39"/>
                  <a:pt x="15" y="39"/>
                </a:cubicBezTo>
                <a:cubicBezTo>
                  <a:pt x="15" y="38"/>
                  <a:pt x="15" y="38"/>
                  <a:pt x="15" y="38"/>
                </a:cubicBezTo>
                <a:cubicBezTo>
                  <a:pt x="15" y="38"/>
                  <a:pt x="15" y="38"/>
                  <a:pt x="15" y="38"/>
                </a:cubicBezTo>
                <a:cubicBezTo>
                  <a:pt x="14" y="37"/>
                  <a:pt x="14" y="37"/>
                  <a:pt x="14" y="37"/>
                </a:cubicBezTo>
                <a:cubicBezTo>
                  <a:pt x="14" y="36"/>
                  <a:pt x="14" y="36"/>
                  <a:pt x="14" y="36"/>
                </a:cubicBezTo>
                <a:cubicBezTo>
                  <a:pt x="14" y="36"/>
                  <a:pt x="14" y="35"/>
                  <a:pt x="13" y="34"/>
                </a:cubicBezTo>
                <a:cubicBezTo>
                  <a:pt x="13" y="34"/>
                  <a:pt x="13" y="34"/>
                  <a:pt x="13" y="34"/>
                </a:cubicBezTo>
                <a:cubicBezTo>
                  <a:pt x="13" y="33"/>
                  <a:pt x="13" y="33"/>
                  <a:pt x="13" y="33"/>
                </a:cubicBezTo>
                <a:cubicBezTo>
                  <a:pt x="13" y="33"/>
                  <a:pt x="13" y="33"/>
                  <a:pt x="13" y="33"/>
                </a:cubicBezTo>
                <a:cubicBezTo>
                  <a:pt x="13" y="33"/>
                  <a:pt x="13" y="32"/>
                  <a:pt x="13" y="32"/>
                </a:cubicBezTo>
                <a:cubicBezTo>
                  <a:pt x="13" y="31"/>
                  <a:pt x="13" y="31"/>
                  <a:pt x="13" y="31"/>
                </a:cubicBezTo>
                <a:cubicBezTo>
                  <a:pt x="13" y="30"/>
                  <a:pt x="13" y="30"/>
                  <a:pt x="13" y="30"/>
                </a:cubicBezTo>
                <a:cubicBezTo>
                  <a:pt x="13" y="29"/>
                  <a:pt x="13" y="29"/>
                  <a:pt x="13" y="29"/>
                </a:cubicBezTo>
                <a:cubicBezTo>
                  <a:pt x="13" y="29"/>
                  <a:pt x="13" y="29"/>
                  <a:pt x="13" y="28"/>
                </a:cubicBezTo>
                <a:cubicBezTo>
                  <a:pt x="13" y="27"/>
                  <a:pt x="13" y="27"/>
                  <a:pt x="13" y="27"/>
                </a:cubicBezTo>
                <a:cubicBezTo>
                  <a:pt x="13" y="27"/>
                  <a:pt x="13" y="27"/>
                  <a:pt x="13" y="27"/>
                </a:cubicBezTo>
                <a:cubicBezTo>
                  <a:pt x="13" y="26"/>
                  <a:pt x="13" y="26"/>
                  <a:pt x="13" y="26"/>
                </a:cubicBezTo>
                <a:cubicBezTo>
                  <a:pt x="14" y="26"/>
                  <a:pt x="14" y="26"/>
                  <a:pt x="14" y="26"/>
                </a:cubicBezTo>
                <a:cubicBezTo>
                  <a:pt x="14" y="25"/>
                  <a:pt x="14" y="25"/>
                  <a:pt x="14" y="25"/>
                </a:cubicBezTo>
                <a:cubicBezTo>
                  <a:pt x="14" y="25"/>
                  <a:pt x="14" y="25"/>
                  <a:pt x="14" y="25"/>
                </a:cubicBezTo>
                <a:cubicBezTo>
                  <a:pt x="14" y="24"/>
                  <a:pt x="14" y="24"/>
                  <a:pt x="14" y="24"/>
                </a:cubicBezTo>
                <a:cubicBezTo>
                  <a:pt x="14" y="24"/>
                  <a:pt x="14" y="24"/>
                  <a:pt x="14" y="24"/>
                </a:cubicBezTo>
                <a:lnTo>
                  <a:pt x="14" y="2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4" name="Freeform 53"/>
          <p:cNvSpPr>
            <a:spLocks noEditPoints="1"/>
          </p:cNvSpPr>
          <p:nvPr/>
        </p:nvSpPr>
        <p:spPr bwMode="auto">
          <a:xfrm>
            <a:off x="5894388" y="4067175"/>
            <a:ext cx="173038" cy="171450"/>
          </a:xfrm>
          <a:custGeom>
            <a:avLst/>
            <a:gdLst>
              <a:gd name="T0" fmla="*/ 8 w 107"/>
              <a:gd name="T1" fmla="*/ 50 h 107"/>
              <a:gd name="T2" fmla="*/ 10 w 107"/>
              <a:gd name="T3" fmla="*/ 61 h 107"/>
              <a:gd name="T4" fmla="*/ 7 w 107"/>
              <a:gd name="T5" fmla="*/ 69 h 107"/>
              <a:gd name="T6" fmla="*/ 5 w 107"/>
              <a:gd name="T7" fmla="*/ 79 h 107"/>
              <a:gd name="T8" fmla="*/ 21 w 107"/>
              <a:gd name="T9" fmla="*/ 84 h 107"/>
              <a:gd name="T10" fmla="*/ 31 w 107"/>
              <a:gd name="T11" fmla="*/ 93 h 107"/>
              <a:gd name="T12" fmla="*/ 40 w 107"/>
              <a:gd name="T13" fmla="*/ 107 h 107"/>
              <a:gd name="T14" fmla="*/ 49 w 107"/>
              <a:gd name="T15" fmla="*/ 100 h 107"/>
              <a:gd name="T16" fmla="*/ 58 w 107"/>
              <a:gd name="T17" fmla="*/ 98 h 107"/>
              <a:gd name="T18" fmla="*/ 67 w 107"/>
              <a:gd name="T19" fmla="*/ 99 h 107"/>
              <a:gd name="T20" fmla="*/ 77 w 107"/>
              <a:gd name="T21" fmla="*/ 103 h 107"/>
              <a:gd name="T22" fmla="*/ 83 w 107"/>
              <a:gd name="T23" fmla="*/ 89 h 107"/>
              <a:gd name="T24" fmla="*/ 91 w 107"/>
              <a:gd name="T25" fmla="*/ 77 h 107"/>
              <a:gd name="T26" fmla="*/ 106 w 107"/>
              <a:gd name="T27" fmla="*/ 70 h 107"/>
              <a:gd name="T28" fmla="*/ 103 w 107"/>
              <a:gd name="T29" fmla="*/ 60 h 107"/>
              <a:gd name="T30" fmla="*/ 98 w 107"/>
              <a:gd name="T31" fmla="*/ 53 h 107"/>
              <a:gd name="T32" fmla="*/ 97 w 107"/>
              <a:gd name="T33" fmla="*/ 41 h 107"/>
              <a:gd name="T34" fmla="*/ 104 w 107"/>
              <a:gd name="T35" fmla="*/ 32 h 107"/>
              <a:gd name="T36" fmla="*/ 93 w 107"/>
              <a:gd name="T37" fmla="*/ 24 h 107"/>
              <a:gd name="T38" fmla="*/ 80 w 107"/>
              <a:gd name="T39" fmla="*/ 18 h 107"/>
              <a:gd name="T40" fmla="*/ 74 w 107"/>
              <a:gd name="T41" fmla="*/ 3 h 107"/>
              <a:gd name="T42" fmla="*/ 63 w 107"/>
              <a:gd name="T43" fmla="*/ 1 h 107"/>
              <a:gd name="T44" fmla="*/ 55 w 107"/>
              <a:gd name="T45" fmla="*/ 9 h 107"/>
              <a:gd name="T46" fmla="*/ 44 w 107"/>
              <a:gd name="T47" fmla="*/ 11 h 107"/>
              <a:gd name="T48" fmla="*/ 33 w 107"/>
              <a:gd name="T49" fmla="*/ 3 h 107"/>
              <a:gd name="T50" fmla="*/ 23 w 107"/>
              <a:gd name="T51" fmla="*/ 10 h 107"/>
              <a:gd name="T52" fmla="*/ 20 w 107"/>
              <a:gd name="T53" fmla="*/ 25 h 107"/>
              <a:gd name="T54" fmla="*/ 5 w 107"/>
              <a:gd name="T55" fmla="*/ 32 h 107"/>
              <a:gd name="T56" fmla="*/ 0 w 107"/>
              <a:gd name="T57" fmla="*/ 43 h 107"/>
              <a:gd name="T58" fmla="*/ 23 w 107"/>
              <a:gd name="T59" fmla="*/ 47 h 107"/>
              <a:gd name="T60" fmla="*/ 26 w 107"/>
              <a:gd name="T61" fmla="*/ 40 h 107"/>
              <a:gd name="T62" fmla="*/ 30 w 107"/>
              <a:gd name="T63" fmla="*/ 33 h 107"/>
              <a:gd name="T64" fmla="*/ 37 w 107"/>
              <a:gd name="T65" fmla="*/ 28 h 107"/>
              <a:gd name="T66" fmla="*/ 43 w 107"/>
              <a:gd name="T67" fmla="*/ 24 h 107"/>
              <a:gd name="T68" fmla="*/ 50 w 107"/>
              <a:gd name="T69" fmla="*/ 23 h 107"/>
              <a:gd name="T70" fmla="*/ 55 w 107"/>
              <a:gd name="T71" fmla="*/ 23 h 107"/>
              <a:gd name="T72" fmla="*/ 63 w 107"/>
              <a:gd name="T73" fmla="*/ 24 h 107"/>
              <a:gd name="T74" fmla="*/ 70 w 107"/>
              <a:gd name="T75" fmla="*/ 28 h 107"/>
              <a:gd name="T76" fmla="*/ 75 w 107"/>
              <a:gd name="T77" fmla="*/ 31 h 107"/>
              <a:gd name="T78" fmla="*/ 80 w 107"/>
              <a:gd name="T79" fmla="*/ 37 h 107"/>
              <a:gd name="T80" fmla="*/ 83 w 107"/>
              <a:gd name="T81" fmla="*/ 45 h 107"/>
              <a:gd name="T82" fmla="*/ 85 w 107"/>
              <a:gd name="T83" fmla="*/ 51 h 107"/>
              <a:gd name="T84" fmla="*/ 85 w 107"/>
              <a:gd name="T85" fmla="*/ 56 h 107"/>
              <a:gd name="T86" fmla="*/ 83 w 107"/>
              <a:gd name="T87" fmla="*/ 65 h 107"/>
              <a:gd name="T88" fmla="*/ 79 w 107"/>
              <a:gd name="T89" fmla="*/ 72 h 107"/>
              <a:gd name="T90" fmla="*/ 75 w 107"/>
              <a:gd name="T91" fmla="*/ 76 h 107"/>
              <a:gd name="T92" fmla="*/ 68 w 107"/>
              <a:gd name="T93" fmla="*/ 81 h 107"/>
              <a:gd name="T94" fmla="*/ 60 w 107"/>
              <a:gd name="T95" fmla="*/ 84 h 107"/>
              <a:gd name="T96" fmla="*/ 55 w 107"/>
              <a:gd name="T97" fmla="*/ 85 h 107"/>
              <a:gd name="T98" fmla="*/ 49 w 107"/>
              <a:gd name="T99" fmla="*/ 84 h 107"/>
              <a:gd name="T100" fmla="*/ 42 w 107"/>
              <a:gd name="T101" fmla="*/ 82 h 107"/>
              <a:gd name="T102" fmla="*/ 35 w 107"/>
              <a:gd name="T103" fmla="*/ 78 h 107"/>
              <a:gd name="T104" fmla="*/ 29 w 107"/>
              <a:gd name="T105" fmla="*/ 72 h 107"/>
              <a:gd name="T106" fmla="*/ 25 w 107"/>
              <a:gd name="T107" fmla="*/ 66 h 107"/>
              <a:gd name="T108" fmla="*/ 23 w 107"/>
              <a:gd name="T109" fmla="*/ 60 h 107"/>
              <a:gd name="T110" fmla="*/ 23 w 107"/>
              <a:gd name="T111"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7">
                <a:moveTo>
                  <a:pt x="0" y="43"/>
                </a:moveTo>
                <a:cubicBezTo>
                  <a:pt x="1" y="43"/>
                  <a:pt x="1" y="44"/>
                  <a:pt x="1" y="44"/>
                </a:cubicBezTo>
                <a:cubicBezTo>
                  <a:pt x="1" y="44"/>
                  <a:pt x="3" y="46"/>
                  <a:pt x="5" y="47"/>
                </a:cubicBezTo>
                <a:cubicBezTo>
                  <a:pt x="6" y="48"/>
                  <a:pt x="6" y="48"/>
                  <a:pt x="7" y="49"/>
                </a:cubicBezTo>
                <a:cubicBezTo>
                  <a:pt x="8" y="49"/>
                  <a:pt x="8" y="50"/>
                  <a:pt x="8" y="50"/>
                </a:cubicBezTo>
                <a:cubicBezTo>
                  <a:pt x="9" y="50"/>
                  <a:pt x="9" y="51"/>
                  <a:pt x="9" y="52"/>
                </a:cubicBezTo>
                <a:cubicBezTo>
                  <a:pt x="9" y="52"/>
                  <a:pt x="9" y="52"/>
                  <a:pt x="9" y="53"/>
                </a:cubicBezTo>
                <a:cubicBezTo>
                  <a:pt x="9" y="53"/>
                  <a:pt x="9" y="54"/>
                  <a:pt x="9" y="55"/>
                </a:cubicBezTo>
                <a:cubicBezTo>
                  <a:pt x="9" y="56"/>
                  <a:pt x="9" y="58"/>
                  <a:pt x="9" y="58"/>
                </a:cubicBezTo>
                <a:cubicBezTo>
                  <a:pt x="9" y="58"/>
                  <a:pt x="10" y="59"/>
                  <a:pt x="10" y="61"/>
                </a:cubicBezTo>
                <a:cubicBezTo>
                  <a:pt x="10" y="61"/>
                  <a:pt x="10" y="62"/>
                  <a:pt x="10" y="63"/>
                </a:cubicBezTo>
                <a:cubicBezTo>
                  <a:pt x="10" y="63"/>
                  <a:pt x="10" y="64"/>
                  <a:pt x="10" y="64"/>
                </a:cubicBezTo>
                <a:cubicBezTo>
                  <a:pt x="11" y="64"/>
                  <a:pt x="10" y="65"/>
                  <a:pt x="10" y="66"/>
                </a:cubicBezTo>
                <a:cubicBezTo>
                  <a:pt x="10" y="66"/>
                  <a:pt x="9" y="66"/>
                  <a:pt x="9" y="67"/>
                </a:cubicBezTo>
                <a:cubicBezTo>
                  <a:pt x="8" y="68"/>
                  <a:pt x="7" y="68"/>
                  <a:pt x="7" y="69"/>
                </a:cubicBezTo>
                <a:cubicBezTo>
                  <a:pt x="5" y="71"/>
                  <a:pt x="4" y="73"/>
                  <a:pt x="4" y="73"/>
                </a:cubicBezTo>
                <a:cubicBezTo>
                  <a:pt x="4" y="73"/>
                  <a:pt x="3" y="73"/>
                  <a:pt x="3" y="74"/>
                </a:cubicBezTo>
                <a:cubicBezTo>
                  <a:pt x="3" y="74"/>
                  <a:pt x="3" y="75"/>
                  <a:pt x="4" y="75"/>
                </a:cubicBezTo>
                <a:cubicBezTo>
                  <a:pt x="4" y="75"/>
                  <a:pt x="4" y="76"/>
                  <a:pt x="4" y="77"/>
                </a:cubicBezTo>
                <a:cubicBezTo>
                  <a:pt x="4" y="77"/>
                  <a:pt x="5" y="78"/>
                  <a:pt x="5" y="79"/>
                </a:cubicBezTo>
                <a:cubicBezTo>
                  <a:pt x="6" y="81"/>
                  <a:pt x="7" y="83"/>
                  <a:pt x="7" y="83"/>
                </a:cubicBezTo>
                <a:cubicBezTo>
                  <a:pt x="8" y="84"/>
                  <a:pt x="9" y="84"/>
                  <a:pt x="10" y="84"/>
                </a:cubicBezTo>
                <a:cubicBezTo>
                  <a:pt x="10" y="84"/>
                  <a:pt x="12" y="84"/>
                  <a:pt x="14" y="84"/>
                </a:cubicBezTo>
                <a:cubicBezTo>
                  <a:pt x="17" y="83"/>
                  <a:pt x="19" y="83"/>
                  <a:pt x="19" y="83"/>
                </a:cubicBezTo>
                <a:cubicBezTo>
                  <a:pt x="20" y="83"/>
                  <a:pt x="20" y="83"/>
                  <a:pt x="21" y="84"/>
                </a:cubicBezTo>
                <a:cubicBezTo>
                  <a:pt x="21" y="84"/>
                  <a:pt x="22" y="85"/>
                  <a:pt x="23" y="86"/>
                </a:cubicBezTo>
                <a:cubicBezTo>
                  <a:pt x="24" y="87"/>
                  <a:pt x="25" y="88"/>
                  <a:pt x="25" y="88"/>
                </a:cubicBezTo>
                <a:cubicBezTo>
                  <a:pt x="25" y="88"/>
                  <a:pt x="26" y="89"/>
                  <a:pt x="28" y="90"/>
                </a:cubicBezTo>
                <a:cubicBezTo>
                  <a:pt x="29" y="90"/>
                  <a:pt x="30" y="91"/>
                  <a:pt x="30" y="91"/>
                </a:cubicBezTo>
                <a:cubicBezTo>
                  <a:pt x="31" y="92"/>
                  <a:pt x="31" y="93"/>
                  <a:pt x="31" y="93"/>
                </a:cubicBezTo>
                <a:cubicBezTo>
                  <a:pt x="31" y="93"/>
                  <a:pt x="31" y="96"/>
                  <a:pt x="31" y="98"/>
                </a:cubicBezTo>
                <a:cubicBezTo>
                  <a:pt x="32" y="100"/>
                  <a:pt x="32" y="102"/>
                  <a:pt x="32" y="102"/>
                </a:cubicBezTo>
                <a:cubicBezTo>
                  <a:pt x="32" y="103"/>
                  <a:pt x="33" y="104"/>
                  <a:pt x="34" y="104"/>
                </a:cubicBezTo>
                <a:cubicBezTo>
                  <a:pt x="34" y="104"/>
                  <a:pt x="36" y="105"/>
                  <a:pt x="37" y="106"/>
                </a:cubicBezTo>
                <a:cubicBezTo>
                  <a:pt x="38" y="106"/>
                  <a:pt x="39" y="106"/>
                  <a:pt x="40" y="107"/>
                </a:cubicBezTo>
                <a:cubicBezTo>
                  <a:pt x="41" y="107"/>
                  <a:pt x="41" y="107"/>
                  <a:pt x="41" y="107"/>
                </a:cubicBezTo>
                <a:cubicBezTo>
                  <a:pt x="42" y="107"/>
                  <a:pt x="42" y="107"/>
                  <a:pt x="43" y="107"/>
                </a:cubicBezTo>
                <a:cubicBezTo>
                  <a:pt x="43" y="107"/>
                  <a:pt x="44" y="106"/>
                  <a:pt x="44" y="106"/>
                </a:cubicBezTo>
                <a:cubicBezTo>
                  <a:pt x="44" y="106"/>
                  <a:pt x="46" y="104"/>
                  <a:pt x="47" y="103"/>
                </a:cubicBezTo>
                <a:cubicBezTo>
                  <a:pt x="48" y="102"/>
                  <a:pt x="48" y="101"/>
                  <a:pt x="49" y="100"/>
                </a:cubicBezTo>
                <a:cubicBezTo>
                  <a:pt x="49" y="100"/>
                  <a:pt x="50" y="99"/>
                  <a:pt x="50" y="99"/>
                </a:cubicBezTo>
                <a:cubicBezTo>
                  <a:pt x="50" y="98"/>
                  <a:pt x="51" y="98"/>
                  <a:pt x="52" y="98"/>
                </a:cubicBezTo>
                <a:cubicBezTo>
                  <a:pt x="52" y="98"/>
                  <a:pt x="52" y="98"/>
                  <a:pt x="53" y="98"/>
                </a:cubicBezTo>
                <a:cubicBezTo>
                  <a:pt x="53" y="98"/>
                  <a:pt x="54" y="98"/>
                  <a:pt x="55" y="98"/>
                </a:cubicBezTo>
                <a:cubicBezTo>
                  <a:pt x="56" y="98"/>
                  <a:pt x="58" y="98"/>
                  <a:pt x="58" y="98"/>
                </a:cubicBezTo>
                <a:cubicBezTo>
                  <a:pt x="58" y="98"/>
                  <a:pt x="59" y="98"/>
                  <a:pt x="61" y="97"/>
                </a:cubicBezTo>
                <a:cubicBezTo>
                  <a:pt x="61" y="97"/>
                  <a:pt x="62" y="97"/>
                  <a:pt x="63" y="97"/>
                </a:cubicBezTo>
                <a:cubicBezTo>
                  <a:pt x="63" y="97"/>
                  <a:pt x="64" y="97"/>
                  <a:pt x="64" y="97"/>
                </a:cubicBezTo>
                <a:cubicBezTo>
                  <a:pt x="64" y="97"/>
                  <a:pt x="65" y="97"/>
                  <a:pt x="66" y="98"/>
                </a:cubicBezTo>
                <a:cubicBezTo>
                  <a:pt x="66" y="98"/>
                  <a:pt x="66" y="98"/>
                  <a:pt x="67" y="99"/>
                </a:cubicBezTo>
                <a:cubicBezTo>
                  <a:pt x="67" y="99"/>
                  <a:pt x="68" y="100"/>
                  <a:pt x="69" y="101"/>
                </a:cubicBezTo>
                <a:cubicBezTo>
                  <a:pt x="71" y="102"/>
                  <a:pt x="73" y="103"/>
                  <a:pt x="73" y="103"/>
                </a:cubicBezTo>
                <a:cubicBezTo>
                  <a:pt x="73" y="104"/>
                  <a:pt x="73" y="104"/>
                  <a:pt x="74" y="104"/>
                </a:cubicBezTo>
                <a:cubicBezTo>
                  <a:pt x="74" y="104"/>
                  <a:pt x="75" y="104"/>
                  <a:pt x="75" y="104"/>
                </a:cubicBezTo>
                <a:cubicBezTo>
                  <a:pt x="75" y="104"/>
                  <a:pt x="76" y="103"/>
                  <a:pt x="77" y="103"/>
                </a:cubicBezTo>
                <a:cubicBezTo>
                  <a:pt x="77" y="103"/>
                  <a:pt x="78" y="102"/>
                  <a:pt x="79" y="102"/>
                </a:cubicBezTo>
                <a:cubicBezTo>
                  <a:pt x="81" y="101"/>
                  <a:pt x="83" y="100"/>
                  <a:pt x="83" y="100"/>
                </a:cubicBezTo>
                <a:cubicBezTo>
                  <a:pt x="83" y="99"/>
                  <a:pt x="84" y="98"/>
                  <a:pt x="84" y="97"/>
                </a:cubicBezTo>
                <a:cubicBezTo>
                  <a:pt x="84" y="97"/>
                  <a:pt x="84" y="95"/>
                  <a:pt x="84" y="93"/>
                </a:cubicBezTo>
                <a:cubicBezTo>
                  <a:pt x="83" y="91"/>
                  <a:pt x="83" y="89"/>
                  <a:pt x="83" y="89"/>
                </a:cubicBezTo>
                <a:cubicBezTo>
                  <a:pt x="83" y="88"/>
                  <a:pt x="83" y="87"/>
                  <a:pt x="84" y="86"/>
                </a:cubicBezTo>
                <a:cubicBezTo>
                  <a:pt x="84" y="86"/>
                  <a:pt x="85" y="85"/>
                  <a:pt x="86" y="84"/>
                </a:cubicBezTo>
                <a:cubicBezTo>
                  <a:pt x="87" y="83"/>
                  <a:pt x="88" y="82"/>
                  <a:pt x="88" y="82"/>
                </a:cubicBezTo>
                <a:cubicBezTo>
                  <a:pt x="88" y="82"/>
                  <a:pt x="89" y="81"/>
                  <a:pt x="89" y="80"/>
                </a:cubicBezTo>
                <a:cubicBezTo>
                  <a:pt x="90" y="78"/>
                  <a:pt x="91" y="77"/>
                  <a:pt x="91" y="77"/>
                </a:cubicBezTo>
                <a:cubicBezTo>
                  <a:pt x="92" y="76"/>
                  <a:pt x="92" y="76"/>
                  <a:pt x="93" y="76"/>
                </a:cubicBezTo>
                <a:cubicBezTo>
                  <a:pt x="93" y="76"/>
                  <a:pt x="96" y="76"/>
                  <a:pt x="98" y="76"/>
                </a:cubicBezTo>
                <a:cubicBezTo>
                  <a:pt x="100" y="76"/>
                  <a:pt x="102" y="75"/>
                  <a:pt x="102" y="75"/>
                </a:cubicBezTo>
                <a:cubicBezTo>
                  <a:pt x="103" y="75"/>
                  <a:pt x="104" y="75"/>
                  <a:pt x="104" y="74"/>
                </a:cubicBezTo>
                <a:cubicBezTo>
                  <a:pt x="104" y="74"/>
                  <a:pt x="105" y="72"/>
                  <a:pt x="106" y="70"/>
                </a:cubicBezTo>
                <a:cubicBezTo>
                  <a:pt x="106" y="69"/>
                  <a:pt x="106" y="68"/>
                  <a:pt x="106" y="67"/>
                </a:cubicBezTo>
                <a:cubicBezTo>
                  <a:pt x="107" y="66"/>
                  <a:pt x="107" y="66"/>
                  <a:pt x="107" y="66"/>
                </a:cubicBezTo>
                <a:cubicBezTo>
                  <a:pt x="107" y="65"/>
                  <a:pt x="107" y="65"/>
                  <a:pt x="107" y="64"/>
                </a:cubicBezTo>
                <a:cubicBezTo>
                  <a:pt x="107" y="64"/>
                  <a:pt x="106" y="64"/>
                  <a:pt x="106" y="63"/>
                </a:cubicBezTo>
                <a:cubicBezTo>
                  <a:pt x="106" y="63"/>
                  <a:pt x="104" y="62"/>
                  <a:pt x="103" y="60"/>
                </a:cubicBezTo>
                <a:cubicBezTo>
                  <a:pt x="102" y="60"/>
                  <a:pt x="101" y="59"/>
                  <a:pt x="100" y="58"/>
                </a:cubicBezTo>
                <a:cubicBezTo>
                  <a:pt x="99" y="58"/>
                  <a:pt x="99" y="58"/>
                  <a:pt x="99" y="58"/>
                </a:cubicBezTo>
                <a:cubicBezTo>
                  <a:pt x="98" y="57"/>
                  <a:pt x="98" y="56"/>
                  <a:pt x="98" y="56"/>
                </a:cubicBezTo>
                <a:cubicBezTo>
                  <a:pt x="98" y="56"/>
                  <a:pt x="98" y="55"/>
                  <a:pt x="98" y="55"/>
                </a:cubicBezTo>
                <a:cubicBezTo>
                  <a:pt x="98" y="54"/>
                  <a:pt x="98" y="53"/>
                  <a:pt x="98" y="53"/>
                </a:cubicBezTo>
                <a:cubicBezTo>
                  <a:pt x="98" y="51"/>
                  <a:pt x="98" y="50"/>
                  <a:pt x="98" y="50"/>
                </a:cubicBezTo>
                <a:cubicBezTo>
                  <a:pt x="98" y="50"/>
                  <a:pt x="98" y="48"/>
                  <a:pt x="97" y="47"/>
                </a:cubicBezTo>
                <a:cubicBezTo>
                  <a:pt x="97" y="46"/>
                  <a:pt x="97" y="45"/>
                  <a:pt x="97" y="45"/>
                </a:cubicBezTo>
                <a:cubicBezTo>
                  <a:pt x="97" y="44"/>
                  <a:pt x="97" y="44"/>
                  <a:pt x="97" y="44"/>
                </a:cubicBezTo>
                <a:cubicBezTo>
                  <a:pt x="97" y="43"/>
                  <a:pt x="97" y="42"/>
                  <a:pt x="97" y="41"/>
                </a:cubicBezTo>
                <a:cubicBezTo>
                  <a:pt x="97" y="41"/>
                  <a:pt x="98" y="41"/>
                  <a:pt x="98" y="40"/>
                </a:cubicBezTo>
                <a:cubicBezTo>
                  <a:pt x="99" y="40"/>
                  <a:pt x="100" y="39"/>
                  <a:pt x="101" y="38"/>
                </a:cubicBezTo>
                <a:cubicBezTo>
                  <a:pt x="102" y="37"/>
                  <a:pt x="103" y="35"/>
                  <a:pt x="103" y="35"/>
                </a:cubicBezTo>
                <a:cubicBezTo>
                  <a:pt x="104" y="34"/>
                  <a:pt x="104" y="34"/>
                  <a:pt x="104" y="33"/>
                </a:cubicBezTo>
                <a:cubicBezTo>
                  <a:pt x="104" y="33"/>
                  <a:pt x="104" y="32"/>
                  <a:pt x="104" y="32"/>
                </a:cubicBezTo>
                <a:cubicBezTo>
                  <a:pt x="104" y="32"/>
                  <a:pt x="103" y="31"/>
                  <a:pt x="103" y="31"/>
                </a:cubicBezTo>
                <a:cubicBezTo>
                  <a:pt x="103" y="30"/>
                  <a:pt x="102" y="29"/>
                  <a:pt x="102" y="28"/>
                </a:cubicBezTo>
                <a:cubicBezTo>
                  <a:pt x="101" y="27"/>
                  <a:pt x="100" y="25"/>
                  <a:pt x="100" y="25"/>
                </a:cubicBezTo>
                <a:cubicBezTo>
                  <a:pt x="99" y="24"/>
                  <a:pt x="98" y="23"/>
                  <a:pt x="97" y="23"/>
                </a:cubicBezTo>
                <a:cubicBezTo>
                  <a:pt x="97" y="23"/>
                  <a:pt x="95" y="23"/>
                  <a:pt x="93" y="24"/>
                </a:cubicBezTo>
                <a:cubicBezTo>
                  <a:pt x="91" y="24"/>
                  <a:pt x="89" y="24"/>
                  <a:pt x="89" y="24"/>
                </a:cubicBezTo>
                <a:cubicBezTo>
                  <a:pt x="88" y="25"/>
                  <a:pt x="87" y="24"/>
                  <a:pt x="86" y="24"/>
                </a:cubicBezTo>
                <a:cubicBezTo>
                  <a:pt x="86" y="24"/>
                  <a:pt x="85" y="23"/>
                  <a:pt x="84" y="22"/>
                </a:cubicBezTo>
                <a:cubicBezTo>
                  <a:pt x="83" y="21"/>
                  <a:pt x="82" y="20"/>
                  <a:pt x="82" y="20"/>
                </a:cubicBezTo>
                <a:cubicBezTo>
                  <a:pt x="82" y="20"/>
                  <a:pt x="81" y="19"/>
                  <a:pt x="80" y="18"/>
                </a:cubicBezTo>
                <a:cubicBezTo>
                  <a:pt x="78" y="17"/>
                  <a:pt x="77" y="16"/>
                  <a:pt x="77" y="16"/>
                </a:cubicBezTo>
                <a:cubicBezTo>
                  <a:pt x="76" y="16"/>
                  <a:pt x="76" y="15"/>
                  <a:pt x="76" y="14"/>
                </a:cubicBezTo>
                <a:cubicBezTo>
                  <a:pt x="76" y="14"/>
                  <a:pt x="76" y="12"/>
                  <a:pt x="76" y="10"/>
                </a:cubicBezTo>
                <a:cubicBezTo>
                  <a:pt x="76" y="7"/>
                  <a:pt x="75" y="5"/>
                  <a:pt x="75" y="5"/>
                </a:cubicBezTo>
                <a:cubicBezTo>
                  <a:pt x="75" y="4"/>
                  <a:pt x="75" y="3"/>
                  <a:pt x="74" y="3"/>
                </a:cubicBezTo>
                <a:cubicBezTo>
                  <a:pt x="74" y="3"/>
                  <a:pt x="72" y="2"/>
                  <a:pt x="70" y="2"/>
                </a:cubicBezTo>
                <a:cubicBezTo>
                  <a:pt x="69" y="1"/>
                  <a:pt x="68" y="1"/>
                  <a:pt x="67" y="1"/>
                </a:cubicBezTo>
                <a:cubicBezTo>
                  <a:pt x="66" y="1"/>
                  <a:pt x="66" y="1"/>
                  <a:pt x="66" y="1"/>
                </a:cubicBezTo>
                <a:cubicBezTo>
                  <a:pt x="65" y="0"/>
                  <a:pt x="65" y="0"/>
                  <a:pt x="64" y="1"/>
                </a:cubicBezTo>
                <a:cubicBezTo>
                  <a:pt x="64" y="1"/>
                  <a:pt x="63" y="1"/>
                  <a:pt x="63" y="1"/>
                </a:cubicBezTo>
                <a:cubicBezTo>
                  <a:pt x="63" y="1"/>
                  <a:pt x="62" y="3"/>
                  <a:pt x="60" y="5"/>
                </a:cubicBezTo>
                <a:cubicBezTo>
                  <a:pt x="60" y="6"/>
                  <a:pt x="59" y="6"/>
                  <a:pt x="58" y="7"/>
                </a:cubicBezTo>
                <a:cubicBezTo>
                  <a:pt x="58" y="8"/>
                  <a:pt x="58" y="8"/>
                  <a:pt x="58" y="8"/>
                </a:cubicBezTo>
                <a:cubicBezTo>
                  <a:pt x="57" y="9"/>
                  <a:pt x="56" y="9"/>
                  <a:pt x="55" y="9"/>
                </a:cubicBezTo>
                <a:cubicBezTo>
                  <a:pt x="55" y="9"/>
                  <a:pt x="55" y="9"/>
                  <a:pt x="55" y="9"/>
                </a:cubicBezTo>
                <a:cubicBezTo>
                  <a:pt x="54" y="9"/>
                  <a:pt x="53" y="9"/>
                  <a:pt x="52" y="9"/>
                </a:cubicBezTo>
                <a:cubicBezTo>
                  <a:pt x="51" y="9"/>
                  <a:pt x="50" y="10"/>
                  <a:pt x="50" y="10"/>
                </a:cubicBezTo>
                <a:cubicBezTo>
                  <a:pt x="50" y="10"/>
                  <a:pt x="48" y="10"/>
                  <a:pt x="47" y="10"/>
                </a:cubicBezTo>
                <a:cubicBezTo>
                  <a:pt x="46" y="10"/>
                  <a:pt x="45" y="10"/>
                  <a:pt x="45" y="10"/>
                </a:cubicBezTo>
                <a:cubicBezTo>
                  <a:pt x="44" y="10"/>
                  <a:pt x="44" y="11"/>
                  <a:pt x="44" y="11"/>
                </a:cubicBezTo>
                <a:cubicBezTo>
                  <a:pt x="43" y="11"/>
                  <a:pt x="42" y="10"/>
                  <a:pt x="41" y="10"/>
                </a:cubicBezTo>
                <a:cubicBezTo>
                  <a:pt x="41" y="10"/>
                  <a:pt x="41" y="9"/>
                  <a:pt x="40" y="9"/>
                </a:cubicBezTo>
                <a:cubicBezTo>
                  <a:pt x="40" y="8"/>
                  <a:pt x="39" y="7"/>
                  <a:pt x="38" y="7"/>
                </a:cubicBezTo>
                <a:cubicBezTo>
                  <a:pt x="36" y="5"/>
                  <a:pt x="35" y="4"/>
                  <a:pt x="35" y="4"/>
                </a:cubicBezTo>
                <a:cubicBezTo>
                  <a:pt x="34" y="4"/>
                  <a:pt x="34" y="3"/>
                  <a:pt x="33" y="3"/>
                </a:cubicBezTo>
                <a:cubicBezTo>
                  <a:pt x="33" y="3"/>
                  <a:pt x="32" y="3"/>
                  <a:pt x="32" y="4"/>
                </a:cubicBezTo>
                <a:cubicBezTo>
                  <a:pt x="32" y="4"/>
                  <a:pt x="31" y="4"/>
                  <a:pt x="31" y="4"/>
                </a:cubicBezTo>
                <a:cubicBezTo>
                  <a:pt x="30" y="5"/>
                  <a:pt x="29" y="5"/>
                  <a:pt x="28" y="5"/>
                </a:cubicBezTo>
                <a:cubicBezTo>
                  <a:pt x="26" y="6"/>
                  <a:pt x="25" y="7"/>
                  <a:pt x="25" y="7"/>
                </a:cubicBezTo>
                <a:cubicBezTo>
                  <a:pt x="24" y="8"/>
                  <a:pt x="23" y="9"/>
                  <a:pt x="23" y="10"/>
                </a:cubicBezTo>
                <a:cubicBezTo>
                  <a:pt x="23" y="10"/>
                  <a:pt x="23" y="12"/>
                  <a:pt x="24" y="14"/>
                </a:cubicBezTo>
                <a:cubicBezTo>
                  <a:pt x="24" y="17"/>
                  <a:pt x="24" y="19"/>
                  <a:pt x="24" y="19"/>
                </a:cubicBezTo>
                <a:cubicBezTo>
                  <a:pt x="25" y="20"/>
                  <a:pt x="24" y="21"/>
                  <a:pt x="24" y="21"/>
                </a:cubicBezTo>
                <a:cubicBezTo>
                  <a:pt x="24" y="21"/>
                  <a:pt x="22" y="22"/>
                  <a:pt x="22" y="23"/>
                </a:cubicBezTo>
                <a:cubicBezTo>
                  <a:pt x="21" y="24"/>
                  <a:pt x="20" y="25"/>
                  <a:pt x="20" y="25"/>
                </a:cubicBezTo>
                <a:cubicBezTo>
                  <a:pt x="20" y="25"/>
                  <a:pt x="19" y="27"/>
                  <a:pt x="18" y="28"/>
                </a:cubicBezTo>
                <a:cubicBezTo>
                  <a:pt x="17" y="29"/>
                  <a:pt x="16" y="30"/>
                  <a:pt x="16" y="30"/>
                </a:cubicBezTo>
                <a:cubicBezTo>
                  <a:pt x="16" y="31"/>
                  <a:pt x="15" y="31"/>
                  <a:pt x="14" y="31"/>
                </a:cubicBezTo>
                <a:cubicBezTo>
                  <a:pt x="14" y="31"/>
                  <a:pt x="12" y="31"/>
                  <a:pt x="9" y="31"/>
                </a:cubicBezTo>
                <a:cubicBezTo>
                  <a:pt x="7" y="32"/>
                  <a:pt x="5" y="32"/>
                  <a:pt x="5" y="32"/>
                </a:cubicBezTo>
                <a:cubicBezTo>
                  <a:pt x="4" y="32"/>
                  <a:pt x="3" y="33"/>
                  <a:pt x="3" y="34"/>
                </a:cubicBezTo>
                <a:cubicBezTo>
                  <a:pt x="3" y="34"/>
                  <a:pt x="2" y="36"/>
                  <a:pt x="2" y="38"/>
                </a:cubicBezTo>
                <a:cubicBezTo>
                  <a:pt x="1" y="38"/>
                  <a:pt x="1" y="39"/>
                  <a:pt x="1" y="40"/>
                </a:cubicBezTo>
                <a:cubicBezTo>
                  <a:pt x="1" y="41"/>
                  <a:pt x="0" y="41"/>
                  <a:pt x="0" y="41"/>
                </a:cubicBezTo>
                <a:cubicBezTo>
                  <a:pt x="0" y="42"/>
                  <a:pt x="0" y="42"/>
                  <a:pt x="0" y="43"/>
                </a:cubicBezTo>
                <a:close/>
                <a:moveTo>
                  <a:pt x="23" y="53"/>
                </a:moveTo>
                <a:cubicBezTo>
                  <a:pt x="23" y="52"/>
                  <a:pt x="23" y="52"/>
                  <a:pt x="23" y="51"/>
                </a:cubicBezTo>
                <a:cubicBezTo>
                  <a:pt x="23" y="50"/>
                  <a:pt x="23" y="50"/>
                  <a:pt x="23" y="49"/>
                </a:cubicBezTo>
                <a:cubicBezTo>
                  <a:pt x="23" y="48"/>
                  <a:pt x="23" y="48"/>
                  <a:pt x="23" y="48"/>
                </a:cubicBezTo>
                <a:cubicBezTo>
                  <a:pt x="23" y="47"/>
                  <a:pt x="23" y="47"/>
                  <a:pt x="23" y="47"/>
                </a:cubicBezTo>
                <a:cubicBezTo>
                  <a:pt x="24" y="46"/>
                  <a:pt x="24" y="45"/>
                  <a:pt x="24" y="44"/>
                </a:cubicBezTo>
                <a:cubicBezTo>
                  <a:pt x="24" y="44"/>
                  <a:pt x="24" y="43"/>
                  <a:pt x="25" y="42"/>
                </a:cubicBezTo>
                <a:cubicBezTo>
                  <a:pt x="25" y="42"/>
                  <a:pt x="25" y="42"/>
                  <a:pt x="25" y="42"/>
                </a:cubicBezTo>
                <a:cubicBezTo>
                  <a:pt x="25" y="41"/>
                  <a:pt x="25" y="41"/>
                  <a:pt x="25" y="41"/>
                </a:cubicBezTo>
                <a:cubicBezTo>
                  <a:pt x="26" y="40"/>
                  <a:pt x="26" y="40"/>
                  <a:pt x="26" y="40"/>
                </a:cubicBezTo>
                <a:cubicBezTo>
                  <a:pt x="26" y="39"/>
                  <a:pt x="27" y="38"/>
                  <a:pt x="28" y="37"/>
                </a:cubicBezTo>
                <a:cubicBezTo>
                  <a:pt x="28" y="36"/>
                  <a:pt x="28" y="36"/>
                  <a:pt x="28" y="36"/>
                </a:cubicBezTo>
                <a:cubicBezTo>
                  <a:pt x="29" y="35"/>
                  <a:pt x="29" y="35"/>
                  <a:pt x="29" y="35"/>
                </a:cubicBezTo>
                <a:cubicBezTo>
                  <a:pt x="30" y="34"/>
                  <a:pt x="30" y="34"/>
                  <a:pt x="30" y="34"/>
                </a:cubicBezTo>
                <a:cubicBezTo>
                  <a:pt x="30" y="34"/>
                  <a:pt x="30" y="34"/>
                  <a:pt x="30" y="33"/>
                </a:cubicBezTo>
                <a:cubicBezTo>
                  <a:pt x="31" y="32"/>
                  <a:pt x="31" y="32"/>
                  <a:pt x="31" y="32"/>
                </a:cubicBezTo>
                <a:cubicBezTo>
                  <a:pt x="32" y="32"/>
                  <a:pt x="32" y="31"/>
                  <a:pt x="32" y="31"/>
                </a:cubicBezTo>
                <a:cubicBezTo>
                  <a:pt x="33" y="30"/>
                  <a:pt x="34" y="29"/>
                  <a:pt x="35" y="29"/>
                </a:cubicBezTo>
                <a:cubicBezTo>
                  <a:pt x="36" y="28"/>
                  <a:pt x="36" y="28"/>
                  <a:pt x="36" y="28"/>
                </a:cubicBezTo>
                <a:cubicBezTo>
                  <a:pt x="37" y="28"/>
                  <a:pt x="37" y="28"/>
                  <a:pt x="37" y="28"/>
                </a:cubicBezTo>
                <a:cubicBezTo>
                  <a:pt x="37" y="27"/>
                  <a:pt x="37" y="27"/>
                  <a:pt x="37" y="27"/>
                </a:cubicBezTo>
                <a:cubicBezTo>
                  <a:pt x="38" y="27"/>
                  <a:pt x="38" y="27"/>
                  <a:pt x="39" y="26"/>
                </a:cubicBezTo>
                <a:cubicBezTo>
                  <a:pt x="40" y="26"/>
                  <a:pt x="41" y="26"/>
                  <a:pt x="41" y="25"/>
                </a:cubicBezTo>
                <a:cubicBezTo>
                  <a:pt x="42" y="25"/>
                  <a:pt x="42" y="25"/>
                  <a:pt x="42" y="25"/>
                </a:cubicBezTo>
                <a:cubicBezTo>
                  <a:pt x="43" y="24"/>
                  <a:pt x="43" y="24"/>
                  <a:pt x="43" y="24"/>
                </a:cubicBezTo>
                <a:cubicBezTo>
                  <a:pt x="44" y="24"/>
                  <a:pt x="45" y="24"/>
                  <a:pt x="45" y="24"/>
                </a:cubicBezTo>
                <a:cubicBezTo>
                  <a:pt x="46" y="24"/>
                  <a:pt x="46" y="24"/>
                  <a:pt x="47" y="23"/>
                </a:cubicBezTo>
                <a:cubicBezTo>
                  <a:pt x="48" y="23"/>
                  <a:pt x="48" y="23"/>
                  <a:pt x="48" y="23"/>
                </a:cubicBezTo>
                <a:cubicBezTo>
                  <a:pt x="49" y="23"/>
                  <a:pt x="49" y="23"/>
                  <a:pt x="49" y="23"/>
                </a:cubicBezTo>
                <a:cubicBezTo>
                  <a:pt x="49" y="23"/>
                  <a:pt x="49" y="23"/>
                  <a:pt x="50" y="23"/>
                </a:cubicBezTo>
                <a:cubicBezTo>
                  <a:pt x="50" y="23"/>
                  <a:pt x="51" y="23"/>
                  <a:pt x="51" y="23"/>
                </a:cubicBezTo>
                <a:cubicBezTo>
                  <a:pt x="51" y="23"/>
                  <a:pt x="51" y="23"/>
                  <a:pt x="52" y="23"/>
                </a:cubicBezTo>
                <a:cubicBezTo>
                  <a:pt x="52" y="23"/>
                  <a:pt x="53" y="23"/>
                  <a:pt x="53" y="23"/>
                </a:cubicBezTo>
                <a:cubicBezTo>
                  <a:pt x="54" y="23"/>
                  <a:pt x="54" y="23"/>
                  <a:pt x="54" y="23"/>
                </a:cubicBezTo>
                <a:cubicBezTo>
                  <a:pt x="55" y="23"/>
                  <a:pt x="55" y="23"/>
                  <a:pt x="55" y="23"/>
                </a:cubicBezTo>
                <a:cubicBezTo>
                  <a:pt x="55" y="23"/>
                  <a:pt x="56" y="23"/>
                  <a:pt x="56" y="23"/>
                </a:cubicBezTo>
                <a:cubicBezTo>
                  <a:pt x="57" y="23"/>
                  <a:pt x="58" y="23"/>
                  <a:pt x="58" y="23"/>
                </a:cubicBezTo>
                <a:cubicBezTo>
                  <a:pt x="59" y="23"/>
                  <a:pt x="59" y="23"/>
                  <a:pt x="60" y="23"/>
                </a:cubicBezTo>
                <a:cubicBezTo>
                  <a:pt x="60" y="23"/>
                  <a:pt x="60" y="23"/>
                  <a:pt x="61" y="23"/>
                </a:cubicBezTo>
                <a:cubicBezTo>
                  <a:pt x="61" y="24"/>
                  <a:pt x="62" y="24"/>
                  <a:pt x="63" y="24"/>
                </a:cubicBezTo>
                <a:cubicBezTo>
                  <a:pt x="64" y="24"/>
                  <a:pt x="64" y="25"/>
                  <a:pt x="65" y="25"/>
                </a:cubicBezTo>
                <a:cubicBezTo>
                  <a:pt x="65" y="25"/>
                  <a:pt x="65" y="25"/>
                  <a:pt x="65" y="25"/>
                </a:cubicBezTo>
                <a:cubicBezTo>
                  <a:pt x="66" y="25"/>
                  <a:pt x="66" y="25"/>
                  <a:pt x="66" y="25"/>
                </a:cubicBezTo>
                <a:cubicBezTo>
                  <a:pt x="67" y="26"/>
                  <a:pt x="67" y="26"/>
                  <a:pt x="67" y="26"/>
                </a:cubicBezTo>
                <a:cubicBezTo>
                  <a:pt x="68" y="26"/>
                  <a:pt x="69" y="27"/>
                  <a:pt x="70" y="28"/>
                </a:cubicBezTo>
                <a:cubicBezTo>
                  <a:pt x="71" y="28"/>
                  <a:pt x="71" y="28"/>
                  <a:pt x="72" y="28"/>
                </a:cubicBezTo>
                <a:cubicBezTo>
                  <a:pt x="72" y="29"/>
                  <a:pt x="72" y="29"/>
                  <a:pt x="73" y="29"/>
                </a:cubicBezTo>
                <a:cubicBezTo>
                  <a:pt x="73" y="30"/>
                  <a:pt x="73" y="30"/>
                  <a:pt x="73" y="30"/>
                </a:cubicBezTo>
                <a:cubicBezTo>
                  <a:pt x="73" y="30"/>
                  <a:pt x="74" y="30"/>
                  <a:pt x="74" y="31"/>
                </a:cubicBezTo>
                <a:cubicBezTo>
                  <a:pt x="75" y="31"/>
                  <a:pt x="75" y="31"/>
                  <a:pt x="75" y="31"/>
                </a:cubicBezTo>
                <a:cubicBezTo>
                  <a:pt x="75" y="32"/>
                  <a:pt x="76" y="32"/>
                  <a:pt x="76" y="32"/>
                </a:cubicBezTo>
                <a:cubicBezTo>
                  <a:pt x="77" y="33"/>
                  <a:pt x="78" y="34"/>
                  <a:pt x="79" y="35"/>
                </a:cubicBezTo>
                <a:cubicBezTo>
                  <a:pt x="79" y="36"/>
                  <a:pt x="79" y="36"/>
                  <a:pt x="79" y="36"/>
                </a:cubicBezTo>
                <a:cubicBezTo>
                  <a:pt x="80" y="37"/>
                  <a:pt x="80" y="37"/>
                  <a:pt x="80" y="37"/>
                </a:cubicBezTo>
                <a:cubicBezTo>
                  <a:pt x="80" y="37"/>
                  <a:pt x="80" y="37"/>
                  <a:pt x="80" y="37"/>
                </a:cubicBezTo>
                <a:cubicBezTo>
                  <a:pt x="80" y="38"/>
                  <a:pt x="81" y="39"/>
                  <a:pt x="81" y="39"/>
                </a:cubicBezTo>
                <a:cubicBezTo>
                  <a:pt x="81" y="40"/>
                  <a:pt x="82" y="41"/>
                  <a:pt x="82" y="41"/>
                </a:cubicBezTo>
                <a:cubicBezTo>
                  <a:pt x="83" y="42"/>
                  <a:pt x="83" y="42"/>
                  <a:pt x="83" y="42"/>
                </a:cubicBezTo>
                <a:cubicBezTo>
                  <a:pt x="83" y="43"/>
                  <a:pt x="83" y="43"/>
                  <a:pt x="83" y="43"/>
                </a:cubicBezTo>
                <a:cubicBezTo>
                  <a:pt x="83" y="44"/>
                  <a:pt x="83" y="45"/>
                  <a:pt x="83" y="45"/>
                </a:cubicBezTo>
                <a:cubicBezTo>
                  <a:pt x="84" y="46"/>
                  <a:pt x="84" y="46"/>
                  <a:pt x="84" y="47"/>
                </a:cubicBezTo>
                <a:cubicBezTo>
                  <a:pt x="84" y="48"/>
                  <a:pt x="84" y="48"/>
                  <a:pt x="84" y="48"/>
                </a:cubicBezTo>
                <a:cubicBezTo>
                  <a:pt x="84" y="49"/>
                  <a:pt x="84" y="49"/>
                  <a:pt x="84" y="49"/>
                </a:cubicBezTo>
                <a:cubicBezTo>
                  <a:pt x="84" y="49"/>
                  <a:pt x="84" y="49"/>
                  <a:pt x="84" y="50"/>
                </a:cubicBezTo>
                <a:cubicBezTo>
                  <a:pt x="84" y="50"/>
                  <a:pt x="85" y="51"/>
                  <a:pt x="85" y="51"/>
                </a:cubicBezTo>
                <a:cubicBezTo>
                  <a:pt x="85" y="51"/>
                  <a:pt x="85" y="51"/>
                  <a:pt x="85" y="52"/>
                </a:cubicBezTo>
                <a:cubicBezTo>
                  <a:pt x="85" y="52"/>
                  <a:pt x="85" y="53"/>
                  <a:pt x="85" y="53"/>
                </a:cubicBezTo>
                <a:cubicBezTo>
                  <a:pt x="85" y="54"/>
                  <a:pt x="85" y="54"/>
                  <a:pt x="85" y="54"/>
                </a:cubicBezTo>
                <a:cubicBezTo>
                  <a:pt x="85" y="55"/>
                  <a:pt x="85" y="55"/>
                  <a:pt x="85" y="55"/>
                </a:cubicBezTo>
                <a:cubicBezTo>
                  <a:pt x="85" y="55"/>
                  <a:pt x="85" y="56"/>
                  <a:pt x="85" y="56"/>
                </a:cubicBezTo>
                <a:cubicBezTo>
                  <a:pt x="85" y="57"/>
                  <a:pt x="84" y="58"/>
                  <a:pt x="84" y="59"/>
                </a:cubicBezTo>
                <a:cubicBezTo>
                  <a:pt x="84" y="59"/>
                  <a:pt x="84" y="59"/>
                  <a:pt x="84" y="60"/>
                </a:cubicBezTo>
                <a:cubicBezTo>
                  <a:pt x="84" y="60"/>
                  <a:pt x="84" y="60"/>
                  <a:pt x="84" y="61"/>
                </a:cubicBezTo>
                <a:cubicBezTo>
                  <a:pt x="84" y="61"/>
                  <a:pt x="84" y="62"/>
                  <a:pt x="83" y="63"/>
                </a:cubicBezTo>
                <a:cubicBezTo>
                  <a:pt x="83" y="64"/>
                  <a:pt x="83" y="64"/>
                  <a:pt x="83" y="65"/>
                </a:cubicBezTo>
                <a:cubicBezTo>
                  <a:pt x="82" y="66"/>
                  <a:pt x="82" y="66"/>
                  <a:pt x="82" y="66"/>
                </a:cubicBezTo>
                <a:cubicBezTo>
                  <a:pt x="82" y="66"/>
                  <a:pt x="82" y="66"/>
                  <a:pt x="82" y="66"/>
                </a:cubicBezTo>
                <a:cubicBezTo>
                  <a:pt x="82" y="67"/>
                  <a:pt x="82" y="67"/>
                  <a:pt x="82" y="67"/>
                </a:cubicBezTo>
                <a:cubicBezTo>
                  <a:pt x="81" y="68"/>
                  <a:pt x="80" y="69"/>
                  <a:pt x="80" y="70"/>
                </a:cubicBezTo>
                <a:cubicBezTo>
                  <a:pt x="79" y="71"/>
                  <a:pt x="79" y="71"/>
                  <a:pt x="79" y="72"/>
                </a:cubicBezTo>
                <a:cubicBezTo>
                  <a:pt x="79" y="72"/>
                  <a:pt x="78" y="72"/>
                  <a:pt x="78" y="73"/>
                </a:cubicBezTo>
                <a:cubicBezTo>
                  <a:pt x="78" y="73"/>
                  <a:pt x="78" y="74"/>
                  <a:pt x="78" y="74"/>
                </a:cubicBezTo>
                <a:cubicBezTo>
                  <a:pt x="78" y="74"/>
                  <a:pt x="77" y="74"/>
                  <a:pt x="77" y="74"/>
                </a:cubicBezTo>
                <a:cubicBezTo>
                  <a:pt x="76" y="75"/>
                  <a:pt x="76" y="75"/>
                  <a:pt x="76" y="75"/>
                </a:cubicBezTo>
                <a:cubicBezTo>
                  <a:pt x="76" y="76"/>
                  <a:pt x="75" y="76"/>
                  <a:pt x="75" y="76"/>
                </a:cubicBezTo>
                <a:cubicBezTo>
                  <a:pt x="74" y="77"/>
                  <a:pt x="73" y="78"/>
                  <a:pt x="72" y="79"/>
                </a:cubicBezTo>
                <a:cubicBezTo>
                  <a:pt x="71" y="79"/>
                  <a:pt x="71" y="79"/>
                  <a:pt x="71" y="79"/>
                </a:cubicBezTo>
                <a:cubicBezTo>
                  <a:pt x="71" y="80"/>
                  <a:pt x="71" y="80"/>
                  <a:pt x="71" y="80"/>
                </a:cubicBezTo>
                <a:cubicBezTo>
                  <a:pt x="70" y="80"/>
                  <a:pt x="70" y="80"/>
                  <a:pt x="70" y="80"/>
                </a:cubicBezTo>
                <a:cubicBezTo>
                  <a:pt x="69" y="80"/>
                  <a:pt x="69" y="81"/>
                  <a:pt x="68" y="81"/>
                </a:cubicBezTo>
                <a:cubicBezTo>
                  <a:pt x="67" y="82"/>
                  <a:pt x="67" y="82"/>
                  <a:pt x="66" y="82"/>
                </a:cubicBezTo>
                <a:cubicBezTo>
                  <a:pt x="65" y="83"/>
                  <a:pt x="65" y="83"/>
                  <a:pt x="65" y="83"/>
                </a:cubicBezTo>
                <a:cubicBezTo>
                  <a:pt x="64" y="83"/>
                  <a:pt x="64" y="83"/>
                  <a:pt x="64" y="83"/>
                </a:cubicBezTo>
                <a:cubicBezTo>
                  <a:pt x="63" y="83"/>
                  <a:pt x="63" y="83"/>
                  <a:pt x="62" y="84"/>
                </a:cubicBezTo>
                <a:cubicBezTo>
                  <a:pt x="61" y="84"/>
                  <a:pt x="61" y="84"/>
                  <a:pt x="60" y="84"/>
                </a:cubicBezTo>
                <a:cubicBezTo>
                  <a:pt x="59" y="84"/>
                  <a:pt x="59" y="84"/>
                  <a:pt x="59" y="84"/>
                </a:cubicBezTo>
                <a:cubicBezTo>
                  <a:pt x="59" y="84"/>
                  <a:pt x="59" y="84"/>
                  <a:pt x="59" y="84"/>
                </a:cubicBezTo>
                <a:cubicBezTo>
                  <a:pt x="58" y="84"/>
                  <a:pt x="58" y="84"/>
                  <a:pt x="58" y="84"/>
                </a:cubicBezTo>
                <a:cubicBezTo>
                  <a:pt x="57" y="85"/>
                  <a:pt x="56" y="85"/>
                  <a:pt x="56" y="85"/>
                </a:cubicBezTo>
                <a:cubicBezTo>
                  <a:pt x="56" y="85"/>
                  <a:pt x="56" y="85"/>
                  <a:pt x="55" y="85"/>
                </a:cubicBezTo>
                <a:cubicBezTo>
                  <a:pt x="55" y="85"/>
                  <a:pt x="55" y="85"/>
                  <a:pt x="54" y="85"/>
                </a:cubicBezTo>
                <a:cubicBezTo>
                  <a:pt x="53" y="85"/>
                  <a:pt x="53" y="85"/>
                  <a:pt x="53" y="85"/>
                </a:cubicBezTo>
                <a:cubicBezTo>
                  <a:pt x="53" y="85"/>
                  <a:pt x="53" y="85"/>
                  <a:pt x="53" y="85"/>
                </a:cubicBezTo>
                <a:cubicBezTo>
                  <a:pt x="52" y="85"/>
                  <a:pt x="51" y="85"/>
                  <a:pt x="51" y="85"/>
                </a:cubicBezTo>
                <a:cubicBezTo>
                  <a:pt x="50" y="85"/>
                  <a:pt x="49" y="84"/>
                  <a:pt x="49" y="84"/>
                </a:cubicBezTo>
                <a:cubicBezTo>
                  <a:pt x="48" y="84"/>
                  <a:pt x="48" y="84"/>
                  <a:pt x="48" y="84"/>
                </a:cubicBezTo>
                <a:cubicBezTo>
                  <a:pt x="47" y="84"/>
                  <a:pt x="47" y="84"/>
                  <a:pt x="47" y="84"/>
                </a:cubicBezTo>
                <a:cubicBezTo>
                  <a:pt x="46" y="84"/>
                  <a:pt x="45" y="84"/>
                  <a:pt x="44" y="83"/>
                </a:cubicBezTo>
                <a:cubicBezTo>
                  <a:pt x="44" y="83"/>
                  <a:pt x="43" y="83"/>
                  <a:pt x="42" y="83"/>
                </a:cubicBezTo>
                <a:cubicBezTo>
                  <a:pt x="42" y="82"/>
                  <a:pt x="42" y="82"/>
                  <a:pt x="42" y="82"/>
                </a:cubicBezTo>
                <a:cubicBezTo>
                  <a:pt x="41" y="82"/>
                  <a:pt x="41" y="82"/>
                  <a:pt x="41" y="82"/>
                </a:cubicBezTo>
                <a:cubicBezTo>
                  <a:pt x="40" y="82"/>
                  <a:pt x="40" y="82"/>
                  <a:pt x="40" y="82"/>
                </a:cubicBezTo>
                <a:cubicBezTo>
                  <a:pt x="39" y="81"/>
                  <a:pt x="38" y="80"/>
                  <a:pt x="37" y="80"/>
                </a:cubicBezTo>
                <a:cubicBezTo>
                  <a:pt x="36" y="80"/>
                  <a:pt x="36" y="79"/>
                  <a:pt x="36" y="79"/>
                </a:cubicBezTo>
                <a:cubicBezTo>
                  <a:pt x="35" y="79"/>
                  <a:pt x="35" y="78"/>
                  <a:pt x="35" y="78"/>
                </a:cubicBezTo>
                <a:cubicBezTo>
                  <a:pt x="34" y="78"/>
                  <a:pt x="34" y="78"/>
                  <a:pt x="34" y="78"/>
                </a:cubicBezTo>
                <a:cubicBezTo>
                  <a:pt x="34" y="78"/>
                  <a:pt x="33" y="77"/>
                  <a:pt x="33" y="77"/>
                </a:cubicBezTo>
                <a:cubicBezTo>
                  <a:pt x="32" y="76"/>
                  <a:pt x="32" y="76"/>
                  <a:pt x="32" y="76"/>
                </a:cubicBezTo>
                <a:cubicBezTo>
                  <a:pt x="32" y="76"/>
                  <a:pt x="31" y="75"/>
                  <a:pt x="31" y="75"/>
                </a:cubicBezTo>
                <a:cubicBezTo>
                  <a:pt x="30" y="74"/>
                  <a:pt x="29" y="73"/>
                  <a:pt x="29" y="72"/>
                </a:cubicBezTo>
                <a:cubicBezTo>
                  <a:pt x="28" y="71"/>
                  <a:pt x="28" y="71"/>
                  <a:pt x="28" y="71"/>
                </a:cubicBezTo>
                <a:cubicBezTo>
                  <a:pt x="28" y="71"/>
                  <a:pt x="28" y="71"/>
                  <a:pt x="28" y="71"/>
                </a:cubicBezTo>
                <a:cubicBezTo>
                  <a:pt x="27" y="70"/>
                  <a:pt x="27" y="70"/>
                  <a:pt x="27" y="70"/>
                </a:cubicBezTo>
                <a:cubicBezTo>
                  <a:pt x="27" y="69"/>
                  <a:pt x="27" y="69"/>
                  <a:pt x="26" y="68"/>
                </a:cubicBezTo>
                <a:cubicBezTo>
                  <a:pt x="26" y="67"/>
                  <a:pt x="26" y="67"/>
                  <a:pt x="25" y="66"/>
                </a:cubicBezTo>
                <a:cubicBezTo>
                  <a:pt x="25" y="65"/>
                  <a:pt x="25" y="65"/>
                  <a:pt x="25" y="65"/>
                </a:cubicBezTo>
                <a:cubicBezTo>
                  <a:pt x="24" y="64"/>
                  <a:pt x="24" y="64"/>
                  <a:pt x="24" y="64"/>
                </a:cubicBezTo>
                <a:cubicBezTo>
                  <a:pt x="24" y="63"/>
                  <a:pt x="24" y="63"/>
                  <a:pt x="24" y="62"/>
                </a:cubicBezTo>
                <a:cubicBezTo>
                  <a:pt x="24" y="61"/>
                  <a:pt x="23" y="61"/>
                  <a:pt x="23" y="60"/>
                </a:cubicBezTo>
                <a:cubicBezTo>
                  <a:pt x="23" y="60"/>
                  <a:pt x="23" y="60"/>
                  <a:pt x="23" y="60"/>
                </a:cubicBezTo>
                <a:cubicBezTo>
                  <a:pt x="23" y="59"/>
                  <a:pt x="23" y="59"/>
                  <a:pt x="23" y="59"/>
                </a:cubicBezTo>
                <a:cubicBezTo>
                  <a:pt x="23" y="58"/>
                  <a:pt x="23" y="58"/>
                  <a:pt x="23" y="58"/>
                </a:cubicBezTo>
                <a:cubicBezTo>
                  <a:pt x="23" y="57"/>
                  <a:pt x="23" y="57"/>
                  <a:pt x="23" y="57"/>
                </a:cubicBezTo>
                <a:cubicBezTo>
                  <a:pt x="23" y="57"/>
                  <a:pt x="23" y="56"/>
                  <a:pt x="23" y="55"/>
                </a:cubicBezTo>
                <a:cubicBezTo>
                  <a:pt x="23" y="55"/>
                  <a:pt x="23" y="55"/>
                  <a:pt x="23" y="54"/>
                </a:cubicBezTo>
                <a:cubicBezTo>
                  <a:pt x="23" y="54"/>
                  <a:pt x="23" y="54"/>
                  <a:pt x="23" y="54"/>
                </a:cubicBezTo>
                <a:lnTo>
                  <a:pt x="23" y="5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5" name="Freeform 54"/>
          <p:cNvSpPr>
            <a:spLocks noEditPoints="1"/>
          </p:cNvSpPr>
          <p:nvPr/>
        </p:nvSpPr>
        <p:spPr bwMode="auto">
          <a:xfrm>
            <a:off x="5757863" y="4090988"/>
            <a:ext cx="147638" cy="147638"/>
          </a:xfrm>
          <a:custGeom>
            <a:avLst/>
            <a:gdLst>
              <a:gd name="T0" fmla="*/ 24 w 92"/>
              <a:gd name="T1" fmla="*/ 77 h 92"/>
              <a:gd name="T2" fmla="*/ 33 w 92"/>
              <a:gd name="T3" fmla="*/ 81 h 92"/>
              <a:gd name="T4" fmla="*/ 37 w 92"/>
              <a:gd name="T5" fmla="*/ 86 h 92"/>
              <a:gd name="T6" fmla="*/ 44 w 92"/>
              <a:gd name="T7" fmla="*/ 92 h 92"/>
              <a:gd name="T8" fmla="*/ 54 w 92"/>
              <a:gd name="T9" fmla="*/ 82 h 92"/>
              <a:gd name="T10" fmla="*/ 65 w 92"/>
              <a:gd name="T11" fmla="*/ 78 h 92"/>
              <a:gd name="T12" fmla="*/ 79 w 92"/>
              <a:gd name="T13" fmla="*/ 77 h 92"/>
              <a:gd name="T14" fmla="*/ 78 w 92"/>
              <a:gd name="T15" fmla="*/ 68 h 92"/>
              <a:gd name="T16" fmla="*/ 80 w 92"/>
              <a:gd name="T17" fmla="*/ 61 h 92"/>
              <a:gd name="T18" fmla="*/ 84 w 92"/>
              <a:gd name="T19" fmla="*/ 54 h 92"/>
              <a:gd name="T20" fmla="*/ 91 w 92"/>
              <a:gd name="T21" fmla="*/ 49 h 92"/>
              <a:gd name="T22" fmla="*/ 83 w 92"/>
              <a:gd name="T23" fmla="*/ 39 h 92"/>
              <a:gd name="T24" fmla="*/ 79 w 92"/>
              <a:gd name="T25" fmla="*/ 28 h 92"/>
              <a:gd name="T26" fmla="*/ 79 w 92"/>
              <a:gd name="T27" fmla="*/ 14 h 92"/>
              <a:gd name="T28" fmla="*/ 71 w 92"/>
              <a:gd name="T29" fmla="*/ 12 h 92"/>
              <a:gd name="T30" fmla="*/ 63 w 92"/>
              <a:gd name="T31" fmla="*/ 13 h 92"/>
              <a:gd name="T32" fmla="*/ 55 w 92"/>
              <a:gd name="T33" fmla="*/ 8 h 92"/>
              <a:gd name="T34" fmla="*/ 51 w 92"/>
              <a:gd name="T35" fmla="*/ 0 h 92"/>
              <a:gd name="T36" fmla="*/ 40 w 92"/>
              <a:gd name="T37" fmla="*/ 4 h 92"/>
              <a:gd name="T38" fmla="*/ 30 w 92"/>
              <a:gd name="T39" fmla="*/ 12 h 92"/>
              <a:gd name="T40" fmla="*/ 17 w 92"/>
              <a:gd name="T41" fmla="*/ 10 h 92"/>
              <a:gd name="T42" fmla="*/ 11 w 92"/>
              <a:gd name="T43" fmla="*/ 17 h 92"/>
              <a:gd name="T44" fmla="*/ 14 w 92"/>
              <a:gd name="T45" fmla="*/ 27 h 92"/>
              <a:gd name="T46" fmla="*/ 10 w 92"/>
              <a:gd name="T47" fmla="*/ 35 h 92"/>
              <a:gd name="T48" fmla="*/ 0 w 92"/>
              <a:gd name="T49" fmla="*/ 40 h 92"/>
              <a:gd name="T50" fmla="*/ 1 w 92"/>
              <a:gd name="T51" fmla="*/ 50 h 92"/>
              <a:gd name="T52" fmla="*/ 11 w 92"/>
              <a:gd name="T53" fmla="*/ 59 h 92"/>
              <a:gd name="T54" fmla="*/ 9 w 92"/>
              <a:gd name="T55" fmla="*/ 72 h 92"/>
              <a:gd name="T56" fmla="*/ 16 w 92"/>
              <a:gd name="T57" fmla="*/ 80 h 92"/>
              <a:gd name="T58" fmla="*/ 28 w 92"/>
              <a:gd name="T59" fmla="*/ 65 h 92"/>
              <a:gd name="T60" fmla="*/ 24 w 92"/>
              <a:gd name="T61" fmla="*/ 61 h 92"/>
              <a:gd name="T62" fmla="*/ 21 w 92"/>
              <a:gd name="T63" fmla="*/ 54 h 92"/>
              <a:gd name="T64" fmla="*/ 20 w 92"/>
              <a:gd name="T65" fmla="*/ 47 h 92"/>
              <a:gd name="T66" fmla="*/ 20 w 92"/>
              <a:gd name="T67" fmla="*/ 41 h 92"/>
              <a:gd name="T68" fmla="*/ 22 w 92"/>
              <a:gd name="T69" fmla="*/ 36 h 92"/>
              <a:gd name="T70" fmla="*/ 23 w 92"/>
              <a:gd name="T71" fmla="*/ 32 h 92"/>
              <a:gd name="T72" fmla="*/ 28 w 92"/>
              <a:gd name="T73" fmla="*/ 27 h 92"/>
              <a:gd name="T74" fmla="*/ 34 w 92"/>
              <a:gd name="T75" fmla="*/ 22 h 92"/>
              <a:gd name="T76" fmla="*/ 38 w 92"/>
              <a:gd name="T77" fmla="*/ 21 h 92"/>
              <a:gd name="T78" fmla="*/ 45 w 92"/>
              <a:gd name="T79" fmla="*/ 19 h 92"/>
              <a:gd name="T80" fmla="*/ 52 w 92"/>
              <a:gd name="T81" fmla="*/ 20 h 92"/>
              <a:gd name="T82" fmla="*/ 57 w 92"/>
              <a:gd name="T83" fmla="*/ 22 h 92"/>
              <a:gd name="T84" fmla="*/ 61 w 92"/>
              <a:gd name="T85" fmla="*/ 24 h 92"/>
              <a:gd name="T86" fmla="*/ 66 w 92"/>
              <a:gd name="T87" fmla="*/ 29 h 92"/>
              <a:gd name="T88" fmla="*/ 69 w 92"/>
              <a:gd name="T89" fmla="*/ 35 h 92"/>
              <a:gd name="T90" fmla="*/ 71 w 92"/>
              <a:gd name="T91" fmla="*/ 39 h 92"/>
              <a:gd name="T92" fmla="*/ 72 w 92"/>
              <a:gd name="T93" fmla="*/ 46 h 92"/>
              <a:gd name="T94" fmla="*/ 71 w 92"/>
              <a:gd name="T95" fmla="*/ 53 h 92"/>
              <a:gd name="T96" fmla="*/ 69 w 92"/>
              <a:gd name="T97" fmla="*/ 57 h 92"/>
              <a:gd name="T98" fmla="*/ 66 w 92"/>
              <a:gd name="T99" fmla="*/ 62 h 92"/>
              <a:gd name="T100" fmla="*/ 62 w 92"/>
              <a:gd name="T101" fmla="*/ 66 h 92"/>
              <a:gd name="T102" fmla="*/ 56 w 92"/>
              <a:gd name="T103" fmla="*/ 70 h 92"/>
              <a:gd name="T104" fmla="*/ 49 w 92"/>
              <a:gd name="T105" fmla="*/ 72 h 92"/>
              <a:gd name="T106" fmla="*/ 43 w 92"/>
              <a:gd name="T107" fmla="*/ 72 h 92"/>
              <a:gd name="T108" fmla="*/ 37 w 92"/>
              <a:gd name="T109" fmla="*/ 70 h 92"/>
              <a:gd name="T110" fmla="*/ 33 w 92"/>
              <a:gd name="T111"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16" y="80"/>
                </a:moveTo>
                <a:cubicBezTo>
                  <a:pt x="16" y="80"/>
                  <a:pt x="17" y="80"/>
                  <a:pt x="17" y="80"/>
                </a:cubicBezTo>
                <a:cubicBezTo>
                  <a:pt x="17" y="80"/>
                  <a:pt x="19" y="80"/>
                  <a:pt x="20" y="79"/>
                </a:cubicBezTo>
                <a:cubicBezTo>
                  <a:pt x="21" y="78"/>
                  <a:pt x="22" y="78"/>
                  <a:pt x="23" y="78"/>
                </a:cubicBezTo>
                <a:cubicBezTo>
                  <a:pt x="23" y="77"/>
                  <a:pt x="24" y="77"/>
                  <a:pt x="24" y="77"/>
                </a:cubicBezTo>
                <a:cubicBezTo>
                  <a:pt x="24" y="77"/>
                  <a:pt x="25" y="77"/>
                  <a:pt x="26" y="77"/>
                </a:cubicBezTo>
                <a:cubicBezTo>
                  <a:pt x="26" y="77"/>
                  <a:pt x="26" y="78"/>
                  <a:pt x="27" y="78"/>
                </a:cubicBezTo>
                <a:cubicBezTo>
                  <a:pt x="27" y="78"/>
                  <a:pt x="28" y="78"/>
                  <a:pt x="28" y="79"/>
                </a:cubicBezTo>
                <a:cubicBezTo>
                  <a:pt x="29" y="79"/>
                  <a:pt x="30" y="80"/>
                  <a:pt x="30" y="80"/>
                </a:cubicBezTo>
                <a:cubicBezTo>
                  <a:pt x="30" y="80"/>
                  <a:pt x="31" y="80"/>
                  <a:pt x="33" y="81"/>
                </a:cubicBezTo>
                <a:cubicBezTo>
                  <a:pt x="33" y="81"/>
                  <a:pt x="34" y="81"/>
                  <a:pt x="34" y="81"/>
                </a:cubicBezTo>
                <a:cubicBezTo>
                  <a:pt x="35" y="81"/>
                  <a:pt x="35" y="81"/>
                  <a:pt x="35" y="81"/>
                </a:cubicBezTo>
                <a:cubicBezTo>
                  <a:pt x="36" y="82"/>
                  <a:pt x="36" y="82"/>
                  <a:pt x="36" y="83"/>
                </a:cubicBezTo>
                <a:cubicBezTo>
                  <a:pt x="36" y="83"/>
                  <a:pt x="37" y="83"/>
                  <a:pt x="37" y="84"/>
                </a:cubicBezTo>
                <a:cubicBezTo>
                  <a:pt x="37" y="85"/>
                  <a:pt x="37" y="86"/>
                  <a:pt x="37" y="86"/>
                </a:cubicBezTo>
                <a:cubicBezTo>
                  <a:pt x="38" y="88"/>
                  <a:pt x="39" y="90"/>
                  <a:pt x="39" y="90"/>
                </a:cubicBezTo>
                <a:cubicBezTo>
                  <a:pt x="40" y="91"/>
                  <a:pt x="40" y="91"/>
                  <a:pt x="40" y="91"/>
                </a:cubicBezTo>
                <a:cubicBezTo>
                  <a:pt x="40" y="91"/>
                  <a:pt x="40" y="91"/>
                  <a:pt x="41" y="91"/>
                </a:cubicBezTo>
                <a:cubicBezTo>
                  <a:pt x="41" y="91"/>
                  <a:pt x="41" y="91"/>
                  <a:pt x="42" y="91"/>
                </a:cubicBezTo>
                <a:cubicBezTo>
                  <a:pt x="42" y="91"/>
                  <a:pt x="43" y="92"/>
                  <a:pt x="44" y="92"/>
                </a:cubicBezTo>
                <a:cubicBezTo>
                  <a:pt x="46" y="92"/>
                  <a:pt x="48" y="92"/>
                  <a:pt x="48" y="92"/>
                </a:cubicBezTo>
                <a:cubicBezTo>
                  <a:pt x="48" y="92"/>
                  <a:pt x="49" y="91"/>
                  <a:pt x="50" y="90"/>
                </a:cubicBezTo>
                <a:cubicBezTo>
                  <a:pt x="50" y="90"/>
                  <a:pt x="51" y="89"/>
                  <a:pt x="51" y="87"/>
                </a:cubicBezTo>
                <a:cubicBezTo>
                  <a:pt x="52" y="85"/>
                  <a:pt x="53" y="83"/>
                  <a:pt x="53" y="83"/>
                </a:cubicBezTo>
                <a:cubicBezTo>
                  <a:pt x="53" y="83"/>
                  <a:pt x="53" y="82"/>
                  <a:pt x="54" y="82"/>
                </a:cubicBezTo>
                <a:cubicBezTo>
                  <a:pt x="54" y="82"/>
                  <a:pt x="55" y="82"/>
                  <a:pt x="56" y="81"/>
                </a:cubicBezTo>
                <a:cubicBezTo>
                  <a:pt x="58" y="81"/>
                  <a:pt x="59" y="81"/>
                  <a:pt x="59" y="81"/>
                </a:cubicBezTo>
                <a:cubicBezTo>
                  <a:pt x="59" y="81"/>
                  <a:pt x="60" y="80"/>
                  <a:pt x="61" y="80"/>
                </a:cubicBezTo>
                <a:cubicBezTo>
                  <a:pt x="62" y="79"/>
                  <a:pt x="63" y="78"/>
                  <a:pt x="63" y="78"/>
                </a:cubicBezTo>
                <a:cubicBezTo>
                  <a:pt x="64" y="78"/>
                  <a:pt x="65" y="78"/>
                  <a:pt x="65" y="78"/>
                </a:cubicBezTo>
                <a:cubicBezTo>
                  <a:pt x="65" y="78"/>
                  <a:pt x="67" y="79"/>
                  <a:pt x="69" y="80"/>
                </a:cubicBezTo>
                <a:cubicBezTo>
                  <a:pt x="70" y="81"/>
                  <a:pt x="72" y="82"/>
                  <a:pt x="72" y="82"/>
                </a:cubicBezTo>
                <a:cubicBezTo>
                  <a:pt x="73" y="82"/>
                  <a:pt x="74" y="82"/>
                  <a:pt x="75" y="81"/>
                </a:cubicBezTo>
                <a:cubicBezTo>
                  <a:pt x="75" y="81"/>
                  <a:pt x="76" y="80"/>
                  <a:pt x="77" y="79"/>
                </a:cubicBezTo>
                <a:cubicBezTo>
                  <a:pt x="78" y="79"/>
                  <a:pt x="78" y="78"/>
                  <a:pt x="79" y="77"/>
                </a:cubicBezTo>
                <a:cubicBezTo>
                  <a:pt x="79" y="77"/>
                  <a:pt x="79" y="77"/>
                  <a:pt x="79" y="77"/>
                </a:cubicBezTo>
                <a:cubicBezTo>
                  <a:pt x="80" y="76"/>
                  <a:pt x="80" y="76"/>
                  <a:pt x="80" y="76"/>
                </a:cubicBezTo>
                <a:cubicBezTo>
                  <a:pt x="80" y="75"/>
                  <a:pt x="80" y="75"/>
                  <a:pt x="80" y="74"/>
                </a:cubicBezTo>
                <a:cubicBezTo>
                  <a:pt x="80" y="74"/>
                  <a:pt x="79" y="73"/>
                  <a:pt x="79" y="71"/>
                </a:cubicBezTo>
                <a:cubicBezTo>
                  <a:pt x="78" y="70"/>
                  <a:pt x="78" y="69"/>
                  <a:pt x="78" y="68"/>
                </a:cubicBezTo>
                <a:cubicBezTo>
                  <a:pt x="77" y="68"/>
                  <a:pt x="77" y="67"/>
                  <a:pt x="77" y="67"/>
                </a:cubicBezTo>
                <a:cubicBezTo>
                  <a:pt x="77" y="67"/>
                  <a:pt x="77" y="66"/>
                  <a:pt x="77" y="65"/>
                </a:cubicBezTo>
                <a:cubicBezTo>
                  <a:pt x="77" y="65"/>
                  <a:pt x="77" y="65"/>
                  <a:pt x="78" y="65"/>
                </a:cubicBezTo>
                <a:cubicBezTo>
                  <a:pt x="78" y="64"/>
                  <a:pt x="78" y="64"/>
                  <a:pt x="79" y="63"/>
                </a:cubicBezTo>
                <a:cubicBezTo>
                  <a:pt x="79" y="62"/>
                  <a:pt x="80" y="61"/>
                  <a:pt x="80" y="61"/>
                </a:cubicBezTo>
                <a:cubicBezTo>
                  <a:pt x="80" y="61"/>
                  <a:pt x="80" y="60"/>
                  <a:pt x="81" y="59"/>
                </a:cubicBezTo>
                <a:cubicBezTo>
                  <a:pt x="81" y="58"/>
                  <a:pt x="81" y="57"/>
                  <a:pt x="81" y="57"/>
                </a:cubicBezTo>
                <a:cubicBezTo>
                  <a:pt x="81" y="57"/>
                  <a:pt x="81" y="56"/>
                  <a:pt x="81" y="56"/>
                </a:cubicBezTo>
                <a:cubicBezTo>
                  <a:pt x="82" y="56"/>
                  <a:pt x="82" y="55"/>
                  <a:pt x="83" y="55"/>
                </a:cubicBezTo>
                <a:cubicBezTo>
                  <a:pt x="83" y="55"/>
                  <a:pt x="83" y="55"/>
                  <a:pt x="84" y="54"/>
                </a:cubicBezTo>
                <a:cubicBezTo>
                  <a:pt x="85" y="54"/>
                  <a:pt x="86" y="54"/>
                  <a:pt x="86" y="54"/>
                </a:cubicBezTo>
                <a:cubicBezTo>
                  <a:pt x="88" y="53"/>
                  <a:pt x="90" y="52"/>
                  <a:pt x="90" y="52"/>
                </a:cubicBezTo>
                <a:cubicBezTo>
                  <a:pt x="91" y="52"/>
                  <a:pt x="91" y="52"/>
                  <a:pt x="91" y="52"/>
                </a:cubicBezTo>
                <a:cubicBezTo>
                  <a:pt x="91" y="51"/>
                  <a:pt x="91" y="51"/>
                  <a:pt x="91" y="50"/>
                </a:cubicBezTo>
                <a:cubicBezTo>
                  <a:pt x="91" y="50"/>
                  <a:pt x="91" y="50"/>
                  <a:pt x="91" y="49"/>
                </a:cubicBezTo>
                <a:cubicBezTo>
                  <a:pt x="92" y="49"/>
                  <a:pt x="92" y="48"/>
                  <a:pt x="92" y="47"/>
                </a:cubicBezTo>
                <a:cubicBezTo>
                  <a:pt x="92" y="45"/>
                  <a:pt x="92" y="44"/>
                  <a:pt x="92" y="44"/>
                </a:cubicBezTo>
                <a:cubicBezTo>
                  <a:pt x="92" y="43"/>
                  <a:pt x="91" y="42"/>
                  <a:pt x="90" y="41"/>
                </a:cubicBezTo>
                <a:cubicBezTo>
                  <a:pt x="90" y="41"/>
                  <a:pt x="89" y="41"/>
                  <a:pt x="87" y="40"/>
                </a:cubicBezTo>
                <a:cubicBezTo>
                  <a:pt x="85" y="39"/>
                  <a:pt x="83" y="39"/>
                  <a:pt x="83" y="39"/>
                </a:cubicBezTo>
                <a:cubicBezTo>
                  <a:pt x="83" y="38"/>
                  <a:pt x="82" y="38"/>
                  <a:pt x="82" y="37"/>
                </a:cubicBezTo>
                <a:cubicBezTo>
                  <a:pt x="82" y="37"/>
                  <a:pt x="82" y="36"/>
                  <a:pt x="81" y="35"/>
                </a:cubicBezTo>
                <a:cubicBezTo>
                  <a:pt x="81" y="33"/>
                  <a:pt x="81" y="32"/>
                  <a:pt x="81" y="32"/>
                </a:cubicBezTo>
                <a:cubicBezTo>
                  <a:pt x="81" y="32"/>
                  <a:pt x="80" y="31"/>
                  <a:pt x="80" y="30"/>
                </a:cubicBezTo>
                <a:cubicBezTo>
                  <a:pt x="79" y="29"/>
                  <a:pt x="79" y="28"/>
                  <a:pt x="79" y="28"/>
                </a:cubicBezTo>
                <a:cubicBezTo>
                  <a:pt x="78" y="27"/>
                  <a:pt x="78" y="26"/>
                  <a:pt x="79" y="26"/>
                </a:cubicBezTo>
                <a:cubicBezTo>
                  <a:pt x="79" y="26"/>
                  <a:pt x="80" y="24"/>
                  <a:pt x="80" y="22"/>
                </a:cubicBezTo>
                <a:cubicBezTo>
                  <a:pt x="81" y="21"/>
                  <a:pt x="82" y="19"/>
                  <a:pt x="82" y="19"/>
                </a:cubicBezTo>
                <a:cubicBezTo>
                  <a:pt x="82" y="18"/>
                  <a:pt x="82" y="17"/>
                  <a:pt x="81" y="17"/>
                </a:cubicBezTo>
                <a:cubicBezTo>
                  <a:pt x="81" y="17"/>
                  <a:pt x="80" y="15"/>
                  <a:pt x="79" y="14"/>
                </a:cubicBezTo>
                <a:cubicBezTo>
                  <a:pt x="79" y="13"/>
                  <a:pt x="78" y="13"/>
                  <a:pt x="78" y="12"/>
                </a:cubicBezTo>
                <a:cubicBezTo>
                  <a:pt x="77" y="12"/>
                  <a:pt x="77" y="12"/>
                  <a:pt x="77" y="12"/>
                </a:cubicBezTo>
                <a:cubicBezTo>
                  <a:pt x="77" y="11"/>
                  <a:pt x="76" y="11"/>
                  <a:pt x="76" y="11"/>
                </a:cubicBezTo>
                <a:cubicBezTo>
                  <a:pt x="75" y="11"/>
                  <a:pt x="75" y="11"/>
                  <a:pt x="75" y="11"/>
                </a:cubicBezTo>
                <a:cubicBezTo>
                  <a:pt x="75" y="11"/>
                  <a:pt x="73" y="12"/>
                  <a:pt x="71" y="12"/>
                </a:cubicBezTo>
                <a:cubicBezTo>
                  <a:pt x="70" y="13"/>
                  <a:pt x="69" y="13"/>
                  <a:pt x="69" y="13"/>
                </a:cubicBezTo>
                <a:cubicBezTo>
                  <a:pt x="68" y="14"/>
                  <a:pt x="68" y="14"/>
                  <a:pt x="68" y="14"/>
                </a:cubicBezTo>
                <a:cubicBezTo>
                  <a:pt x="67" y="14"/>
                  <a:pt x="66" y="14"/>
                  <a:pt x="66" y="14"/>
                </a:cubicBezTo>
                <a:cubicBezTo>
                  <a:pt x="66" y="14"/>
                  <a:pt x="65" y="14"/>
                  <a:pt x="65" y="13"/>
                </a:cubicBezTo>
                <a:cubicBezTo>
                  <a:pt x="64" y="13"/>
                  <a:pt x="64" y="13"/>
                  <a:pt x="63" y="13"/>
                </a:cubicBezTo>
                <a:cubicBezTo>
                  <a:pt x="62" y="12"/>
                  <a:pt x="61" y="11"/>
                  <a:pt x="61" y="11"/>
                </a:cubicBezTo>
                <a:cubicBezTo>
                  <a:pt x="61" y="11"/>
                  <a:pt x="60" y="11"/>
                  <a:pt x="59" y="11"/>
                </a:cubicBezTo>
                <a:cubicBezTo>
                  <a:pt x="58" y="10"/>
                  <a:pt x="58" y="10"/>
                  <a:pt x="57" y="10"/>
                </a:cubicBezTo>
                <a:cubicBezTo>
                  <a:pt x="57" y="10"/>
                  <a:pt x="56" y="10"/>
                  <a:pt x="56" y="10"/>
                </a:cubicBezTo>
                <a:cubicBezTo>
                  <a:pt x="56" y="10"/>
                  <a:pt x="55" y="9"/>
                  <a:pt x="55" y="8"/>
                </a:cubicBezTo>
                <a:cubicBezTo>
                  <a:pt x="55" y="8"/>
                  <a:pt x="55" y="8"/>
                  <a:pt x="55" y="7"/>
                </a:cubicBezTo>
                <a:cubicBezTo>
                  <a:pt x="55" y="6"/>
                  <a:pt x="54" y="6"/>
                  <a:pt x="54" y="5"/>
                </a:cubicBezTo>
                <a:cubicBezTo>
                  <a:pt x="53" y="3"/>
                  <a:pt x="53" y="1"/>
                  <a:pt x="53" y="1"/>
                </a:cubicBezTo>
                <a:cubicBezTo>
                  <a:pt x="52" y="0"/>
                  <a:pt x="52" y="0"/>
                  <a:pt x="52" y="0"/>
                </a:cubicBezTo>
                <a:cubicBezTo>
                  <a:pt x="52" y="0"/>
                  <a:pt x="51" y="0"/>
                  <a:pt x="51" y="0"/>
                </a:cubicBezTo>
                <a:cubicBezTo>
                  <a:pt x="51" y="0"/>
                  <a:pt x="50" y="0"/>
                  <a:pt x="50" y="0"/>
                </a:cubicBezTo>
                <a:cubicBezTo>
                  <a:pt x="49" y="0"/>
                  <a:pt x="48" y="0"/>
                  <a:pt x="47" y="0"/>
                </a:cubicBezTo>
                <a:cubicBezTo>
                  <a:pt x="46" y="0"/>
                  <a:pt x="44" y="0"/>
                  <a:pt x="44" y="0"/>
                </a:cubicBezTo>
                <a:cubicBezTo>
                  <a:pt x="43" y="0"/>
                  <a:pt x="42" y="0"/>
                  <a:pt x="42" y="1"/>
                </a:cubicBezTo>
                <a:cubicBezTo>
                  <a:pt x="42" y="1"/>
                  <a:pt x="41" y="3"/>
                  <a:pt x="40" y="4"/>
                </a:cubicBezTo>
                <a:cubicBezTo>
                  <a:pt x="39" y="6"/>
                  <a:pt x="39" y="8"/>
                  <a:pt x="39" y="8"/>
                </a:cubicBezTo>
                <a:cubicBezTo>
                  <a:pt x="39" y="9"/>
                  <a:pt x="38" y="9"/>
                  <a:pt x="37" y="9"/>
                </a:cubicBezTo>
                <a:cubicBezTo>
                  <a:pt x="37" y="9"/>
                  <a:pt x="36" y="9"/>
                  <a:pt x="35" y="10"/>
                </a:cubicBezTo>
                <a:cubicBezTo>
                  <a:pt x="34" y="10"/>
                  <a:pt x="33" y="11"/>
                  <a:pt x="33" y="11"/>
                </a:cubicBezTo>
                <a:cubicBezTo>
                  <a:pt x="33" y="11"/>
                  <a:pt x="31" y="11"/>
                  <a:pt x="30" y="12"/>
                </a:cubicBezTo>
                <a:cubicBezTo>
                  <a:pt x="29" y="12"/>
                  <a:pt x="28" y="13"/>
                  <a:pt x="28" y="13"/>
                </a:cubicBezTo>
                <a:cubicBezTo>
                  <a:pt x="27" y="13"/>
                  <a:pt x="27" y="13"/>
                  <a:pt x="26" y="13"/>
                </a:cubicBezTo>
                <a:cubicBezTo>
                  <a:pt x="26" y="13"/>
                  <a:pt x="24" y="12"/>
                  <a:pt x="23" y="11"/>
                </a:cubicBezTo>
                <a:cubicBezTo>
                  <a:pt x="21" y="10"/>
                  <a:pt x="19" y="9"/>
                  <a:pt x="19" y="9"/>
                </a:cubicBezTo>
                <a:cubicBezTo>
                  <a:pt x="19" y="9"/>
                  <a:pt x="18" y="9"/>
                  <a:pt x="17" y="10"/>
                </a:cubicBezTo>
                <a:cubicBezTo>
                  <a:pt x="17" y="10"/>
                  <a:pt x="16" y="11"/>
                  <a:pt x="14" y="12"/>
                </a:cubicBezTo>
                <a:cubicBezTo>
                  <a:pt x="14" y="13"/>
                  <a:pt x="13" y="13"/>
                  <a:pt x="13" y="14"/>
                </a:cubicBezTo>
                <a:cubicBezTo>
                  <a:pt x="12" y="14"/>
                  <a:pt x="12" y="15"/>
                  <a:pt x="12" y="15"/>
                </a:cubicBezTo>
                <a:cubicBezTo>
                  <a:pt x="12" y="15"/>
                  <a:pt x="11" y="15"/>
                  <a:pt x="11" y="16"/>
                </a:cubicBezTo>
                <a:cubicBezTo>
                  <a:pt x="11" y="16"/>
                  <a:pt x="11" y="16"/>
                  <a:pt x="11" y="17"/>
                </a:cubicBezTo>
                <a:cubicBezTo>
                  <a:pt x="11" y="17"/>
                  <a:pt x="12" y="19"/>
                  <a:pt x="13" y="20"/>
                </a:cubicBezTo>
                <a:cubicBezTo>
                  <a:pt x="13" y="21"/>
                  <a:pt x="13" y="22"/>
                  <a:pt x="14" y="23"/>
                </a:cubicBezTo>
                <a:cubicBezTo>
                  <a:pt x="14" y="23"/>
                  <a:pt x="14" y="24"/>
                  <a:pt x="14" y="24"/>
                </a:cubicBezTo>
                <a:cubicBezTo>
                  <a:pt x="15" y="24"/>
                  <a:pt x="15" y="25"/>
                  <a:pt x="14" y="26"/>
                </a:cubicBezTo>
                <a:cubicBezTo>
                  <a:pt x="14" y="26"/>
                  <a:pt x="14" y="26"/>
                  <a:pt x="14" y="27"/>
                </a:cubicBezTo>
                <a:cubicBezTo>
                  <a:pt x="13" y="27"/>
                  <a:pt x="13" y="28"/>
                  <a:pt x="13" y="28"/>
                </a:cubicBezTo>
                <a:cubicBezTo>
                  <a:pt x="12" y="29"/>
                  <a:pt x="12" y="30"/>
                  <a:pt x="12" y="30"/>
                </a:cubicBezTo>
                <a:cubicBezTo>
                  <a:pt x="12" y="30"/>
                  <a:pt x="11" y="31"/>
                  <a:pt x="11" y="33"/>
                </a:cubicBezTo>
                <a:cubicBezTo>
                  <a:pt x="11" y="33"/>
                  <a:pt x="10" y="34"/>
                  <a:pt x="10" y="34"/>
                </a:cubicBezTo>
                <a:cubicBezTo>
                  <a:pt x="10" y="35"/>
                  <a:pt x="10" y="35"/>
                  <a:pt x="10" y="35"/>
                </a:cubicBezTo>
                <a:cubicBezTo>
                  <a:pt x="10" y="36"/>
                  <a:pt x="9" y="36"/>
                  <a:pt x="9" y="36"/>
                </a:cubicBezTo>
                <a:cubicBezTo>
                  <a:pt x="9" y="36"/>
                  <a:pt x="8" y="37"/>
                  <a:pt x="7" y="37"/>
                </a:cubicBezTo>
                <a:cubicBezTo>
                  <a:pt x="7" y="37"/>
                  <a:pt x="6" y="37"/>
                  <a:pt x="5" y="37"/>
                </a:cubicBezTo>
                <a:cubicBezTo>
                  <a:pt x="3" y="38"/>
                  <a:pt x="1" y="39"/>
                  <a:pt x="1" y="39"/>
                </a:cubicBezTo>
                <a:cubicBezTo>
                  <a:pt x="0" y="40"/>
                  <a:pt x="0" y="40"/>
                  <a:pt x="0" y="40"/>
                </a:cubicBezTo>
                <a:cubicBezTo>
                  <a:pt x="0" y="40"/>
                  <a:pt x="0" y="40"/>
                  <a:pt x="0" y="41"/>
                </a:cubicBezTo>
                <a:cubicBezTo>
                  <a:pt x="0" y="41"/>
                  <a:pt x="0" y="41"/>
                  <a:pt x="0" y="42"/>
                </a:cubicBezTo>
                <a:cubicBezTo>
                  <a:pt x="0" y="43"/>
                  <a:pt x="0" y="43"/>
                  <a:pt x="0" y="44"/>
                </a:cubicBezTo>
                <a:cubicBezTo>
                  <a:pt x="0" y="46"/>
                  <a:pt x="0" y="48"/>
                  <a:pt x="0" y="48"/>
                </a:cubicBezTo>
                <a:cubicBezTo>
                  <a:pt x="0" y="49"/>
                  <a:pt x="0" y="49"/>
                  <a:pt x="1" y="50"/>
                </a:cubicBezTo>
                <a:cubicBezTo>
                  <a:pt x="1" y="50"/>
                  <a:pt x="3" y="51"/>
                  <a:pt x="4" y="51"/>
                </a:cubicBezTo>
                <a:cubicBezTo>
                  <a:pt x="6" y="52"/>
                  <a:pt x="8" y="53"/>
                  <a:pt x="8" y="53"/>
                </a:cubicBezTo>
                <a:cubicBezTo>
                  <a:pt x="9" y="53"/>
                  <a:pt x="9" y="53"/>
                  <a:pt x="9" y="54"/>
                </a:cubicBezTo>
                <a:cubicBezTo>
                  <a:pt x="9" y="54"/>
                  <a:pt x="10" y="55"/>
                  <a:pt x="10" y="57"/>
                </a:cubicBezTo>
                <a:cubicBezTo>
                  <a:pt x="10" y="58"/>
                  <a:pt x="11" y="59"/>
                  <a:pt x="11" y="59"/>
                </a:cubicBezTo>
                <a:cubicBezTo>
                  <a:pt x="11" y="59"/>
                  <a:pt x="11" y="60"/>
                  <a:pt x="12" y="61"/>
                </a:cubicBezTo>
                <a:cubicBezTo>
                  <a:pt x="12" y="62"/>
                  <a:pt x="13" y="63"/>
                  <a:pt x="13" y="63"/>
                </a:cubicBezTo>
                <a:cubicBezTo>
                  <a:pt x="13" y="64"/>
                  <a:pt x="13" y="65"/>
                  <a:pt x="13" y="65"/>
                </a:cubicBezTo>
                <a:cubicBezTo>
                  <a:pt x="13" y="65"/>
                  <a:pt x="12" y="67"/>
                  <a:pt x="11" y="69"/>
                </a:cubicBezTo>
                <a:cubicBezTo>
                  <a:pt x="10" y="70"/>
                  <a:pt x="9" y="72"/>
                  <a:pt x="9" y="72"/>
                </a:cubicBezTo>
                <a:cubicBezTo>
                  <a:pt x="9" y="73"/>
                  <a:pt x="9" y="74"/>
                  <a:pt x="10" y="75"/>
                </a:cubicBezTo>
                <a:cubicBezTo>
                  <a:pt x="10" y="75"/>
                  <a:pt x="11" y="76"/>
                  <a:pt x="12" y="77"/>
                </a:cubicBezTo>
                <a:cubicBezTo>
                  <a:pt x="13" y="78"/>
                  <a:pt x="13" y="78"/>
                  <a:pt x="14" y="79"/>
                </a:cubicBezTo>
                <a:cubicBezTo>
                  <a:pt x="14" y="79"/>
                  <a:pt x="15" y="80"/>
                  <a:pt x="15" y="80"/>
                </a:cubicBezTo>
                <a:cubicBezTo>
                  <a:pt x="15" y="80"/>
                  <a:pt x="15" y="80"/>
                  <a:pt x="16" y="80"/>
                </a:cubicBezTo>
                <a:close/>
                <a:moveTo>
                  <a:pt x="32" y="68"/>
                </a:moveTo>
                <a:cubicBezTo>
                  <a:pt x="32" y="68"/>
                  <a:pt x="31" y="67"/>
                  <a:pt x="31" y="67"/>
                </a:cubicBezTo>
                <a:cubicBezTo>
                  <a:pt x="30" y="67"/>
                  <a:pt x="30" y="66"/>
                  <a:pt x="29" y="66"/>
                </a:cubicBezTo>
                <a:cubicBezTo>
                  <a:pt x="29" y="66"/>
                  <a:pt x="29" y="66"/>
                  <a:pt x="29" y="66"/>
                </a:cubicBezTo>
                <a:cubicBezTo>
                  <a:pt x="28" y="65"/>
                  <a:pt x="28" y="65"/>
                  <a:pt x="28" y="65"/>
                </a:cubicBezTo>
                <a:cubicBezTo>
                  <a:pt x="28" y="64"/>
                  <a:pt x="27" y="64"/>
                  <a:pt x="27" y="64"/>
                </a:cubicBezTo>
                <a:cubicBezTo>
                  <a:pt x="26" y="63"/>
                  <a:pt x="26" y="63"/>
                  <a:pt x="25" y="62"/>
                </a:cubicBezTo>
                <a:cubicBezTo>
                  <a:pt x="25" y="62"/>
                  <a:pt x="25" y="62"/>
                  <a:pt x="25" y="62"/>
                </a:cubicBezTo>
                <a:cubicBezTo>
                  <a:pt x="25" y="61"/>
                  <a:pt x="25" y="61"/>
                  <a:pt x="25" y="61"/>
                </a:cubicBezTo>
                <a:cubicBezTo>
                  <a:pt x="24" y="61"/>
                  <a:pt x="24" y="61"/>
                  <a:pt x="24" y="61"/>
                </a:cubicBezTo>
                <a:cubicBezTo>
                  <a:pt x="24" y="60"/>
                  <a:pt x="23" y="59"/>
                  <a:pt x="23" y="58"/>
                </a:cubicBezTo>
                <a:cubicBezTo>
                  <a:pt x="22" y="57"/>
                  <a:pt x="22" y="57"/>
                  <a:pt x="22" y="57"/>
                </a:cubicBezTo>
                <a:cubicBezTo>
                  <a:pt x="22" y="56"/>
                  <a:pt x="22" y="56"/>
                  <a:pt x="22" y="56"/>
                </a:cubicBezTo>
                <a:cubicBezTo>
                  <a:pt x="21" y="55"/>
                  <a:pt x="21" y="55"/>
                  <a:pt x="21" y="55"/>
                </a:cubicBezTo>
                <a:cubicBezTo>
                  <a:pt x="21" y="55"/>
                  <a:pt x="21" y="55"/>
                  <a:pt x="21" y="54"/>
                </a:cubicBezTo>
                <a:cubicBezTo>
                  <a:pt x="21" y="54"/>
                  <a:pt x="21" y="53"/>
                  <a:pt x="21" y="53"/>
                </a:cubicBezTo>
                <a:cubicBezTo>
                  <a:pt x="21" y="53"/>
                  <a:pt x="20" y="52"/>
                  <a:pt x="20" y="52"/>
                </a:cubicBezTo>
                <a:cubicBezTo>
                  <a:pt x="20" y="51"/>
                  <a:pt x="20" y="50"/>
                  <a:pt x="20" y="49"/>
                </a:cubicBezTo>
                <a:cubicBezTo>
                  <a:pt x="20" y="48"/>
                  <a:pt x="20" y="48"/>
                  <a:pt x="20" y="48"/>
                </a:cubicBezTo>
                <a:cubicBezTo>
                  <a:pt x="20" y="47"/>
                  <a:pt x="20" y="47"/>
                  <a:pt x="20" y="47"/>
                </a:cubicBezTo>
                <a:cubicBezTo>
                  <a:pt x="20" y="47"/>
                  <a:pt x="20" y="47"/>
                  <a:pt x="20" y="47"/>
                </a:cubicBezTo>
                <a:cubicBezTo>
                  <a:pt x="20" y="46"/>
                  <a:pt x="20" y="45"/>
                  <a:pt x="20" y="45"/>
                </a:cubicBezTo>
                <a:cubicBezTo>
                  <a:pt x="20" y="44"/>
                  <a:pt x="20" y="44"/>
                  <a:pt x="20" y="43"/>
                </a:cubicBezTo>
                <a:cubicBezTo>
                  <a:pt x="20" y="42"/>
                  <a:pt x="20" y="42"/>
                  <a:pt x="20" y="42"/>
                </a:cubicBezTo>
                <a:cubicBezTo>
                  <a:pt x="20" y="41"/>
                  <a:pt x="20" y="41"/>
                  <a:pt x="20" y="41"/>
                </a:cubicBezTo>
                <a:cubicBezTo>
                  <a:pt x="20" y="41"/>
                  <a:pt x="20" y="40"/>
                  <a:pt x="20" y="39"/>
                </a:cubicBezTo>
                <a:cubicBezTo>
                  <a:pt x="21" y="39"/>
                  <a:pt x="21" y="38"/>
                  <a:pt x="21" y="38"/>
                </a:cubicBezTo>
                <a:cubicBezTo>
                  <a:pt x="21" y="37"/>
                  <a:pt x="21" y="37"/>
                  <a:pt x="21" y="37"/>
                </a:cubicBezTo>
                <a:cubicBezTo>
                  <a:pt x="21" y="37"/>
                  <a:pt x="21" y="37"/>
                  <a:pt x="21" y="37"/>
                </a:cubicBezTo>
                <a:cubicBezTo>
                  <a:pt x="21" y="36"/>
                  <a:pt x="21" y="36"/>
                  <a:pt x="22" y="36"/>
                </a:cubicBezTo>
                <a:cubicBezTo>
                  <a:pt x="22" y="35"/>
                  <a:pt x="22" y="35"/>
                  <a:pt x="22" y="35"/>
                </a:cubicBezTo>
                <a:cubicBezTo>
                  <a:pt x="22" y="35"/>
                  <a:pt x="22" y="35"/>
                  <a:pt x="22" y="34"/>
                </a:cubicBezTo>
                <a:cubicBezTo>
                  <a:pt x="23" y="33"/>
                  <a:pt x="23" y="33"/>
                  <a:pt x="23" y="33"/>
                </a:cubicBezTo>
                <a:cubicBezTo>
                  <a:pt x="23" y="33"/>
                  <a:pt x="23" y="33"/>
                  <a:pt x="23" y="33"/>
                </a:cubicBezTo>
                <a:cubicBezTo>
                  <a:pt x="23" y="32"/>
                  <a:pt x="23" y="32"/>
                  <a:pt x="23" y="32"/>
                </a:cubicBezTo>
                <a:cubicBezTo>
                  <a:pt x="24" y="32"/>
                  <a:pt x="24" y="31"/>
                  <a:pt x="24" y="31"/>
                </a:cubicBezTo>
                <a:cubicBezTo>
                  <a:pt x="25" y="30"/>
                  <a:pt x="25" y="30"/>
                  <a:pt x="25" y="29"/>
                </a:cubicBezTo>
                <a:cubicBezTo>
                  <a:pt x="26" y="29"/>
                  <a:pt x="26" y="29"/>
                  <a:pt x="26" y="29"/>
                </a:cubicBezTo>
                <a:cubicBezTo>
                  <a:pt x="27" y="28"/>
                  <a:pt x="27" y="28"/>
                  <a:pt x="27" y="28"/>
                </a:cubicBezTo>
                <a:cubicBezTo>
                  <a:pt x="27" y="27"/>
                  <a:pt x="27" y="27"/>
                  <a:pt x="28" y="27"/>
                </a:cubicBezTo>
                <a:cubicBezTo>
                  <a:pt x="28" y="26"/>
                  <a:pt x="29" y="26"/>
                  <a:pt x="29" y="25"/>
                </a:cubicBezTo>
                <a:cubicBezTo>
                  <a:pt x="30" y="25"/>
                  <a:pt x="30" y="25"/>
                  <a:pt x="30" y="25"/>
                </a:cubicBezTo>
                <a:cubicBezTo>
                  <a:pt x="30" y="25"/>
                  <a:pt x="30" y="25"/>
                  <a:pt x="30" y="25"/>
                </a:cubicBezTo>
                <a:cubicBezTo>
                  <a:pt x="31" y="24"/>
                  <a:pt x="31" y="24"/>
                  <a:pt x="31" y="24"/>
                </a:cubicBezTo>
                <a:cubicBezTo>
                  <a:pt x="32" y="23"/>
                  <a:pt x="33" y="23"/>
                  <a:pt x="34" y="22"/>
                </a:cubicBezTo>
                <a:cubicBezTo>
                  <a:pt x="34" y="22"/>
                  <a:pt x="34" y="22"/>
                  <a:pt x="35" y="22"/>
                </a:cubicBezTo>
                <a:cubicBezTo>
                  <a:pt x="36" y="21"/>
                  <a:pt x="36" y="21"/>
                  <a:pt x="36" y="21"/>
                </a:cubicBezTo>
                <a:cubicBezTo>
                  <a:pt x="36" y="21"/>
                  <a:pt x="37" y="21"/>
                  <a:pt x="37" y="21"/>
                </a:cubicBezTo>
                <a:cubicBezTo>
                  <a:pt x="37" y="21"/>
                  <a:pt x="37" y="21"/>
                  <a:pt x="37" y="21"/>
                </a:cubicBezTo>
                <a:cubicBezTo>
                  <a:pt x="38" y="21"/>
                  <a:pt x="38" y="21"/>
                  <a:pt x="38" y="21"/>
                </a:cubicBezTo>
                <a:cubicBezTo>
                  <a:pt x="39" y="20"/>
                  <a:pt x="39" y="20"/>
                  <a:pt x="40" y="20"/>
                </a:cubicBezTo>
                <a:cubicBezTo>
                  <a:pt x="41" y="20"/>
                  <a:pt x="42" y="20"/>
                  <a:pt x="43" y="20"/>
                </a:cubicBezTo>
                <a:cubicBezTo>
                  <a:pt x="44" y="20"/>
                  <a:pt x="44" y="20"/>
                  <a:pt x="44" y="20"/>
                </a:cubicBezTo>
                <a:cubicBezTo>
                  <a:pt x="44" y="19"/>
                  <a:pt x="44" y="19"/>
                  <a:pt x="44" y="19"/>
                </a:cubicBezTo>
                <a:cubicBezTo>
                  <a:pt x="45" y="19"/>
                  <a:pt x="45" y="19"/>
                  <a:pt x="45" y="19"/>
                </a:cubicBezTo>
                <a:cubicBezTo>
                  <a:pt x="45" y="19"/>
                  <a:pt x="46" y="19"/>
                  <a:pt x="47" y="19"/>
                </a:cubicBezTo>
                <a:cubicBezTo>
                  <a:pt x="47" y="19"/>
                  <a:pt x="48" y="20"/>
                  <a:pt x="48" y="20"/>
                </a:cubicBezTo>
                <a:cubicBezTo>
                  <a:pt x="49" y="20"/>
                  <a:pt x="49" y="20"/>
                  <a:pt x="49" y="20"/>
                </a:cubicBezTo>
                <a:cubicBezTo>
                  <a:pt x="50" y="20"/>
                  <a:pt x="50" y="20"/>
                  <a:pt x="50" y="20"/>
                </a:cubicBezTo>
                <a:cubicBezTo>
                  <a:pt x="51" y="20"/>
                  <a:pt x="51" y="20"/>
                  <a:pt x="52" y="20"/>
                </a:cubicBezTo>
                <a:cubicBezTo>
                  <a:pt x="53" y="20"/>
                  <a:pt x="53" y="20"/>
                  <a:pt x="54" y="21"/>
                </a:cubicBezTo>
                <a:cubicBezTo>
                  <a:pt x="54" y="21"/>
                  <a:pt x="54" y="21"/>
                  <a:pt x="54" y="21"/>
                </a:cubicBezTo>
                <a:cubicBezTo>
                  <a:pt x="55" y="21"/>
                  <a:pt x="55" y="21"/>
                  <a:pt x="55" y="21"/>
                </a:cubicBezTo>
                <a:cubicBezTo>
                  <a:pt x="55" y="21"/>
                  <a:pt x="55" y="21"/>
                  <a:pt x="56" y="21"/>
                </a:cubicBezTo>
                <a:cubicBezTo>
                  <a:pt x="56" y="22"/>
                  <a:pt x="57" y="22"/>
                  <a:pt x="57" y="22"/>
                </a:cubicBezTo>
                <a:cubicBezTo>
                  <a:pt x="57" y="22"/>
                  <a:pt x="57" y="22"/>
                  <a:pt x="57" y="22"/>
                </a:cubicBezTo>
                <a:cubicBezTo>
                  <a:pt x="58" y="23"/>
                  <a:pt x="58" y="23"/>
                  <a:pt x="58" y="23"/>
                </a:cubicBezTo>
                <a:cubicBezTo>
                  <a:pt x="59" y="23"/>
                  <a:pt x="59" y="23"/>
                  <a:pt x="59" y="23"/>
                </a:cubicBezTo>
                <a:cubicBezTo>
                  <a:pt x="59" y="23"/>
                  <a:pt x="59" y="23"/>
                  <a:pt x="59" y="23"/>
                </a:cubicBezTo>
                <a:cubicBezTo>
                  <a:pt x="60" y="23"/>
                  <a:pt x="60" y="24"/>
                  <a:pt x="61" y="24"/>
                </a:cubicBezTo>
                <a:cubicBezTo>
                  <a:pt x="61" y="24"/>
                  <a:pt x="62" y="25"/>
                  <a:pt x="62" y="25"/>
                </a:cubicBezTo>
                <a:cubicBezTo>
                  <a:pt x="63" y="26"/>
                  <a:pt x="63" y="26"/>
                  <a:pt x="63" y="26"/>
                </a:cubicBezTo>
                <a:cubicBezTo>
                  <a:pt x="63" y="26"/>
                  <a:pt x="63" y="26"/>
                  <a:pt x="63" y="26"/>
                </a:cubicBezTo>
                <a:cubicBezTo>
                  <a:pt x="64" y="27"/>
                  <a:pt x="64" y="27"/>
                  <a:pt x="65" y="28"/>
                </a:cubicBezTo>
                <a:cubicBezTo>
                  <a:pt x="65" y="28"/>
                  <a:pt x="66" y="29"/>
                  <a:pt x="66" y="29"/>
                </a:cubicBezTo>
                <a:cubicBezTo>
                  <a:pt x="66" y="29"/>
                  <a:pt x="66" y="29"/>
                  <a:pt x="66" y="29"/>
                </a:cubicBezTo>
                <a:cubicBezTo>
                  <a:pt x="67" y="30"/>
                  <a:pt x="67" y="30"/>
                  <a:pt x="67" y="30"/>
                </a:cubicBezTo>
                <a:cubicBezTo>
                  <a:pt x="67" y="31"/>
                  <a:pt x="67" y="31"/>
                  <a:pt x="67" y="31"/>
                </a:cubicBezTo>
                <a:cubicBezTo>
                  <a:pt x="68" y="32"/>
                  <a:pt x="68" y="33"/>
                  <a:pt x="69" y="33"/>
                </a:cubicBezTo>
                <a:cubicBezTo>
                  <a:pt x="69" y="34"/>
                  <a:pt x="69" y="34"/>
                  <a:pt x="69" y="35"/>
                </a:cubicBezTo>
                <a:cubicBezTo>
                  <a:pt x="70" y="35"/>
                  <a:pt x="70" y="35"/>
                  <a:pt x="70" y="35"/>
                </a:cubicBezTo>
                <a:cubicBezTo>
                  <a:pt x="70" y="36"/>
                  <a:pt x="70" y="36"/>
                  <a:pt x="70" y="36"/>
                </a:cubicBezTo>
                <a:cubicBezTo>
                  <a:pt x="70" y="36"/>
                  <a:pt x="70" y="37"/>
                  <a:pt x="70" y="37"/>
                </a:cubicBezTo>
                <a:cubicBezTo>
                  <a:pt x="71" y="37"/>
                  <a:pt x="71" y="38"/>
                  <a:pt x="71" y="38"/>
                </a:cubicBezTo>
                <a:cubicBezTo>
                  <a:pt x="71" y="38"/>
                  <a:pt x="71" y="39"/>
                  <a:pt x="71" y="39"/>
                </a:cubicBezTo>
                <a:cubicBezTo>
                  <a:pt x="71" y="40"/>
                  <a:pt x="72" y="41"/>
                  <a:pt x="72" y="43"/>
                </a:cubicBezTo>
                <a:cubicBezTo>
                  <a:pt x="72" y="44"/>
                  <a:pt x="72" y="44"/>
                  <a:pt x="72" y="44"/>
                </a:cubicBezTo>
                <a:cubicBezTo>
                  <a:pt x="72" y="44"/>
                  <a:pt x="72" y="44"/>
                  <a:pt x="72" y="44"/>
                </a:cubicBezTo>
                <a:cubicBezTo>
                  <a:pt x="72" y="44"/>
                  <a:pt x="72" y="44"/>
                  <a:pt x="72" y="44"/>
                </a:cubicBezTo>
                <a:cubicBezTo>
                  <a:pt x="72" y="45"/>
                  <a:pt x="72" y="46"/>
                  <a:pt x="72" y="46"/>
                </a:cubicBezTo>
                <a:cubicBezTo>
                  <a:pt x="72" y="47"/>
                  <a:pt x="72" y="48"/>
                  <a:pt x="72" y="48"/>
                </a:cubicBezTo>
                <a:cubicBezTo>
                  <a:pt x="72" y="49"/>
                  <a:pt x="72" y="49"/>
                  <a:pt x="72" y="49"/>
                </a:cubicBezTo>
                <a:cubicBezTo>
                  <a:pt x="71" y="50"/>
                  <a:pt x="71" y="50"/>
                  <a:pt x="71" y="50"/>
                </a:cubicBezTo>
                <a:cubicBezTo>
                  <a:pt x="71" y="51"/>
                  <a:pt x="71" y="51"/>
                  <a:pt x="71" y="52"/>
                </a:cubicBezTo>
                <a:cubicBezTo>
                  <a:pt x="71" y="52"/>
                  <a:pt x="71" y="53"/>
                  <a:pt x="71" y="53"/>
                </a:cubicBezTo>
                <a:cubicBezTo>
                  <a:pt x="70" y="54"/>
                  <a:pt x="70" y="54"/>
                  <a:pt x="70" y="54"/>
                </a:cubicBezTo>
                <a:cubicBezTo>
                  <a:pt x="70" y="55"/>
                  <a:pt x="70" y="55"/>
                  <a:pt x="70" y="55"/>
                </a:cubicBezTo>
                <a:cubicBezTo>
                  <a:pt x="70" y="55"/>
                  <a:pt x="70" y="55"/>
                  <a:pt x="70" y="56"/>
                </a:cubicBezTo>
                <a:cubicBezTo>
                  <a:pt x="70" y="56"/>
                  <a:pt x="70" y="56"/>
                  <a:pt x="70" y="56"/>
                </a:cubicBezTo>
                <a:cubicBezTo>
                  <a:pt x="70" y="56"/>
                  <a:pt x="69" y="57"/>
                  <a:pt x="69" y="57"/>
                </a:cubicBezTo>
                <a:cubicBezTo>
                  <a:pt x="69" y="58"/>
                  <a:pt x="69" y="58"/>
                  <a:pt x="69" y="58"/>
                </a:cubicBezTo>
                <a:cubicBezTo>
                  <a:pt x="68" y="59"/>
                  <a:pt x="68" y="59"/>
                  <a:pt x="68" y="59"/>
                </a:cubicBezTo>
                <a:cubicBezTo>
                  <a:pt x="68" y="59"/>
                  <a:pt x="68" y="59"/>
                  <a:pt x="68" y="59"/>
                </a:cubicBezTo>
                <a:cubicBezTo>
                  <a:pt x="68" y="60"/>
                  <a:pt x="67" y="60"/>
                  <a:pt x="67" y="60"/>
                </a:cubicBezTo>
                <a:cubicBezTo>
                  <a:pt x="67" y="61"/>
                  <a:pt x="66" y="61"/>
                  <a:pt x="66" y="62"/>
                </a:cubicBezTo>
                <a:cubicBezTo>
                  <a:pt x="66" y="63"/>
                  <a:pt x="66" y="63"/>
                  <a:pt x="66" y="63"/>
                </a:cubicBezTo>
                <a:cubicBezTo>
                  <a:pt x="65" y="63"/>
                  <a:pt x="65" y="63"/>
                  <a:pt x="65" y="63"/>
                </a:cubicBezTo>
                <a:cubicBezTo>
                  <a:pt x="64" y="64"/>
                  <a:pt x="64" y="64"/>
                  <a:pt x="64" y="65"/>
                </a:cubicBezTo>
                <a:cubicBezTo>
                  <a:pt x="63" y="65"/>
                  <a:pt x="63" y="65"/>
                  <a:pt x="62" y="66"/>
                </a:cubicBezTo>
                <a:cubicBezTo>
                  <a:pt x="62" y="66"/>
                  <a:pt x="62" y="66"/>
                  <a:pt x="62" y="66"/>
                </a:cubicBezTo>
                <a:cubicBezTo>
                  <a:pt x="61" y="66"/>
                  <a:pt x="61" y="66"/>
                  <a:pt x="61" y="66"/>
                </a:cubicBezTo>
                <a:cubicBezTo>
                  <a:pt x="61" y="67"/>
                  <a:pt x="61" y="67"/>
                  <a:pt x="61" y="67"/>
                </a:cubicBezTo>
                <a:cubicBezTo>
                  <a:pt x="60" y="68"/>
                  <a:pt x="59" y="68"/>
                  <a:pt x="58" y="69"/>
                </a:cubicBezTo>
                <a:cubicBezTo>
                  <a:pt x="57" y="69"/>
                  <a:pt x="57" y="69"/>
                  <a:pt x="57" y="69"/>
                </a:cubicBezTo>
                <a:cubicBezTo>
                  <a:pt x="56" y="69"/>
                  <a:pt x="56" y="70"/>
                  <a:pt x="56" y="70"/>
                </a:cubicBezTo>
                <a:cubicBezTo>
                  <a:pt x="55" y="70"/>
                  <a:pt x="55" y="70"/>
                  <a:pt x="55" y="70"/>
                </a:cubicBezTo>
                <a:cubicBezTo>
                  <a:pt x="55" y="70"/>
                  <a:pt x="55" y="70"/>
                  <a:pt x="54" y="70"/>
                </a:cubicBezTo>
                <a:cubicBezTo>
                  <a:pt x="54" y="70"/>
                  <a:pt x="53" y="71"/>
                  <a:pt x="53" y="71"/>
                </a:cubicBezTo>
                <a:cubicBezTo>
                  <a:pt x="53" y="71"/>
                  <a:pt x="52" y="71"/>
                  <a:pt x="52" y="71"/>
                </a:cubicBezTo>
                <a:cubicBezTo>
                  <a:pt x="51" y="71"/>
                  <a:pt x="50" y="72"/>
                  <a:pt x="49" y="72"/>
                </a:cubicBezTo>
                <a:cubicBezTo>
                  <a:pt x="48" y="72"/>
                  <a:pt x="48" y="72"/>
                  <a:pt x="48" y="72"/>
                </a:cubicBezTo>
                <a:cubicBezTo>
                  <a:pt x="47" y="72"/>
                  <a:pt x="47" y="72"/>
                  <a:pt x="47" y="72"/>
                </a:cubicBezTo>
                <a:cubicBezTo>
                  <a:pt x="47" y="72"/>
                  <a:pt x="47" y="72"/>
                  <a:pt x="47" y="72"/>
                </a:cubicBezTo>
                <a:cubicBezTo>
                  <a:pt x="46" y="72"/>
                  <a:pt x="45" y="72"/>
                  <a:pt x="45" y="72"/>
                </a:cubicBezTo>
                <a:cubicBezTo>
                  <a:pt x="44" y="72"/>
                  <a:pt x="44" y="72"/>
                  <a:pt x="43" y="72"/>
                </a:cubicBezTo>
                <a:cubicBezTo>
                  <a:pt x="42" y="72"/>
                  <a:pt x="42" y="72"/>
                  <a:pt x="42" y="72"/>
                </a:cubicBezTo>
                <a:cubicBezTo>
                  <a:pt x="41" y="71"/>
                  <a:pt x="41" y="71"/>
                  <a:pt x="41" y="71"/>
                </a:cubicBezTo>
                <a:cubicBezTo>
                  <a:pt x="41" y="71"/>
                  <a:pt x="40" y="71"/>
                  <a:pt x="39" y="71"/>
                </a:cubicBezTo>
                <a:cubicBezTo>
                  <a:pt x="39" y="71"/>
                  <a:pt x="38" y="71"/>
                  <a:pt x="38" y="71"/>
                </a:cubicBezTo>
                <a:cubicBezTo>
                  <a:pt x="37" y="70"/>
                  <a:pt x="37" y="70"/>
                  <a:pt x="37" y="70"/>
                </a:cubicBezTo>
                <a:cubicBezTo>
                  <a:pt x="37" y="70"/>
                  <a:pt x="37" y="70"/>
                  <a:pt x="37" y="70"/>
                </a:cubicBezTo>
                <a:cubicBezTo>
                  <a:pt x="36" y="70"/>
                  <a:pt x="36" y="70"/>
                  <a:pt x="36" y="70"/>
                </a:cubicBezTo>
                <a:cubicBezTo>
                  <a:pt x="35" y="70"/>
                  <a:pt x="35" y="70"/>
                  <a:pt x="35" y="70"/>
                </a:cubicBezTo>
                <a:cubicBezTo>
                  <a:pt x="35" y="70"/>
                  <a:pt x="35" y="69"/>
                  <a:pt x="34" y="69"/>
                </a:cubicBezTo>
                <a:cubicBezTo>
                  <a:pt x="33" y="69"/>
                  <a:pt x="33" y="69"/>
                  <a:pt x="33" y="69"/>
                </a:cubicBezTo>
                <a:cubicBezTo>
                  <a:pt x="33" y="68"/>
                  <a:pt x="33" y="68"/>
                  <a:pt x="33" y="68"/>
                </a:cubicBezTo>
                <a:lnTo>
                  <a:pt x="32" y="68"/>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6" name="Oval 55"/>
          <p:cNvSpPr>
            <a:spLocks noChangeArrowheads="1"/>
          </p:cNvSpPr>
          <p:nvPr/>
        </p:nvSpPr>
        <p:spPr bwMode="auto">
          <a:xfrm>
            <a:off x="6246813" y="4070350"/>
            <a:ext cx="119063" cy="117475"/>
          </a:xfrm>
          <a:prstGeom prst="ellipse">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7" name="Freeform 56"/>
          <p:cNvSpPr/>
          <p:nvPr/>
        </p:nvSpPr>
        <p:spPr bwMode="auto">
          <a:xfrm>
            <a:off x="6211888" y="4032250"/>
            <a:ext cx="190500" cy="285750"/>
          </a:xfrm>
          <a:custGeom>
            <a:avLst/>
            <a:gdLst>
              <a:gd name="T0" fmla="*/ 59 w 118"/>
              <a:gd name="T1" fmla="*/ 163 h 177"/>
              <a:gd name="T2" fmla="*/ 65 w 118"/>
              <a:gd name="T3" fmla="*/ 158 h 177"/>
              <a:gd name="T4" fmla="*/ 65 w 118"/>
              <a:gd name="T5" fmla="*/ 158 h 177"/>
              <a:gd name="T6" fmla="*/ 39 w 118"/>
              <a:gd name="T7" fmla="*/ 119 h 177"/>
              <a:gd name="T8" fmla="*/ 23 w 118"/>
              <a:gd name="T9" fmla="*/ 86 h 177"/>
              <a:gd name="T10" fmla="*/ 16 w 118"/>
              <a:gd name="T11" fmla="*/ 58 h 177"/>
              <a:gd name="T12" fmla="*/ 20 w 118"/>
              <a:gd name="T13" fmla="*/ 37 h 177"/>
              <a:gd name="T14" fmla="*/ 26 w 118"/>
              <a:gd name="T15" fmla="*/ 27 h 177"/>
              <a:gd name="T16" fmla="*/ 40 w 118"/>
              <a:gd name="T17" fmla="*/ 19 h 177"/>
              <a:gd name="T18" fmla="*/ 58 w 118"/>
              <a:gd name="T19" fmla="*/ 16 h 177"/>
              <a:gd name="T20" fmla="*/ 77 w 118"/>
              <a:gd name="T21" fmla="*/ 19 h 177"/>
              <a:gd name="T22" fmla="*/ 95 w 118"/>
              <a:gd name="T23" fmla="*/ 34 h 177"/>
              <a:gd name="T24" fmla="*/ 102 w 118"/>
              <a:gd name="T25" fmla="*/ 58 h 177"/>
              <a:gd name="T26" fmla="*/ 100 w 118"/>
              <a:gd name="T27" fmla="*/ 69 h 177"/>
              <a:gd name="T28" fmla="*/ 89 w 118"/>
              <a:gd name="T29" fmla="*/ 96 h 177"/>
              <a:gd name="T30" fmla="*/ 65 w 118"/>
              <a:gd name="T31" fmla="*/ 139 h 177"/>
              <a:gd name="T32" fmla="*/ 56 w 118"/>
              <a:gd name="T33" fmla="*/ 153 h 177"/>
              <a:gd name="T34" fmla="*/ 53 w 118"/>
              <a:gd name="T35" fmla="*/ 157 h 177"/>
              <a:gd name="T36" fmla="*/ 53 w 118"/>
              <a:gd name="T37" fmla="*/ 158 h 177"/>
              <a:gd name="T38" fmla="*/ 52 w 118"/>
              <a:gd name="T39" fmla="*/ 159 h 177"/>
              <a:gd name="T40" fmla="*/ 59 w 118"/>
              <a:gd name="T41" fmla="*/ 163 h 177"/>
              <a:gd name="T42" fmla="*/ 65 w 118"/>
              <a:gd name="T43" fmla="*/ 158 h 177"/>
              <a:gd name="T44" fmla="*/ 59 w 118"/>
              <a:gd name="T45" fmla="*/ 163 h 177"/>
              <a:gd name="T46" fmla="*/ 66 w 118"/>
              <a:gd name="T47" fmla="*/ 167 h 177"/>
              <a:gd name="T48" fmla="*/ 91 w 118"/>
              <a:gd name="T49" fmla="*/ 125 h 177"/>
              <a:gd name="T50" fmla="*/ 109 w 118"/>
              <a:gd name="T51" fmla="*/ 90 h 177"/>
              <a:gd name="T52" fmla="*/ 115 w 118"/>
              <a:gd name="T53" fmla="*/ 73 h 177"/>
              <a:gd name="T54" fmla="*/ 118 w 118"/>
              <a:gd name="T55" fmla="*/ 58 h 177"/>
              <a:gd name="T56" fmla="*/ 102 w 118"/>
              <a:gd name="T57" fmla="*/ 17 h 177"/>
              <a:gd name="T58" fmla="*/ 83 w 118"/>
              <a:gd name="T59" fmla="*/ 4 h 177"/>
              <a:gd name="T60" fmla="*/ 58 w 118"/>
              <a:gd name="T61" fmla="*/ 0 h 177"/>
              <a:gd name="T62" fmla="*/ 37 w 118"/>
              <a:gd name="T63" fmla="*/ 3 h 177"/>
              <a:gd name="T64" fmla="*/ 11 w 118"/>
              <a:gd name="T65" fmla="*/ 21 h 177"/>
              <a:gd name="T66" fmla="*/ 0 w 118"/>
              <a:gd name="T67" fmla="*/ 58 h 177"/>
              <a:gd name="T68" fmla="*/ 9 w 118"/>
              <a:gd name="T69" fmla="*/ 94 h 177"/>
              <a:gd name="T70" fmla="*/ 36 w 118"/>
              <a:gd name="T71" fmla="*/ 144 h 177"/>
              <a:gd name="T72" fmla="*/ 53 w 118"/>
              <a:gd name="T73" fmla="*/ 168 h 177"/>
              <a:gd name="T74" fmla="*/ 59 w 118"/>
              <a:gd name="T75" fmla="*/ 177 h 177"/>
              <a:gd name="T76" fmla="*/ 66 w 118"/>
              <a:gd name="T77" fmla="*/ 167 h 177"/>
              <a:gd name="T78" fmla="*/ 59 w 118"/>
              <a:gd name="T79"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77">
                <a:moveTo>
                  <a:pt x="59" y="163"/>
                </a:moveTo>
                <a:cubicBezTo>
                  <a:pt x="65" y="158"/>
                  <a:pt x="65" y="158"/>
                  <a:pt x="65" y="158"/>
                </a:cubicBezTo>
                <a:cubicBezTo>
                  <a:pt x="65" y="158"/>
                  <a:pt x="65" y="158"/>
                  <a:pt x="65" y="158"/>
                </a:cubicBezTo>
                <a:cubicBezTo>
                  <a:pt x="64" y="156"/>
                  <a:pt x="51" y="139"/>
                  <a:pt x="39" y="119"/>
                </a:cubicBezTo>
                <a:cubicBezTo>
                  <a:pt x="33" y="108"/>
                  <a:pt x="27" y="97"/>
                  <a:pt x="23" y="86"/>
                </a:cubicBezTo>
                <a:cubicBezTo>
                  <a:pt x="19" y="76"/>
                  <a:pt x="16" y="66"/>
                  <a:pt x="16" y="58"/>
                </a:cubicBezTo>
                <a:cubicBezTo>
                  <a:pt x="16" y="49"/>
                  <a:pt x="18" y="43"/>
                  <a:pt x="20" y="37"/>
                </a:cubicBezTo>
                <a:cubicBezTo>
                  <a:pt x="21" y="33"/>
                  <a:pt x="23" y="30"/>
                  <a:pt x="26" y="27"/>
                </a:cubicBezTo>
                <a:cubicBezTo>
                  <a:pt x="30" y="23"/>
                  <a:pt x="34" y="21"/>
                  <a:pt x="40" y="19"/>
                </a:cubicBezTo>
                <a:cubicBezTo>
                  <a:pt x="45" y="17"/>
                  <a:pt x="51" y="16"/>
                  <a:pt x="58" y="16"/>
                </a:cubicBezTo>
                <a:cubicBezTo>
                  <a:pt x="65" y="16"/>
                  <a:pt x="72" y="17"/>
                  <a:pt x="77" y="19"/>
                </a:cubicBezTo>
                <a:cubicBezTo>
                  <a:pt x="85" y="23"/>
                  <a:pt x="91" y="28"/>
                  <a:pt x="95" y="34"/>
                </a:cubicBezTo>
                <a:cubicBezTo>
                  <a:pt x="100" y="40"/>
                  <a:pt x="102" y="49"/>
                  <a:pt x="102" y="58"/>
                </a:cubicBezTo>
                <a:cubicBezTo>
                  <a:pt x="102" y="60"/>
                  <a:pt x="101" y="64"/>
                  <a:pt x="100" y="69"/>
                </a:cubicBezTo>
                <a:cubicBezTo>
                  <a:pt x="98" y="76"/>
                  <a:pt x="94" y="86"/>
                  <a:pt x="89" y="96"/>
                </a:cubicBezTo>
                <a:cubicBezTo>
                  <a:pt x="81" y="111"/>
                  <a:pt x="72" y="127"/>
                  <a:pt x="65" y="139"/>
                </a:cubicBezTo>
                <a:cubicBezTo>
                  <a:pt x="61" y="144"/>
                  <a:pt x="58" y="150"/>
                  <a:pt x="56" y="153"/>
                </a:cubicBezTo>
                <a:cubicBezTo>
                  <a:pt x="55" y="155"/>
                  <a:pt x="54" y="156"/>
                  <a:pt x="53" y="157"/>
                </a:cubicBezTo>
                <a:cubicBezTo>
                  <a:pt x="53" y="158"/>
                  <a:pt x="53" y="158"/>
                  <a:pt x="53" y="158"/>
                </a:cubicBezTo>
                <a:cubicBezTo>
                  <a:pt x="52" y="159"/>
                  <a:pt x="52" y="159"/>
                  <a:pt x="52" y="159"/>
                </a:cubicBezTo>
                <a:cubicBezTo>
                  <a:pt x="59" y="163"/>
                  <a:pt x="59" y="163"/>
                  <a:pt x="59" y="163"/>
                </a:cubicBezTo>
                <a:cubicBezTo>
                  <a:pt x="65" y="158"/>
                  <a:pt x="65" y="158"/>
                  <a:pt x="65" y="158"/>
                </a:cubicBezTo>
                <a:cubicBezTo>
                  <a:pt x="59" y="163"/>
                  <a:pt x="59" y="163"/>
                  <a:pt x="59" y="163"/>
                </a:cubicBezTo>
                <a:cubicBezTo>
                  <a:pt x="66" y="167"/>
                  <a:pt x="66" y="167"/>
                  <a:pt x="66" y="167"/>
                </a:cubicBezTo>
                <a:cubicBezTo>
                  <a:pt x="66" y="167"/>
                  <a:pt x="79" y="148"/>
                  <a:pt x="91" y="125"/>
                </a:cubicBezTo>
                <a:cubicBezTo>
                  <a:pt x="98" y="114"/>
                  <a:pt x="104" y="101"/>
                  <a:pt x="109" y="90"/>
                </a:cubicBezTo>
                <a:cubicBezTo>
                  <a:pt x="112" y="84"/>
                  <a:pt x="114" y="78"/>
                  <a:pt x="115" y="73"/>
                </a:cubicBezTo>
                <a:cubicBezTo>
                  <a:pt x="117" y="68"/>
                  <a:pt x="118" y="63"/>
                  <a:pt x="118" y="58"/>
                </a:cubicBezTo>
                <a:cubicBezTo>
                  <a:pt x="118" y="42"/>
                  <a:pt x="113" y="27"/>
                  <a:pt x="102" y="17"/>
                </a:cubicBezTo>
                <a:cubicBezTo>
                  <a:pt x="97" y="11"/>
                  <a:pt x="90" y="7"/>
                  <a:pt x="83" y="4"/>
                </a:cubicBezTo>
                <a:cubicBezTo>
                  <a:pt x="75" y="2"/>
                  <a:pt x="67" y="0"/>
                  <a:pt x="58" y="0"/>
                </a:cubicBezTo>
                <a:cubicBezTo>
                  <a:pt x="51" y="0"/>
                  <a:pt x="44" y="1"/>
                  <a:pt x="37" y="3"/>
                </a:cubicBezTo>
                <a:cubicBezTo>
                  <a:pt x="27" y="6"/>
                  <a:pt x="17" y="12"/>
                  <a:pt x="11" y="21"/>
                </a:cubicBezTo>
                <a:cubicBezTo>
                  <a:pt x="4" y="30"/>
                  <a:pt x="0" y="43"/>
                  <a:pt x="0" y="58"/>
                </a:cubicBezTo>
                <a:cubicBezTo>
                  <a:pt x="0" y="69"/>
                  <a:pt x="4" y="81"/>
                  <a:pt x="9" y="94"/>
                </a:cubicBezTo>
                <a:cubicBezTo>
                  <a:pt x="16" y="112"/>
                  <a:pt x="27" y="130"/>
                  <a:pt x="36" y="144"/>
                </a:cubicBezTo>
                <a:cubicBezTo>
                  <a:pt x="45" y="158"/>
                  <a:pt x="53" y="168"/>
                  <a:pt x="53" y="168"/>
                </a:cubicBezTo>
                <a:cubicBezTo>
                  <a:pt x="59" y="177"/>
                  <a:pt x="59" y="177"/>
                  <a:pt x="59" y="177"/>
                </a:cubicBezTo>
                <a:cubicBezTo>
                  <a:pt x="66" y="167"/>
                  <a:pt x="66" y="167"/>
                  <a:pt x="66" y="167"/>
                </a:cubicBezTo>
                <a:lnTo>
                  <a:pt x="59" y="16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8" name="Freeform 57"/>
          <p:cNvSpPr>
            <a:spLocks noEditPoints="1"/>
          </p:cNvSpPr>
          <p:nvPr/>
        </p:nvSpPr>
        <p:spPr bwMode="auto">
          <a:xfrm>
            <a:off x="6283326" y="4084638"/>
            <a:ext cx="46038" cy="80963"/>
          </a:xfrm>
          <a:custGeom>
            <a:avLst/>
            <a:gdLst>
              <a:gd name="T0" fmla="*/ 13 w 28"/>
              <a:gd name="T1" fmla="*/ 46 h 50"/>
              <a:gd name="T2" fmla="*/ 0 w 28"/>
              <a:gd name="T3" fmla="*/ 40 h 50"/>
              <a:gd name="T4" fmla="*/ 4 w 28"/>
              <a:gd name="T5" fmla="*/ 36 h 50"/>
              <a:gd name="T6" fmla="*/ 13 w 28"/>
              <a:gd name="T7" fmla="*/ 38 h 50"/>
              <a:gd name="T8" fmla="*/ 13 w 28"/>
              <a:gd name="T9" fmla="*/ 29 h 50"/>
              <a:gd name="T10" fmla="*/ 0 w 28"/>
              <a:gd name="T11" fmla="*/ 17 h 50"/>
              <a:gd name="T12" fmla="*/ 13 w 28"/>
              <a:gd name="T13" fmla="*/ 5 h 50"/>
              <a:gd name="T14" fmla="*/ 13 w 28"/>
              <a:gd name="T15" fmla="*/ 2 h 50"/>
              <a:gd name="T16" fmla="*/ 14 w 28"/>
              <a:gd name="T17" fmla="*/ 0 h 50"/>
              <a:gd name="T18" fmla="*/ 16 w 28"/>
              <a:gd name="T19" fmla="*/ 2 h 50"/>
              <a:gd name="T20" fmla="*/ 16 w 28"/>
              <a:gd name="T21" fmla="*/ 5 h 50"/>
              <a:gd name="T22" fmla="*/ 27 w 28"/>
              <a:gd name="T23" fmla="*/ 11 h 50"/>
              <a:gd name="T24" fmla="*/ 22 w 28"/>
              <a:gd name="T25" fmla="*/ 14 h 50"/>
              <a:gd name="T26" fmla="*/ 16 w 28"/>
              <a:gd name="T27" fmla="*/ 13 h 50"/>
              <a:gd name="T28" fmla="*/ 16 w 28"/>
              <a:gd name="T29" fmla="*/ 21 h 50"/>
              <a:gd name="T30" fmla="*/ 28 w 28"/>
              <a:gd name="T31" fmla="*/ 33 h 50"/>
              <a:gd name="T32" fmla="*/ 16 w 28"/>
              <a:gd name="T33" fmla="*/ 46 h 50"/>
              <a:gd name="T34" fmla="*/ 16 w 28"/>
              <a:gd name="T35" fmla="*/ 49 h 50"/>
              <a:gd name="T36" fmla="*/ 14 w 28"/>
              <a:gd name="T37" fmla="*/ 50 h 50"/>
              <a:gd name="T38" fmla="*/ 13 w 28"/>
              <a:gd name="T39" fmla="*/ 49 h 50"/>
              <a:gd name="T40" fmla="*/ 13 w 28"/>
              <a:gd name="T41" fmla="*/ 46 h 50"/>
              <a:gd name="T42" fmla="*/ 13 w 28"/>
              <a:gd name="T43" fmla="*/ 20 h 50"/>
              <a:gd name="T44" fmla="*/ 13 w 28"/>
              <a:gd name="T45" fmla="*/ 13 h 50"/>
              <a:gd name="T46" fmla="*/ 9 w 28"/>
              <a:gd name="T47" fmla="*/ 16 h 50"/>
              <a:gd name="T48" fmla="*/ 11 w 28"/>
              <a:gd name="T49" fmla="*/ 20 h 50"/>
              <a:gd name="T50" fmla="*/ 13 w 28"/>
              <a:gd name="T51" fmla="*/ 20 h 50"/>
              <a:gd name="T52" fmla="*/ 17 w 28"/>
              <a:gd name="T53" fmla="*/ 30 h 50"/>
              <a:gd name="T54" fmla="*/ 16 w 28"/>
              <a:gd name="T55" fmla="*/ 30 h 50"/>
              <a:gd name="T56" fmla="*/ 16 w 28"/>
              <a:gd name="T57" fmla="*/ 38 h 50"/>
              <a:gd name="T58" fmla="*/ 19 w 28"/>
              <a:gd name="T59" fmla="*/ 34 h 50"/>
              <a:gd name="T60" fmla="*/ 17 w 28"/>
              <a:gd name="T6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50">
                <a:moveTo>
                  <a:pt x="13" y="46"/>
                </a:moveTo>
                <a:cubicBezTo>
                  <a:pt x="7" y="46"/>
                  <a:pt x="0" y="44"/>
                  <a:pt x="0" y="40"/>
                </a:cubicBezTo>
                <a:cubicBezTo>
                  <a:pt x="0" y="38"/>
                  <a:pt x="1" y="36"/>
                  <a:pt x="4" y="36"/>
                </a:cubicBezTo>
                <a:cubicBezTo>
                  <a:pt x="7" y="36"/>
                  <a:pt x="9" y="38"/>
                  <a:pt x="13" y="38"/>
                </a:cubicBezTo>
                <a:cubicBezTo>
                  <a:pt x="13" y="29"/>
                  <a:pt x="13" y="29"/>
                  <a:pt x="13" y="29"/>
                </a:cubicBezTo>
                <a:cubicBezTo>
                  <a:pt x="7" y="27"/>
                  <a:pt x="0" y="25"/>
                  <a:pt x="0" y="17"/>
                </a:cubicBezTo>
                <a:cubicBezTo>
                  <a:pt x="0" y="10"/>
                  <a:pt x="5" y="5"/>
                  <a:pt x="13" y="5"/>
                </a:cubicBezTo>
                <a:cubicBezTo>
                  <a:pt x="13" y="2"/>
                  <a:pt x="13" y="2"/>
                  <a:pt x="13" y="2"/>
                </a:cubicBezTo>
                <a:cubicBezTo>
                  <a:pt x="13" y="1"/>
                  <a:pt x="13" y="0"/>
                  <a:pt x="14" y="0"/>
                </a:cubicBezTo>
                <a:cubicBezTo>
                  <a:pt x="15" y="0"/>
                  <a:pt x="16" y="1"/>
                  <a:pt x="16" y="2"/>
                </a:cubicBezTo>
                <a:cubicBezTo>
                  <a:pt x="16" y="5"/>
                  <a:pt x="16" y="5"/>
                  <a:pt x="16" y="5"/>
                </a:cubicBezTo>
                <a:cubicBezTo>
                  <a:pt x="20" y="5"/>
                  <a:pt x="27" y="6"/>
                  <a:pt x="27" y="11"/>
                </a:cubicBezTo>
                <a:cubicBezTo>
                  <a:pt x="27" y="13"/>
                  <a:pt x="25" y="14"/>
                  <a:pt x="22" y="14"/>
                </a:cubicBezTo>
                <a:cubicBezTo>
                  <a:pt x="20" y="14"/>
                  <a:pt x="19" y="13"/>
                  <a:pt x="16" y="13"/>
                </a:cubicBezTo>
                <a:cubicBezTo>
                  <a:pt x="16" y="21"/>
                  <a:pt x="16" y="21"/>
                  <a:pt x="16" y="21"/>
                </a:cubicBezTo>
                <a:cubicBezTo>
                  <a:pt x="22" y="24"/>
                  <a:pt x="28" y="25"/>
                  <a:pt x="28" y="33"/>
                </a:cubicBezTo>
                <a:cubicBezTo>
                  <a:pt x="28" y="41"/>
                  <a:pt x="23" y="45"/>
                  <a:pt x="16" y="46"/>
                </a:cubicBezTo>
                <a:cubicBezTo>
                  <a:pt x="16" y="49"/>
                  <a:pt x="16" y="49"/>
                  <a:pt x="16" y="49"/>
                </a:cubicBezTo>
                <a:cubicBezTo>
                  <a:pt x="16" y="50"/>
                  <a:pt x="15" y="50"/>
                  <a:pt x="14" y="50"/>
                </a:cubicBezTo>
                <a:cubicBezTo>
                  <a:pt x="13" y="50"/>
                  <a:pt x="13" y="50"/>
                  <a:pt x="13" y="49"/>
                </a:cubicBezTo>
                <a:lnTo>
                  <a:pt x="13" y="46"/>
                </a:lnTo>
                <a:close/>
                <a:moveTo>
                  <a:pt x="13" y="20"/>
                </a:moveTo>
                <a:cubicBezTo>
                  <a:pt x="13" y="13"/>
                  <a:pt x="13" y="13"/>
                  <a:pt x="13" y="13"/>
                </a:cubicBezTo>
                <a:cubicBezTo>
                  <a:pt x="10" y="13"/>
                  <a:pt x="9" y="14"/>
                  <a:pt x="9" y="16"/>
                </a:cubicBezTo>
                <a:cubicBezTo>
                  <a:pt x="9" y="18"/>
                  <a:pt x="10" y="19"/>
                  <a:pt x="11" y="20"/>
                </a:cubicBezTo>
                <a:lnTo>
                  <a:pt x="13" y="20"/>
                </a:lnTo>
                <a:close/>
                <a:moveTo>
                  <a:pt x="17" y="30"/>
                </a:moveTo>
                <a:cubicBezTo>
                  <a:pt x="16" y="30"/>
                  <a:pt x="16" y="30"/>
                  <a:pt x="16" y="30"/>
                </a:cubicBezTo>
                <a:cubicBezTo>
                  <a:pt x="16" y="38"/>
                  <a:pt x="16" y="38"/>
                  <a:pt x="16" y="38"/>
                </a:cubicBezTo>
                <a:cubicBezTo>
                  <a:pt x="18" y="37"/>
                  <a:pt x="19" y="36"/>
                  <a:pt x="19" y="34"/>
                </a:cubicBezTo>
                <a:cubicBezTo>
                  <a:pt x="19" y="31"/>
                  <a:pt x="18" y="31"/>
                  <a:pt x="17" y="30"/>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9" name="矩形 58"/>
          <p:cNvSpPr/>
          <p:nvPr/>
        </p:nvSpPr>
        <p:spPr>
          <a:xfrm>
            <a:off x="7623629" y="2864959"/>
            <a:ext cx="3070678" cy="523220"/>
          </a:xfrm>
          <a:prstGeom prst="rect">
            <a:avLst/>
          </a:prstGeom>
        </p:spPr>
        <p:txBody>
          <a:bodyPr wrap="square">
            <a:spAutoFit/>
          </a:bodyPr>
          <a:lstStyle/>
          <a:p>
            <a:pPr lvl="0">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0" name="矩形 59"/>
          <p:cNvSpPr/>
          <p:nvPr/>
        </p:nvSpPr>
        <p:spPr>
          <a:xfrm>
            <a:off x="7623629" y="2616000"/>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1" name="文本框 60"/>
          <p:cNvSpPr txBox="1"/>
          <p:nvPr/>
        </p:nvSpPr>
        <p:spPr>
          <a:xfrm>
            <a:off x="6944712" y="2774662"/>
            <a:ext cx="610654" cy="584775"/>
          </a:xfrm>
          <a:prstGeom prst="rect">
            <a:avLst/>
          </a:prstGeom>
          <a:noFill/>
        </p:spPr>
        <p:txBody>
          <a:bodyPr wrap="square" rtlCol="0">
            <a:spAutoFit/>
          </a:bodyPr>
          <a:lstStyle/>
          <a:p>
            <a:r>
              <a:rPr lang="en-US" altLang="zh-CN" sz="3200" dirty="0">
                <a:solidFill>
                  <a:srgbClr val="C4A263"/>
                </a:solidFill>
                <a:latin typeface="+mj-lt"/>
              </a:rPr>
              <a:t>02</a:t>
            </a:r>
            <a:endParaRPr lang="zh-CN" altLang="en-US" sz="3200" dirty="0">
              <a:solidFill>
                <a:srgbClr val="C4A263"/>
              </a:solidFill>
              <a:latin typeface="+mj-lt"/>
            </a:endParaRPr>
          </a:p>
        </p:txBody>
      </p:sp>
      <p:sp>
        <p:nvSpPr>
          <p:cNvPr id="62" name="文本框 61"/>
          <p:cNvSpPr txBox="1"/>
          <p:nvPr/>
        </p:nvSpPr>
        <p:spPr>
          <a:xfrm>
            <a:off x="6944712" y="4570125"/>
            <a:ext cx="610654" cy="584775"/>
          </a:xfrm>
          <a:prstGeom prst="rect">
            <a:avLst/>
          </a:prstGeom>
          <a:noFill/>
        </p:spPr>
        <p:txBody>
          <a:bodyPr wrap="square" rtlCol="0">
            <a:spAutoFit/>
          </a:bodyPr>
          <a:lstStyle/>
          <a:p>
            <a:r>
              <a:rPr lang="en-US" altLang="zh-CN" sz="3200" dirty="0">
                <a:solidFill>
                  <a:srgbClr val="C4A263"/>
                </a:solidFill>
                <a:latin typeface="+mj-lt"/>
              </a:rPr>
              <a:t>04</a:t>
            </a:r>
            <a:endParaRPr lang="zh-CN" altLang="en-US" sz="3200" dirty="0">
              <a:solidFill>
                <a:srgbClr val="C4A263"/>
              </a:solidFill>
              <a:latin typeface="+mj-lt"/>
            </a:endParaRPr>
          </a:p>
        </p:txBody>
      </p:sp>
      <p:sp>
        <p:nvSpPr>
          <p:cNvPr id="63" name="文本框 62"/>
          <p:cNvSpPr txBox="1"/>
          <p:nvPr/>
        </p:nvSpPr>
        <p:spPr>
          <a:xfrm>
            <a:off x="4730068" y="2774662"/>
            <a:ext cx="561372" cy="584775"/>
          </a:xfrm>
          <a:prstGeom prst="rect">
            <a:avLst/>
          </a:prstGeom>
          <a:noFill/>
        </p:spPr>
        <p:txBody>
          <a:bodyPr wrap="square" rtlCol="0">
            <a:spAutoFit/>
          </a:bodyPr>
          <a:lstStyle/>
          <a:p>
            <a:r>
              <a:rPr lang="en-US" altLang="zh-CN" sz="3200" dirty="0">
                <a:solidFill>
                  <a:srgbClr val="C4A263"/>
                </a:solidFill>
                <a:latin typeface="+mj-lt"/>
              </a:rPr>
              <a:t>01</a:t>
            </a:r>
            <a:endParaRPr lang="zh-CN" altLang="en-US" sz="3200" dirty="0">
              <a:solidFill>
                <a:srgbClr val="C4A263"/>
              </a:solidFill>
              <a:latin typeface="+mj-lt"/>
            </a:endParaRPr>
          </a:p>
        </p:txBody>
      </p:sp>
      <p:sp>
        <p:nvSpPr>
          <p:cNvPr id="64" name="文本框 63"/>
          <p:cNvSpPr txBox="1"/>
          <p:nvPr/>
        </p:nvSpPr>
        <p:spPr>
          <a:xfrm>
            <a:off x="4730068" y="4570125"/>
            <a:ext cx="699182" cy="584775"/>
          </a:xfrm>
          <a:prstGeom prst="rect">
            <a:avLst/>
          </a:prstGeom>
          <a:noFill/>
        </p:spPr>
        <p:txBody>
          <a:bodyPr wrap="square" rtlCol="0">
            <a:spAutoFit/>
          </a:bodyPr>
          <a:lstStyle/>
          <a:p>
            <a:r>
              <a:rPr lang="en-US" altLang="zh-CN" sz="3200" dirty="0">
                <a:solidFill>
                  <a:srgbClr val="C4A263"/>
                </a:solidFill>
                <a:latin typeface="+mj-lt"/>
              </a:rPr>
              <a:t>03</a:t>
            </a:r>
            <a:endParaRPr lang="zh-CN" altLang="en-US" sz="3200" dirty="0">
              <a:solidFill>
                <a:srgbClr val="C4A263"/>
              </a:solidFill>
              <a:latin typeface="+mj-lt"/>
            </a:endParaRPr>
          </a:p>
        </p:txBody>
      </p:sp>
      <p:sp>
        <p:nvSpPr>
          <p:cNvPr id="65" name="矩形 64"/>
          <p:cNvSpPr/>
          <p:nvPr/>
        </p:nvSpPr>
        <p:spPr>
          <a:xfrm>
            <a:off x="7623629" y="4706660"/>
            <a:ext cx="3070678" cy="523220"/>
          </a:xfrm>
          <a:prstGeom prst="rect">
            <a:avLst/>
          </a:prstGeom>
        </p:spPr>
        <p:txBody>
          <a:bodyPr wrap="square">
            <a:spAutoFit/>
          </a:bodyPr>
          <a:lstStyle/>
          <a:p>
            <a:pPr lvl="0">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6" name="矩形 65"/>
          <p:cNvSpPr/>
          <p:nvPr/>
        </p:nvSpPr>
        <p:spPr>
          <a:xfrm>
            <a:off x="7623629" y="4457701"/>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7" name="矩形 66"/>
          <p:cNvSpPr/>
          <p:nvPr/>
        </p:nvSpPr>
        <p:spPr>
          <a:xfrm>
            <a:off x="1451590" y="2864959"/>
            <a:ext cx="3070678" cy="523220"/>
          </a:xfrm>
          <a:prstGeom prst="rect">
            <a:avLst/>
          </a:prstGeom>
        </p:spPr>
        <p:txBody>
          <a:bodyPr wrap="square">
            <a:spAutoFit/>
          </a:bodyPr>
          <a:lstStyle/>
          <a:p>
            <a:pPr lvl="0" algn="r">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8" name="矩形 67"/>
          <p:cNvSpPr/>
          <p:nvPr/>
        </p:nvSpPr>
        <p:spPr>
          <a:xfrm>
            <a:off x="2711998" y="2616000"/>
            <a:ext cx="1810270" cy="338554"/>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9" name="矩形 68"/>
          <p:cNvSpPr/>
          <p:nvPr/>
        </p:nvSpPr>
        <p:spPr>
          <a:xfrm>
            <a:off x="1451590" y="4706660"/>
            <a:ext cx="3070678" cy="523220"/>
          </a:xfrm>
          <a:prstGeom prst="rect">
            <a:avLst/>
          </a:prstGeom>
        </p:spPr>
        <p:txBody>
          <a:bodyPr wrap="square">
            <a:spAutoFit/>
          </a:bodyPr>
          <a:lstStyle/>
          <a:p>
            <a:pPr lvl="0" algn="r">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70" name="矩形 69"/>
          <p:cNvSpPr/>
          <p:nvPr/>
        </p:nvSpPr>
        <p:spPr>
          <a:xfrm>
            <a:off x="2711998" y="4457701"/>
            <a:ext cx="1810270" cy="338554"/>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8910292" y="1714726"/>
            <a:ext cx="2441919" cy="1800226"/>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矩形 3"/>
          <p:cNvSpPr/>
          <p:nvPr/>
        </p:nvSpPr>
        <p:spPr>
          <a:xfrm>
            <a:off x="3528368" y="1700213"/>
            <a:ext cx="2441919" cy="1851024"/>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6220124" y="4400550"/>
            <a:ext cx="2441919" cy="1800226"/>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矩形 6"/>
          <p:cNvSpPr/>
          <p:nvPr/>
        </p:nvSpPr>
        <p:spPr>
          <a:xfrm>
            <a:off x="838200" y="4349752"/>
            <a:ext cx="2441919" cy="1851024"/>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矩形 7"/>
          <p:cNvSpPr/>
          <p:nvPr/>
        </p:nvSpPr>
        <p:spPr>
          <a:xfrm>
            <a:off x="838200" y="1690688"/>
            <a:ext cx="2441919" cy="2709862"/>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矩形 8"/>
          <p:cNvSpPr/>
          <p:nvPr/>
        </p:nvSpPr>
        <p:spPr>
          <a:xfrm>
            <a:off x="6220124" y="1690688"/>
            <a:ext cx="2441919" cy="2709862"/>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矩形 9"/>
          <p:cNvSpPr/>
          <p:nvPr/>
        </p:nvSpPr>
        <p:spPr>
          <a:xfrm>
            <a:off x="3529956" y="3490913"/>
            <a:ext cx="2440331" cy="2709862"/>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8911881" y="3490913"/>
            <a:ext cx="2441919" cy="2709862"/>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11"/>
          <p:cNvSpPr/>
          <p:nvPr/>
        </p:nvSpPr>
        <p:spPr>
          <a:xfrm>
            <a:off x="802417" y="5079756"/>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3" name="矩形 12"/>
          <p:cNvSpPr/>
          <p:nvPr/>
        </p:nvSpPr>
        <p:spPr>
          <a:xfrm>
            <a:off x="1192247" y="4678932"/>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4" name="矩形 13"/>
          <p:cNvSpPr/>
          <p:nvPr/>
        </p:nvSpPr>
        <p:spPr>
          <a:xfrm>
            <a:off x="6184342" y="5079756"/>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5" name="矩形 14"/>
          <p:cNvSpPr/>
          <p:nvPr/>
        </p:nvSpPr>
        <p:spPr>
          <a:xfrm>
            <a:off x="6574171" y="4678932"/>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6" name="矩形 15"/>
          <p:cNvSpPr/>
          <p:nvPr/>
        </p:nvSpPr>
        <p:spPr>
          <a:xfrm>
            <a:off x="3493379" y="2241191"/>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7" name="矩形 16"/>
          <p:cNvSpPr/>
          <p:nvPr/>
        </p:nvSpPr>
        <p:spPr>
          <a:xfrm>
            <a:off x="3883209" y="1840367"/>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8" name="矩形 17"/>
          <p:cNvSpPr/>
          <p:nvPr/>
        </p:nvSpPr>
        <p:spPr>
          <a:xfrm>
            <a:off x="8875304" y="2241191"/>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9" name="矩形 18"/>
          <p:cNvSpPr/>
          <p:nvPr/>
        </p:nvSpPr>
        <p:spPr>
          <a:xfrm>
            <a:off x="9230145" y="1843895"/>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695325"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4" name="矩形 3"/>
          <p:cNvSpPr/>
          <p:nvPr/>
        </p:nvSpPr>
        <p:spPr>
          <a:xfrm>
            <a:off x="2891663"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6" name="矩形 5"/>
          <p:cNvSpPr/>
          <p:nvPr/>
        </p:nvSpPr>
        <p:spPr>
          <a:xfrm>
            <a:off x="5088001"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7" name="矩形 6"/>
          <p:cNvSpPr/>
          <p:nvPr/>
        </p:nvSpPr>
        <p:spPr>
          <a:xfrm>
            <a:off x="7284339"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8" name="矩形 7"/>
          <p:cNvSpPr/>
          <p:nvPr/>
        </p:nvSpPr>
        <p:spPr>
          <a:xfrm>
            <a:off x="9480675"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9" name="矩形 8"/>
          <p:cNvSpPr/>
          <p:nvPr/>
        </p:nvSpPr>
        <p:spPr>
          <a:xfrm>
            <a:off x="695325" y="2057400"/>
            <a:ext cx="2016000" cy="3266342"/>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矩形 9"/>
          <p:cNvSpPr/>
          <p:nvPr/>
        </p:nvSpPr>
        <p:spPr>
          <a:xfrm>
            <a:off x="2891663" y="2057400"/>
            <a:ext cx="2016000" cy="3266342"/>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5088001" y="2057400"/>
            <a:ext cx="2016000" cy="3266342"/>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2" name="矩形 11"/>
          <p:cNvSpPr/>
          <p:nvPr/>
        </p:nvSpPr>
        <p:spPr>
          <a:xfrm>
            <a:off x="7284337" y="2057400"/>
            <a:ext cx="2016002" cy="3266342"/>
          </a:xfrm>
          <a:prstGeom prst="rect">
            <a:avLst/>
          </a:prstGeom>
          <a:blipFill>
            <a:blip r:embed="rId5" cstate="screen"/>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3" name="矩形 12"/>
          <p:cNvSpPr/>
          <p:nvPr/>
        </p:nvSpPr>
        <p:spPr>
          <a:xfrm>
            <a:off x="9480675" y="2057400"/>
            <a:ext cx="2016000" cy="3266342"/>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1451466" y="2392288"/>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 name="矩形 3"/>
          <p:cNvSpPr/>
          <p:nvPr/>
        </p:nvSpPr>
        <p:spPr>
          <a:xfrm>
            <a:off x="3062263" y="2392288"/>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1451466" y="4015197"/>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7" name="矩形 6"/>
          <p:cNvSpPr/>
          <p:nvPr/>
        </p:nvSpPr>
        <p:spPr>
          <a:xfrm>
            <a:off x="3062263" y="4015197"/>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cxnSp>
        <p:nvCxnSpPr>
          <p:cNvPr id="8" name="直接连接符 7"/>
          <p:cNvCxnSpPr/>
          <p:nvPr/>
        </p:nvCxnSpPr>
        <p:spPr>
          <a:xfrm>
            <a:off x="1154740" y="3919821"/>
            <a:ext cx="3590988" cy="0"/>
          </a:xfrm>
          <a:prstGeom prst="line">
            <a:avLst/>
          </a:prstGeom>
          <a:ln w="19050">
            <a:solidFill>
              <a:srgbClr val="C4A263"/>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971431" y="2127355"/>
            <a:ext cx="0" cy="3584932"/>
          </a:xfrm>
          <a:prstGeom prst="line">
            <a:avLst/>
          </a:prstGeom>
          <a:ln w="19050">
            <a:solidFill>
              <a:srgbClr val="C4A263"/>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任意多边形 24"/>
          <p:cNvSpPr/>
          <p:nvPr/>
        </p:nvSpPr>
        <p:spPr>
          <a:xfrm>
            <a:off x="2175114" y="3122664"/>
            <a:ext cx="724061" cy="716919"/>
          </a:xfrm>
          <a:custGeom>
            <a:avLst/>
            <a:gdLst>
              <a:gd name="connsiteX0" fmla="*/ 447848 w 447848"/>
              <a:gd name="connsiteY0" fmla="*/ 0 h 443430"/>
              <a:gd name="connsiteX1" fmla="*/ 447848 w 447848"/>
              <a:gd name="connsiteY1" fmla="*/ 443430 h 443430"/>
              <a:gd name="connsiteX2" fmla="*/ 0 w 447848"/>
              <a:gd name="connsiteY2" fmla="*/ 443430 h 443430"/>
              <a:gd name="connsiteX3" fmla="*/ 2088 w 447848"/>
              <a:gd name="connsiteY3" fmla="*/ 422720 h 443430"/>
              <a:gd name="connsiteX4" fmla="*/ 434284 w 447848"/>
              <a:gd name="connsiteY4" fmla="*/ 1197 h 443430"/>
              <a:gd name="connsiteX5" fmla="*/ 447848 w 447848"/>
              <a:gd name="connsiteY5" fmla="*/ 0 h 44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8" h="443430">
                <a:moveTo>
                  <a:pt x="447848" y="0"/>
                </a:moveTo>
                <a:lnTo>
                  <a:pt x="447848" y="443430"/>
                </a:lnTo>
                <a:lnTo>
                  <a:pt x="0" y="443430"/>
                </a:lnTo>
                <a:lnTo>
                  <a:pt x="2088" y="422720"/>
                </a:lnTo>
                <a:cubicBezTo>
                  <a:pt x="46021" y="208028"/>
                  <a:pt x="217727" y="39880"/>
                  <a:pt x="434284" y="1197"/>
                </a:cubicBezTo>
                <a:lnTo>
                  <a:pt x="447848"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1" name="任意多边形 23"/>
          <p:cNvSpPr/>
          <p:nvPr/>
        </p:nvSpPr>
        <p:spPr>
          <a:xfrm>
            <a:off x="3062263" y="3122665"/>
            <a:ext cx="724060" cy="716919"/>
          </a:xfrm>
          <a:custGeom>
            <a:avLst/>
            <a:gdLst>
              <a:gd name="connsiteX0" fmla="*/ 0 w 447847"/>
              <a:gd name="connsiteY0" fmla="*/ 0 h 443430"/>
              <a:gd name="connsiteX1" fmla="*/ 13563 w 447847"/>
              <a:gd name="connsiteY1" fmla="*/ 1197 h 443430"/>
              <a:gd name="connsiteX2" fmla="*/ 445759 w 447847"/>
              <a:gd name="connsiteY2" fmla="*/ 422720 h 443430"/>
              <a:gd name="connsiteX3" fmla="*/ 447847 w 447847"/>
              <a:gd name="connsiteY3" fmla="*/ 443430 h 443430"/>
              <a:gd name="connsiteX4" fmla="*/ 0 w 447847"/>
              <a:gd name="connsiteY4" fmla="*/ 443430 h 443430"/>
              <a:gd name="connsiteX5" fmla="*/ 0 w 447847"/>
              <a:gd name="connsiteY5" fmla="*/ 0 h 44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7" h="443430">
                <a:moveTo>
                  <a:pt x="0" y="0"/>
                </a:moveTo>
                <a:lnTo>
                  <a:pt x="13563" y="1197"/>
                </a:lnTo>
                <a:cubicBezTo>
                  <a:pt x="230120" y="39880"/>
                  <a:pt x="401826" y="208028"/>
                  <a:pt x="445759" y="422720"/>
                </a:cubicBezTo>
                <a:lnTo>
                  <a:pt x="447847" y="443430"/>
                </a:lnTo>
                <a:lnTo>
                  <a:pt x="0" y="443430"/>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2" name="任意多边形 21"/>
          <p:cNvSpPr/>
          <p:nvPr/>
        </p:nvSpPr>
        <p:spPr>
          <a:xfrm>
            <a:off x="2174701" y="4018898"/>
            <a:ext cx="724061" cy="716917"/>
          </a:xfrm>
          <a:custGeom>
            <a:avLst/>
            <a:gdLst>
              <a:gd name="connsiteX0" fmla="*/ 0 w 447848"/>
              <a:gd name="connsiteY0" fmla="*/ 0 h 443429"/>
              <a:gd name="connsiteX1" fmla="*/ 447848 w 447848"/>
              <a:gd name="connsiteY1" fmla="*/ 0 h 443429"/>
              <a:gd name="connsiteX2" fmla="*/ 447848 w 447848"/>
              <a:gd name="connsiteY2" fmla="*/ 443429 h 443429"/>
              <a:gd name="connsiteX3" fmla="*/ 434284 w 447848"/>
              <a:gd name="connsiteY3" fmla="*/ 442232 h 443429"/>
              <a:gd name="connsiteX4" fmla="*/ 2088 w 447848"/>
              <a:gd name="connsiteY4" fmla="*/ 20709 h 443429"/>
              <a:gd name="connsiteX5" fmla="*/ 0 w 447848"/>
              <a:gd name="connsiteY5" fmla="*/ 0 h 4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8" h="443429">
                <a:moveTo>
                  <a:pt x="0" y="0"/>
                </a:moveTo>
                <a:lnTo>
                  <a:pt x="447848" y="0"/>
                </a:lnTo>
                <a:lnTo>
                  <a:pt x="447848" y="443429"/>
                </a:lnTo>
                <a:lnTo>
                  <a:pt x="434284" y="442232"/>
                </a:lnTo>
                <a:cubicBezTo>
                  <a:pt x="217727" y="403550"/>
                  <a:pt x="46021" y="235401"/>
                  <a:pt x="2088" y="20709"/>
                </a:cubicBez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3" name="任意多边形 20"/>
          <p:cNvSpPr/>
          <p:nvPr/>
        </p:nvSpPr>
        <p:spPr>
          <a:xfrm>
            <a:off x="3061851" y="4018898"/>
            <a:ext cx="724060" cy="716917"/>
          </a:xfrm>
          <a:custGeom>
            <a:avLst/>
            <a:gdLst>
              <a:gd name="connsiteX0" fmla="*/ 0 w 447847"/>
              <a:gd name="connsiteY0" fmla="*/ 0 h 443429"/>
              <a:gd name="connsiteX1" fmla="*/ 447847 w 447847"/>
              <a:gd name="connsiteY1" fmla="*/ 0 h 443429"/>
              <a:gd name="connsiteX2" fmla="*/ 445759 w 447847"/>
              <a:gd name="connsiteY2" fmla="*/ 20709 h 443429"/>
              <a:gd name="connsiteX3" fmla="*/ 13563 w 447847"/>
              <a:gd name="connsiteY3" fmla="*/ 442232 h 443429"/>
              <a:gd name="connsiteX4" fmla="*/ 0 w 447847"/>
              <a:gd name="connsiteY4" fmla="*/ 443429 h 443429"/>
              <a:gd name="connsiteX5" fmla="*/ 0 w 447847"/>
              <a:gd name="connsiteY5" fmla="*/ 0 h 4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7" h="443429">
                <a:moveTo>
                  <a:pt x="0" y="0"/>
                </a:moveTo>
                <a:lnTo>
                  <a:pt x="447847" y="0"/>
                </a:lnTo>
                <a:lnTo>
                  <a:pt x="445759" y="20709"/>
                </a:lnTo>
                <a:cubicBezTo>
                  <a:pt x="401826" y="235401"/>
                  <a:pt x="230120" y="403550"/>
                  <a:pt x="13563" y="442232"/>
                </a:cubicBezTo>
                <a:lnTo>
                  <a:pt x="0" y="443429"/>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文本框 13"/>
          <p:cNvSpPr txBox="1"/>
          <p:nvPr/>
        </p:nvSpPr>
        <p:spPr>
          <a:xfrm>
            <a:off x="2442389" y="3223794"/>
            <a:ext cx="42351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S</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5" name="文本框 14"/>
          <p:cNvSpPr txBox="1"/>
          <p:nvPr/>
        </p:nvSpPr>
        <p:spPr>
          <a:xfrm>
            <a:off x="3000512" y="3223794"/>
            <a:ext cx="56137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W</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6" name="文本框 15"/>
          <p:cNvSpPr txBox="1"/>
          <p:nvPr/>
        </p:nvSpPr>
        <p:spPr>
          <a:xfrm>
            <a:off x="2382276" y="3981288"/>
            <a:ext cx="43633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O</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7" name="文本框 16"/>
          <p:cNvSpPr txBox="1"/>
          <p:nvPr/>
        </p:nvSpPr>
        <p:spPr>
          <a:xfrm>
            <a:off x="3077456" y="3981288"/>
            <a:ext cx="3978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T</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8" name="矩形 17"/>
          <p:cNvSpPr/>
          <p:nvPr/>
        </p:nvSpPr>
        <p:spPr>
          <a:xfrm>
            <a:off x="1510903" y="2541543"/>
            <a:ext cx="138947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19" name="矩形 18"/>
          <p:cNvSpPr/>
          <p:nvPr/>
        </p:nvSpPr>
        <p:spPr>
          <a:xfrm>
            <a:off x="3065070" y="2541543"/>
            <a:ext cx="1389479"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0" name="矩形 19"/>
          <p:cNvSpPr/>
          <p:nvPr/>
        </p:nvSpPr>
        <p:spPr>
          <a:xfrm>
            <a:off x="1510903" y="4656966"/>
            <a:ext cx="138947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1" name="矩形 20"/>
          <p:cNvSpPr/>
          <p:nvPr/>
        </p:nvSpPr>
        <p:spPr>
          <a:xfrm>
            <a:off x="3065070" y="4656966"/>
            <a:ext cx="1389479"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2" name="矩形 21"/>
          <p:cNvSpPr/>
          <p:nvPr/>
        </p:nvSpPr>
        <p:spPr>
          <a:xfrm>
            <a:off x="5718884" y="2495805"/>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3" name="矩形 22"/>
          <p:cNvSpPr/>
          <p:nvPr/>
        </p:nvSpPr>
        <p:spPr>
          <a:xfrm>
            <a:off x="5702186" y="2760870"/>
            <a:ext cx="227437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4" name="矩形 23"/>
          <p:cNvSpPr/>
          <p:nvPr/>
        </p:nvSpPr>
        <p:spPr>
          <a:xfrm>
            <a:off x="8668534" y="2495805"/>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5" name="矩形 24"/>
          <p:cNvSpPr/>
          <p:nvPr/>
        </p:nvSpPr>
        <p:spPr>
          <a:xfrm>
            <a:off x="8651836" y="2760870"/>
            <a:ext cx="232096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6" name="矩形 25"/>
          <p:cNvSpPr/>
          <p:nvPr/>
        </p:nvSpPr>
        <p:spPr>
          <a:xfrm>
            <a:off x="5718884" y="4188998"/>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7" name="矩形 26"/>
          <p:cNvSpPr/>
          <p:nvPr/>
        </p:nvSpPr>
        <p:spPr>
          <a:xfrm>
            <a:off x="5702186" y="4454063"/>
            <a:ext cx="227437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8" name="矩形 27"/>
          <p:cNvSpPr/>
          <p:nvPr/>
        </p:nvSpPr>
        <p:spPr>
          <a:xfrm>
            <a:off x="8668534" y="4188998"/>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9" name="矩形 28"/>
          <p:cNvSpPr/>
          <p:nvPr/>
        </p:nvSpPr>
        <p:spPr>
          <a:xfrm>
            <a:off x="8651836" y="4454063"/>
            <a:ext cx="232096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3</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pSp>
        <p:nvGrpSpPr>
          <p:cNvPr id="3" name="组合 2"/>
          <p:cNvGrpSpPr/>
          <p:nvPr/>
        </p:nvGrpSpPr>
        <p:grpSpPr>
          <a:xfrm>
            <a:off x="2653454" y="3021878"/>
            <a:ext cx="6885093" cy="2132543"/>
            <a:chOff x="1700613" y="2031763"/>
            <a:chExt cx="6885093" cy="2132543"/>
          </a:xfrm>
        </p:grpSpPr>
        <p:sp>
          <p:nvSpPr>
            <p:cNvPr id="4" name="菱形 3"/>
            <p:cNvSpPr/>
            <p:nvPr/>
          </p:nvSpPr>
          <p:spPr>
            <a:xfrm>
              <a:off x="1700613"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Freeform 7"/>
            <p:cNvSpPr>
              <a:spLocks noChangeAspect="1"/>
            </p:cNvSpPr>
            <p:nvPr/>
          </p:nvSpPr>
          <p:spPr bwMode="black">
            <a:xfrm>
              <a:off x="2451884" y="2801553"/>
              <a:ext cx="630000" cy="592963"/>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chemeClr val="bg2">
                <a:lumMod val="25000"/>
              </a:schemeClr>
            </a:solidFill>
            <a:ln>
              <a:noFill/>
            </a:ln>
          </p:spPr>
          <p:txBody>
            <a:bodyPr vert="horz" wrap="square" lIns="82305" tIns="41153" rIns="82305" bIns="41153"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mn-lt"/>
                <a:ea typeface="+mn-ea"/>
                <a:cs typeface="+mn-cs"/>
              </a:endParaRPr>
            </a:p>
          </p:txBody>
        </p:sp>
        <p:sp>
          <p:nvSpPr>
            <p:cNvPr id="7" name="菱形 6"/>
            <p:cNvSpPr/>
            <p:nvPr/>
          </p:nvSpPr>
          <p:spPr>
            <a:xfrm>
              <a:off x="3284796"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8" name="菱形 7"/>
            <p:cNvSpPr/>
            <p:nvPr/>
          </p:nvSpPr>
          <p:spPr>
            <a:xfrm>
              <a:off x="4868980"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9" name="菱形 8"/>
            <p:cNvSpPr/>
            <p:nvPr/>
          </p:nvSpPr>
          <p:spPr>
            <a:xfrm>
              <a:off x="6453163"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0" name="KSO_Shape"/>
            <p:cNvSpPr>
              <a:spLocks noChangeAspect="1"/>
            </p:cNvSpPr>
            <p:nvPr/>
          </p:nvSpPr>
          <p:spPr bwMode="auto">
            <a:xfrm>
              <a:off x="7209381" y="2830871"/>
              <a:ext cx="620107" cy="53432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2">
                <a:lumMod val="2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1" name="Freeform 5"/>
            <p:cNvSpPr>
              <a:spLocks noEditPoints="1"/>
            </p:cNvSpPr>
            <p:nvPr/>
          </p:nvSpPr>
          <p:spPr bwMode="auto">
            <a:xfrm>
              <a:off x="5622925" y="2827338"/>
              <a:ext cx="611188" cy="528637"/>
            </a:xfrm>
            <a:custGeom>
              <a:avLst/>
              <a:gdLst>
                <a:gd name="T0" fmla="*/ 281 w 385"/>
                <a:gd name="T1" fmla="*/ 63 h 333"/>
                <a:gd name="T2" fmla="*/ 229 w 385"/>
                <a:gd name="T3" fmla="*/ 10 h 333"/>
                <a:gd name="T4" fmla="*/ 190 w 385"/>
                <a:gd name="T5" fmla="*/ 0 h 333"/>
                <a:gd name="T6" fmla="*/ 146 w 385"/>
                <a:gd name="T7" fmla="*/ 6 h 333"/>
                <a:gd name="T8" fmla="*/ 108 w 385"/>
                <a:gd name="T9" fmla="*/ 30 h 333"/>
                <a:gd name="T10" fmla="*/ 82 w 385"/>
                <a:gd name="T11" fmla="*/ 67 h 333"/>
                <a:gd name="T12" fmla="*/ 62 w 385"/>
                <a:gd name="T13" fmla="*/ 81 h 333"/>
                <a:gd name="T14" fmla="*/ 34 w 385"/>
                <a:gd name="T15" fmla="*/ 85 h 333"/>
                <a:gd name="T16" fmla="*/ 2 w 385"/>
                <a:gd name="T17" fmla="*/ 119 h 333"/>
                <a:gd name="T18" fmla="*/ 2 w 385"/>
                <a:gd name="T19" fmla="*/ 147 h 333"/>
                <a:gd name="T20" fmla="*/ 24 w 385"/>
                <a:gd name="T21" fmla="*/ 182 h 333"/>
                <a:gd name="T22" fmla="*/ 56 w 385"/>
                <a:gd name="T23" fmla="*/ 192 h 333"/>
                <a:gd name="T24" fmla="*/ 160 w 385"/>
                <a:gd name="T25" fmla="*/ 192 h 333"/>
                <a:gd name="T26" fmla="*/ 231 w 385"/>
                <a:gd name="T27" fmla="*/ 192 h 333"/>
                <a:gd name="T28" fmla="*/ 277 w 385"/>
                <a:gd name="T29" fmla="*/ 192 h 333"/>
                <a:gd name="T30" fmla="*/ 303 w 385"/>
                <a:gd name="T31" fmla="*/ 192 h 333"/>
                <a:gd name="T32" fmla="*/ 317 w 385"/>
                <a:gd name="T33" fmla="*/ 192 h 333"/>
                <a:gd name="T34" fmla="*/ 337 w 385"/>
                <a:gd name="T35" fmla="*/ 188 h 333"/>
                <a:gd name="T36" fmla="*/ 365 w 385"/>
                <a:gd name="T37" fmla="*/ 172 h 333"/>
                <a:gd name="T38" fmla="*/ 383 w 385"/>
                <a:gd name="T39" fmla="*/ 143 h 333"/>
                <a:gd name="T40" fmla="*/ 385 w 385"/>
                <a:gd name="T41" fmla="*/ 107 h 333"/>
                <a:gd name="T42" fmla="*/ 369 w 385"/>
                <a:gd name="T43" fmla="*/ 77 h 333"/>
                <a:gd name="T44" fmla="*/ 343 w 385"/>
                <a:gd name="T45" fmla="*/ 56 h 333"/>
                <a:gd name="T46" fmla="*/ 317 w 385"/>
                <a:gd name="T47" fmla="*/ 52 h 333"/>
                <a:gd name="T48" fmla="*/ 235 w 385"/>
                <a:gd name="T49" fmla="*/ 210 h 333"/>
                <a:gd name="T50" fmla="*/ 231 w 385"/>
                <a:gd name="T51" fmla="*/ 232 h 333"/>
                <a:gd name="T52" fmla="*/ 231 w 385"/>
                <a:gd name="T53" fmla="*/ 264 h 333"/>
                <a:gd name="T54" fmla="*/ 231 w 385"/>
                <a:gd name="T55" fmla="*/ 276 h 333"/>
                <a:gd name="T56" fmla="*/ 215 w 385"/>
                <a:gd name="T57" fmla="*/ 291 h 333"/>
                <a:gd name="T58" fmla="*/ 199 w 385"/>
                <a:gd name="T59" fmla="*/ 303 h 333"/>
                <a:gd name="T60" fmla="*/ 186 w 385"/>
                <a:gd name="T61" fmla="*/ 303 h 333"/>
                <a:gd name="T62" fmla="*/ 164 w 385"/>
                <a:gd name="T63" fmla="*/ 285 h 333"/>
                <a:gd name="T64" fmla="*/ 154 w 385"/>
                <a:gd name="T65" fmla="*/ 276 h 333"/>
                <a:gd name="T66" fmla="*/ 154 w 385"/>
                <a:gd name="T67" fmla="*/ 238 h 333"/>
                <a:gd name="T68" fmla="*/ 154 w 385"/>
                <a:gd name="T69" fmla="*/ 216 h 333"/>
                <a:gd name="T70" fmla="*/ 154 w 385"/>
                <a:gd name="T71" fmla="*/ 210 h 333"/>
                <a:gd name="T72" fmla="*/ 136 w 385"/>
                <a:gd name="T73" fmla="*/ 210 h 333"/>
                <a:gd name="T74" fmla="*/ 134 w 385"/>
                <a:gd name="T75" fmla="*/ 234 h 333"/>
                <a:gd name="T76" fmla="*/ 134 w 385"/>
                <a:gd name="T77" fmla="*/ 256 h 333"/>
                <a:gd name="T78" fmla="*/ 134 w 385"/>
                <a:gd name="T79" fmla="*/ 262 h 333"/>
                <a:gd name="T80" fmla="*/ 114 w 385"/>
                <a:gd name="T81" fmla="*/ 262 h 333"/>
                <a:gd name="T82" fmla="*/ 106 w 385"/>
                <a:gd name="T83" fmla="*/ 262 h 333"/>
                <a:gd name="T84" fmla="*/ 146 w 385"/>
                <a:gd name="T85" fmla="*/ 295 h 333"/>
                <a:gd name="T86" fmla="*/ 182 w 385"/>
                <a:gd name="T87" fmla="*/ 323 h 333"/>
                <a:gd name="T88" fmla="*/ 192 w 385"/>
                <a:gd name="T89" fmla="*/ 331 h 333"/>
                <a:gd name="T90" fmla="*/ 223 w 385"/>
                <a:gd name="T91" fmla="*/ 309 h 333"/>
                <a:gd name="T92" fmla="*/ 265 w 385"/>
                <a:gd name="T93" fmla="*/ 274 h 333"/>
                <a:gd name="T94" fmla="*/ 279 w 385"/>
                <a:gd name="T95" fmla="*/ 264 h 333"/>
                <a:gd name="T96" fmla="*/ 271 w 385"/>
                <a:gd name="T97" fmla="*/ 262 h 333"/>
                <a:gd name="T98" fmla="*/ 255 w 385"/>
                <a:gd name="T99" fmla="*/ 262 h 333"/>
                <a:gd name="T100" fmla="*/ 251 w 385"/>
                <a:gd name="T101" fmla="*/ 2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333">
                  <a:moveTo>
                    <a:pt x="317" y="52"/>
                  </a:moveTo>
                  <a:lnTo>
                    <a:pt x="307" y="52"/>
                  </a:lnTo>
                  <a:lnTo>
                    <a:pt x="297" y="54"/>
                  </a:lnTo>
                  <a:lnTo>
                    <a:pt x="289" y="59"/>
                  </a:lnTo>
                  <a:lnTo>
                    <a:pt x="281" y="63"/>
                  </a:lnTo>
                  <a:lnTo>
                    <a:pt x="273" y="48"/>
                  </a:lnTo>
                  <a:lnTo>
                    <a:pt x="263" y="36"/>
                  </a:lnTo>
                  <a:lnTo>
                    <a:pt x="253" y="26"/>
                  </a:lnTo>
                  <a:lnTo>
                    <a:pt x="241" y="18"/>
                  </a:lnTo>
                  <a:lnTo>
                    <a:pt x="229" y="10"/>
                  </a:lnTo>
                  <a:lnTo>
                    <a:pt x="221" y="8"/>
                  </a:lnTo>
                  <a:lnTo>
                    <a:pt x="215" y="4"/>
                  </a:lnTo>
                  <a:lnTo>
                    <a:pt x="207" y="2"/>
                  </a:lnTo>
                  <a:lnTo>
                    <a:pt x="199" y="2"/>
                  </a:lnTo>
                  <a:lnTo>
                    <a:pt x="190" y="0"/>
                  </a:lnTo>
                  <a:lnTo>
                    <a:pt x="182" y="0"/>
                  </a:lnTo>
                  <a:lnTo>
                    <a:pt x="172" y="0"/>
                  </a:lnTo>
                  <a:lnTo>
                    <a:pt x="164" y="2"/>
                  </a:lnTo>
                  <a:lnTo>
                    <a:pt x="154" y="4"/>
                  </a:lnTo>
                  <a:lnTo>
                    <a:pt x="146" y="6"/>
                  </a:lnTo>
                  <a:lnTo>
                    <a:pt x="138" y="10"/>
                  </a:lnTo>
                  <a:lnTo>
                    <a:pt x="130" y="14"/>
                  </a:lnTo>
                  <a:lnTo>
                    <a:pt x="122" y="18"/>
                  </a:lnTo>
                  <a:lnTo>
                    <a:pt x="114" y="24"/>
                  </a:lnTo>
                  <a:lnTo>
                    <a:pt x="108" y="30"/>
                  </a:lnTo>
                  <a:lnTo>
                    <a:pt x="102" y="36"/>
                  </a:lnTo>
                  <a:lnTo>
                    <a:pt x="96" y="44"/>
                  </a:lnTo>
                  <a:lnTo>
                    <a:pt x="90" y="50"/>
                  </a:lnTo>
                  <a:lnTo>
                    <a:pt x="86" y="59"/>
                  </a:lnTo>
                  <a:lnTo>
                    <a:pt x="82" y="67"/>
                  </a:lnTo>
                  <a:lnTo>
                    <a:pt x="80" y="77"/>
                  </a:lnTo>
                  <a:lnTo>
                    <a:pt x="78" y="85"/>
                  </a:lnTo>
                  <a:lnTo>
                    <a:pt x="72" y="83"/>
                  </a:lnTo>
                  <a:lnTo>
                    <a:pt x="66" y="81"/>
                  </a:lnTo>
                  <a:lnTo>
                    <a:pt x="62" y="81"/>
                  </a:lnTo>
                  <a:lnTo>
                    <a:pt x="56" y="81"/>
                  </a:lnTo>
                  <a:lnTo>
                    <a:pt x="50" y="81"/>
                  </a:lnTo>
                  <a:lnTo>
                    <a:pt x="44" y="81"/>
                  </a:lnTo>
                  <a:lnTo>
                    <a:pt x="38" y="83"/>
                  </a:lnTo>
                  <a:lnTo>
                    <a:pt x="34" y="85"/>
                  </a:lnTo>
                  <a:lnTo>
                    <a:pt x="24" y="91"/>
                  </a:lnTo>
                  <a:lnTo>
                    <a:pt x="16" y="97"/>
                  </a:lnTo>
                  <a:lnTo>
                    <a:pt x="10" y="105"/>
                  </a:lnTo>
                  <a:lnTo>
                    <a:pt x="4" y="115"/>
                  </a:lnTo>
                  <a:lnTo>
                    <a:pt x="2" y="119"/>
                  </a:lnTo>
                  <a:lnTo>
                    <a:pt x="2" y="125"/>
                  </a:lnTo>
                  <a:lnTo>
                    <a:pt x="0" y="131"/>
                  </a:lnTo>
                  <a:lnTo>
                    <a:pt x="0" y="135"/>
                  </a:lnTo>
                  <a:lnTo>
                    <a:pt x="0" y="141"/>
                  </a:lnTo>
                  <a:lnTo>
                    <a:pt x="2" y="147"/>
                  </a:lnTo>
                  <a:lnTo>
                    <a:pt x="2" y="153"/>
                  </a:lnTo>
                  <a:lnTo>
                    <a:pt x="4" y="157"/>
                  </a:lnTo>
                  <a:lnTo>
                    <a:pt x="10" y="167"/>
                  </a:lnTo>
                  <a:lnTo>
                    <a:pt x="16" y="176"/>
                  </a:lnTo>
                  <a:lnTo>
                    <a:pt x="24" y="182"/>
                  </a:lnTo>
                  <a:lnTo>
                    <a:pt x="34" y="188"/>
                  </a:lnTo>
                  <a:lnTo>
                    <a:pt x="38" y="190"/>
                  </a:lnTo>
                  <a:lnTo>
                    <a:pt x="44" y="190"/>
                  </a:lnTo>
                  <a:lnTo>
                    <a:pt x="50" y="192"/>
                  </a:lnTo>
                  <a:lnTo>
                    <a:pt x="56" y="192"/>
                  </a:lnTo>
                  <a:lnTo>
                    <a:pt x="78" y="192"/>
                  </a:lnTo>
                  <a:lnTo>
                    <a:pt x="102" y="192"/>
                  </a:lnTo>
                  <a:lnTo>
                    <a:pt x="122" y="192"/>
                  </a:lnTo>
                  <a:lnTo>
                    <a:pt x="142" y="192"/>
                  </a:lnTo>
                  <a:lnTo>
                    <a:pt x="160" y="192"/>
                  </a:lnTo>
                  <a:lnTo>
                    <a:pt x="176" y="192"/>
                  </a:lnTo>
                  <a:lnTo>
                    <a:pt x="192" y="192"/>
                  </a:lnTo>
                  <a:lnTo>
                    <a:pt x="207" y="192"/>
                  </a:lnTo>
                  <a:lnTo>
                    <a:pt x="219" y="192"/>
                  </a:lnTo>
                  <a:lnTo>
                    <a:pt x="231" y="192"/>
                  </a:lnTo>
                  <a:lnTo>
                    <a:pt x="243" y="192"/>
                  </a:lnTo>
                  <a:lnTo>
                    <a:pt x="253" y="192"/>
                  </a:lnTo>
                  <a:lnTo>
                    <a:pt x="263" y="192"/>
                  </a:lnTo>
                  <a:lnTo>
                    <a:pt x="271" y="192"/>
                  </a:lnTo>
                  <a:lnTo>
                    <a:pt x="277" y="192"/>
                  </a:lnTo>
                  <a:lnTo>
                    <a:pt x="285" y="192"/>
                  </a:lnTo>
                  <a:lnTo>
                    <a:pt x="289" y="192"/>
                  </a:lnTo>
                  <a:lnTo>
                    <a:pt x="295" y="192"/>
                  </a:lnTo>
                  <a:lnTo>
                    <a:pt x="299" y="192"/>
                  </a:lnTo>
                  <a:lnTo>
                    <a:pt x="303" y="192"/>
                  </a:lnTo>
                  <a:lnTo>
                    <a:pt x="305" y="192"/>
                  </a:lnTo>
                  <a:lnTo>
                    <a:pt x="309" y="192"/>
                  </a:lnTo>
                  <a:lnTo>
                    <a:pt x="313" y="192"/>
                  </a:lnTo>
                  <a:lnTo>
                    <a:pt x="315" y="192"/>
                  </a:lnTo>
                  <a:lnTo>
                    <a:pt x="317" y="192"/>
                  </a:lnTo>
                  <a:lnTo>
                    <a:pt x="317" y="192"/>
                  </a:lnTo>
                  <a:lnTo>
                    <a:pt x="317" y="192"/>
                  </a:lnTo>
                  <a:lnTo>
                    <a:pt x="323" y="192"/>
                  </a:lnTo>
                  <a:lnTo>
                    <a:pt x="331" y="190"/>
                  </a:lnTo>
                  <a:lnTo>
                    <a:pt x="337" y="188"/>
                  </a:lnTo>
                  <a:lnTo>
                    <a:pt x="343" y="186"/>
                  </a:lnTo>
                  <a:lnTo>
                    <a:pt x="349" y="184"/>
                  </a:lnTo>
                  <a:lnTo>
                    <a:pt x="355" y="180"/>
                  </a:lnTo>
                  <a:lnTo>
                    <a:pt x="361" y="176"/>
                  </a:lnTo>
                  <a:lnTo>
                    <a:pt x="365" y="172"/>
                  </a:lnTo>
                  <a:lnTo>
                    <a:pt x="369" y="165"/>
                  </a:lnTo>
                  <a:lnTo>
                    <a:pt x="373" y="161"/>
                  </a:lnTo>
                  <a:lnTo>
                    <a:pt x="377" y="155"/>
                  </a:lnTo>
                  <a:lnTo>
                    <a:pt x="381" y="149"/>
                  </a:lnTo>
                  <a:lnTo>
                    <a:pt x="383" y="143"/>
                  </a:lnTo>
                  <a:lnTo>
                    <a:pt x="385" y="135"/>
                  </a:lnTo>
                  <a:lnTo>
                    <a:pt x="385" y="129"/>
                  </a:lnTo>
                  <a:lnTo>
                    <a:pt x="385" y="121"/>
                  </a:lnTo>
                  <a:lnTo>
                    <a:pt x="385" y="115"/>
                  </a:lnTo>
                  <a:lnTo>
                    <a:pt x="385" y="107"/>
                  </a:lnTo>
                  <a:lnTo>
                    <a:pt x="383" y="101"/>
                  </a:lnTo>
                  <a:lnTo>
                    <a:pt x="381" y="95"/>
                  </a:lnTo>
                  <a:lnTo>
                    <a:pt x="377" y="89"/>
                  </a:lnTo>
                  <a:lnTo>
                    <a:pt x="373" y="83"/>
                  </a:lnTo>
                  <a:lnTo>
                    <a:pt x="369" y="77"/>
                  </a:lnTo>
                  <a:lnTo>
                    <a:pt x="365" y="73"/>
                  </a:lnTo>
                  <a:lnTo>
                    <a:pt x="361" y="69"/>
                  </a:lnTo>
                  <a:lnTo>
                    <a:pt x="355" y="65"/>
                  </a:lnTo>
                  <a:lnTo>
                    <a:pt x="349" y="61"/>
                  </a:lnTo>
                  <a:lnTo>
                    <a:pt x="343" y="56"/>
                  </a:lnTo>
                  <a:lnTo>
                    <a:pt x="337" y="54"/>
                  </a:lnTo>
                  <a:lnTo>
                    <a:pt x="331" y="52"/>
                  </a:lnTo>
                  <a:lnTo>
                    <a:pt x="323" y="52"/>
                  </a:lnTo>
                  <a:lnTo>
                    <a:pt x="317" y="52"/>
                  </a:lnTo>
                  <a:lnTo>
                    <a:pt x="317" y="52"/>
                  </a:lnTo>
                  <a:close/>
                  <a:moveTo>
                    <a:pt x="251" y="210"/>
                  </a:moveTo>
                  <a:lnTo>
                    <a:pt x="245" y="210"/>
                  </a:lnTo>
                  <a:lnTo>
                    <a:pt x="241" y="210"/>
                  </a:lnTo>
                  <a:lnTo>
                    <a:pt x="237" y="210"/>
                  </a:lnTo>
                  <a:lnTo>
                    <a:pt x="235" y="210"/>
                  </a:lnTo>
                  <a:lnTo>
                    <a:pt x="233" y="210"/>
                  </a:lnTo>
                  <a:lnTo>
                    <a:pt x="233" y="210"/>
                  </a:lnTo>
                  <a:lnTo>
                    <a:pt x="231" y="210"/>
                  </a:lnTo>
                  <a:lnTo>
                    <a:pt x="231" y="222"/>
                  </a:lnTo>
                  <a:lnTo>
                    <a:pt x="231" y="232"/>
                  </a:lnTo>
                  <a:lnTo>
                    <a:pt x="231" y="242"/>
                  </a:lnTo>
                  <a:lnTo>
                    <a:pt x="231" y="248"/>
                  </a:lnTo>
                  <a:lnTo>
                    <a:pt x="231" y="256"/>
                  </a:lnTo>
                  <a:lnTo>
                    <a:pt x="231" y="260"/>
                  </a:lnTo>
                  <a:lnTo>
                    <a:pt x="231" y="264"/>
                  </a:lnTo>
                  <a:lnTo>
                    <a:pt x="231" y="268"/>
                  </a:lnTo>
                  <a:lnTo>
                    <a:pt x="231" y="270"/>
                  </a:lnTo>
                  <a:lnTo>
                    <a:pt x="231" y="272"/>
                  </a:lnTo>
                  <a:lnTo>
                    <a:pt x="231" y="274"/>
                  </a:lnTo>
                  <a:lnTo>
                    <a:pt x="231" y="276"/>
                  </a:lnTo>
                  <a:lnTo>
                    <a:pt x="231" y="276"/>
                  </a:lnTo>
                  <a:lnTo>
                    <a:pt x="231" y="276"/>
                  </a:lnTo>
                  <a:lnTo>
                    <a:pt x="225" y="282"/>
                  </a:lnTo>
                  <a:lnTo>
                    <a:pt x="219" y="287"/>
                  </a:lnTo>
                  <a:lnTo>
                    <a:pt x="215" y="291"/>
                  </a:lnTo>
                  <a:lnTo>
                    <a:pt x="209" y="295"/>
                  </a:lnTo>
                  <a:lnTo>
                    <a:pt x="205" y="297"/>
                  </a:lnTo>
                  <a:lnTo>
                    <a:pt x="203" y="299"/>
                  </a:lnTo>
                  <a:lnTo>
                    <a:pt x="201" y="301"/>
                  </a:lnTo>
                  <a:lnTo>
                    <a:pt x="199" y="303"/>
                  </a:lnTo>
                  <a:lnTo>
                    <a:pt x="194" y="305"/>
                  </a:lnTo>
                  <a:lnTo>
                    <a:pt x="194" y="307"/>
                  </a:lnTo>
                  <a:lnTo>
                    <a:pt x="192" y="307"/>
                  </a:lnTo>
                  <a:lnTo>
                    <a:pt x="192" y="307"/>
                  </a:lnTo>
                  <a:lnTo>
                    <a:pt x="186" y="303"/>
                  </a:lnTo>
                  <a:lnTo>
                    <a:pt x="180" y="297"/>
                  </a:lnTo>
                  <a:lnTo>
                    <a:pt x="174" y="293"/>
                  </a:lnTo>
                  <a:lnTo>
                    <a:pt x="170" y="289"/>
                  </a:lnTo>
                  <a:lnTo>
                    <a:pt x="166" y="287"/>
                  </a:lnTo>
                  <a:lnTo>
                    <a:pt x="164" y="285"/>
                  </a:lnTo>
                  <a:lnTo>
                    <a:pt x="162" y="282"/>
                  </a:lnTo>
                  <a:lnTo>
                    <a:pt x="160" y="280"/>
                  </a:lnTo>
                  <a:lnTo>
                    <a:pt x="156" y="278"/>
                  </a:lnTo>
                  <a:lnTo>
                    <a:pt x="156" y="276"/>
                  </a:lnTo>
                  <a:lnTo>
                    <a:pt x="154" y="276"/>
                  </a:lnTo>
                  <a:lnTo>
                    <a:pt x="154" y="276"/>
                  </a:lnTo>
                  <a:lnTo>
                    <a:pt x="154" y="264"/>
                  </a:lnTo>
                  <a:lnTo>
                    <a:pt x="154" y="254"/>
                  </a:lnTo>
                  <a:lnTo>
                    <a:pt x="154" y="246"/>
                  </a:lnTo>
                  <a:lnTo>
                    <a:pt x="154" y="238"/>
                  </a:lnTo>
                  <a:lnTo>
                    <a:pt x="154" y="232"/>
                  </a:lnTo>
                  <a:lnTo>
                    <a:pt x="154" y="226"/>
                  </a:lnTo>
                  <a:lnTo>
                    <a:pt x="154" y="222"/>
                  </a:lnTo>
                  <a:lnTo>
                    <a:pt x="154" y="218"/>
                  </a:lnTo>
                  <a:lnTo>
                    <a:pt x="154" y="216"/>
                  </a:lnTo>
                  <a:lnTo>
                    <a:pt x="154" y="214"/>
                  </a:lnTo>
                  <a:lnTo>
                    <a:pt x="154" y="212"/>
                  </a:lnTo>
                  <a:lnTo>
                    <a:pt x="154" y="212"/>
                  </a:lnTo>
                  <a:lnTo>
                    <a:pt x="154" y="210"/>
                  </a:lnTo>
                  <a:lnTo>
                    <a:pt x="154" y="210"/>
                  </a:lnTo>
                  <a:lnTo>
                    <a:pt x="148" y="210"/>
                  </a:lnTo>
                  <a:lnTo>
                    <a:pt x="144" y="210"/>
                  </a:lnTo>
                  <a:lnTo>
                    <a:pt x="140" y="210"/>
                  </a:lnTo>
                  <a:lnTo>
                    <a:pt x="138" y="210"/>
                  </a:lnTo>
                  <a:lnTo>
                    <a:pt x="136" y="210"/>
                  </a:lnTo>
                  <a:lnTo>
                    <a:pt x="136" y="210"/>
                  </a:lnTo>
                  <a:lnTo>
                    <a:pt x="134" y="210"/>
                  </a:lnTo>
                  <a:lnTo>
                    <a:pt x="134" y="220"/>
                  </a:lnTo>
                  <a:lnTo>
                    <a:pt x="134" y="228"/>
                  </a:lnTo>
                  <a:lnTo>
                    <a:pt x="134" y="234"/>
                  </a:lnTo>
                  <a:lnTo>
                    <a:pt x="134" y="240"/>
                  </a:lnTo>
                  <a:lnTo>
                    <a:pt x="134" y="246"/>
                  </a:lnTo>
                  <a:lnTo>
                    <a:pt x="134" y="250"/>
                  </a:lnTo>
                  <a:lnTo>
                    <a:pt x="134" y="254"/>
                  </a:lnTo>
                  <a:lnTo>
                    <a:pt x="134" y="256"/>
                  </a:lnTo>
                  <a:lnTo>
                    <a:pt x="134" y="258"/>
                  </a:lnTo>
                  <a:lnTo>
                    <a:pt x="134" y="260"/>
                  </a:lnTo>
                  <a:lnTo>
                    <a:pt x="134" y="262"/>
                  </a:lnTo>
                  <a:lnTo>
                    <a:pt x="134" y="262"/>
                  </a:lnTo>
                  <a:lnTo>
                    <a:pt x="134" y="262"/>
                  </a:lnTo>
                  <a:lnTo>
                    <a:pt x="130" y="262"/>
                  </a:lnTo>
                  <a:lnTo>
                    <a:pt x="124" y="262"/>
                  </a:lnTo>
                  <a:lnTo>
                    <a:pt x="120" y="262"/>
                  </a:lnTo>
                  <a:lnTo>
                    <a:pt x="118" y="262"/>
                  </a:lnTo>
                  <a:lnTo>
                    <a:pt x="114" y="262"/>
                  </a:lnTo>
                  <a:lnTo>
                    <a:pt x="112" y="262"/>
                  </a:lnTo>
                  <a:lnTo>
                    <a:pt x="108" y="262"/>
                  </a:lnTo>
                  <a:lnTo>
                    <a:pt x="106" y="262"/>
                  </a:lnTo>
                  <a:lnTo>
                    <a:pt x="106" y="262"/>
                  </a:lnTo>
                  <a:lnTo>
                    <a:pt x="106" y="262"/>
                  </a:lnTo>
                  <a:lnTo>
                    <a:pt x="106" y="262"/>
                  </a:lnTo>
                  <a:lnTo>
                    <a:pt x="112" y="268"/>
                  </a:lnTo>
                  <a:lnTo>
                    <a:pt x="120" y="274"/>
                  </a:lnTo>
                  <a:lnTo>
                    <a:pt x="134" y="287"/>
                  </a:lnTo>
                  <a:lnTo>
                    <a:pt x="146" y="295"/>
                  </a:lnTo>
                  <a:lnTo>
                    <a:pt x="156" y="303"/>
                  </a:lnTo>
                  <a:lnTo>
                    <a:pt x="164" y="309"/>
                  </a:lnTo>
                  <a:lnTo>
                    <a:pt x="172" y="315"/>
                  </a:lnTo>
                  <a:lnTo>
                    <a:pt x="176" y="319"/>
                  </a:lnTo>
                  <a:lnTo>
                    <a:pt x="182" y="323"/>
                  </a:lnTo>
                  <a:lnTo>
                    <a:pt x="186" y="327"/>
                  </a:lnTo>
                  <a:lnTo>
                    <a:pt x="188" y="329"/>
                  </a:lnTo>
                  <a:lnTo>
                    <a:pt x="190" y="329"/>
                  </a:lnTo>
                  <a:lnTo>
                    <a:pt x="192" y="331"/>
                  </a:lnTo>
                  <a:lnTo>
                    <a:pt x="192" y="331"/>
                  </a:lnTo>
                  <a:lnTo>
                    <a:pt x="192" y="331"/>
                  </a:lnTo>
                  <a:lnTo>
                    <a:pt x="192" y="333"/>
                  </a:lnTo>
                  <a:lnTo>
                    <a:pt x="201" y="325"/>
                  </a:lnTo>
                  <a:lnTo>
                    <a:pt x="209" y="319"/>
                  </a:lnTo>
                  <a:lnTo>
                    <a:pt x="223" y="309"/>
                  </a:lnTo>
                  <a:lnTo>
                    <a:pt x="235" y="301"/>
                  </a:lnTo>
                  <a:lnTo>
                    <a:pt x="245" y="293"/>
                  </a:lnTo>
                  <a:lnTo>
                    <a:pt x="253" y="285"/>
                  </a:lnTo>
                  <a:lnTo>
                    <a:pt x="259" y="280"/>
                  </a:lnTo>
                  <a:lnTo>
                    <a:pt x="265" y="274"/>
                  </a:lnTo>
                  <a:lnTo>
                    <a:pt x="271" y="272"/>
                  </a:lnTo>
                  <a:lnTo>
                    <a:pt x="273" y="268"/>
                  </a:lnTo>
                  <a:lnTo>
                    <a:pt x="277" y="266"/>
                  </a:lnTo>
                  <a:lnTo>
                    <a:pt x="279" y="264"/>
                  </a:lnTo>
                  <a:lnTo>
                    <a:pt x="279" y="264"/>
                  </a:lnTo>
                  <a:lnTo>
                    <a:pt x="281" y="262"/>
                  </a:lnTo>
                  <a:lnTo>
                    <a:pt x="281" y="262"/>
                  </a:lnTo>
                  <a:lnTo>
                    <a:pt x="281" y="262"/>
                  </a:lnTo>
                  <a:lnTo>
                    <a:pt x="277" y="262"/>
                  </a:lnTo>
                  <a:lnTo>
                    <a:pt x="271" y="262"/>
                  </a:lnTo>
                  <a:lnTo>
                    <a:pt x="267" y="262"/>
                  </a:lnTo>
                  <a:lnTo>
                    <a:pt x="265" y="262"/>
                  </a:lnTo>
                  <a:lnTo>
                    <a:pt x="261" y="262"/>
                  </a:lnTo>
                  <a:lnTo>
                    <a:pt x="259" y="262"/>
                  </a:lnTo>
                  <a:lnTo>
                    <a:pt x="255" y="262"/>
                  </a:lnTo>
                  <a:lnTo>
                    <a:pt x="253" y="262"/>
                  </a:lnTo>
                  <a:lnTo>
                    <a:pt x="253" y="262"/>
                  </a:lnTo>
                  <a:lnTo>
                    <a:pt x="251" y="262"/>
                  </a:lnTo>
                  <a:lnTo>
                    <a:pt x="251" y="262"/>
                  </a:lnTo>
                  <a:lnTo>
                    <a:pt x="251" y="210"/>
                  </a:lnTo>
                  <a:lnTo>
                    <a:pt x="251" y="210"/>
                  </a:ln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12" name="Group 8"/>
            <p:cNvGrpSpPr>
              <a:grpSpLocks noChangeAspect="1"/>
            </p:cNvGrpSpPr>
            <p:nvPr/>
          </p:nvGrpSpPr>
          <p:grpSpPr bwMode="auto">
            <a:xfrm>
              <a:off x="4035422" y="2906713"/>
              <a:ext cx="615950" cy="369887"/>
              <a:chOff x="2542" y="1831"/>
              <a:chExt cx="388" cy="233"/>
            </a:xfrm>
            <a:solidFill>
              <a:srgbClr val="4D4D4D"/>
            </a:solidFill>
          </p:grpSpPr>
          <p:sp>
            <p:nvSpPr>
              <p:cNvPr id="13" name="Freeform 9"/>
              <p:cNvSpPr>
                <a:spLocks noEditPoints="1"/>
              </p:cNvSpPr>
              <p:nvPr/>
            </p:nvSpPr>
            <p:spPr bwMode="auto">
              <a:xfrm>
                <a:off x="2833" y="1869"/>
                <a:ext cx="97" cy="195"/>
              </a:xfrm>
              <a:custGeom>
                <a:avLst/>
                <a:gdLst>
                  <a:gd name="T0" fmla="*/ 64 w 97"/>
                  <a:gd name="T1" fmla="*/ 0 h 195"/>
                  <a:gd name="T2" fmla="*/ 36 w 97"/>
                  <a:gd name="T3" fmla="*/ 0 h 195"/>
                  <a:gd name="T4" fmla="*/ 19 w 97"/>
                  <a:gd name="T5" fmla="*/ 0 h 195"/>
                  <a:gd name="T6" fmla="*/ 4 w 97"/>
                  <a:gd name="T7" fmla="*/ 0 h 195"/>
                  <a:gd name="T8" fmla="*/ 0 w 97"/>
                  <a:gd name="T9" fmla="*/ 2 h 195"/>
                  <a:gd name="T10" fmla="*/ 0 w 97"/>
                  <a:gd name="T11" fmla="*/ 20 h 195"/>
                  <a:gd name="T12" fmla="*/ 0 w 97"/>
                  <a:gd name="T13" fmla="*/ 36 h 195"/>
                  <a:gd name="T14" fmla="*/ 0 w 97"/>
                  <a:gd name="T15" fmla="*/ 41 h 195"/>
                  <a:gd name="T16" fmla="*/ 0 w 97"/>
                  <a:gd name="T17" fmla="*/ 44 h 195"/>
                  <a:gd name="T18" fmla="*/ 0 w 97"/>
                  <a:gd name="T19" fmla="*/ 103 h 195"/>
                  <a:gd name="T20" fmla="*/ 0 w 97"/>
                  <a:gd name="T21" fmla="*/ 144 h 195"/>
                  <a:gd name="T22" fmla="*/ 0 w 97"/>
                  <a:gd name="T23" fmla="*/ 170 h 195"/>
                  <a:gd name="T24" fmla="*/ 0 w 97"/>
                  <a:gd name="T25" fmla="*/ 185 h 195"/>
                  <a:gd name="T26" fmla="*/ 0 w 97"/>
                  <a:gd name="T27" fmla="*/ 192 h 195"/>
                  <a:gd name="T28" fmla="*/ 3 w 97"/>
                  <a:gd name="T29" fmla="*/ 195 h 195"/>
                  <a:gd name="T30" fmla="*/ 39 w 97"/>
                  <a:gd name="T31" fmla="*/ 195 h 195"/>
                  <a:gd name="T32" fmla="*/ 64 w 97"/>
                  <a:gd name="T33" fmla="*/ 195 h 195"/>
                  <a:gd name="T34" fmla="*/ 82 w 97"/>
                  <a:gd name="T35" fmla="*/ 195 h 195"/>
                  <a:gd name="T36" fmla="*/ 93 w 97"/>
                  <a:gd name="T37" fmla="*/ 195 h 195"/>
                  <a:gd name="T38" fmla="*/ 97 w 97"/>
                  <a:gd name="T39" fmla="*/ 192 h 195"/>
                  <a:gd name="T40" fmla="*/ 97 w 97"/>
                  <a:gd name="T41" fmla="*/ 142 h 195"/>
                  <a:gd name="T42" fmla="*/ 97 w 97"/>
                  <a:gd name="T43" fmla="*/ 99 h 195"/>
                  <a:gd name="T44" fmla="*/ 97 w 97"/>
                  <a:gd name="T45" fmla="*/ 70 h 195"/>
                  <a:gd name="T46" fmla="*/ 97 w 97"/>
                  <a:gd name="T47" fmla="*/ 53 h 195"/>
                  <a:gd name="T48" fmla="*/ 97 w 97"/>
                  <a:gd name="T49" fmla="*/ 44 h 195"/>
                  <a:gd name="T50" fmla="*/ 97 w 97"/>
                  <a:gd name="T51" fmla="*/ 41 h 195"/>
                  <a:gd name="T52" fmla="*/ 97 w 97"/>
                  <a:gd name="T53" fmla="*/ 19 h 195"/>
                  <a:gd name="T54" fmla="*/ 97 w 97"/>
                  <a:gd name="T55" fmla="*/ 7 h 195"/>
                  <a:gd name="T56" fmla="*/ 97 w 97"/>
                  <a:gd name="T57" fmla="*/ 3 h 195"/>
                  <a:gd name="T58" fmla="*/ 94 w 97"/>
                  <a:gd name="T59" fmla="*/ 0 h 195"/>
                  <a:gd name="T60" fmla="*/ 12 w 97"/>
                  <a:gd name="T61" fmla="*/ 23 h 195"/>
                  <a:gd name="T62" fmla="*/ 12 w 97"/>
                  <a:gd name="T63" fmla="*/ 20 h 195"/>
                  <a:gd name="T64" fmla="*/ 32 w 97"/>
                  <a:gd name="T65" fmla="*/ 19 h 195"/>
                  <a:gd name="T66" fmla="*/ 60 w 97"/>
                  <a:gd name="T67" fmla="*/ 19 h 195"/>
                  <a:gd name="T68" fmla="*/ 78 w 97"/>
                  <a:gd name="T69" fmla="*/ 19 h 195"/>
                  <a:gd name="T70" fmla="*/ 82 w 97"/>
                  <a:gd name="T71" fmla="*/ 19 h 195"/>
                  <a:gd name="T72" fmla="*/ 85 w 97"/>
                  <a:gd name="T73" fmla="*/ 24 h 195"/>
                  <a:gd name="T74" fmla="*/ 85 w 97"/>
                  <a:gd name="T75" fmla="*/ 30 h 195"/>
                  <a:gd name="T76" fmla="*/ 82 w 97"/>
                  <a:gd name="T77" fmla="*/ 33 h 195"/>
                  <a:gd name="T78" fmla="*/ 56 w 97"/>
                  <a:gd name="T79" fmla="*/ 33 h 195"/>
                  <a:gd name="T80" fmla="*/ 27 w 97"/>
                  <a:gd name="T81" fmla="*/ 33 h 195"/>
                  <a:gd name="T82" fmla="*/ 15 w 97"/>
                  <a:gd name="T83" fmla="*/ 33 h 195"/>
                  <a:gd name="T84" fmla="*/ 12 w 97"/>
                  <a:gd name="T85" fmla="*/ 32 h 195"/>
                  <a:gd name="T86" fmla="*/ 74 w 97"/>
                  <a:gd name="T87" fmla="*/ 91 h 195"/>
                  <a:gd name="T88" fmla="*/ 73 w 97"/>
                  <a:gd name="T89" fmla="*/ 81 h 195"/>
                  <a:gd name="T90" fmla="*/ 84 w 97"/>
                  <a:gd name="T91" fmla="*/ 83 h 195"/>
                  <a:gd name="T92" fmla="*/ 77 w 97"/>
                  <a:gd name="T93" fmla="*/ 92 h 195"/>
                  <a:gd name="T94" fmla="*/ 70 w 97"/>
                  <a:gd name="T95" fmla="*/ 67 h 195"/>
                  <a:gd name="T96" fmla="*/ 69 w 97"/>
                  <a:gd name="T97" fmla="*/ 58 h 195"/>
                  <a:gd name="T98" fmla="*/ 78 w 97"/>
                  <a:gd name="T99" fmla="*/ 53 h 195"/>
                  <a:gd name="T100" fmla="*/ 86 w 97"/>
                  <a:gd name="T101" fmla="*/ 62 h 195"/>
                  <a:gd name="T102" fmla="*/ 78 w 97"/>
                  <a:gd name="T103" fmla="*/ 7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95">
                    <a:moveTo>
                      <a:pt x="94" y="0"/>
                    </a:moveTo>
                    <a:lnTo>
                      <a:pt x="86" y="0"/>
                    </a:lnTo>
                    <a:lnTo>
                      <a:pt x="78" y="0"/>
                    </a:lnTo>
                    <a:lnTo>
                      <a:pt x="70" y="0"/>
                    </a:lnTo>
                    <a:lnTo>
                      <a:pt x="64" y="0"/>
                    </a:lnTo>
                    <a:lnTo>
                      <a:pt x="57" y="0"/>
                    </a:lnTo>
                    <a:lnTo>
                      <a:pt x="52" y="0"/>
                    </a:lnTo>
                    <a:lnTo>
                      <a:pt x="47" y="0"/>
                    </a:lnTo>
                    <a:lnTo>
                      <a:pt x="41" y="0"/>
                    </a:lnTo>
                    <a:lnTo>
                      <a:pt x="36" y="0"/>
                    </a:lnTo>
                    <a:lnTo>
                      <a:pt x="32" y="0"/>
                    </a:lnTo>
                    <a:lnTo>
                      <a:pt x="28" y="0"/>
                    </a:lnTo>
                    <a:lnTo>
                      <a:pt x="26" y="0"/>
                    </a:lnTo>
                    <a:lnTo>
                      <a:pt x="22" y="0"/>
                    </a:lnTo>
                    <a:lnTo>
                      <a:pt x="19" y="0"/>
                    </a:lnTo>
                    <a:lnTo>
                      <a:pt x="14" y="0"/>
                    </a:lnTo>
                    <a:lnTo>
                      <a:pt x="11" y="0"/>
                    </a:lnTo>
                    <a:lnTo>
                      <a:pt x="7" y="0"/>
                    </a:lnTo>
                    <a:lnTo>
                      <a:pt x="6" y="0"/>
                    </a:lnTo>
                    <a:lnTo>
                      <a:pt x="4" y="0"/>
                    </a:lnTo>
                    <a:lnTo>
                      <a:pt x="3" y="0"/>
                    </a:lnTo>
                    <a:lnTo>
                      <a:pt x="3" y="0"/>
                    </a:lnTo>
                    <a:lnTo>
                      <a:pt x="3" y="0"/>
                    </a:lnTo>
                    <a:lnTo>
                      <a:pt x="2" y="0"/>
                    </a:lnTo>
                    <a:lnTo>
                      <a:pt x="0" y="2"/>
                    </a:lnTo>
                    <a:lnTo>
                      <a:pt x="0" y="2"/>
                    </a:lnTo>
                    <a:lnTo>
                      <a:pt x="0" y="3"/>
                    </a:lnTo>
                    <a:lnTo>
                      <a:pt x="0" y="9"/>
                    </a:lnTo>
                    <a:lnTo>
                      <a:pt x="0" y="16"/>
                    </a:lnTo>
                    <a:lnTo>
                      <a:pt x="0" y="20"/>
                    </a:lnTo>
                    <a:lnTo>
                      <a:pt x="0" y="25"/>
                    </a:lnTo>
                    <a:lnTo>
                      <a:pt x="0" y="29"/>
                    </a:lnTo>
                    <a:lnTo>
                      <a:pt x="0" y="32"/>
                    </a:lnTo>
                    <a:lnTo>
                      <a:pt x="0" y="34"/>
                    </a:lnTo>
                    <a:lnTo>
                      <a:pt x="0" y="36"/>
                    </a:lnTo>
                    <a:lnTo>
                      <a:pt x="0" y="37"/>
                    </a:lnTo>
                    <a:lnTo>
                      <a:pt x="0" y="38"/>
                    </a:lnTo>
                    <a:lnTo>
                      <a:pt x="0" y="40"/>
                    </a:lnTo>
                    <a:lnTo>
                      <a:pt x="0" y="40"/>
                    </a:lnTo>
                    <a:lnTo>
                      <a:pt x="0" y="41"/>
                    </a:lnTo>
                    <a:lnTo>
                      <a:pt x="0" y="41"/>
                    </a:lnTo>
                    <a:lnTo>
                      <a:pt x="0" y="42"/>
                    </a:lnTo>
                    <a:lnTo>
                      <a:pt x="0" y="44"/>
                    </a:lnTo>
                    <a:lnTo>
                      <a:pt x="0" y="44"/>
                    </a:lnTo>
                    <a:lnTo>
                      <a:pt x="0" y="44"/>
                    </a:lnTo>
                    <a:lnTo>
                      <a:pt x="0" y="57"/>
                    </a:lnTo>
                    <a:lnTo>
                      <a:pt x="0" y="70"/>
                    </a:lnTo>
                    <a:lnTo>
                      <a:pt x="0" y="82"/>
                    </a:lnTo>
                    <a:lnTo>
                      <a:pt x="0" y="92"/>
                    </a:lnTo>
                    <a:lnTo>
                      <a:pt x="0" y="103"/>
                    </a:lnTo>
                    <a:lnTo>
                      <a:pt x="0" y="112"/>
                    </a:lnTo>
                    <a:lnTo>
                      <a:pt x="0" y="121"/>
                    </a:lnTo>
                    <a:lnTo>
                      <a:pt x="0" y="129"/>
                    </a:lnTo>
                    <a:lnTo>
                      <a:pt x="0" y="137"/>
                    </a:lnTo>
                    <a:lnTo>
                      <a:pt x="0" y="144"/>
                    </a:lnTo>
                    <a:lnTo>
                      <a:pt x="0" y="150"/>
                    </a:lnTo>
                    <a:lnTo>
                      <a:pt x="0" y="156"/>
                    </a:lnTo>
                    <a:lnTo>
                      <a:pt x="0" y="161"/>
                    </a:lnTo>
                    <a:lnTo>
                      <a:pt x="0" y="166"/>
                    </a:lnTo>
                    <a:lnTo>
                      <a:pt x="0" y="170"/>
                    </a:lnTo>
                    <a:lnTo>
                      <a:pt x="0" y="174"/>
                    </a:lnTo>
                    <a:lnTo>
                      <a:pt x="0" y="177"/>
                    </a:lnTo>
                    <a:lnTo>
                      <a:pt x="0" y="179"/>
                    </a:lnTo>
                    <a:lnTo>
                      <a:pt x="0" y="182"/>
                    </a:lnTo>
                    <a:lnTo>
                      <a:pt x="0" y="185"/>
                    </a:lnTo>
                    <a:lnTo>
                      <a:pt x="0" y="187"/>
                    </a:lnTo>
                    <a:lnTo>
                      <a:pt x="0" y="190"/>
                    </a:lnTo>
                    <a:lnTo>
                      <a:pt x="0" y="191"/>
                    </a:lnTo>
                    <a:lnTo>
                      <a:pt x="0" y="191"/>
                    </a:lnTo>
                    <a:lnTo>
                      <a:pt x="0" y="192"/>
                    </a:lnTo>
                    <a:lnTo>
                      <a:pt x="0" y="192"/>
                    </a:lnTo>
                    <a:lnTo>
                      <a:pt x="0" y="192"/>
                    </a:lnTo>
                    <a:lnTo>
                      <a:pt x="0" y="194"/>
                    </a:lnTo>
                    <a:lnTo>
                      <a:pt x="2" y="194"/>
                    </a:lnTo>
                    <a:lnTo>
                      <a:pt x="3" y="195"/>
                    </a:lnTo>
                    <a:lnTo>
                      <a:pt x="11" y="195"/>
                    </a:lnTo>
                    <a:lnTo>
                      <a:pt x="19" y="195"/>
                    </a:lnTo>
                    <a:lnTo>
                      <a:pt x="26" y="195"/>
                    </a:lnTo>
                    <a:lnTo>
                      <a:pt x="33" y="195"/>
                    </a:lnTo>
                    <a:lnTo>
                      <a:pt x="39" y="195"/>
                    </a:lnTo>
                    <a:lnTo>
                      <a:pt x="45" y="195"/>
                    </a:lnTo>
                    <a:lnTo>
                      <a:pt x="51" y="195"/>
                    </a:lnTo>
                    <a:lnTo>
                      <a:pt x="56" y="195"/>
                    </a:lnTo>
                    <a:lnTo>
                      <a:pt x="60" y="195"/>
                    </a:lnTo>
                    <a:lnTo>
                      <a:pt x="64" y="195"/>
                    </a:lnTo>
                    <a:lnTo>
                      <a:pt x="68" y="195"/>
                    </a:lnTo>
                    <a:lnTo>
                      <a:pt x="72" y="195"/>
                    </a:lnTo>
                    <a:lnTo>
                      <a:pt x="74" y="195"/>
                    </a:lnTo>
                    <a:lnTo>
                      <a:pt x="78" y="195"/>
                    </a:lnTo>
                    <a:lnTo>
                      <a:pt x="82" y="195"/>
                    </a:lnTo>
                    <a:lnTo>
                      <a:pt x="86" y="195"/>
                    </a:lnTo>
                    <a:lnTo>
                      <a:pt x="89" y="195"/>
                    </a:lnTo>
                    <a:lnTo>
                      <a:pt x="91" y="195"/>
                    </a:lnTo>
                    <a:lnTo>
                      <a:pt x="93" y="195"/>
                    </a:lnTo>
                    <a:lnTo>
                      <a:pt x="93" y="195"/>
                    </a:lnTo>
                    <a:lnTo>
                      <a:pt x="94" y="195"/>
                    </a:lnTo>
                    <a:lnTo>
                      <a:pt x="94" y="195"/>
                    </a:lnTo>
                    <a:lnTo>
                      <a:pt x="95" y="194"/>
                    </a:lnTo>
                    <a:lnTo>
                      <a:pt x="95" y="194"/>
                    </a:lnTo>
                    <a:lnTo>
                      <a:pt x="97" y="192"/>
                    </a:lnTo>
                    <a:lnTo>
                      <a:pt x="97" y="192"/>
                    </a:lnTo>
                    <a:lnTo>
                      <a:pt x="97" y="178"/>
                    </a:lnTo>
                    <a:lnTo>
                      <a:pt x="97" y="166"/>
                    </a:lnTo>
                    <a:lnTo>
                      <a:pt x="97" y="154"/>
                    </a:lnTo>
                    <a:lnTo>
                      <a:pt x="97" y="142"/>
                    </a:lnTo>
                    <a:lnTo>
                      <a:pt x="97" y="133"/>
                    </a:lnTo>
                    <a:lnTo>
                      <a:pt x="97" y="123"/>
                    </a:lnTo>
                    <a:lnTo>
                      <a:pt x="97" y="115"/>
                    </a:lnTo>
                    <a:lnTo>
                      <a:pt x="97" y="106"/>
                    </a:lnTo>
                    <a:lnTo>
                      <a:pt x="97" y="99"/>
                    </a:lnTo>
                    <a:lnTo>
                      <a:pt x="97" y="92"/>
                    </a:lnTo>
                    <a:lnTo>
                      <a:pt x="97" y="86"/>
                    </a:lnTo>
                    <a:lnTo>
                      <a:pt x="97" y="79"/>
                    </a:lnTo>
                    <a:lnTo>
                      <a:pt x="97" y="74"/>
                    </a:lnTo>
                    <a:lnTo>
                      <a:pt x="97" y="70"/>
                    </a:lnTo>
                    <a:lnTo>
                      <a:pt x="97" y="66"/>
                    </a:lnTo>
                    <a:lnTo>
                      <a:pt x="97" y="62"/>
                    </a:lnTo>
                    <a:lnTo>
                      <a:pt x="97" y="58"/>
                    </a:lnTo>
                    <a:lnTo>
                      <a:pt x="97" y="56"/>
                    </a:lnTo>
                    <a:lnTo>
                      <a:pt x="97" y="53"/>
                    </a:lnTo>
                    <a:lnTo>
                      <a:pt x="97" y="52"/>
                    </a:lnTo>
                    <a:lnTo>
                      <a:pt x="97" y="48"/>
                    </a:lnTo>
                    <a:lnTo>
                      <a:pt x="97" y="46"/>
                    </a:lnTo>
                    <a:lnTo>
                      <a:pt x="97" y="45"/>
                    </a:lnTo>
                    <a:lnTo>
                      <a:pt x="97" y="44"/>
                    </a:lnTo>
                    <a:lnTo>
                      <a:pt x="97" y="44"/>
                    </a:lnTo>
                    <a:lnTo>
                      <a:pt x="97" y="44"/>
                    </a:lnTo>
                    <a:lnTo>
                      <a:pt x="97" y="42"/>
                    </a:lnTo>
                    <a:lnTo>
                      <a:pt x="97" y="41"/>
                    </a:lnTo>
                    <a:lnTo>
                      <a:pt x="97" y="41"/>
                    </a:lnTo>
                    <a:lnTo>
                      <a:pt x="97" y="41"/>
                    </a:lnTo>
                    <a:lnTo>
                      <a:pt x="97" y="34"/>
                    </a:lnTo>
                    <a:lnTo>
                      <a:pt x="97" y="28"/>
                    </a:lnTo>
                    <a:lnTo>
                      <a:pt x="97" y="24"/>
                    </a:lnTo>
                    <a:lnTo>
                      <a:pt x="97" y="19"/>
                    </a:lnTo>
                    <a:lnTo>
                      <a:pt x="97" y="15"/>
                    </a:lnTo>
                    <a:lnTo>
                      <a:pt x="97" y="12"/>
                    </a:lnTo>
                    <a:lnTo>
                      <a:pt x="97" y="9"/>
                    </a:lnTo>
                    <a:lnTo>
                      <a:pt x="97" y="8"/>
                    </a:lnTo>
                    <a:lnTo>
                      <a:pt x="97" y="7"/>
                    </a:lnTo>
                    <a:lnTo>
                      <a:pt x="97" y="5"/>
                    </a:lnTo>
                    <a:lnTo>
                      <a:pt x="97" y="4"/>
                    </a:lnTo>
                    <a:lnTo>
                      <a:pt x="97" y="4"/>
                    </a:lnTo>
                    <a:lnTo>
                      <a:pt x="97" y="3"/>
                    </a:lnTo>
                    <a:lnTo>
                      <a:pt x="97" y="3"/>
                    </a:lnTo>
                    <a:lnTo>
                      <a:pt x="97" y="2"/>
                    </a:lnTo>
                    <a:lnTo>
                      <a:pt x="95" y="2"/>
                    </a:lnTo>
                    <a:lnTo>
                      <a:pt x="95" y="0"/>
                    </a:lnTo>
                    <a:lnTo>
                      <a:pt x="94" y="0"/>
                    </a:lnTo>
                    <a:lnTo>
                      <a:pt x="94" y="0"/>
                    </a:lnTo>
                    <a:close/>
                    <a:moveTo>
                      <a:pt x="12" y="30"/>
                    </a:moveTo>
                    <a:lnTo>
                      <a:pt x="12" y="27"/>
                    </a:lnTo>
                    <a:lnTo>
                      <a:pt x="12" y="25"/>
                    </a:lnTo>
                    <a:lnTo>
                      <a:pt x="12" y="24"/>
                    </a:lnTo>
                    <a:lnTo>
                      <a:pt x="12" y="23"/>
                    </a:lnTo>
                    <a:lnTo>
                      <a:pt x="12" y="21"/>
                    </a:lnTo>
                    <a:lnTo>
                      <a:pt x="12" y="21"/>
                    </a:lnTo>
                    <a:lnTo>
                      <a:pt x="12" y="21"/>
                    </a:lnTo>
                    <a:lnTo>
                      <a:pt x="12" y="20"/>
                    </a:lnTo>
                    <a:lnTo>
                      <a:pt x="12" y="20"/>
                    </a:lnTo>
                    <a:lnTo>
                      <a:pt x="14" y="19"/>
                    </a:lnTo>
                    <a:lnTo>
                      <a:pt x="14" y="19"/>
                    </a:lnTo>
                    <a:lnTo>
                      <a:pt x="20" y="19"/>
                    </a:lnTo>
                    <a:lnTo>
                      <a:pt x="27" y="19"/>
                    </a:lnTo>
                    <a:lnTo>
                      <a:pt x="32" y="19"/>
                    </a:lnTo>
                    <a:lnTo>
                      <a:pt x="37" y="19"/>
                    </a:lnTo>
                    <a:lnTo>
                      <a:pt x="41" y="19"/>
                    </a:lnTo>
                    <a:lnTo>
                      <a:pt x="45" y="19"/>
                    </a:lnTo>
                    <a:lnTo>
                      <a:pt x="53" y="19"/>
                    </a:lnTo>
                    <a:lnTo>
                      <a:pt x="60" y="19"/>
                    </a:lnTo>
                    <a:lnTo>
                      <a:pt x="66" y="19"/>
                    </a:lnTo>
                    <a:lnTo>
                      <a:pt x="70" y="19"/>
                    </a:lnTo>
                    <a:lnTo>
                      <a:pt x="74" y="19"/>
                    </a:lnTo>
                    <a:lnTo>
                      <a:pt x="77" y="19"/>
                    </a:lnTo>
                    <a:lnTo>
                      <a:pt x="78" y="19"/>
                    </a:lnTo>
                    <a:lnTo>
                      <a:pt x="81" y="19"/>
                    </a:lnTo>
                    <a:lnTo>
                      <a:pt x="81" y="19"/>
                    </a:lnTo>
                    <a:lnTo>
                      <a:pt x="82" y="19"/>
                    </a:lnTo>
                    <a:lnTo>
                      <a:pt x="82" y="19"/>
                    </a:lnTo>
                    <a:lnTo>
                      <a:pt x="82" y="19"/>
                    </a:lnTo>
                    <a:lnTo>
                      <a:pt x="84" y="19"/>
                    </a:lnTo>
                    <a:lnTo>
                      <a:pt x="85" y="20"/>
                    </a:lnTo>
                    <a:lnTo>
                      <a:pt x="85" y="20"/>
                    </a:lnTo>
                    <a:lnTo>
                      <a:pt x="85" y="21"/>
                    </a:lnTo>
                    <a:lnTo>
                      <a:pt x="85" y="24"/>
                    </a:lnTo>
                    <a:lnTo>
                      <a:pt x="85" y="27"/>
                    </a:lnTo>
                    <a:lnTo>
                      <a:pt x="85" y="28"/>
                    </a:lnTo>
                    <a:lnTo>
                      <a:pt x="85" y="29"/>
                    </a:lnTo>
                    <a:lnTo>
                      <a:pt x="85" y="29"/>
                    </a:lnTo>
                    <a:lnTo>
                      <a:pt x="85" y="30"/>
                    </a:lnTo>
                    <a:lnTo>
                      <a:pt x="85" y="30"/>
                    </a:lnTo>
                    <a:lnTo>
                      <a:pt x="85" y="30"/>
                    </a:lnTo>
                    <a:lnTo>
                      <a:pt x="85" y="32"/>
                    </a:lnTo>
                    <a:lnTo>
                      <a:pt x="84" y="32"/>
                    </a:lnTo>
                    <a:lnTo>
                      <a:pt x="82" y="33"/>
                    </a:lnTo>
                    <a:lnTo>
                      <a:pt x="76" y="33"/>
                    </a:lnTo>
                    <a:lnTo>
                      <a:pt x="70" y="33"/>
                    </a:lnTo>
                    <a:lnTo>
                      <a:pt x="65" y="33"/>
                    </a:lnTo>
                    <a:lnTo>
                      <a:pt x="60" y="33"/>
                    </a:lnTo>
                    <a:lnTo>
                      <a:pt x="56" y="33"/>
                    </a:lnTo>
                    <a:lnTo>
                      <a:pt x="51" y="33"/>
                    </a:lnTo>
                    <a:lnTo>
                      <a:pt x="43" y="33"/>
                    </a:lnTo>
                    <a:lnTo>
                      <a:pt x="36" y="33"/>
                    </a:lnTo>
                    <a:lnTo>
                      <a:pt x="31" y="33"/>
                    </a:lnTo>
                    <a:lnTo>
                      <a:pt x="27" y="33"/>
                    </a:lnTo>
                    <a:lnTo>
                      <a:pt x="23" y="33"/>
                    </a:lnTo>
                    <a:lnTo>
                      <a:pt x="20" y="33"/>
                    </a:lnTo>
                    <a:lnTo>
                      <a:pt x="18" y="33"/>
                    </a:lnTo>
                    <a:lnTo>
                      <a:pt x="16" y="33"/>
                    </a:lnTo>
                    <a:lnTo>
                      <a:pt x="15" y="33"/>
                    </a:lnTo>
                    <a:lnTo>
                      <a:pt x="15" y="33"/>
                    </a:lnTo>
                    <a:lnTo>
                      <a:pt x="15" y="33"/>
                    </a:lnTo>
                    <a:lnTo>
                      <a:pt x="14" y="33"/>
                    </a:lnTo>
                    <a:lnTo>
                      <a:pt x="14" y="32"/>
                    </a:lnTo>
                    <a:lnTo>
                      <a:pt x="12" y="32"/>
                    </a:lnTo>
                    <a:lnTo>
                      <a:pt x="12" y="30"/>
                    </a:lnTo>
                    <a:lnTo>
                      <a:pt x="12" y="30"/>
                    </a:lnTo>
                    <a:lnTo>
                      <a:pt x="12" y="30"/>
                    </a:lnTo>
                    <a:close/>
                    <a:moveTo>
                      <a:pt x="77" y="92"/>
                    </a:moveTo>
                    <a:lnTo>
                      <a:pt x="74" y="91"/>
                    </a:lnTo>
                    <a:lnTo>
                      <a:pt x="73" y="90"/>
                    </a:lnTo>
                    <a:lnTo>
                      <a:pt x="72" y="88"/>
                    </a:lnTo>
                    <a:lnTo>
                      <a:pt x="70" y="86"/>
                    </a:lnTo>
                    <a:lnTo>
                      <a:pt x="72" y="83"/>
                    </a:lnTo>
                    <a:lnTo>
                      <a:pt x="73" y="81"/>
                    </a:lnTo>
                    <a:lnTo>
                      <a:pt x="74" y="79"/>
                    </a:lnTo>
                    <a:lnTo>
                      <a:pt x="77" y="79"/>
                    </a:lnTo>
                    <a:lnTo>
                      <a:pt x="80" y="79"/>
                    </a:lnTo>
                    <a:lnTo>
                      <a:pt x="82" y="81"/>
                    </a:lnTo>
                    <a:lnTo>
                      <a:pt x="84" y="83"/>
                    </a:lnTo>
                    <a:lnTo>
                      <a:pt x="84" y="86"/>
                    </a:lnTo>
                    <a:lnTo>
                      <a:pt x="84" y="88"/>
                    </a:lnTo>
                    <a:lnTo>
                      <a:pt x="82" y="90"/>
                    </a:lnTo>
                    <a:lnTo>
                      <a:pt x="80" y="91"/>
                    </a:lnTo>
                    <a:lnTo>
                      <a:pt x="77" y="92"/>
                    </a:lnTo>
                    <a:lnTo>
                      <a:pt x="77" y="92"/>
                    </a:lnTo>
                    <a:close/>
                    <a:moveTo>
                      <a:pt x="77" y="70"/>
                    </a:moveTo>
                    <a:lnTo>
                      <a:pt x="76" y="70"/>
                    </a:lnTo>
                    <a:lnTo>
                      <a:pt x="74" y="70"/>
                    </a:lnTo>
                    <a:lnTo>
                      <a:pt x="70" y="67"/>
                    </a:lnTo>
                    <a:lnTo>
                      <a:pt x="69" y="65"/>
                    </a:lnTo>
                    <a:lnTo>
                      <a:pt x="69" y="63"/>
                    </a:lnTo>
                    <a:lnTo>
                      <a:pt x="69" y="62"/>
                    </a:lnTo>
                    <a:lnTo>
                      <a:pt x="69" y="59"/>
                    </a:lnTo>
                    <a:lnTo>
                      <a:pt x="69" y="58"/>
                    </a:lnTo>
                    <a:lnTo>
                      <a:pt x="70" y="56"/>
                    </a:lnTo>
                    <a:lnTo>
                      <a:pt x="74" y="54"/>
                    </a:lnTo>
                    <a:lnTo>
                      <a:pt x="76" y="53"/>
                    </a:lnTo>
                    <a:lnTo>
                      <a:pt x="77" y="53"/>
                    </a:lnTo>
                    <a:lnTo>
                      <a:pt x="78" y="53"/>
                    </a:lnTo>
                    <a:lnTo>
                      <a:pt x="81" y="54"/>
                    </a:lnTo>
                    <a:lnTo>
                      <a:pt x="84" y="56"/>
                    </a:lnTo>
                    <a:lnTo>
                      <a:pt x="85" y="58"/>
                    </a:lnTo>
                    <a:lnTo>
                      <a:pt x="86" y="59"/>
                    </a:lnTo>
                    <a:lnTo>
                      <a:pt x="86" y="62"/>
                    </a:lnTo>
                    <a:lnTo>
                      <a:pt x="86" y="63"/>
                    </a:lnTo>
                    <a:lnTo>
                      <a:pt x="85" y="65"/>
                    </a:lnTo>
                    <a:lnTo>
                      <a:pt x="84" y="67"/>
                    </a:lnTo>
                    <a:lnTo>
                      <a:pt x="81" y="70"/>
                    </a:lnTo>
                    <a:lnTo>
                      <a:pt x="78" y="70"/>
                    </a:lnTo>
                    <a:lnTo>
                      <a:pt x="77" y="70"/>
                    </a:lnTo>
                    <a:lnTo>
                      <a:pt x="77" y="7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Freeform 10"/>
              <p:cNvSpPr>
                <a:spLocks noEditPoints="1"/>
              </p:cNvSpPr>
              <p:nvPr/>
            </p:nvSpPr>
            <p:spPr bwMode="auto">
              <a:xfrm>
                <a:off x="2542" y="1831"/>
                <a:ext cx="276" cy="233"/>
              </a:xfrm>
              <a:custGeom>
                <a:avLst/>
                <a:gdLst>
                  <a:gd name="T0" fmla="*/ 211 w 276"/>
                  <a:gd name="T1" fmla="*/ 0 h 233"/>
                  <a:gd name="T2" fmla="*/ 132 w 276"/>
                  <a:gd name="T3" fmla="*/ 0 h 233"/>
                  <a:gd name="T4" fmla="*/ 63 w 276"/>
                  <a:gd name="T5" fmla="*/ 0 h 233"/>
                  <a:gd name="T6" fmla="*/ 26 w 276"/>
                  <a:gd name="T7" fmla="*/ 0 h 233"/>
                  <a:gd name="T8" fmla="*/ 12 w 276"/>
                  <a:gd name="T9" fmla="*/ 0 h 233"/>
                  <a:gd name="T10" fmla="*/ 5 w 276"/>
                  <a:gd name="T11" fmla="*/ 0 h 233"/>
                  <a:gd name="T12" fmla="*/ 0 w 276"/>
                  <a:gd name="T13" fmla="*/ 41 h 233"/>
                  <a:gd name="T14" fmla="*/ 0 w 276"/>
                  <a:gd name="T15" fmla="*/ 115 h 233"/>
                  <a:gd name="T16" fmla="*/ 0 w 276"/>
                  <a:gd name="T17" fmla="*/ 161 h 233"/>
                  <a:gd name="T18" fmla="*/ 0 w 276"/>
                  <a:gd name="T19" fmla="*/ 183 h 233"/>
                  <a:gd name="T20" fmla="*/ 0 w 276"/>
                  <a:gd name="T21" fmla="*/ 192 h 233"/>
                  <a:gd name="T22" fmla="*/ 5 w 276"/>
                  <a:gd name="T23" fmla="*/ 200 h 233"/>
                  <a:gd name="T24" fmla="*/ 37 w 276"/>
                  <a:gd name="T25" fmla="*/ 201 h 233"/>
                  <a:gd name="T26" fmla="*/ 66 w 276"/>
                  <a:gd name="T27" fmla="*/ 201 h 233"/>
                  <a:gd name="T28" fmla="*/ 90 w 276"/>
                  <a:gd name="T29" fmla="*/ 201 h 233"/>
                  <a:gd name="T30" fmla="*/ 94 w 276"/>
                  <a:gd name="T31" fmla="*/ 205 h 233"/>
                  <a:gd name="T32" fmla="*/ 94 w 276"/>
                  <a:gd name="T33" fmla="*/ 215 h 233"/>
                  <a:gd name="T34" fmla="*/ 79 w 276"/>
                  <a:gd name="T35" fmla="*/ 228 h 233"/>
                  <a:gd name="T36" fmla="*/ 87 w 276"/>
                  <a:gd name="T37" fmla="*/ 233 h 233"/>
                  <a:gd name="T38" fmla="*/ 144 w 276"/>
                  <a:gd name="T39" fmla="*/ 233 h 233"/>
                  <a:gd name="T40" fmla="*/ 178 w 276"/>
                  <a:gd name="T41" fmla="*/ 233 h 233"/>
                  <a:gd name="T42" fmla="*/ 197 w 276"/>
                  <a:gd name="T43" fmla="*/ 233 h 233"/>
                  <a:gd name="T44" fmla="*/ 204 w 276"/>
                  <a:gd name="T45" fmla="*/ 233 h 233"/>
                  <a:gd name="T46" fmla="*/ 191 w 276"/>
                  <a:gd name="T47" fmla="*/ 219 h 233"/>
                  <a:gd name="T48" fmla="*/ 187 w 276"/>
                  <a:gd name="T49" fmla="*/ 211 h 233"/>
                  <a:gd name="T50" fmla="*/ 187 w 276"/>
                  <a:gd name="T51" fmla="*/ 201 h 233"/>
                  <a:gd name="T52" fmla="*/ 224 w 276"/>
                  <a:gd name="T53" fmla="*/ 201 h 233"/>
                  <a:gd name="T54" fmla="*/ 252 w 276"/>
                  <a:gd name="T55" fmla="*/ 201 h 233"/>
                  <a:gd name="T56" fmla="*/ 266 w 276"/>
                  <a:gd name="T57" fmla="*/ 201 h 233"/>
                  <a:gd name="T58" fmla="*/ 274 w 276"/>
                  <a:gd name="T59" fmla="*/ 196 h 233"/>
                  <a:gd name="T60" fmla="*/ 276 w 276"/>
                  <a:gd name="T61" fmla="*/ 132 h 233"/>
                  <a:gd name="T62" fmla="*/ 276 w 276"/>
                  <a:gd name="T63" fmla="*/ 68 h 233"/>
                  <a:gd name="T64" fmla="*/ 276 w 276"/>
                  <a:gd name="T65" fmla="*/ 32 h 233"/>
                  <a:gd name="T66" fmla="*/ 276 w 276"/>
                  <a:gd name="T67" fmla="*/ 14 h 233"/>
                  <a:gd name="T68" fmla="*/ 276 w 276"/>
                  <a:gd name="T69" fmla="*/ 8 h 233"/>
                  <a:gd name="T70" fmla="*/ 266 w 276"/>
                  <a:gd name="T71" fmla="*/ 0 h 233"/>
                  <a:gd name="T72" fmla="*/ 252 w 276"/>
                  <a:gd name="T73" fmla="*/ 187 h 233"/>
                  <a:gd name="T74" fmla="*/ 161 w 276"/>
                  <a:gd name="T75" fmla="*/ 187 h 233"/>
                  <a:gd name="T76" fmla="*/ 88 w 276"/>
                  <a:gd name="T77" fmla="*/ 187 h 233"/>
                  <a:gd name="T78" fmla="*/ 47 w 276"/>
                  <a:gd name="T79" fmla="*/ 187 h 233"/>
                  <a:gd name="T80" fmla="*/ 29 w 276"/>
                  <a:gd name="T81" fmla="*/ 187 h 233"/>
                  <a:gd name="T82" fmla="*/ 24 w 276"/>
                  <a:gd name="T83" fmla="*/ 187 h 233"/>
                  <a:gd name="T84" fmla="*/ 16 w 276"/>
                  <a:gd name="T85" fmla="*/ 151 h 233"/>
                  <a:gd name="T86" fmla="*/ 16 w 276"/>
                  <a:gd name="T87" fmla="*/ 88 h 233"/>
                  <a:gd name="T88" fmla="*/ 16 w 276"/>
                  <a:gd name="T89" fmla="*/ 50 h 233"/>
                  <a:gd name="T90" fmla="*/ 16 w 276"/>
                  <a:gd name="T91" fmla="*/ 30 h 233"/>
                  <a:gd name="T92" fmla="*/ 16 w 276"/>
                  <a:gd name="T93" fmla="*/ 22 h 233"/>
                  <a:gd name="T94" fmla="*/ 34 w 276"/>
                  <a:gd name="T95" fmla="*/ 14 h 233"/>
                  <a:gd name="T96" fmla="*/ 129 w 276"/>
                  <a:gd name="T97" fmla="*/ 14 h 233"/>
                  <a:gd name="T98" fmla="*/ 197 w 276"/>
                  <a:gd name="T99" fmla="*/ 14 h 233"/>
                  <a:gd name="T100" fmla="*/ 233 w 276"/>
                  <a:gd name="T101" fmla="*/ 14 h 233"/>
                  <a:gd name="T102" fmla="*/ 248 w 276"/>
                  <a:gd name="T103" fmla="*/ 14 h 233"/>
                  <a:gd name="T104" fmla="*/ 255 w 276"/>
                  <a:gd name="T105" fmla="*/ 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33">
                    <a:moveTo>
                      <a:pt x="266" y="0"/>
                    </a:moveTo>
                    <a:lnTo>
                      <a:pt x="255" y="0"/>
                    </a:lnTo>
                    <a:lnTo>
                      <a:pt x="243" y="0"/>
                    </a:lnTo>
                    <a:lnTo>
                      <a:pt x="232" y="0"/>
                    </a:lnTo>
                    <a:lnTo>
                      <a:pt x="222" y="0"/>
                    </a:lnTo>
                    <a:lnTo>
                      <a:pt x="211" y="0"/>
                    </a:lnTo>
                    <a:lnTo>
                      <a:pt x="200" y="0"/>
                    </a:lnTo>
                    <a:lnTo>
                      <a:pt x="191" y="0"/>
                    </a:lnTo>
                    <a:lnTo>
                      <a:pt x="182" y="0"/>
                    </a:lnTo>
                    <a:lnTo>
                      <a:pt x="164" y="0"/>
                    </a:lnTo>
                    <a:lnTo>
                      <a:pt x="148" y="0"/>
                    </a:lnTo>
                    <a:lnTo>
                      <a:pt x="132" y="0"/>
                    </a:lnTo>
                    <a:lnTo>
                      <a:pt x="117" y="0"/>
                    </a:lnTo>
                    <a:lnTo>
                      <a:pt x="106" y="0"/>
                    </a:lnTo>
                    <a:lnTo>
                      <a:pt x="92" y="0"/>
                    </a:lnTo>
                    <a:lnTo>
                      <a:pt x="82" y="0"/>
                    </a:lnTo>
                    <a:lnTo>
                      <a:pt x="73" y="0"/>
                    </a:lnTo>
                    <a:lnTo>
                      <a:pt x="63" y="0"/>
                    </a:lnTo>
                    <a:lnTo>
                      <a:pt x="55" y="0"/>
                    </a:lnTo>
                    <a:lnTo>
                      <a:pt x="47" y="0"/>
                    </a:lnTo>
                    <a:lnTo>
                      <a:pt x="41" y="0"/>
                    </a:lnTo>
                    <a:lnTo>
                      <a:pt x="36" y="0"/>
                    </a:lnTo>
                    <a:lnTo>
                      <a:pt x="30" y="0"/>
                    </a:lnTo>
                    <a:lnTo>
                      <a:pt x="26" y="0"/>
                    </a:lnTo>
                    <a:lnTo>
                      <a:pt x="22" y="0"/>
                    </a:lnTo>
                    <a:lnTo>
                      <a:pt x="20" y="0"/>
                    </a:lnTo>
                    <a:lnTo>
                      <a:pt x="17" y="0"/>
                    </a:lnTo>
                    <a:lnTo>
                      <a:pt x="15" y="0"/>
                    </a:lnTo>
                    <a:lnTo>
                      <a:pt x="13" y="0"/>
                    </a:lnTo>
                    <a:lnTo>
                      <a:pt x="12" y="0"/>
                    </a:lnTo>
                    <a:lnTo>
                      <a:pt x="11" y="0"/>
                    </a:lnTo>
                    <a:lnTo>
                      <a:pt x="9" y="0"/>
                    </a:lnTo>
                    <a:lnTo>
                      <a:pt x="9" y="0"/>
                    </a:lnTo>
                    <a:lnTo>
                      <a:pt x="9" y="0"/>
                    </a:lnTo>
                    <a:lnTo>
                      <a:pt x="8" y="0"/>
                    </a:lnTo>
                    <a:lnTo>
                      <a:pt x="5" y="0"/>
                    </a:lnTo>
                    <a:lnTo>
                      <a:pt x="3" y="3"/>
                    </a:lnTo>
                    <a:lnTo>
                      <a:pt x="1" y="5"/>
                    </a:lnTo>
                    <a:lnTo>
                      <a:pt x="0" y="7"/>
                    </a:lnTo>
                    <a:lnTo>
                      <a:pt x="0" y="8"/>
                    </a:lnTo>
                    <a:lnTo>
                      <a:pt x="0" y="25"/>
                    </a:lnTo>
                    <a:lnTo>
                      <a:pt x="0" y="41"/>
                    </a:lnTo>
                    <a:lnTo>
                      <a:pt x="0" y="55"/>
                    </a:lnTo>
                    <a:lnTo>
                      <a:pt x="0" y="70"/>
                    </a:lnTo>
                    <a:lnTo>
                      <a:pt x="0" y="82"/>
                    </a:lnTo>
                    <a:lnTo>
                      <a:pt x="0" y="94"/>
                    </a:lnTo>
                    <a:lnTo>
                      <a:pt x="0" y="105"/>
                    </a:lnTo>
                    <a:lnTo>
                      <a:pt x="0" y="115"/>
                    </a:lnTo>
                    <a:lnTo>
                      <a:pt x="0" y="124"/>
                    </a:lnTo>
                    <a:lnTo>
                      <a:pt x="0" y="133"/>
                    </a:lnTo>
                    <a:lnTo>
                      <a:pt x="0" y="141"/>
                    </a:lnTo>
                    <a:lnTo>
                      <a:pt x="0" y="147"/>
                    </a:lnTo>
                    <a:lnTo>
                      <a:pt x="0" y="154"/>
                    </a:lnTo>
                    <a:lnTo>
                      <a:pt x="0" y="161"/>
                    </a:lnTo>
                    <a:lnTo>
                      <a:pt x="0" y="165"/>
                    </a:lnTo>
                    <a:lnTo>
                      <a:pt x="0" y="170"/>
                    </a:lnTo>
                    <a:lnTo>
                      <a:pt x="0" y="174"/>
                    </a:lnTo>
                    <a:lnTo>
                      <a:pt x="0" y="178"/>
                    </a:lnTo>
                    <a:lnTo>
                      <a:pt x="0" y="180"/>
                    </a:lnTo>
                    <a:lnTo>
                      <a:pt x="0" y="183"/>
                    </a:lnTo>
                    <a:lnTo>
                      <a:pt x="0" y="186"/>
                    </a:lnTo>
                    <a:lnTo>
                      <a:pt x="0" y="187"/>
                    </a:lnTo>
                    <a:lnTo>
                      <a:pt x="0" y="188"/>
                    </a:lnTo>
                    <a:lnTo>
                      <a:pt x="0" y="190"/>
                    </a:lnTo>
                    <a:lnTo>
                      <a:pt x="0" y="192"/>
                    </a:lnTo>
                    <a:lnTo>
                      <a:pt x="0" y="192"/>
                    </a:lnTo>
                    <a:lnTo>
                      <a:pt x="0" y="192"/>
                    </a:lnTo>
                    <a:lnTo>
                      <a:pt x="0" y="192"/>
                    </a:lnTo>
                    <a:lnTo>
                      <a:pt x="0" y="195"/>
                    </a:lnTo>
                    <a:lnTo>
                      <a:pt x="1" y="196"/>
                    </a:lnTo>
                    <a:lnTo>
                      <a:pt x="3" y="199"/>
                    </a:lnTo>
                    <a:lnTo>
                      <a:pt x="5" y="200"/>
                    </a:lnTo>
                    <a:lnTo>
                      <a:pt x="8" y="201"/>
                    </a:lnTo>
                    <a:lnTo>
                      <a:pt x="9" y="201"/>
                    </a:lnTo>
                    <a:lnTo>
                      <a:pt x="17" y="201"/>
                    </a:lnTo>
                    <a:lnTo>
                      <a:pt x="24" y="201"/>
                    </a:lnTo>
                    <a:lnTo>
                      <a:pt x="32" y="201"/>
                    </a:lnTo>
                    <a:lnTo>
                      <a:pt x="37" y="201"/>
                    </a:lnTo>
                    <a:lnTo>
                      <a:pt x="44" y="201"/>
                    </a:lnTo>
                    <a:lnTo>
                      <a:pt x="49" y="201"/>
                    </a:lnTo>
                    <a:lnTo>
                      <a:pt x="54" y="201"/>
                    </a:lnTo>
                    <a:lnTo>
                      <a:pt x="58" y="201"/>
                    </a:lnTo>
                    <a:lnTo>
                      <a:pt x="62" y="201"/>
                    </a:lnTo>
                    <a:lnTo>
                      <a:pt x="66" y="201"/>
                    </a:lnTo>
                    <a:lnTo>
                      <a:pt x="70" y="201"/>
                    </a:lnTo>
                    <a:lnTo>
                      <a:pt x="74" y="201"/>
                    </a:lnTo>
                    <a:lnTo>
                      <a:pt x="79" y="201"/>
                    </a:lnTo>
                    <a:lnTo>
                      <a:pt x="83" y="201"/>
                    </a:lnTo>
                    <a:lnTo>
                      <a:pt x="87" y="201"/>
                    </a:lnTo>
                    <a:lnTo>
                      <a:pt x="90" y="201"/>
                    </a:lnTo>
                    <a:lnTo>
                      <a:pt x="91" y="201"/>
                    </a:lnTo>
                    <a:lnTo>
                      <a:pt x="92" y="201"/>
                    </a:lnTo>
                    <a:lnTo>
                      <a:pt x="94" y="201"/>
                    </a:lnTo>
                    <a:lnTo>
                      <a:pt x="94" y="201"/>
                    </a:lnTo>
                    <a:lnTo>
                      <a:pt x="94" y="201"/>
                    </a:lnTo>
                    <a:lnTo>
                      <a:pt x="94" y="205"/>
                    </a:lnTo>
                    <a:lnTo>
                      <a:pt x="94" y="209"/>
                    </a:lnTo>
                    <a:lnTo>
                      <a:pt x="94" y="212"/>
                    </a:lnTo>
                    <a:lnTo>
                      <a:pt x="94" y="213"/>
                    </a:lnTo>
                    <a:lnTo>
                      <a:pt x="94" y="215"/>
                    </a:lnTo>
                    <a:lnTo>
                      <a:pt x="94" y="215"/>
                    </a:lnTo>
                    <a:lnTo>
                      <a:pt x="94" y="215"/>
                    </a:lnTo>
                    <a:lnTo>
                      <a:pt x="91" y="219"/>
                    </a:lnTo>
                    <a:lnTo>
                      <a:pt x="88" y="221"/>
                    </a:lnTo>
                    <a:lnTo>
                      <a:pt x="86" y="223"/>
                    </a:lnTo>
                    <a:lnTo>
                      <a:pt x="83" y="225"/>
                    </a:lnTo>
                    <a:lnTo>
                      <a:pt x="82" y="227"/>
                    </a:lnTo>
                    <a:lnTo>
                      <a:pt x="79" y="228"/>
                    </a:lnTo>
                    <a:lnTo>
                      <a:pt x="78" y="230"/>
                    </a:lnTo>
                    <a:lnTo>
                      <a:pt x="76" y="232"/>
                    </a:lnTo>
                    <a:lnTo>
                      <a:pt x="75" y="232"/>
                    </a:lnTo>
                    <a:lnTo>
                      <a:pt x="75" y="233"/>
                    </a:lnTo>
                    <a:lnTo>
                      <a:pt x="75" y="233"/>
                    </a:lnTo>
                    <a:lnTo>
                      <a:pt x="87" y="233"/>
                    </a:lnTo>
                    <a:lnTo>
                      <a:pt x="98" y="233"/>
                    </a:lnTo>
                    <a:lnTo>
                      <a:pt x="108" y="233"/>
                    </a:lnTo>
                    <a:lnTo>
                      <a:pt x="119" y="233"/>
                    </a:lnTo>
                    <a:lnTo>
                      <a:pt x="127" y="233"/>
                    </a:lnTo>
                    <a:lnTo>
                      <a:pt x="136" y="233"/>
                    </a:lnTo>
                    <a:lnTo>
                      <a:pt x="144" y="233"/>
                    </a:lnTo>
                    <a:lnTo>
                      <a:pt x="150" y="233"/>
                    </a:lnTo>
                    <a:lnTo>
                      <a:pt x="157" y="233"/>
                    </a:lnTo>
                    <a:lnTo>
                      <a:pt x="162" y="233"/>
                    </a:lnTo>
                    <a:lnTo>
                      <a:pt x="169" y="233"/>
                    </a:lnTo>
                    <a:lnTo>
                      <a:pt x="173" y="233"/>
                    </a:lnTo>
                    <a:lnTo>
                      <a:pt x="178" y="233"/>
                    </a:lnTo>
                    <a:lnTo>
                      <a:pt x="182" y="233"/>
                    </a:lnTo>
                    <a:lnTo>
                      <a:pt x="186" y="233"/>
                    </a:lnTo>
                    <a:lnTo>
                      <a:pt x="189" y="233"/>
                    </a:lnTo>
                    <a:lnTo>
                      <a:pt x="191" y="233"/>
                    </a:lnTo>
                    <a:lnTo>
                      <a:pt x="194" y="233"/>
                    </a:lnTo>
                    <a:lnTo>
                      <a:pt x="197" y="233"/>
                    </a:lnTo>
                    <a:lnTo>
                      <a:pt x="198" y="233"/>
                    </a:lnTo>
                    <a:lnTo>
                      <a:pt x="202" y="233"/>
                    </a:lnTo>
                    <a:lnTo>
                      <a:pt x="203" y="233"/>
                    </a:lnTo>
                    <a:lnTo>
                      <a:pt x="204" y="233"/>
                    </a:lnTo>
                    <a:lnTo>
                      <a:pt x="204" y="233"/>
                    </a:lnTo>
                    <a:lnTo>
                      <a:pt x="204" y="233"/>
                    </a:lnTo>
                    <a:lnTo>
                      <a:pt x="206" y="233"/>
                    </a:lnTo>
                    <a:lnTo>
                      <a:pt x="202" y="229"/>
                    </a:lnTo>
                    <a:lnTo>
                      <a:pt x="199" y="227"/>
                    </a:lnTo>
                    <a:lnTo>
                      <a:pt x="197" y="224"/>
                    </a:lnTo>
                    <a:lnTo>
                      <a:pt x="194" y="223"/>
                    </a:lnTo>
                    <a:lnTo>
                      <a:pt x="191" y="219"/>
                    </a:lnTo>
                    <a:lnTo>
                      <a:pt x="189" y="217"/>
                    </a:lnTo>
                    <a:lnTo>
                      <a:pt x="187" y="216"/>
                    </a:lnTo>
                    <a:lnTo>
                      <a:pt x="187" y="215"/>
                    </a:lnTo>
                    <a:lnTo>
                      <a:pt x="187" y="215"/>
                    </a:lnTo>
                    <a:lnTo>
                      <a:pt x="187" y="215"/>
                    </a:lnTo>
                    <a:lnTo>
                      <a:pt x="187" y="211"/>
                    </a:lnTo>
                    <a:lnTo>
                      <a:pt x="187" y="207"/>
                    </a:lnTo>
                    <a:lnTo>
                      <a:pt x="187" y="204"/>
                    </a:lnTo>
                    <a:lnTo>
                      <a:pt x="187" y="203"/>
                    </a:lnTo>
                    <a:lnTo>
                      <a:pt x="187" y="203"/>
                    </a:lnTo>
                    <a:lnTo>
                      <a:pt x="187" y="201"/>
                    </a:lnTo>
                    <a:lnTo>
                      <a:pt x="187" y="201"/>
                    </a:lnTo>
                    <a:lnTo>
                      <a:pt x="194" y="201"/>
                    </a:lnTo>
                    <a:lnTo>
                      <a:pt x="200" y="201"/>
                    </a:lnTo>
                    <a:lnTo>
                      <a:pt x="207" y="201"/>
                    </a:lnTo>
                    <a:lnTo>
                      <a:pt x="214" y="201"/>
                    </a:lnTo>
                    <a:lnTo>
                      <a:pt x="219" y="201"/>
                    </a:lnTo>
                    <a:lnTo>
                      <a:pt x="224" y="201"/>
                    </a:lnTo>
                    <a:lnTo>
                      <a:pt x="228" y="201"/>
                    </a:lnTo>
                    <a:lnTo>
                      <a:pt x="233" y="201"/>
                    </a:lnTo>
                    <a:lnTo>
                      <a:pt x="237" y="201"/>
                    </a:lnTo>
                    <a:lnTo>
                      <a:pt x="240" y="201"/>
                    </a:lnTo>
                    <a:lnTo>
                      <a:pt x="247" y="201"/>
                    </a:lnTo>
                    <a:lnTo>
                      <a:pt x="252" y="201"/>
                    </a:lnTo>
                    <a:lnTo>
                      <a:pt x="257" y="201"/>
                    </a:lnTo>
                    <a:lnTo>
                      <a:pt x="260" y="201"/>
                    </a:lnTo>
                    <a:lnTo>
                      <a:pt x="262" y="201"/>
                    </a:lnTo>
                    <a:lnTo>
                      <a:pt x="264" y="201"/>
                    </a:lnTo>
                    <a:lnTo>
                      <a:pt x="265" y="201"/>
                    </a:lnTo>
                    <a:lnTo>
                      <a:pt x="266" y="201"/>
                    </a:lnTo>
                    <a:lnTo>
                      <a:pt x="266" y="201"/>
                    </a:lnTo>
                    <a:lnTo>
                      <a:pt x="266" y="201"/>
                    </a:lnTo>
                    <a:lnTo>
                      <a:pt x="268" y="201"/>
                    </a:lnTo>
                    <a:lnTo>
                      <a:pt x="270" y="200"/>
                    </a:lnTo>
                    <a:lnTo>
                      <a:pt x="273" y="199"/>
                    </a:lnTo>
                    <a:lnTo>
                      <a:pt x="274" y="196"/>
                    </a:lnTo>
                    <a:lnTo>
                      <a:pt x="276" y="195"/>
                    </a:lnTo>
                    <a:lnTo>
                      <a:pt x="276" y="192"/>
                    </a:lnTo>
                    <a:lnTo>
                      <a:pt x="276" y="176"/>
                    </a:lnTo>
                    <a:lnTo>
                      <a:pt x="276" y="161"/>
                    </a:lnTo>
                    <a:lnTo>
                      <a:pt x="276" y="146"/>
                    </a:lnTo>
                    <a:lnTo>
                      <a:pt x="276" y="132"/>
                    </a:lnTo>
                    <a:lnTo>
                      <a:pt x="276" y="119"/>
                    </a:lnTo>
                    <a:lnTo>
                      <a:pt x="276" y="107"/>
                    </a:lnTo>
                    <a:lnTo>
                      <a:pt x="276" y="96"/>
                    </a:lnTo>
                    <a:lnTo>
                      <a:pt x="276" y="86"/>
                    </a:lnTo>
                    <a:lnTo>
                      <a:pt x="276" y="76"/>
                    </a:lnTo>
                    <a:lnTo>
                      <a:pt x="276" y="68"/>
                    </a:lnTo>
                    <a:lnTo>
                      <a:pt x="276" y="61"/>
                    </a:lnTo>
                    <a:lnTo>
                      <a:pt x="276" y="53"/>
                    </a:lnTo>
                    <a:lnTo>
                      <a:pt x="276" y="47"/>
                    </a:lnTo>
                    <a:lnTo>
                      <a:pt x="276" y="41"/>
                    </a:lnTo>
                    <a:lnTo>
                      <a:pt x="276" y="36"/>
                    </a:lnTo>
                    <a:lnTo>
                      <a:pt x="276" y="32"/>
                    </a:lnTo>
                    <a:lnTo>
                      <a:pt x="276" y="28"/>
                    </a:lnTo>
                    <a:lnTo>
                      <a:pt x="276" y="24"/>
                    </a:lnTo>
                    <a:lnTo>
                      <a:pt x="276" y="21"/>
                    </a:lnTo>
                    <a:lnTo>
                      <a:pt x="276" y="18"/>
                    </a:lnTo>
                    <a:lnTo>
                      <a:pt x="276" y="16"/>
                    </a:lnTo>
                    <a:lnTo>
                      <a:pt x="276" y="14"/>
                    </a:lnTo>
                    <a:lnTo>
                      <a:pt x="276" y="12"/>
                    </a:lnTo>
                    <a:lnTo>
                      <a:pt x="276" y="11"/>
                    </a:lnTo>
                    <a:lnTo>
                      <a:pt x="276" y="9"/>
                    </a:lnTo>
                    <a:lnTo>
                      <a:pt x="276" y="9"/>
                    </a:lnTo>
                    <a:lnTo>
                      <a:pt x="276" y="8"/>
                    </a:lnTo>
                    <a:lnTo>
                      <a:pt x="276" y="8"/>
                    </a:lnTo>
                    <a:lnTo>
                      <a:pt x="276" y="7"/>
                    </a:lnTo>
                    <a:lnTo>
                      <a:pt x="274" y="5"/>
                    </a:lnTo>
                    <a:lnTo>
                      <a:pt x="273" y="3"/>
                    </a:lnTo>
                    <a:lnTo>
                      <a:pt x="270" y="0"/>
                    </a:lnTo>
                    <a:lnTo>
                      <a:pt x="268" y="0"/>
                    </a:lnTo>
                    <a:lnTo>
                      <a:pt x="266" y="0"/>
                    </a:lnTo>
                    <a:lnTo>
                      <a:pt x="266" y="0"/>
                    </a:lnTo>
                    <a:close/>
                    <a:moveTo>
                      <a:pt x="260" y="179"/>
                    </a:moveTo>
                    <a:lnTo>
                      <a:pt x="259" y="182"/>
                    </a:lnTo>
                    <a:lnTo>
                      <a:pt x="257" y="184"/>
                    </a:lnTo>
                    <a:lnTo>
                      <a:pt x="255" y="186"/>
                    </a:lnTo>
                    <a:lnTo>
                      <a:pt x="252" y="187"/>
                    </a:lnTo>
                    <a:lnTo>
                      <a:pt x="241" y="187"/>
                    </a:lnTo>
                    <a:lnTo>
                      <a:pt x="231" y="187"/>
                    </a:lnTo>
                    <a:lnTo>
                      <a:pt x="212" y="187"/>
                    </a:lnTo>
                    <a:lnTo>
                      <a:pt x="194" y="187"/>
                    </a:lnTo>
                    <a:lnTo>
                      <a:pt x="177" y="187"/>
                    </a:lnTo>
                    <a:lnTo>
                      <a:pt x="161" y="187"/>
                    </a:lnTo>
                    <a:lnTo>
                      <a:pt x="146" y="187"/>
                    </a:lnTo>
                    <a:lnTo>
                      <a:pt x="133" y="187"/>
                    </a:lnTo>
                    <a:lnTo>
                      <a:pt x="120" y="187"/>
                    </a:lnTo>
                    <a:lnTo>
                      <a:pt x="108" y="187"/>
                    </a:lnTo>
                    <a:lnTo>
                      <a:pt x="98" y="187"/>
                    </a:lnTo>
                    <a:lnTo>
                      <a:pt x="88" y="187"/>
                    </a:lnTo>
                    <a:lnTo>
                      <a:pt x="79" y="187"/>
                    </a:lnTo>
                    <a:lnTo>
                      <a:pt x="71" y="187"/>
                    </a:lnTo>
                    <a:lnTo>
                      <a:pt x="65" y="187"/>
                    </a:lnTo>
                    <a:lnTo>
                      <a:pt x="58" y="187"/>
                    </a:lnTo>
                    <a:lnTo>
                      <a:pt x="53" y="187"/>
                    </a:lnTo>
                    <a:lnTo>
                      <a:pt x="47" y="187"/>
                    </a:lnTo>
                    <a:lnTo>
                      <a:pt x="44" y="187"/>
                    </a:lnTo>
                    <a:lnTo>
                      <a:pt x="40" y="187"/>
                    </a:lnTo>
                    <a:lnTo>
                      <a:pt x="36" y="187"/>
                    </a:lnTo>
                    <a:lnTo>
                      <a:pt x="33" y="187"/>
                    </a:lnTo>
                    <a:lnTo>
                      <a:pt x="30" y="187"/>
                    </a:lnTo>
                    <a:lnTo>
                      <a:pt x="29" y="187"/>
                    </a:lnTo>
                    <a:lnTo>
                      <a:pt x="28" y="187"/>
                    </a:lnTo>
                    <a:lnTo>
                      <a:pt x="26" y="187"/>
                    </a:lnTo>
                    <a:lnTo>
                      <a:pt x="25" y="187"/>
                    </a:lnTo>
                    <a:lnTo>
                      <a:pt x="24" y="187"/>
                    </a:lnTo>
                    <a:lnTo>
                      <a:pt x="24" y="187"/>
                    </a:lnTo>
                    <a:lnTo>
                      <a:pt x="24" y="187"/>
                    </a:lnTo>
                    <a:lnTo>
                      <a:pt x="21" y="186"/>
                    </a:lnTo>
                    <a:lnTo>
                      <a:pt x="18" y="184"/>
                    </a:lnTo>
                    <a:lnTo>
                      <a:pt x="17" y="182"/>
                    </a:lnTo>
                    <a:lnTo>
                      <a:pt x="16" y="179"/>
                    </a:lnTo>
                    <a:lnTo>
                      <a:pt x="16" y="165"/>
                    </a:lnTo>
                    <a:lnTo>
                      <a:pt x="16" y="151"/>
                    </a:lnTo>
                    <a:lnTo>
                      <a:pt x="16" y="138"/>
                    </a:lnTo>
                    <a:lnTo>
                      <a:pt x="16" y="128"/>
                    </a:lnTo>
                    <a:lnTo>
                      <a:pt x="16" y="116"/>
                    </a:lnTo>
                    <a:lnTo>
                      <a:pt x="16" y="107"/>
                    </a:lnTo>
                    <a:lnTo>
                      <a:pt x="16" y="97"/>
                    </a:lnTo>
                    <a:lnTo>
                      <a:pt x="16" y="88"/>
                    </a:lnTo>
                    <a:lnTo>
                      <a:pt x="16" y="80"/>
                    </a:lnTo>
                    <a:lnTo>
                      <a:pt x="16" y="72"/>
                    </a:lnTo>
                    <a:lnTo>
                      <a:pt x="16" y="66"/>
                    </a:lnTo>
                    <a:lnTo>
                      <a:pt x="16" y="61"/>
                    </a:lnTo>
                    <a:lnTo>
                      <a:pt x="16" y="55"/>
                    </a:lnTo>
                    <a:lnTo>
                      <a:pt x="16" y="50"/>
                    </a:lnTo>
                    <a:lnTo>
                      <a:pt x="16" y="46"/>
                    </a:lnTo>
                    <a:lnTo>
                      <a:pt x="16" y="42"/>
                    </a:lnTo>
                    <a:lnTo>
                      <a:pt x="16" y="38"/>
                    </a:lnTo>
                    <a:lnTo>
                      <a:pt x="16" y="36"/>
                    </a:lnTo>
                    <a:lnTo>
                      <a:pt x="16" y="33"/>
                    </a:lnTo>
                    <a:lnTo>
                      <a:pt x="16" y="30"/>
                    </a:lnTo>
                    <a:lnTo>
                      <a:pt x="16" y="29"/>
                    </a:lnTo>
                    <a:lnTo>
                      <a:pt x="16" y="26"/>
                    </a:lnTo>
                    <a:lnTo>
                      <a:pt x="16" y="25"/>
                    </a:lnTo>
                    <a:lnTo>
                      <a:pt x="16" y="24"/>
                    </a:lnTo>
                    <a:lnTo>
                      <a:pt x="16" y="22"/>
                    </a:lnTo>
                    <a:lnTo>
                      <a:pt x="16" y="22"/>
                    </a:lnTo>
                    <a:lnTo>
                      <a:pt x="16" y="22"/>
                    </a:lnTo>
                    <a:lnTo>
                      <a:pt x="17" y="20"/>
                    </a:lnTo>
                    <a:lnTo>
                      <a:pt x="18" y="17"/>
                    </a:lnTo>
                    <a:lnTo>
                      <a:pt x="21" y="16"/>
                    </a:lnTo>
                    <a:lnTo>
                      <a:pt x="24" y="14"/>
                    </a:lnTo>
                    <a:lnTo>
                      <a:pt x="34" y="14"/>
                    </a:lnTo>
                    <a:lnTo>
                      <a:pt x="45" y="14"/>
                    </a:lnTo>
                    <a:lnTo>
                      <a:pt x="65" y="14"/>
                    </a:lnTo>
                    <a:lnTo>
                      <a:pt x="82" y="14"/>
                    </a:lnTo>
                    <a:lnTo>
                      <a:pt x="99" y="14"/>
                    </a:lnTo>
                    <a:lnTo>
                      <a:pt x="115" y="14"/>
                    </a:lnTo>
                    <a:lnTo>
                      <a:pt x="129" y="14"/>
                    </a:lnTo>
                    <a:lnTo>
                      <a:pt x="144" y="14"/>
                    </a:lnTo>
                    <a:lnTo>
                      <a:pt x="156" y="14"/>
                    </a:lnTo>
                    <a:lnTo>
                      <a:pt x="168" y="14"/>
                    </a:lnTo>
                    <a:lnTo>
                      <a:pt x="178" y="14"/>
                    </a:lnTo>
                    <a:lnTo>
                      <a:pt x="187" y="14"/>
                    </a:lnTo>
                    <a:lnTo>
                      <a:pt x="197" y="14"/>
                    </a:lnTo>
                    <a:lnTo>
                      <a:pt x="204" y="14"/>
                    </a:lnTo>
                    <a:lnTo>
                      <a:pt x="211" y="14"/>
                    </a:lnTo>
                    <a:lnTo>
                      <a:pt x="218" y="14"/>
                    </a:lnTo>
                    <a:lnTo>
                      <a:pt x="224" y="14"/>
                    </a:lnTo>
                    <a:lnTo>
                      <a:pt x="228" y="14"/>
                    </a:lnTo>
                    <a:lnTo>
                      <a:pt x="233" y="14"/>
                    </a:lnTo>
                    <a:lnTo>
                      <a:pt x="237" y="14"/>
                    </a:lnTo>
                    <a:lnTo>
                      <a:pt x="240" y="14"/>
                    </a:lnTo>
                    <a:lnTo>
                      <a:pt x="243" y="14"/>
                    </a:lnTo>
                    <a:lnTo>
                      <a:pt x="245" y="14"/>
                    </a:lnTo>
                    <a:lnTo>
                      <a:pt x="247" y="14"/>
                    </a:lnTo>
                    <a:lnTo>
                      <a:pt x="248" y="14"/>
                    </a:lnTo>
                    <a:lnTo>
                      <a:pt x="249" y="14"/>
                    </a:lnTo>
                    <a:lnTo>
                      <a:pt x="251" y="14"/>
                    </a:lnTo>
                    <a:lnTo>
                      <a:pt x="252" y="14"/>
                    </a:lnTo>
                    <a:lnTo>
                      <a:pt x="252" y="14"/>
                    </a:lnTo>
                    <a:lnTo>
                      <a:pt x="252" y="14"/>
                    </a:lnTo>
                    <a:lnTo>
                      <a:pt x="255" y="16"/>
                    </a:lnTo>
                    <a:lnTo>
                      <a:pt x="257" y="17"/>
                    </a:lnTo>
                    <a:lnTo>
                      <a:pt x="259" y="20"/>
                    </a:lnTo>
                    <a:lnTo>
                      <a:pt x="260" y="22"/>
                    </a:lnTo>
                    <a:lnTo>
                      <a:pt x="260" y="179"/>
                    </a:lnTo>
                    <a:lnTo>
                      <a:pt x="260" y="179"/>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grpSp>
      <p:sp>
        <p:nvSpPr>
          <p:cNvPr id="15" name="矩形 14"/>
          <p:cNvSpPr/>
          <p:nvPr/>
        </p:nvSpPr>
        <p:spPr>
          <a:xfrm>
            <a:off x="838200" y="1649088"/>
            <a:ext cx="10664603"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vehiculaNulla quis lorem ut libero malesuada feugiat. Vestibulum ac diam sit amet quam vehiculaNulla quis lorem ut liber quam vehiculaNulla quis lorem ut libero malesu.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4" name="矩形 3"/>
          <p:cNvSpPr/>
          <p:nvPr/>
        </p:nvSpPr>
        <p:spPr>
          <a:xfrm>
            <a:off x="3973902" y="1698775"/>
            <a:ext cx="4209690" cy="2674278"/>
          </a:xfrm>
          <a:prstGeom prst="rect">
            <a:avLst/>
          </a:prstGeom>
          <a:solidFill>
            <a:srgbClr val="C4A26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6" name="直接连接符 5"/>
          <p:cNvCxnSpPr/>
          <p:nvPr/>
        </p:nvCxnSpPr>
        <p:spPr>
          <a:xfrm>
            <a:off x="0" y="4814179"/>
            <a:ext cx="12180888" cy="0"/>
          </a:xfrm>
          <a:prstGeom prst="line">
            <a:avLst/>
          </a:prstGeom>
          <a:ln w="12700">
            <a:solidFill>
              <a:srgbClr val="C4A263"/>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698085"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椭圆 7"/>
          <p:cNvSpPr/>
          <p:nvPr/>
        </p:nvSpPr>
        <p:spPr>
          <a:xfrm>
            <a:off x="4558630"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椭圆 8"/>
          <p:cNvSpPr/>
          <p:nvPr/>
        </p:nvSpPr>
        <p:spPr>
          <a:xfrm>
            <a:off x="7419175"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椭圆 9"/>
          <p:cNvSpPr/>
          <p:nvPr/>
        </p:nvSpPr>
        <p:spPr>
          <a:xfrm>
            <a:off x="10279719"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718140"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2" name="矩形 11"/>
          <p:cNvSpPr/>
          <p:nvPr/>
        </p:nvSpPr>
        <p:spPr>
          <a:xfrm>
            <a:off x="773486"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3" name="矩形 12"/>
          <p:cNvSpPr/>
          <p:nvPr/>
        </p:nvSpPr>
        <p:spPr>
          <a:xfrm>
            <a:off x="3587750"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4" name="矩形 13"/>
          <p:cNvSpPr/>
          <p:nvPr/>
        </p:nvSpPr>
        <p:spPr>
          <a:xfrm>
            <a:off x="3631728"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5" name="矩形 14"/>
          <p:cNvSpPr/>
          <p:nvPr/>
        </p:nvSpPr>
        <p:spPr>
          <a:xfrm>
            <a:off x="6443332"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6" name="矩形 15"/>
          <p:cNvSpPr/>
          <p:nvPr/>
        </p:nvSpPr>
        <p:spPr>
          <a:xfrm>
            <a:off x="6498678" y="5399730"/>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7" name="矩形 16"/>
          <p:cNvSpPr/>
          <p:nvPr/>
        </p:nvSpPr>
        <p:spPr>
          <a:xfrm>
            <a:off x="9307083"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8" name="矩形 17"/>
          <p:cNvSpPr/>
          <p:nvPr/>
        </p:nvSpPr>
        <p:spPr>
          <a:xfrm>
            <a:off x="9354260"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9" name="稻壳儿小白白(http://dwz.cn/Wu2UP)"/>
          <p:cNvSpPr>
            <a:spLocks noChangeArrowheads="1"/>
          </p:cNvSpPr>
          <p:nvPr/>
        </p:nvSpPr>
        <p:spPr bwMode="auto">
          <a:xfrm>
            <a:off x="5779178" y="2059555"/>
            <a:ext cx="622532" cy="622532"/>
          </a:xfrm>
          <a:custGeom>
            <a:avLst/>
            <a:gdLst>
              <a:gd name="T0" fmla="*/ 84994 w 590"/>
              <a:gd name="T1" fmla="*/ 143332 h 590"/>
              <a:gd name="T2" fmla="*/ 84994 w 590"/>
              <a:gd name="T3" fmla="*/ 143332 h 590"/>
              <a:gd name="T4" fmla="*/ 90396 w 590"/>
              <a:gd name="T5" fmla="*/ 111280 h 590"/>
              <a:gd name="T6" fmla="*/ 79592 w 590"/>
              <a:gd name="T7" fmla="*/ 106239 h 590"/>
              <a:gd name="T8" fmla="*/ 69148 w 590"/>
              <a:gd name="T9" fmla="*/ 169982 h 590"/>
              <a:gd name="T10" fmla="*/ 122089 w 590"/>
              <a:gd name="T11" fmla="*/ 127486 h 590"/>
              <a:gd name="T12" fmla="*/ 106243 w 590"/>
              <a:gd name="T13" fmla="*/ 122084 h 590"/>
              <a:gd name="T14" fmla="*/ 84994 w 590"/>
              <a:gd name="T15" fmla="*/ 143332 h 590"/>
              <a:gd name="T16" fmla="*/ 116687 w 590"/>
              <a:gd name="T17" fmla="*/ 106239 h 590"/>
              <a:gd name="T18" fmla="*/ 116687 w 590"/>
              <a:gd name="T19" fmla="*/ 106239 h 590"/>
              <a:gd name="T20" fmla="*/ 106243 w 590"/>
              <a:gd name="T21" fmla="*/ 95435 h 590"/>
              <a:gd name="T22" fmla="*/ 95438 w 590"/>
              <a:gd name="T23" fmla="*/ 106239 h 590"/>
              <a:gd name="T24" fmla="*/ 106243 w 590"/>
              <a:gd name="T25" fmla="*/ 116682 h 590"/>
              <a:gd name="T26" fmla="*/ 116687 w 590"/>
              <a:gd name="T27" fmla="*/ 106239 h 590"/>
              <a:gd name="T28" fmla="*/ 106243 w 590"/>
              <a:gd name="T29" fmla="*/ 0 h 590"/>
              <a:gd name="T30" fmla="*/ 106243 w 590"/>
              <a:gd name="T31" fmla="*/ 0 h 590"/>
              <a:gd name="T32" fmla="*/ 0 w 590"/>
              <a:gd name="T33" fmla="*/ 106239 h 590"/>
              <a:gd name="T34" fmla="*/ 106243 w 590"/>
              <a:gd name="T35" fmla="*/ 212117 h 590"/>
              <a:gd name="T36" fmla="*/ 212125 w 590"/>
              <a:gd name="T37" fmla="*/ 106239 h 590"/>
              <a:gd name="T38" fmla="*/ 106243 w 590"/>
              <a:gd name="T39" fmla="*/ 0 h 590"/>
              <a:gd name="T40" fmla="*/ 106243 w 590"/>
              <a:gd name="T41" fmla="*/ 196271 h 590"/>
              <a:gd name="T42" fmla="*/ 106243 w 590"/>
              <a:gd name="T43" fmla="*/ 196271 h 590"/>
              <a:gd name="T44" fmla="*/ 16206 w 590"/>
              <a:gd name="T45" fmla="*/ 106239 h 590"/>
              <a:gd name="T46" fmla="*/ 106243 w 590"/>
              <a:gd name="T47" fmla="*/ 10804 h 590"/>
              <a:gd name="T48" fmla="*/ 201681 w 590"/>
              <a:gd name="T49" fmla="*/ 106239 h 590"/>
              <a:gd name="T50" fmla="*/ 106243 w 590"/>
              <a:gd name="T51" fmla="*/ 196271 h 590"/>
              <a:gd name="T52" fmla="*/ 100840 w 590"/>
              <a:gd name="T53" fmla="*/ 95435 h 590"/>
              <a:gd name="T54" fmla="*/ 100840 w 590"/>
              <a:gd name="T55" fmla="*/ 95435 h 590"/>
              <a:gd name="T56" fmla="*/ 127491 w 590"/>
              <a:gd name="T57" fmla="*/ 69145 h 590"/>
              <a:gd name="T58" fmla="*/ 116687 w 590"/>
              <a:gd name="T59" fmla="*/ 106239 h 590"/>
              <a:gd name="T60" fmla="*/ 132893 w 590"/>
              <a:gd name="T61" fmla="*/ 111280 h 590"/>
              <a:gd name="T62" fmla="*/ 137935 w 590"/>
              <a:gd name="T63" fmla="*/ 47897 h 590"/>
              <a:gd name="T64" fmla="*/ 90396 w 590"/>
              <a:gd name="T65" fmla="*/ 84991 h 590"/>
              <a:gd name="T66" fmla="*/ 100840 w 590"/>
              <a:gd name="T67" fmla="*/ 95435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0" h="590">
                <a:moveTo>
                  <a:pt x="236" y="398"/>
                </a:moveTo>
                <a:lnTo>
                  <a:pt x="236" y="398"/>
                </a:lnTo>
                <a:cubicBezTo>
                  <a:pt x="251" y="309"/>
                  <a:pt x="251" y="309"/>
                  <a:pt x="251" y="309"/>
                </a:cubicBezTo>
                <a:cubicBezTo>
                  <a:pt x="221" y="295"/>
                  <a:pt x="221" y="295"/>
                  <a:pt x="221" y="295"/>
                </a:cubicBezTo>
                <a:cubicBezTo>
                  <a:pt x="192" y="472"/>
                  <a:pt x="192" y="472"/>
                  <a:pt x="192" y="472"/>
                </a:cubicBezTo>
                <a:cubicBezTo>
                  <a:pt x="339" y="354"/>
                  <a:pt x="339" y="354"/>
                  <a:pt x="339" y="354"/>
                </a:cubicBezTo>
                <a:cubicBezTo>
                  <a:pt x="295" y="339"/>
                  <a:pt x="295" y="339"/>
                  <a:pt x="295" y="339"/>
                </a:cubicBezTo>
                <a:lnTo>
                  <a:pt x="236" y="398"/>
                </a:lnTo>
                <a:close/>
                <a:moveTo>
                  <a:pt x="324" y="295"/>
                </a:moveTo>
                <a:lnTo>
                  <a:pt x="324" y="295"/>
                </a:lnTo>
                <a:cubicBezTo>
                  <a:pt x="324" y="280"/>
                  <a:pt x="310" y="265"/>
                  <a:pt x="295" y="265"/>
                </a:cubicBezTo>
                <a:cubicBezTo>
                  <a:pt x="280" y="265"/>
                  <a:pt x="265" y="280"/>
                  <a:pt x="265" y="295"/>
                </a:cubicBezTo>
                <a:cubicBezTo>
                  <a:pt x="265" y="309"/>
                  <a:pt x="280" y="324"/>
                  <a:pt x="295" y="324"/>
                </a:cubicBezTo>
                <a:cubicBezTo>
                  <a:pt x="310" y="324"/>
                  <a:pt x="324" y="309"/>
                  <a:pt x="324" y="295"/>
                </a:cubicBezTo>
                <a:close/>
                <a:moveTo>
                  <a:pt x="295" y="0"/>
                </a:moveTo>
                <a:lnTo>
                  <a:pt x="295" y="0"/>
                </a:lnTo>
                <a:cubicBezTo>
                  <a:pt x="133" y="0"/>
                  <a:pt x="0" y="133"/>
                  <a:pt x="0" y="295"/>
                </a:cubicBezTo>
                <a:cubicBezTo>
                  <a:pt x="0" y="457"/>
                  <a:pt x="133" y="589"/>
                  <a:pt x="295" y="589"/>
                </a:cubicBezTo>
                <a:cubicBezTo>
                  <a:pt x="457" y="589"/>
                  <a:pt x="589" y="457"/>
                  <a:pt x="589" y="295"/>
                </a:cubicBezTo>
                <a:cubicBezTo>
                  <a:pt x="589" y="133"/>
                  <a:pt x="457" y="0"/>
                  <a:pt x="295" y="0"/>
                </a:cubicBezTo>
                <a:close/>
                <a:moveTo>
                  <a:pt x="295" y="545"/>
                </a:moveTo>
                <a:lnTo>
                  <a:pt x="295" y="545"/>
                </a:lnTo>
                <a:cubicBezTo>
                  <a:pt x="162" y="545"/>
                  <a:pt x="45" y="427"/>
                  <a:pt x="45" y="295"/>
                </a:cubicBezTo>
                <a:cubicBezTo>
                  <a:pt x="45" y="147"/>
                  <a:pt x="162" y="30"/>
                  <a:pt x="295" y="30"/>
                </a:cubicBezTo>
                <a:cubicBezTo>
                  <a:pt x="442" y="30"/>
                  <a:pt x="560" y="147"/>
                  <a:pt x="560" y="295"/>
                </a:cubicBezTo>
                <a:cubicBezTo>
                  <a:pt x="560" y="427"/>
                  <a:pt x="442" y="545"/>
                  <a:pt x="295" y="545"/>
                </a:cubicBezTo>
                <a:close/>
                <a:moveTo>
                  <a:pt x="280" y="265"/>
                </a:moveTo>
                <a:lnTo>
                  <a:pt x="280" y="265"/>
                </a:lnTo>
                <a:cubicBezTo>
                  <a:pt x="354" y="192"/>
                  <a:pt x="354" y="192"/>
                  <a:pt x="354" y="192"/>
                </a:cubicBezTo>
                <a:cubicBezTo>
                  <a:pt x="324" y="295"/>
                  <a:pt x="324" y="295"/>
                  <a:pt x="324" y="295"/>
                </a:cubicBezTo>
                <a:cubicBezTo>
                  <a:pt x="369" y="309"/>
                  <a:pt x="369" y="309"/>
                  <a:pt x="369" y="309"/>
                </a:cubicBezTo>
                <a:cubicBezTo>
                  <a:pt x="383" y="133"/>
                  <a:pt x="383" y="133"/>
                  <a:pt x="383" y="133"/>
                </a:cubicBezTo>
                <a:cubicBezTo>
                  <a:pt x="251" y="236"/>
                  <a:pt x="251" y="236"/>
                  <a:pt x="251" y="236"/>
                </a:cubicBezTo>
                <a:lnTo>
                  <a:pt x="280" y="265"/>
                </a:lnTo>
                <a:close/>
              </a:path>
            </a:pathLst>
          </a:custGeom>
          <a:solidFill>
            <a:schemeClr val="bg2">
              <a:lumMod val="25000"/>
            </a:schemeClr>
          </a:solidFill>
          <a:ln>
            <a:noFill/>
          </a:ln>
          <a:effectLst/>
        </p:spPr>
        <p:txBody>
          <a:bodyPr wrap="none" lIns="121908" tIns="60955" rIns="121908" bIns="6095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矩形 19"/>
          <p:cNvSpPr/>
          <p:nvPr/>
        </p:nvSpPr>
        <p:spPr>
          <a:xfrm>
            <a:off x="4466809" y="2900110"/>
            <a:ext cx="3185334" cy="116955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Nulla quis lorem ut libero malesuada feugiat. Vestibulum ac diam sit amet quam vehiculaNulla quis lorem ut libero malesuada feugiat. Vestibulum ac vehi vehicula</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2" name="矩形 1"/>
          <p:cNvSpPr/>
          <p:nvPr/>
        </p:nvSpPr>
        <p:spPr>
          <a:xfrm>
            <a:off x="0" y="1710134"/>
            <a:ext cx="3973902" cy="2671006"/>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183592" y="1690688"/>
            <a:ext cx="4008408" cy="2693724"/>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pSp>
        <p:nvGrpSpPr>
          <p:cNvPr id="35" name="Group 14"/>
          <p:cNvGrpSpPr>
            <a:grpSpLocks noChangeAspect="1"/>
          </p:cNvGrpSpPr>
          <p:nvPr/>
        </p:nvGrpSpPr>
        <p:grpSpPr bwMode="auto">
          <a:xfrm>
            <a:off x="4812649" y="2736405"/>
            <a:ext cx="2566702" cy="2563885"/>
            <a:chOff x="2399" y="1659"/>
            <a:chExt cx="911" cy="910"/>
          </a:xfrm>
          <a:solidFill>
            <a:srgbClr val="C4A263"/>
          </a:solidFill>
        </p:grpSpPr>
        <p:sp>
          <p:nvSpPr>
            <p:cNvPr id="36" name="Freeform 15"/>
            <p:cNvSpPr/>
            <p:nvPr/>
          </p:nvSpPr>
          <p:spPr bwMode="auto">
            <a:xfrm>
              <a:off x="2645" y="1997"/>
              <a:ext cx="325" cy="572"/>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7" name="Freeform 16"/>
            <p:cNvSpPr/>
            <p:nvPr/>
          </p:nvSpPr>
          <p:spPr bwMode="auto">
            <a:xfrm>
              <a:off x="2738" y="1659"/>
              <a:ext cx="326" cy="572"/>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8" name="Freeform 17"/>
            <p:cNvSpPr/>
            <p:nvPr/>
          </p:nvSpPr>
          <p:spPr bwMode="auto">
            <a:xfrm>
              <a:off x="2399" y="1905"/>
              <a:ext cx="573" cy="325"/>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9" name="Freeform 18"/>
            <p:cNvSpPr/>
            <p:nvPr/>
          </p:nvSpPr>
          <p:spPr bwMode="auto">
            <a:xfrm>
              <a:off x="2737" y="1998"/>
              <a:ext cx="573" cy="326"/>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40" name="Freeform 7"/>
          <p:cNvSpPr/>
          <p:nvPr/>
        </p:nvSpPr>
        <p:spPr bwMode="auto">
          <a:xfrm>
            <a:off x="6907562" y="3882198"/>
            <a:ext cx="402652" cy="275498"/>
          </a:xfrm>
          <a:custGeom>
            <a:avLst/>
            <a:gdLst>
              <a:gd name="T0" fmla="*/ 58 w 64"/>
              <a:gd name="T1" fmla="*/ 24 h 44"/>
              <a:gd name="T2" fmla="*/ 60 w 64"/>
              <a:gd name="T3" fmla="*/ 16 h 44"/>
              <a:gd name="T4" fmla="*/ 44 w 64"/>
              <a:gd name="T5" fmla="*/ 0 h 44"/>
              <a:gd name="T6" fmla="*/ 29 w 64"/>
              <a:gd name="T7" fmla="*/ 12 h 44"/>
              <a:gd name="T8" fmla="*/ 20 w 64"/>
              <a:gd name="T9" fmla="*/ 8 h 44"/>
              <a:gd name="T10" fmla="*/ 8 w 64"/>
              <a:gd name="T11" fmla="*/ 20 h 44"/>
              <a:gd name="T12" fmla="*/ 9 w 64"/>
              <a:gd name="T13" fmla="*/ 24 h 44"/>
              <a:gd name="T14" fmla="*/ 8 w 64"/>
              <a:gd name="T15" fmla="*/ 24 h 44"/>
              <a:gd name="T16" fmla="*/ 0 w 64"/>
              <a:gd name="T17" fmla="*/ 34 h 44"/>
              <a:gd name="T18" fmla="*/ 8 w 64"/>
              <a:gd name="T19" fmla="*/ 44 h 44"/>
              <a:gd name="T20" fmla="*/ 56 w 64"/>
              <a:gd name="T21" fmla="*/ 44 h 44"/>
              <a:gd name="T22" fmla="*/ 64 w 64"/>
              <a:gd name="T23" fmla="*/ 34 h 44"/>
              <a:gd name="T24" fmla="*/ 58 w 64"/>
              <a:gd name="T2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58" y="24"/>
                </a:moveTo>
                <a:cubicBezTo>
                  <a:pt x="59" y="22"/>
                  <a:pt x="60" y="19"/>
                  <a:pt x="60" y="16"/>
                </a:cubicBezTo>
                <a:cubicBezTo>
                  <a:pt x="60" y="7"/>
                  <a:pt x="53" y="0"/>
                  <a:pt x="44" y="0"/>
                </a:cubicBezTo>
                <a:cubicBezTo>
                  <a:pt x="37" y="0"/>
                  <a:pt x="31" y="5"/>
                  <a:pt x="29" y="12"/>
                </a:cubicBezTo>
                <a:cubicBezTo>
                  <a:pt x="26" y="9"/>
                  <a:pt x="23" y="8"/>
                  <a:pt x="20" y="8"/>
                </a:cubicBezTo>
                <a:cubicBezTo>
                  <a:pt x="13" y="8"/>
                  <a:pt x="8" y="13"/>
                  <a:pt x="8" y="20"/>
                </a:cubicBezTo>
                <a:cubicBezTo>
                  <a:pt x="8" y="21"/>
                  <a:pt x="8" y="23"/>
                  <a:pt x="9" y="24"/>
                </a:cubicBezTo>
                <a:cubicBezTo>
                  <a:pt x="9" y="24"/>
                  <a:pt x="8" y="24"/>
                  <a:pt x="8" y="24"/>
                </a:cubicBezTo>
                <a:cubicBezTo>
                  <a:pt x="4" y="24"/>
                  <a:pt x="0" y="30"/>
                  <a:pt x="0" y="34"/>
                </a:cubicBezTo>
                <a:cubicBezTo>
                  <a:pt x="0" y="38"/>
                  <a:pt x="4" y="44"/>
                  <a:pt x="8" y="44"/>
                </a:cubicBezTo>
                <a:cubicBezTo>
                  <a:pt x="56" y="44"/>
                  <a:pt x="56" y="44"/>
                  <a:pt x="56" y="44"/>
                </a:cubicBezTo>
                <a:cubicBezTo>
                  <a:pt x="60" y="44"/>
                  <a:pt x="64" y="38"/>
                  <a:pt x="64" y="34"/>
                </a:cubicBezTo>
                <a:cubicBezTo>
                  <a:pt x="64" y="30"/>
                  <a:pt x="61" y="25"/>
                  <a:pt x="58" y="24"/>
                </a:cubicBez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41" name="组合 40"/>
          <p:cNvGrpSpPr>
            <a:grpSpLocks noChangeAspect="1"/>
          </p:cNvGrpSpPr>
          <p:nvPr/>
        </p:nvGrpSpPr>
        <p:grpSpPr>
          <a:xfrm>
            <a:off x="4899034" y="3821059"/>
            <a:ext cx="345642" cy="381049"/>
            <a:chOff x="5772150" y="3068638"/>
            <a:chExt cx="650876" cy="717550"/>
          </a:xfrm>
          <a:solidFill>
            <a:schemeClr val="bg2">
              <a:lumMod val="25000"/>
            </a:schemeClr>
          </a:solidFill>
        </p:grpSpPr>
        <p:sp>
          <p:nvSpPr>
            <p:cNvPr id="42" name="Freeform 9"/>
            <p:cNvSpPr>
              <a:spLocks noEditPoints="1"/>
            </p:cNvSpPr>
            <p:nvPr/>
          </p:nvSpPr>
          <p:spPr bwMode="auto">
            <a:xfrm>
              <a:off x="5880100" y="3179763"/>
              <a:ext cx="436563" cy="606425"/>
            </a:xfrm>
            <a:custGeom>
              <a:avLst/>
              <a:gdLst>
                <a:gd name="T0" fmla="*/ 57 w 114"/>
                <a:gd name="T1" fmla="*/ 0 h 159"/>
                <a:gd name="T2" fmla="*/ 0 w 114"/>
                <a:gd name="T3" fmla="*/ 55 h 159"/>
                <a:gd name="T4" fmla="*/ 14 w 114"/>
                <a:gd name="T5" fmla="*/ 95 h 159"/>
                <a:gd name="T6" fmla="*/ 19 w 114"/>
                <a:gd name="T7" fmla="*/ 107 h 159"/>
                <a:gd name="T8" fmla="*/ 30 w 114"/>
                <a:gd name="T9" fmla="*/ 126 h 159"/>
                <a:gd name="T10" fmla="*/ 31 w 114"/>
                <a:gd name="T11" fmla="*/ 141 h 159"/>
                <a:gd name="T12" fmla="*/ 31 w 114"/>
                <a:gd name="T13" fmla="*/ 141 h 159"/>
                <a:gd name="T14" fmla="*/ 43 w 114"/>
                <a:gd name="T15" fmla="*/ 153 h 159"/>
                <a:gd name="T16" fmla="*/ 47 w 114"/>
                <a:gd name="T17" fmla="*/ 158 h 159"/>
                <a:gd name="T18" fmla="*/ 51 w 114"/>
                <a:gd name="T19" fmla="*/ 159 h 159"/>
                <a:gd name="T20" fmla="*/ 63 w 114"/>
                <a:gd name="T21" fmla="*/ 159 h 159"/>
                <a:gd name="T22" fmla="*/ 67 w 114"/>
                <a:gd name="T23" fmla="*/ 158 h 159"/>
                <a:gd name="T24" fmla="*/ 71 w 114"/>
                <a:gd name="T25" fmla="*/ 153 h 159"/>
                <a:gd name="T26" fmla="*/ 83 w 114"/>
                <a:gd name="T27" fmla="*/ 141 h 159"/>
                <a:gd name="T28" fmla="*/ 84 w 114"/>
                <a:gd name="T29" fmla="*/ 126 h 159"/>
                <a:gd name="T30" fmla="*/ 95 w 114"/>
                <a:gd name="T31" fmla="*/ 107 h 159"/>
                <a:gd name="T32" fmla="*/ 100 w 114"/>
                <a:gd name="T33" fmla="*/ 95 h 159"/>
                <a:gd name="T34" fmla="*/ 114 w 114"/>
                <a:gd name="T35" fmla="*/ 55 h 159"/>
                <a:gd name="T36" fmla="*/ 57 w 114"/>
                <a:gd name="T37" fmla="*/ 0 h 159"/>
                <a:gd name="T38" fmla="*/ 88 w 114"/>
                <a:gd name="T39" fmla="*/ 87 h 159"/>
                <a:gd name="T40" fmla="*/ 80 w 114"/>
                <a:gd name="T41" fmla="*/ 107 h 159"/>
                <a:gd name="T42" fmla="*/ 75 w 114"/>
                <a:gd name="T43" fmla="*/ 115 h 159"/>
                <a:gd name="T44" fmla="*/ 39 w 114"/>
                <a:gd name="T45" fmla="*/ 115 h 159"/>
                <a:gd name="T46" fmla="*/ 34 w 114"/>
                <a:gd name="T47" fmla="*/ 107 h 159"/>
                <a:gd name="T48" fmla="*/ 26 w 114"/>
                <a:gd name="T49" fmla="*/ 87 h 159"/>
                <a:gd name="T50" fmla="*/ 14 w 114"/>
                <a:gd name="T51" fmla="*/ 55 h 159"/>
                <a:gd name="T52" fmla="*/ 57 w 114"/>
                <a:gd name="T53" fmla="*/ 14 h 159"/>
                <a:gd name="T54" fmla="*/ 100 w 114"/>
                <a:gd name="T55" fmla="*/ 55 h 159"/>
                <a:gd name="T56" fmla="*/ 88 w 114"/>
                <a:gd name="T57" fmla="*/ 8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57" y="0"/>
                  </a:moveTo>
                  <a:cubicBezTo>
                    <a:pt x="25" y="0"/>
                    <a:pt x="0" y="25"/>
                    <a:pt x="0" y="55"/>
                  </a:cubicBezTo>
                  <a:cubicBezTo>
                    <a:pt x="0" y="75"/>
                    <a:pt x="8" y="87"/>
                    <a:pt x="14" y="95"/>
                  </a:cubicBezTo>
                  <a:cubicBezTo>
                    <a:pt x="17" y="101"/>
                    <a:pt x="19" y="104"/>
                    <a:pt x="19" y="107"/>
                  </a:cubicBezTo>
                  <a:cubicBezTo>
                    <a:pt x="19" y="114"/>
                    <a:pt x="23" y="121"/>
                    <a:pt x="30" y="126"/>
                  </a:cubicBezTo>
                  <a:cubicBezTo>
                    <a:pt x="30" y="130"/>
                    <a:pt x="31" y="141"/>
                    <a:pt x="31" y="141"/>
                  </a:cubicBezTo>
                  <a:cubicBezTo>
                    <a:pt x="31" y="141"/>
                    <a:pt x="31" y="141"/>
                    <a:pt x="31" y="141"/>
                  </a:cubicBezTo>
                  <a:cubicBezTo>
                    <a:pt x="31" y="144"/>
                    <a:pt x="33" y="150"/>
                    <a:pt x="43" y="153"/>
                  </a:cubicBezTo>
                  <a:cubicBezTo>
                    <a:pt x="44" y="155"/>
                    <a:pt x="46" y="156"/>
                    <a:pt x="47" y="158"/>
                  </a:cubicBezTo>
                  <a:cubicBezTo>
                    <a:pt x="49" y="159"/>
                    <a:pt x="50" y="159"/>
                    <a:pt x="51" y="159"/>
                  </a:cubicBezTo>
                  <a:cubicBezTo>
                    <a:pt x="63" y="159"/>
                    <a:pt x="63" y="159"/>
                    <a:pt x="63" y="159"/>
                  </a:cubicBezTo>
                  <a:cubicBezTo>
                    <a:pt x="64" y="159"/>
                    <a:pt x="65" y="159"/>
                    <a:pt x="67" y="158"/>
                  </a:cubicBezTo>
                  <a:cubicBezTo>
                    <a:pt x="68" y="156"/>
                    <a:pt x="70" y="155"/>
                    <a:pt x="71" y="153"/>
                  </a:cubicBezTo>
                  <a:cubicBezTo>
                    <a:pt x="82" y="150"/>
                    <a:pt x="83" y="144"/>
                    <a:pt x="83" y="141"/>
                  </a:cubicBezTo>
                  <a:cubicBezTo>
                    <a:pt x="83" y="141"/>
                    <a:pt x="84" y="130"/>
                    <a:pt x="84" y="126"/>
                  </a:cubicBezTo>
                  <a:cubicBezTo>
                    <a:pt x="91" y="121"/>
                    <a:pt x="95" y="114"/>
                    <a:pt x="95" y="107"/>
                  </a:cubicBezTo>
                  <a:cubicBezTo>
                    <a:pt x="95" y="104"/>
                    <a:pt x="97" y="101"/>
                    <a:pt x="100" y="95"/>
                  </a:cubicBezTo>
                  <a:cubicBezTo>
                    <a:pt x="106" y="87"/>
                    <a:pt x="114" y="75"/>
                    <a:pt x="114" y="55"/>
                  </a:cubicBezTo>
                  <a:cubicBezTo>
                    <a:pt x="114" y="25"/>
                    <a:pt x="89" y="0"/>
                    <a:pt x="57" y="0"/>
                  </a:cubicBezTo>
                  <a:close/>
                  <a:moveTo>
                    <a:pt x="88" y="87"/>
                  </a:moveTo>
                  <a:cubicBezTo>
                    <a:pt x="84" y="93"/>
                    <a:pt x="80" y="99"/>
                    <a:pt x="80" y="107"/>
                  </a:cubicBezTo>
                  <a:cubicBezTo>
                    <a:pt x="80" y="111"/>
                    <a:pt x="77" y="113"/>
                    <a:pt x="75" y="115"/>
                  </a:cubicBezTo>
                  <a:cubicBezTo>
                    <a:pt x="39" y="115"/>
                    <a:pt x="39" y="115"/>
                    <a:pt x="39" y="115"/>
                  </a:cubicBezTo>
                  <a:cubicBezTo>
                    <a:pt x="37" y="113"/>
                    <a:pt x="34" y="111"/>
                    <a:pt x="34" y="107"/>
                  </a:cubicBezTo>
                  <a:cubicBezTo>
                    <a:pt x="34" y="99"/>
                    <a:pt x="30" y="93"/>
                    <a:pt x="26" y="87"/>
                  </a:cubicBezTo>
                  <a:cubicBezTo>
                    <a:pt x="20" y="79"/>
                    <a:pt x="14" y="71"/>
                    <a:pt x="14" y="55"/>
                  </a:cubicBezTo>
                  <a:cubicBezTo>
                    <a:pt x="14" y="33"/>
                    <a:pt x="33" y="14"/>
                    <a:pt x="57" y="14"/>
                  </a:cubicBezTo>
                  <a:cubicBezTo>
                    <a:pt x="81" y="14"/>
                    <a:pt x="100" y="33"/>
                    <a:pt x="100" y="55"/>
                  </a:cubicBezTo>
                  <a:cubicBezTo>
                    <a:pt x="100" y="71"/>
                    <a:pt x="94" y="79"/>
                    <a:pt x="88"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3" name="Freeform 10"/>
            <p:cNvSpPr/>
            <p:nvPr/>
          </p:nvSpPr>
          <p:spPr bwMode="auto">
            <a:xfrm>
              <a:off x="6083300" y="3068638"/>
              <a:ext cx="30163" cy="68263"/>
            </a:xfrm>
            <a:custGeom>
              <a:avLst/>
              <a:gdLst>
                <a:gd name="T0" fmla="*/ 4 w 8"/>
                <a:gd name="T1" fmla="*/ 18 h 18"/>
                <a:gd name="T2" fmla="*/ 8 w 8"/>
                <a:gd name="T3" fmla="*/ 14 h 18"/>
                <a:gd name="T4" fmla="*/ 8 w 8"/>
                <a:gd name="T5" fmla="*/ 4 h 18"/>
                <a:gd name="T6" fmla="*/ 4 w 8"/>
                <a:gd name="T7" fmla="*/ 0 h 18"/>
                <a:gd name="T8" fmla="*/ 0 w 8"/>
                <a:gd name="T9" fmla="*/ 4 h 18"/>
                <a:gd name="T10" fmla="*/ 0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6" y="18"/>
                    <a:pt x="8" y="16"/>
                    <a:pt x="8" y="14"/>
                  </a:cubicBezTo>
                  <a:cubicBezTo>
                    <a:pt x="8" y="4"/>
                    <a:pt x="8" y="4"/>
                    <a:pt x="8" y="4"/>
                  </a:cubicBezTo>
                  <a:cubicBezTo>
                    <a:pt x="8" y="2"/>
                    <a:pt x="6" y="0"/>
                    <a:pt x="4" y="0"/>
                  </a:cubicBezTo>
                  <a:cubicBezTo>
                    <a:pt x="2" y="0"/>
                    <a:pt x="0" y="2"/>
                    <a:pt x="0" y="4"/>
                  </a:cubicBezTo>
                  <a:cubicBezTo>
                    <a:pt x="0" y="14"/>
                    <a:pt x="0" y="14"/>
                    <a:pt x="0" y="14"/>
                  </a:cubicBezTo>
                  <a:cubicBezTo>
                    <a:pt x="0" y="16"/>
                    <a:pt x="2"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4" name="Freeform 11"/>
            <p:cNvSpPr/>
            <p:nvPr/>
          </p:nvSpPr>
          <p:spPr bwMode="auto">
            <a:xfrm>
              <a:off x="5926138" y="3106738"/>
              <a:ext cx="53975" cy="68263"/>
            </a:xfrm>
            <a:custGeom>
              <a:avLst/>
              <a:gdLst>
                <a:gd name="T0" fmla="*/ 7 w 14"/>
                <a:gd name="T1" fmla="*/ 16 h 18"/>
                <a:gd name="T2" fmla="*/ 10 w 14"/>
                <a:gd name="T3" fmla="*/ 18 h 18"/>
                <a:gd name="T4" fmla="*/ 12 w 14"/>
                <a:gd name="T5" fmla="*/ 17 h 18"/>
                <a:gd name="T6" fmla="*/ 13 w 14"/>
                <a:gd name="T7" fmla="*/ 12 h 18"/>
                <a:gd name="T8" fmla="*/ 7 w 14"/>
                <a:gd name="T9" fmla="*/ 3 h 18"/>
                <a:gd name="T10" fmla="*/ 2 w 14"/>
                <a:gd name="T11" fmla="*/ 1 h 18"/>
                <a:gd name="T12" fmla="*/ 1 w 14"/>
                <a:gd name="T13" fmla="*/ 6 h 18"/>
                <a:gd name="T14" fmla="*/ 7 w 14"/>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7" y="16"/>
                  </a:moveTo>
                  <a:cubicBezTo>
                    <a:pt x="7" y="17"/>
                    <a:pt x="8" y="18"/>
                    <a:pt x="10" y="18"/>
                  </a:cubicBezTo>
                  <a:cubicBezTo>
                    <a:pt x="10" y="18"/>
                    <a:pt x="11" y="17"/>
                    <a:pt x="12" y="17"/>
                  </a:cubicBezTo>
                  <a:cubicBezTo>
                    <a:pt x="13" y="16"/>
                    <a:pt x="14" y="14"/>
                    <a:pt x="13" y="12"/>
                  </a:cubicBezTo>
                  <a:cubicBezTo>
                    <a:pt x="7" y="3"/>
                    <a:pt x="7" y="3"/>
                    <a:pt x="7" y="3"/>
                  </a:cubicBezTo>
                  <a:cubicBezTo>
                    <a:pt x="6" y="1"/>
                    <a:pt x="4" y="0"/>
                    <a:pt x="2" y="1"/>
                  </a:cubicBezTo>
                  <a:cubicBezTo>
                    <a:pt x="1" y="2"/>
                    <a:pt x="0" y="5"/>
                    <a:pt x="1" y="6"/>
                  </a:cubicBez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5" name="Freeform 12"/>
            <p:cNvSpPr/>
            <p:nvPr/>
          </p:nvSpPr>
          <p:spPr bwMode="auto">
            <a:xfrm>
              <a:off x="5811838" y="3221038"/>
              <a:ext cx="68263" cy="49213"/>
            </a:xfrm>
            <a:custGeom>
              <a:avLst/>
              <a:gdLst>
                <a:gd name="T0" fmla="*/ 16 w 18"/>
                <a:gd name="T1" fmla="*/ 7 h 13"/>
                <a:gd name="T2" fmla="*/ 6 w 18"/>
                <a:gd name="T3" fmla="*/ 1 h 13"/>
                <a:gd name="T4" fmla="*/ 1 w 18"/>
                <a:gd name="T5" fmla="*/ 3 h 13"/>
                <a:gd name="T6" fmla="*/ 3 w 18"/>
                <a:gd name="T7" fmla="*/ 7 h 13"/>
                <a:gd name="T8" fmla="*/ 12 w 18"/>
                <a:gd name="T9" fmla="*/ 13 h 13"/>
                <a:gd name="T10" fmla="*/ 14 w 18"/>
                <a:gd name="T11" fmla="*/ 13 h 13"/>
                <a:gd name="T12" fmla="*/ 17 w 18"/>
                <a:gd name="T13" fmla="*/ 12 h 13"/>
                <a:gd name="T14" fmla="*/ 16 w 1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6" y="7"/>
                  </a:moveTo>
                  <a:cubicBezTo>
                    <a:pt x="6" y="1"/>
                    <a:pt x="6" y="1"/>
                    <a:pt x="6" y="1"/>
                  </a:cubicBezTo>
                  <a:cubicBezTo>
                    <a:pt x="5" y="0"/>
                    <a:pt x="2" y="1"/>
                    <a:pt x="1" y="3"/>
                  </a:cubicBezTo>
                  <a:cubicBezTo>
                    <a:pt x="0" y="4"/>
                    <a:pt x="1" y="6"/>
                    <a:pt x="3" y="7"/>
                  </a:cubicBezTo>
                  <a:cubicBezTo>
                    <a:pt x="12" y="13"/>
                    <a:pt x="12" y="13"/>
                    <a:pt x="12" y="13"/>
                  </a:cubicBezTo>
                  <a:cubicBezTo>
                    <a:pt x="13" y="13"/>
                    <a:pt x="13" y="13"/>
                    <a:pt x="14" y="13"/>
                  </a:cubicBezTo>
                  <a:cubicBezTo>
                    <a:pt x="15" y="13"/>
                    <a:pt x="16" y="13"/>
                    <a:pt x="17" y="12"/>
                  </a:cubicBezTo>
                  <a:cubicBezTo>
                    <a:pt x="18" y="10"/>
                    <a:pt x="17" y="8"/>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6" name="Freeform 13"/>
            <p:cNvSpPr/>
            <p:nvPr/>
          </p:nvSpPr>
          <p:spPr bwMode="auto">
            <a:xfrm>
              <a:off x="5772150" y="3378201"/>
              <a:ext cx="69850" cy="30163"/>
            </a:xfrm>
            <a:custGeom>
              <a:avLst/>
              <a:gdLst>
                <a:gd name="T0" fmla="*/ 18 w 18"/>
                <a:gd name="T1" fmla="*/ 4 h 8"/>
                <a:gd name="T2" fmla="*/ 14 w 18"/>
                <a:gd name="T3" fmla="*/ 0 h 8"/>
                <a:gd name="T4" fmla="*/ 4 w 18"/>
                <a:gd name="T5" fmla="*/ 0 h 8"/>
                <a:gd name="T6" fmla="*/ 0 w 18"/>
                <a:gd name="T7" fmla="*/ 4 h 8"/>
                <a:gd name="T8" fmla="*/ 4 w 18"/>
                <a:gd name="T9" fmla="*/ 8 h 8"/>
                <a:gd name="T10" fmla="*/ 14 w 18"/>
                <a:gd name="T11" fmla="*/ 8 h 8"/>
                <a:gd name="T12" fmla="*/ 18 w 1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4"/>
                  </a:moveTo>
                  <a:cubicBezTo>
                    <a:pt x="18" y="2"/>
                    <a:pt x="16" y="0"/>
                    <a:pt x="14" y="0"/>
                  </a:cubicBezTo>
                  <a:cubicBezTo>
                    <a:pt x="4" y="0"/>
                    <a:pt x="4" y="0"/>
                    <a:pt x="4" y="0"/>
                  </a:cubicBezTo>
                  <a:cubicBezTo>
                    <a:pt x="2" y="0"/>
                    <a:pt x="0" y="2"/>
                    <a:pt x="0" y="4"/>
                  </a:cubicBezTo>
                  <a:cubicBezTo>
                    <a:pt x="0" y="6"/>
                    <a:pt x="2" y="8"/>
                    <a:pt x="4" y="8"/>
                  </a:cubicBezTo>
                  <a:cubicBezTo>
                    <a:pt x="14" y="8"/>
                    <a:pt x="14" y="8"/>
                    <a:pt x="14" y="8"/>
                  </a:cubicBezTo>
                  <a:cubicBezTo>
                    <a:pt x="16" y="8"/>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7" name="Freeform 14"/>
            <p:cNvSpPr/>
            <p:nvPr/>
          </p:nvSpPr>
          <p:spPr bwMode="auto">
            <a:xfrm>
              <a:off x="5811838" y="3511551"/>
              <a:ext cx="68263" cy="49213"/>
            </a:xfrm>
            <a:custGeom>
              <a:avLst/>
              <a:gdLst>
                <a:gd name="T0" fmla="*/ 12 w 18"/>
                <a:gd name="T1" fmla="*/ 1 h 13"/>
                <a:gd name="T2" fmla="*/ 3 w 18"/>
                <a:gd name="T3" fmla="*/ 7 h 13"/>
                <a:gd name="T4" fmla="*/ 1 w 18"/>
                <a:gd name="T5" fmla="*/ 12 h 13"/>
                <a:gd name="T6" fmla="*/ 5 w 18"/>
                <a:gd name="T7" fmla="*/ 13 h 13"/>
                <a:gd name="T8" fmla="*/ 6 w 18"/>
                <a:gd name="T9" fmla="*/ 13 h 13"/>
                <a:gd name="T10" fmla="*/ 16 w 18"/>
                <a:gd name="T11" fmla="*/ 7 h 13"/>
                <a:gd name="T12" fmla="*/ 17 w 18"/>
                <a:gd name="T13" fmla="*/ 2 h 13"/>
                <a:gd name="T14" fmla="*/ 12 w 18"/>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2" y="1"/>
                  </a:moveTo>
                  <a:cubicBezTo>
                    <a:pt x="3" y="7"/>
                    <a:pt x="3" y="7"/>
                    <a:pt x="3" y="7"/>
                  </a:cubicBezTo>
                  <a:cubicBezTo>
                    <a:pt x="1" y="8"/>
                    <a:pt x="0" y="10"/>
                    <a:pt x="1" y="12"/>
                  </a:cubicBezTo>
                  <a:cubicBezTo>
                    <a:pt x="2" y="13"/>
                    <a:pt x="3" y="13"/>
                    <a:pt x="5" y="13"/>
                  </a:cubicBezTo>
                  <a:cubicBezTo>
                    <a:pt x="5" y="13"/>
                    <a:pt x="6" y="13"/>
                    <a:pt x="6" y="13"/>
                  </a:cubicBezTo>
                  <a:cubicBezTo>
                    <a:pt x="16" y="7"/>
                    <a:pt x="16" y="7"/>
                    <a:pt x="16" y="7"/>
                  </a:cubicBezTo>
                  <a:cubicBezTo>
                    <a:pt x="17" y="6"/>
                    <a:pt x="18" y="4"/>
                    <a:pt x="17" y="2"/>
                  </a:cubicBezTo>
                  <a:cubicBezTo>
                    <a:pt x="16" y="1"/>
                    <a:pt x="14"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8" name="Freeform 15"/>
            <p:cNvSpPr/>
            <p:nvPr/>
          </p:nvSpPr>
          <p:spPr bwMode="auto">
            <a:xfrm>
              <a:off x="6316663" y="3511551"/>
              <a:ext cx="68263" cy="49213"/>
            </a:xfrm>
            <a:custGeom>
              <a:avLst/>
              <a:gdLst>
                <a:gd name="T0" fmla="*/ 15 w 18"/>
                <a:gd name="T1" fmla="*/ 7 h 13"/>
                <a:gd name="T2" fmla="*/ 6 w 18"/>
                <a:gd name="T3" fmla="*/ 1 h 13"/>
                <a:gd name="T4" fmla="*/ 1 w 18"/>
                <a:gd name="T5" fmla="*/ 2 h 13"/>
                <a:gd name="T6" fmla="*/ 2 w 18"/>
                <a:gd name="T7" fmla="*/ 7 h 13"/>
                <a:gd name="T8" fmla="*/ 12 w 18"/>
                <a:gd name="T9" fmla="*/ 13 h 13"/>
                <a:gd name="T10" fmla="*/ 13 w 18"/>
                <a:gd name="T11" fmla="*/ 13 h 13"/>
                <a:gd name="T12" fmla="*/ 17 w 18"/>
                <a:gd name="T13" fmla="*/ 12 h 13"/>
                <a:gd name="T14" fmla="*/ 15 w 1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5" y="7"/>
                  </a:moveTo>
                  <a:cubicBezTo>
                    <a:pt x="6" y="1"/>
                    <a:pt x="6" y="1"/>
                    <a:pt x="6" y="1"/>
                  </a:cubicBezTo>
                  <a:cubicBezTo>
                    <a:pt x="4" y="0"/>
                    <a:pt x="2" y="1"/>
                    <a:pt x="1" y="2"/>
                  </a:cubicBezTo>
                  <a:cubicBezTo>
                    <a:pt x="0" y="4"/>
                    <a:pt x="1" y="6"/>
                    <a:pt x="2" y="7"/>
                  </a:cubicBezTo>
                  <a:cubicBezTo>
                    <a:pt x="12" y="13"/>
                    <a:pt x="12" y="13"/>
                    <a:pt x="12" y="13"/>
                  </a:cubicBezTo>
                  <a:cubicBezTo>
                    <a:pt x="12" y="13"/>
                    <a:pt x="13" y="13"/>
                    <a:pt x="13" y="13"/>
                  </a:cubicBezTo>
                  <a:cubicBezTo>
                    <a:pt x="15" y="13"/>
                    <a:pt x="16" y="13"/>
                    <a:pt x="17" y="12"/>
                  </a:cubicBezTo>
                  <a:cubicBezTo>
                    <a:pt x="18" y="10"/>
                    <a:pt x="17" y="8"/>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9" name="Freeform 16"/>
            <p:cNvSpPr/>
            <p:nvPr/>
          </p:nvSpPr>
          <p:spPr bwMode="auto">
            <a:xfrm>
              <a:off x="6354763" y="3378201"/>
              <a:ext cx="68263" cy="30163"/>
            </a:xfrm>
            <a:custGeom>
              <a:avLst/>
              <a:gdLst>
                <a:gd name="T0" fmla="*/ 14 w 18"/>
                <a:gd name="T1" fmla="*/ 0 h 8"/>
                <a:gd name="T2" fmla="*/ 4 w 18"/>
                <a:gd name="T3" fmla="*/ 0 h 8"/>
                <a:gd name="T4" fmla="*/ 4 w 18"/>
                <a:gd name="T5" fmla="*/ 0 h 8"/>
                <a:gd name="T6" fmla="*/ 0 w 18"/>
                <a:gd name="T7" fmla="*/ 4 h 8"/>
                <a:gd name="T8" fmla="*/ 4 w 18"/>
                <a:gd name="T9" fmla="*/ 8 h 8"/>
                <a:gd name="T10" fmla="*/ 14 w 18"/>
                <a:gd name="T11" fmla="*/ 8 h 8"/>
                <a:gd name="T12" fmla="*/ 14 w 18"/>
                <a:gd name="T13" fmla="*/ 8 h 8"/>
                <a:gd name="T14" fmla="*/ 18 w 18"/>
                <a:gd name="T15" fmla="*/ 4 h 8"/>
                <a:gd name="T16" fmla="*/ 14 w 1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
                  <a:moveTo>
                    <a:pt x="14" y="0"/>
                  </a:moveTo>
                  <a:cubicBezTo>
                    <a:pt x="4" y="0"/>
                    <a:pt x="4" y="0"/>
                    <a:pt x="4" y="0"/>
                  </a:cubicBezTo>
                  <a:cubicBezTo>
                    <a:pt x="4" y="0"/>
                    <a:pt x="4" y="0"/>
                    <a:pt x="4" y="0"/>
                  </a:cubicBezTo>
                  <a:cubicBezTo>
                    <a:pt x="2" y="0"/>
                    <a:pt x="0" y="2"/>
                    <a:pt x="0" y="4"/>
                  </a:cubicBezTo>
                  <a:cubicBezTo>
                    <a:pt x="0" y="6"/>
                    <a:pt x="2" y="8"/>
                    <a:pt x="4" y="8"/>
                  </a:cubicBezTo>
                  <a:cubicBezTo>
                    <a:pt x="14" y="8"/>
                    <a:pt x="14" y="8"/>
                    <a:pt x="14" y="8"/>
                  </a:cubicBezTo>
                  <a:cubicBezTo>
                    <a:pt x="14" y="8"/>
                    <a:pt x="14" y="8"/>
                    <a:pt x="14" y="8"/>
                  </a:cubicBezTo>
                  <a:cubicBezTo>
                    <a:pt x="16" y="8"/>
                    <a:pt x="18" y="6"/>
                    <a:pt x="18" y="4"/>
                  </a:cubicBezTo>
                  <a:cubicBezTo>
                    <a:pt x="18" y="2"/>
                    <a:pt x="16"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0" name="Freeform 17"/>
            <p:cNvSpPr/>
            <p:nvPr/>
          </p:nvSpPr>
          <p:spPr bwMode="auto">
            <a:xfrm>
              <a:off x="6316663" y="3221038"/>
              <a:ext cx="68263" cy="49213"/>
            </a:xfrm>
            <a:custGeom>
              <a:avLst/>
              <a:gdLst>
                <a:gd name="T0" fmla="*/ 4 w 18"/>
                <a:gd name="T1" fmla="*/ 13 h 13"/>
                <a:gd name="T2" fmla="*/ 6 w 18"/>
                <a:gd name="T3" fmla="*/ 13 h 13"/>
                <a:gd name="T4" fmla="*/ 15 w 18"/>
                <a:gd name="T5" fmla="*/ 7 h 13"/>
                <a:gd name="T6" fmla="*/ 17 w 18"/>
                <a:gd name="T7" fmla="*/ 3 h 13"/>
                <a:gd name="T8" fmla="*/ 12 w 18"/>
                <a:gd name="T9" fmla="*/ 1 h 13"/>
                <a:gd name="T10" fmla="*/ 2 w 18"/>
                <a:gd name="T11" fmla="*/ 7 h 13"/>
                <a:gd name="T12" fmla="*/ 1 w 18"/>
                <a:gd name="T13" fmla="*/ 12 h 13"/>
                <a:gd name="T14" fmla="*/ 4 w 1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13"/>
                  </a:moveTo>
                  <a:cubicBezTo>
                    <a:pt x="5" y="13"/>
                    <a:pt x="5" y="13"/>
                    <a:pt x="6" y="13"/>
                  </a:cubicBezTo>
                  <a:cubicBezTo>
                    <a:pt x="15" y="7"/>
                    <a:pt x="15" y="7"/>
                    <a:pt x="15" y="7"/>
                  </a:cubicBezTo>
                  <a:cubicBezTo>
                    <a:pt x="17" y="6"/>
                    <a:pt x="18" y="4"/>
                    <a:pt x="17" y="3"/>
                  </a:cubicBezTo>
                  <a:cubicBezTo>
                    <a:pt x="16" y="1"/>
                    <a:pt x="13" y="0"/>
                    <a:pt x="12" y="1"/>
                  </a:cubicBezTo>
                  <a:cubicBezTo>
                    <a:pt x="2" y="7"/>
                    <a:pt x="2" y="7"/>
                    <a:pt x="2" y="7"/>
                  </a:cubicBezTo>
                  <a:cubicBezTo>
                    <a:pt x="1" y="8"/>
                    <a:pt x="0" y="10"/>
                    <a:pt x="1" y="12"/>
                  </a:cubicBezTo>
                  <a:cubicBezTo>
                    <a:pt x="2" y="13"/>
                    <a:pt x="3"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1" name="Freeform 18"/>
            <p:cNvSpPr/>
            <p:nvPr/>
          </p:nvSpPr>
          <p:spPr bwMode="auto">
            <a:xfrm>
              <a:off x="6216650" y="3106738"/>
              <a:ext cx="53975" cy="68263"/>
            </a:xfrm>
            <a:custGeom>
              <a:avLst/>
              <a:gdLst>
                <a:gd name="T0" fmla="*/ 2 w 14"/>
                <a:gd name="T1" fmla="*/ 17 h 18"/>
                <a:gd name="T2" fmla="*/ 4 w 14"/>
                <a:gd name="T3" fmla="*/ 18 h 18"/>
                <a:gd name="T4" fmla="*/ 7 w 14"/>
                <a:gd name="T5" fmla="*/ 16 h 18"/>
                <a:gd name="T6" fmla="*/ 13 w 14"/>
                <a:gd name="T7" fmla="*/ 6 h 18"/>
                <a:gd name="T8" fmla="*/ 12 w 14"/>
                <a:gd name="T9" fmla="*/ 1 h 18"/>
                <a:gd name="T10" fmla="*/ 7 w 14"/>
                <a:gd name="T11" fmla="*/ 3 h 18"/>
                <a:gd name="T12" fmla="*/ 1 w 14"/>
                <a:gd name="T13" fmla="*/ 12 h 18"/>
                <a:gd name="T14" fmla="*/ 2 w 14"/>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17"/>
                  </a:moveTo>
                  <a:cubicBezTo>
                    <a:pt x="3" y="17"/>
                    <a:pt x="4" y="18"/>
                    <a:pt x="4" y="18"/>
                  </a:cubicBezTo>
                  <a:cubicBezTo>
                    <a:pt x="6" y="18"/>
                    <a:pt x="7" y="17"/>
                    <a:pt x="7" y="16"/>
                  </a:cubicBezTo>
                  <a:cubicBezTo>
                    <a:pt x="13" y="6"/>
                    <a:pt x="13" y="6"/>
                    <a:pt x="13" y="6"/>
                  </a:cubicBezTo>
                  <a:cubicBezTo>
                    <a:pt x="14" y="5"/>
                    <a:pt x="13" y="2"/>
                    <a:pt x="12" y="1"/>
                  </a:cubicBezTo>
                  <a:cubicBezTo>
                    <a:pt x="10" y="0"/>
                    <a:pt x="8" y="1"/>
                    <a:pt x="7" y="3"/>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2" name="Freeform 19"/>
            <p:cNvSpPr/>
            <p:nvPr/>
          </p:nvSpPr>
          <p:spPr bwMode="auto">
            <a:xfrm>
              <a:off x="6064250" y="3278188"/>
              <a:ext cx="68263" cy="214313"/>
            </a:xfrm>
            <a:custGeom>
              <a:avLst/>
              <a:gdLst>
                <a:gd name="T0" fmla="*/ 4 w 18"/>
                <a:gd name="T1" fmla="*/ 52 h 56"/>
                <a:gd name="T2" fmla="*/ 9 w 18"/>
                <a:gd name="T3" fmla="*/ 56 h 56"/>
                <a:gd name="T4" fmla="*/ 14 w 18"/>
                <a:gd name="T5" fmla="*/ 52 h 56"/>
                <a:gd name="T6" fmla="*/ 17 w 18"/>
                <a:gd name="T7" fmla="*/ 26 h 56"/>
                <a:gd name="T8" fmla="*/ 18 w 18"/>
                <a:gd name="T9" fmla="*/ 21 h 56"/>
                <a:gd name="T10" fmla="*/ 18 w 18"/>
                <a:gd name="T11" fmla="*/ 8 h 56"/>
                <a:gd name="T12" fmla="*/ 9 w 18"/>
                <a:gd name="T13" fmla="*/ 0 h 56"/>
                <a:gd name="T14" fmla="*/ 0 w 18"/>
                <a:gd name="T15" fmla="*/ 8 h 56"/>
                <a:gd name="T16" fmla="*/ 0 w 18"/>
                <a:gd name="T17" fmla="*/ 21 h 56"/>
                <a:gd name="T18" fmla="*/ 1 w 18"/>
                <a:gd name="T19" fmla="*/ 26 h 56"/>
                <a:gd name="T20" fmla="*/ 4 w 18"/>
                <a:gd name="T21"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6">
                  <a:moveTo>
                    <a:pt x="4" y="52"/>
                  </a:moveTo>
                  <a:cubicBezTo>
                    <a:pt x="5" y="55"/>
                    <a:pt x="6" y="56"/>
                    <a:pt x="9" y="56"/>
                  </a:cubicBezTo>
                  <a:cubicBezTo>
                    <a:pt x="12" y="56"/>
                    <a:pt x="13" y="55"/>
                    <a:pt x="14" y="52"/>
                  </a:cubicBezTo>
                  <a:cubicBezTo>
                    <a:pt x="17" y="26"/>
                    <a:pt x="17" y="26"/>
                    <a:pt x="17" y="26"/>
                  </a:cubicBezTo>
                  <a:cubicBezTo>
                    <a:pt x="17" y="24"/>
                    <a:pt x="18" y="23"/>
                    <a:pt x="18" y="21"/>
                  </a:cubicBezTo>
                  <a:cubicBezTo>
                    <a:pt x="18" y="8"/>
                    <a:pt x="18" y="8"/>
                    <a:pt x="18" y="8"/>
                  </a:cubicBezTo>
                  <a:cubicBezTo>
                    <a:pt x="18" y="2"/>
                    <a:pt x="15" y="0"/>
                    <a:pt x="9" y="0"/>
                  </a:cubicBezTo>
                  <a:cubicBezTo>
                    <a:pt x="3" y="0"/>
                    <a:pt x="0" y="2"/>
                    <a:pt x="0" y="8"/>
                  </a:cubicBezTo>
                  <a:cubicBezTo>
                    <a:pt x="0" y="21"/>
                    <a:pt x="0" y="21"/>
                    <a:pt x="0" y="21"/>
                  </a:cubicBezTo>
                  <a:cubicBezTo>
                    <a:pt x="0" y="23"/>
                    <a:pt x="1" y="24"/>
                    <a:pt x="1" y="26"/>
                  </a:cubicBezTo>
                  <a:lnTo>
                    <a:pt x="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3" name="Oval 20"/>
            <p:cNvSpPr>
              <a:spLocks noChangeArrowheads="1"/>
            </p:cNvSpPr>
            <p:nvPr/>
          </p:nvSpPr>
          <p:spPr bwMode="auto">
            <a:xfrm>
              <a:off x="6064250" y="3517901"/>
              <a:ext cx="6826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54" name="Freeform 24"/>
          <p:cNvSpPr>
            <a:spLocks noChangeAspect="1" noEditPoints="1"/>
          </p:cNvSpPr>
          <p:nvPr/>
        </p:nvSpPr>
        <p:spPr bwMode="auto">
          <a:xfrm>
            <a:off x="5901130" y="4855740"/>
            <a:ext cx="389740" cy="365344"/>
          </a:xfrm>
          <a:custGeom>
            <a:avLst/>
            <a:gdLst>
              <a:gd name="T0" fmla="*/ 2524 w 5048"/>
              <a:gd name="T1" fmla="*/ 2524 h 4732"/>
              <a:gd name="T2" fmla="*/ 3785 w 5048"/>
              <a:gd name="T3" fmla="*/ 1261 h 4732"/>
              <a:gd name="T4" fmla="*/ 2839 w 5048"/>
              <a:gd name="T5" fmla="*/ 1261 h 4732"/>
              <a:gd name="T6" fmla="*/ 2839 w 5048"/>
              <a:gd name="T7" fmla="*/ 0 h 4732"/>
              <a:gd name="T8" fmla="*/ 2210 w 5048"/>
              <a:gd name="T9" fmla="*/ 0 h 4732"/>
              <a:gd name="T10" fmla="*/ 2210 w 5048"/>
              <a:gd name="T11" fmla="*/ 1261 h 4732"/>
              <a:gd name="T12" fmla="*/ 1263 w 5048"/>
              <a:gd name="T13" fmla="*/ 1261 h 4732"/>
              <a:gd name="T14" fmla="*/ 2524 w 5048"/>
              <a:gd name="T15" fmla="*/ 2524 h 4732"/>
              <a:gd name="T16" fmla="*/ 3672 w 5048"/>
              <a:gd name="T17" fmla="*/ 2006 h 4732"/>
              <a:gd name="T18" fmla="*/ 3317 w 5048"/>
              <a:gd name="T19" fmla="*/ 2361 h 4732"/>
              <a:gd name="T20" fmla="*/ 4599 w 5048"/>
              <a:gd name="T21" fmla="*/ 2839 h 4732"/>
              <a:gd name="T22" fmla="*/ 2524 w 5048"/>
              <a:gd name="T23" fmla="*/ 3613 h 4732"/>
              <a:gd name="T24" fmla="*/ 450 w 5048"/>
              <a:gd name="T25" fmla="*/ 2839 h 4732"/>
              <a:gd name="T26" fmla="*/ 1732 w 5048"/>
              <a:gd name="T27" fmla="*/ 2361 h 4732"/>
              <a:gd name="T28" fmla="*/ 1377 w 5048"/>
              <a:gd name="T29" fmla="*/ 2006 h 4732"/>
              <a:gd name="T30" fmla="*/ 0 w 5048"/>
              <a:gd name="T31" fmla="*/ 2524 h 4732"/>
              <a:gd name="T32" fmla="*/ 0 w 5048"/>
              <a:gd name="T33" fmla="*/ 3785 h 4732"/>
              <a:gd name="T34" fmla="*/ 2524 w 5048"/>
              <a:gd name="T35" fmla="*/ 4732 h 4732"/>
              <a:gd name="T36" fmla="*/ 5048 w 5048"/>
              <a:gd name="T37" fmla="*/ 3785 h 4732"/>
              <a:gd name="T38" fmla="*/ 5048 w 5048"/>
              <a:gd name="T39" fmla="*/ 2524 h 4732"/>
              <a:gd name="T40" fmla="*/ 3672 w 5048"/>
              <a:gd name="T41" fmla="*/ 2006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8" h="4732">
                <a:moveTo>
                  <a:pt x="2524" y="2524"/>
                </a:moveTo>
                <a:lnTo>
                  <a:pt x="3785" y="1261"/>
                </a:lnTo>
                <a:lnTo>
                  <a:pt x="2839" y="1261"/>
                </a:lnTo>
                <a:lnTo>
                  <a:pt x="2839" y="0"/>
                </a:lnTo>
                <a:lnTo>
                  <a:pt x="2210" y="0"/>
                </a:lnTo>
                <a:lnTo>
                  <a:pt x="2210" y="1261"/>
                </a:lnTo>
                <a:lnTo>
                  <a:pt x="1263" y="1261"/>
                </a:lnTo>
                <a:lnTo>
                  <a:pt x="2524" y="2524"/>
                </a:lnTo>
                <a:close/>
                <a:moveTo>
                  <a:pt x="3672" y="2006"/>
                </a:moveTo>
                <a:lnTo>
                  <a:pt x="3317" y="2361"/>
                </a:lnTo>
                <a:lnTo>
                  <a:pt x="4599" y="2839"/>
                </a:lnTo>
                <a:lnTo>
                  <a:pt x="2524" y="3613"/>
                </a:lnTo>
                <a:lnTo>
                  <a:pt x="450" y="2839"/>
                </a:lnTo>
                <a:lnTo>
                  <a:pt x="1732" y="2361"/>
                </a:lnTo>
                <a:lnTo>
                  <a:pt x="1377" y="2006"/>
                </a:lnTo>
                <a:lnTo>
                  <a:pt x="0" y="2524"/>
                </a:lnTo>
                <a:lnTo>
                  <a:pt x="0" y="3785"/>
                </a:lnTo>
                <a:lnTo>
                  <a:pt x="2524" y="4732"/>
                </a:lnTo>
                <a:lnTo>
                  <a:pt x="5048" y="3785"/>
                </a:lnTo>
                <a:lnTo>
                  <a:pt x="5048" y="2524"/>
                </a:lnTo>
                <a:lnTo>
                  <a:pt x="3672" y="2006"/>
                </a:ln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55" name="组合 54"/>
          <p:cNvGrpSpPr>
            <a:grpSpLocks noChangeAspect="1"/>
          </p:cNvGrpSpPr>
          <p:nvPr/>
        </p:nvGrpSpPr>
        <p:grpSpPr>
          <a:xfrm>
            <a:off x="5897845" y="2821376"/>
            <a:ext cx="396309" cy="362397"/>
            <a:chOff x="5151438" y="2562225"/>
            <a:chExt cx="1892300" cy="1730375"/>
          </a:xfrm>
          <a:solidFill>
            <a:schemeClr val="bg2">
              <a:lumMod val="25000"/>
            </a:schemeClr>
          </a:solidFill>
        </p:grpSpPr>
        <p:sp>
          <p:nvSpPr>
            <p:cNvPr id="56" name="Freeform 25"/>
            <p:cNvSpPr/>
            <p:nvPr/>
          </p:nvSpPr>
          <p:spPr bwMode="auto">
            <a:xfrm>
              <a:off x="5151438" y="3117850"/>
              <a:ext cx="909638" cy="1174750"/>
            </a:xfrm>
            <a:custGeom>
              <a:avLst/>
              <a:gdLst>
                <a:gd name="T0" fmla="*/ 188 w 241"/>
                <a:gd name="T1" fmla="*/ 170 h 311"/>
                <a:gd name="T2" fmla="*/ 121 w 241"/>
                <a:gd name="T3" fmla="*/ 152 h 311"/>
                <a:gd name="T4" fmla="*/ 113 w 241"/>
                <a:gd name="T5" fmla="*/ 148 h 311"/>
                <a:gd name="T6" fmla="*/ 105 w 241"/>
                <a:gd name="T7" fmla="*/ 142 h 311"/>
                <a:gd name="T8" fmla="*/ 93 w 241"/>
                <a:gd name="T9" fmla="*/ 129 h 311"/>
                <a:gd name="T10" fmla="*/ 44 w 241"/>
                <a:gd name="T11" fmla="*/ 88 h 311"/>
                <a:gd name="T12" fmla="*/ 30 w 241"/>
                <a:gd name="T13" fmla="*/ 100 h 311"/>
                <a:gd name="T14" fmla="*/ 59 w 241"/>
                <a:gd name="T15" fmla="*/ 140 h 311"/>
                <a:gd name="T16" fmla="*/ 68 w 241"/>
                <a:gd name="T17" fmla="*/ 151 h 311"/>
                <a:gd name="T18" fmla="*/ 77 w 241"/>
                <a:gd name="T19" fmla="*/ 161 h 311"/>
                <a:gd name="T20" fmla="*/ 57 w 241"/>
                <a:gd name="T21" fmla="*/ 147 h 311"/>
                <a:gd name="T22" fmla="*/ 52 w 241"/>
                <a:gd name="T23" fmla="*/ 139 h 311"/>
                <a:gd name="T24" fmla="*/ 47 w 241"/>
                <a:gd name="T25" fmla="*/ 132 h 311"/>
                <a:gd name="T26" fmla="*/ 40 w 241"/>
                <a:gd name="T27" fmla="*/ 122 h 311"/>
                <a:gd name="T28" fmla="*/ 31 w 241"/>
                <a:gd name="T29" fmla="*/ 110 h 311"/>
                <a:gd name="T30" fmla="*/ 25 w 241"/>
                <a:gd name="T31" fmla="*/ 103 h 311"/>
                <a:gd name="T32" fmla="*/ 35 w 241"/>
                <a:gd name="T33" fmla="*/ 82 h 311"/>
                <a:gd name="T34" fmla="*/ 30 w 241"/>
                <a:gd name="T35" fmla="*/ 37 h 311"/>
                <a:gd name="T36" fmla="*/ 16 w 241"/>
                <a:gd name="T37" fmla="*/ 1 h 311"/>
                <a:gd name="T38" fmla="*/ 9 w 241"/>
                <a:gd name="T39" fmla="*/ 3 h 311"/>
                <a:gd name="T40" fmla="*/ 5 w 241"/>
                <a:gd name="T41" fmla="*/ 27 h 311"/>
                <a:gd name="T42" fmla="*/ 1 w 241"/>
                <a:gd name="T43" fmla="*/ 93 h 311"/>
                <a:gd name="T44" fmla="*/ 47 w 241"/>
                <a:gd name="T45" fmla="*/ 193 h 311"/>
                <a:gd name="T46" fmla="*/ 135 w 241"/>
                <a:gd name="T47" fmla="*/ 251 h 311"/>
                <a:gd name="T48" fmla="*/ 152 w 241"/>
                <a:gd name="T49" fmla="*/ 279 h 311"/>
                <a:gd name="T50" fmla="*/ 152 w 241"/>
                <a:gd name="T51" fmla="*/ 310 h 311"/>
                <a:gd name="T52" fmla="*/ 237 w 241"/>
                <a:gd name="T53" fmla="*/ 311 h 311"/>
                <a:gd name="T54" fmla="*/ 237 w 241"/>
                <a:gd name="T55" fmla="*/ 281 h 311"/>
                <a:gd name="T56" fmla="*/ 239 w 241"/>
                <a:gd name="T57" fmla="*/ 265 h 311"/>
                <a:gd name="T58" fmla="*/ 238 w 241"/>
                <a:gd name="T59" fmla="*/ 243 h 311"/>
                <a:gd name="T60" fmla="*/ 188 w 241"/>
                <a:gd name="T61" fmla="*/ 17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311">
                  <a:moveTo>
                    <a:pt x="188" y="170"/>
                  </a:moveTo>
                  <a:cubicBezTo>
                    <a:pt x="186" y="168"/>
                    <a:pt x="169" y="155"/>
                    <a:pt x="121" y="152"/>
                  </a:cubicBezTo>
                  <a:cubicBezTo>
                    <a:pt x="118" y="152"/>
                    <a:pt x="115" y="150"/>
                    <a:pt x="113" y="148"/>
                  </a:cubicBezTo>
                  <a:cubicBezTo>
                    <a:pt x="110" y="146"/>
                    <a:pt x="107" y="144"/>
                    <a:pt x="105" y="142"/>
                  </a:cubicBezTo>
                  <a:cubicBezTo>
                    <a:pt x="101" y="137"/>
                    <a:pt x="97" y="133"/>
                    <a:pt x="93" y="129"/>
                  </a:cubicBezTo>
                  <a:cubicBezTo>
                    <a:pt x="70" y="96"/>
                    <a:pt x="47" y="89"/>
                    <a:pt x="44" y="88"/>
                  </a:cubicBezTo>
                  <a:cubicBezTo>
                    <a:pt x="39" y="86"/>
                    <a:pt x="22" y="89"/>
                    <a:pt x="30" y="100"/>
                  </a:cubicBezTo>
                  <a:cubicBezTo>
                    <a:pt x="31" y="100"/>
                    <a:pt x="57" y="137"/>
                    <a:pt x="59" y="140"/>
                  </a:cubicBezTo>
                  <a:cubicBezTo>
                    <a:pt x="62" y="145"/>
                    <a:pt x="65" y="147"/>
                    <a:pt x="68" y="151"/>
                  </a:cubicBezTo>
                  <a:cubicBezTo>
                    <a:pt x="71" y="154"/>
                    <a:pt x="74" y="158"/>
                    <a:pt x="77" y="161"/>
                  </a:cubicBezTo>
                  <a:cubicBezTo>
                    <a:pt x="77" y="161"/>
                    <a:pt x="61" y="151"/>
                    <a:pt x="57" y="147"/>
                  </a:cubicBezTo>
                  <a:cubicBezTo>
                    <a:pt x="55" y="145"/>
                    <a:pt x="54" y="142"/>
                    <a:pt x="52" y="139"/>
                  </a:cubicBezTo>
                  <a:cubicBezTo>
                    <a:pt x="51" y="137"/>
                    <a:pt x="49" y="134"/>
                    <a:pt x="47" y="132"/>
                  </a:cubicBezTo>
                  <a:cubicBezTo>
                    <a:pt x="45" y="128"/>
                    <a:pt x="43" y="125"/>
                    <a:pt x="40" y="122"/>
                  </a:cubicBezTo>
                  <a:cubicBezTo>
                    <a:pt x="37" y="118"/>
                    <a:pt x="34" y="114"/>
                    <a:pt x="31" y="110"/>
                  </a:cubicBezTo>
                  <a:cubicBezTo>
                    <a:pt x="29" y="108"/>
                    <a:pt x="27" y="106"/>
                    <a:pt x="25" y="103"/>
                  </a:cubicBezTo>
                  <a:cubicBezTo>
                    <a:pt x="17" y="91"/>
                    <a:pt x="26" y="83"/>
                    <a:pt x="35" y="82"/>
                  </a:cubicBezTo>
                  <a:cubicBezTo>
                    <a:pt x="35" y="81"/>
                    <a:pt x="31" y="43"/>
                    <a:pt x="30" y="37"/>
                  </a:cubicBezTo>
                  <a:cubicBezTo>
                    <a:pt x="28" y="18"/>
                    <a:pt x="26" y="5"/>
                    <a:pt x="16" y="1"/>
                  </a:cubicBezTo>
                  <a:cubicBezTo>
                    <a:pt x="13" y="0"/>
                    <a:pt x="11" y="1"/>
                    <a:pt x="9" y="3"/>
                  </a:cubicBezTo>
                  <a:cubicBezTo>
                    <a:pt x="7" y="5"/>
                    <a:pt x="5" y="18"/>
                    <a:pt x="5" y="27"/>
                  </a:cubicBezTo>
                  <a:cubicBezTo>
                    <a:pt x="5" y="27"/>
                    <a:pt x="0" y="72"/>
                    <a:pt x="1" y="93"/>
                  </a:cubicBezTo>
                  <a:cubicBezTo>
                    <a:pt x="2" y="104"/>
                    <a:pt x="37" y="181"/>
                    <a:pt x="47" y="193"/>
                  </a:cubicBezTo>
                  <a:cubicBezTo>
                    <a:pt x="57" y="205"/>
                    <a:pt x="135" y="251"/>
                    <a:pt x="135" y="251"/>
                  </a:cubicBezTo>
                  <a:cubicBezTo>
                    <a:pt x="138" y="253"/>
                    <a:pt x="152" y="264"/>
                    <a:pt x="152" y="279"/>
                  </a:cubicBezTo>
                  <a:cubicBezTo>
                    <a:pt x="152" y="310"/>
                    <a:pt x="152" y="310"/>
                    <a:pt x="152" y="310"/>
                  </a:cubicBezTo>
                  <a:cubicBezTo>
                    <a:pt x="237" y="311"/>
                    <a:pt x="237" y="311"/>
                    <a:pt x="237" y="311"/>
                  </a:cubicBezTo>
                  <a:cubicBezTo>
                    <a:pt x="237" y="281"/>
                    <a:pt x="237" y="281"/>
                    <a:pt x="237" y="281"/>
                  </a:cubicBezTo>
                  <a:cubicBezTo>
                    <a:pt x="237" y="276"/>
                    <a:pt x="238" y="271"/>
                    <a:pt x="239" y="265"/>
                  </a:cubicBezTo>
                  <a:cubicBezTo>
                    <a:pt x="241" y="259"/>
                    <a:pt x="239" y="247"/>
                    <a:pt x="238" y="243"/>
                  </a:cubicBezTo>
                  <a:cubicBezTo>
                    <a:pt x="229" y="199"/>
                    <a:pt x="192" y="173"/>
                    <a:pt x="18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7" name="Freeform 26"/>
            <p:cNvSpPr/>
            <p:nvPr/>
          </p:nvSpPr>
          <p:spPr bwMode="auto">
            <a:xfrm>
              <a:off x="6135688" y="3117850"/>
              <a:ext cx="908050" cy="1174750"/>
            </a:xfrm>
            <a:custGeom>
              <a:avLst/>
              <a:gdLst>
                <a:gd name="T0" fmla="*/ 236 w 241"/>
                <a:gd name="T1" fmla="*/ 27 h 311"/>
                <a:gd name="T2" fmla="*/ 232 w 241"/>
                <a:gd name="T3" fmla="*/ 3 h 311"/>
                <a:gd name="T4" fmla="*/ 225 w 241"/>
                <a:gd name="T5" fmla="*/ 1 h 311"/>
                <a:gd name="T6" fmla="*/ 211 w 241"/>
                <a:gd name="T7" fmla="*/ 37 h 311"/>
                <a:gd name="T8" fmla="*/ 206 w 241"/>
                <a:gd name="T9" fmla="*/ 82 h 311"/>
                <a:gd name="T10" fmla="*/ 216 w 241"/>
                <a:gd name="T11" fmla="*/ 103 h 311"/>
                <a:gd name="T12" fmla="*/ 210 w 241"/>
                <a:gd name="T13" fmla="*/ 110 h 311"/>
                <a:gd name="T14" fmla="*/ 201 w 241"/>
                <a:gd name="T15" fmla="*/ 122 h 311"/>
                <a:gd name="T16" fmla="*/ 194 w 241"/>
                <a:gd name="T17" fmla="*/ 132 h 311"/>
                <a:gd name="T18" fmla="*/ 189 w 241"/>
                <a:gd name="T19" fmla="*/ 139 h 311"/>
                <a:gd name="T20" fmla="*/ 184 w 241"/>
                <a:gd name="T21" fmla="*/ 147 h 311"/>
                <a:gd name="T22" fmla="*/ 164 w 241"/>
                <a:gd name="T23" fmla="*/ 161 h 311"/>
                <a:gd name="T24" fmla="*/ 173 w 241"/>
                <a:gd name="T25" fmla="*/ 151 h 311"/>
                <a:gd name="T26" fmla="*/ 182 w 241"/>
                <a:gd name="T27" fmla="*/ 140 h 311"/>
                <a:gd name="T28" fmla="*/ 211 w 241"/>
                <a:gd name="T29" fmla="*/ 100 h 311"/>
                <a:gd name="T30" fmla="*/ 197 w 241"/>
                <a:gd name="T31" fmla="*/ 88 h 311"/>
                <a:gd name="T32" fmla="*/ 148 w 241"/>
                <a:gd name="T33" fmla="*/ 129 h 311"/>
                <a:gd name="T34" fmla="*/ 136 w 241"/>
                <a:gd name="T35" fmla="*/ 142 h 311"/>
                <a:gd name="T36" fmla="*/ 128 w 241"/>
                <a:gd name="T37" fmla="*/ 148 h 311"/>
                <a:gd name="T38" fmla="*/ 120 w 241"/>
                <a:gd name="T39" fmla="*/ 152 h 311"/>
                <a:gd name="T40" fmla="*/ 53 w 241"/>
                <a:gd name="T41" fmla="*/ 170 h 311"/>
                <a:gd name="T42" fmla="*/ 3 w 241"/>
                <a:gd name="T43" fmla="*/ 243 h 311"/>
                <a:gd name="T44" fmla="*/ 2 w 241"/>
                <a:gd name="T45" fmla="*/ 265 h 311"/>
                <a:gd name="T46" fmla="*/ 4 w 241"/>
                <a:gd name="T47" fmla="*/ 281 h 311"/>
                <a:gd name="T48" fmla="*/ 4 w 241"/>
                <a:gd name="T49" fmla="*/ 311 h 311"/>
                <a:gd name="T50" fmla="*/ 89 w 241"/>
                <a:gd name="T51" fmla="*/ 310 h 311"/>
                <a:gd name="T52" fmla="*/ 89 w 241"/>
                <a:gd name="T53" fmla="*/ 279 h 311"/>
                <a:gd name="T54" fmla="*/ 106 w 241"/>
                <a:gd name="T55" fmla="*/ 251 h 311"/>
                <a:gd name="T56" fmla="*/ 194 w 241"/>
                <a:gd name="T57" fmla="*/ 193 h 311"/>
                <a:gd name="T58" fmla="*/ 240 w 241"/>
                <a:gd name="T59" fmla="*/ 93 h 311"/>
                <a:gd name="T60" fmla="*/ 236 w 241"/>
                <a:gd name="T61" fmla="*/ 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311">
                  <a:moveTo>
                    <a:pt x="236" y="27"/>
                  </a:moveTo>
                  <a:cubicBezTo>
                    <a:pt x="236" y="18"/>
                    <a:pt x="234" y="5"/>
                    <a:pt x="232" y="3"/>
                  </a:cubicBezTo>
                  <a:cubicBezTo>
                    <a:pt x="230" y="1"/>
                    <a:pt x="228" y="0"/>
                    <a:pt x="225" y="1"/>
                  </a:cubicBezTo>
                  <a:cubicBezTo>
                    <a:pt x="215" y="5"/>
                    <a:pt x="213" y="18"/>
                    <a:pt x="211" y="37"/>
                  </a:cubicBezTo>
                  <a:cubicBezTo>
                    <a:pt x="210" y="43"/>
                    <a:pt x="206" y="81"/>
                    <a:pt x="206" y="82"/>
                  </a:cubicBezTo>
                  <a:cubicBezTo>
                    <a:pt x="215" y="83"/>
                    <a:pt x="224" y="91"/>
                    <a:pt x="216" y="103"/>
                  </a:cubicBezTo>
                  <a:cubicBezTo>
                    <a:pt x="214" y="106"/>
                    <a:pt x="212" y="108"/>
                    <a:pt x="210" y="110"/>
                  </a:cubicBezTo>
                  <a:cubicBezTo>
                    <a:pt x="207" y="114"/>
                    <a:pt x="204" y="118"/>
                    <a:pt x="201" y="122"/>
                  </a:cubicBezTo>
                  <a:cubicBezTo>
                    <a:pt x="198" y="125"/>
                    <a:pt x="196" y="128"/>
                    <a:pt x="194" y="132"/>
                  </a:cubicBezTo>
                  <a:cubicBezTo>
                    <a:pt x="192" y="134"/>
                    <a:pt x="190" y="137"/>
                    <a:pt x="189" y="139"/>
                  </a:cubicBezTo>
                  <a:cubicBezTo>
                    <a:pt x="187" y="142"/>
                    <a:pt x="186" y="145"/>
                    <a:pt x="184" y="147"/>
                  </a:cubicBezTo>
                  <a:cubicBezTo>
                    <a:pt x="180" y="151"/>
                    <a:pt x="164" y="161"/>
                    <a:pt x="164" y="161"/>
                  </a:cubicBezTo>
                  <a:cubicBezTo>
                    <a:pt x="167" y="158"/>
                    <a:pt x="170" y="154"/>
                    <a:pt x="173" y="151"/>
                  </a:cubicBezTo>
                  <a:cubicBezTo>
                    <a:pt x="176" y="147"/>
                    <a:pt x="179" y="145"/>
                    <a:pt x="182" y="140"/>
                  </a:cubicBezTo>
                  <a:cubicBezTo>
                    <a:pt x="184" y="137"/>
                    <a:pt x="210" y="100"/>
                    <a:pt x="211" y="100"/>
                  </a:cubicBezTo>
                  <a:cubicBezTo>
                    <a:pt x="219" y="89"/>
                    <a:pt x="202" y="86"/>
                    <a:pt x="197" y="88"/>
                  </a:cubicBezTo>
                  <a:cubicBezTo>
                    <a:pt x="194" y="89"/>
                    <a:pt x="171" y="96"/>
                    <a:pt x="148" y="129"/>
                  </a:cubicBezTo>
                  <a:cubicBezTo>
                    <a:pt x="144" y="133"/>
                    <a:pt x="140" y="137"/>
                    <a:pt x="136" y="142"/>
                  </a:cubicBezTo>
                  <a:cubicBezTo>
                    <a:pt x="134" y="144"/>
                    <a:pt x="131" y="146"/>
                    <a:pt x="128" y="148"/>
                  </a:cubicBezTo>
                  <a:cubicBezTo>
                    <a:pt x="126" y="150"/>
                    <a:pt x="123" y="152"/>
                    <a:pt x="120" y="152"/>
                  </a:cubicBezTo>
                  <a:cubicBezTo>
                    <a:pt x="72" y="155"/>
                    <a:pt x="55" y="168"/>
                    <a:pt x="53" y="170"/>
                  </a:cubicBezTo>
                  <a:cubicBezTo>
                    <a:pt x="49" y="173"/>
                    <a:pt x="12" y="199"/>
                    <a:pt x="3" y="243"/>
                  </a:cubicBezTo>
                  <a:cubicBezTo>
                    <a:pt x="2" y="247"/>
                    <a:pt x="0" y="259"/>
                    <a:pt x="2" y="265"/>
                  </a:cubicBezTo>
                  <a:cubicBezTo>
                    <a:pt x="3" y="271"/>
                    <a:pt x="4" y="276"/>
                    <a:pt x="4" y="281"/>
                  </a:cubicBezTo>
                  <a:cubicBezTo>
                    <a:pt x="4" y="311"/>
                    <a:pt x="4" y="311"/>
                    <a:pt x="4" y="311"/>
                  </a:cubicBezTo>
                  <a:cubicBezTo>
                    <a:pt x="89" y="310"/>
                    <a:pt x="89" y="310"/>
                    <a:pt x="89" y="310"/>
                  </a:cubicBezTo>
                  <a:cubicBezTo>
                    <a:pt x="89" y="279"/>
                    <a:pt x="89" y="279"/>
                    <a:pt x="89" y="279"/>
                  </a:cubicBezTo>
                  <a:cubicBezTo>
                    <a:pt x="89" y="264"/>
                    <a:pt x="103" y="253"/>
                    <a:pt x="106" y="251"/>
                  </a:cubicBezTo>
                  <a:cubicBezTo>
                    <a:pt x="106" y="251"/>
                    <a:pt x="184" y="205"/>
                    <a:pt x="194" y="193"/>
                  </a:cubicBezTo>
                  <a:cubicBezTo>
                    <a:pt x="204" y="181"/>
                    <a:pt x="239" y="104"/>
                    <a:pt x="240" y="93"/>
                  </a:cubicBezTo>
                  <a:cubicBezTo>
                    <a:pt x="241" y="72"/>
                    <a:pt x="236" y="27"/>
                    <a:pt x="23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8" name="Freeform 27"/>
            <p:cNvSpPr>
              <a:spLocks noEditPoints="1"/>
            </p:cNvSpPr>
            <p:nvPr/>
          </p:nvSpPr>
          <p:spPr bwMode="auto">
            <a:xfrm>
              <a:off x="5486401" y="2562225"/>
              <a:ext cx="1222375" cy="1046163"/>
            </a:xfrm>
            <a:custGeom>
              <a:avLst/>
              <a:gdLst>
                <a:gd name="T0" fmla="*/ 273 w 324"/>
                <a:gd name="T1" fmla="*/ 159 h 277"/>
                <a:gd name="T2" fmla="*/ 287 w 324"/>
                <a:gd name="T3" fmla="*/ 173 h 277"/>
                <a:gd name="T4" fmla="*/ 301 w 324"/>
                <a:gd name="T5" fmla="*/ 179 h 277"/>
                <a:gd name="T6" fmla="*/ 316 w 324"/>
                <a:gd name="T7" fmla="*/ 173 h 277"/>
                <a:gd name="T8" fmla="*/ 316 w 324"/>
                <a:gd name="T9" fmla="*/ 144 h 277"/>
                <a:gd name="T10" fmla="*/ 176 w 324"/>
                <a:gd name="T11" fmla="*/ 6 h 277"/>
                <a:gd name="T12" fmla="*/ 165 w 324"/>
                <a:gd name="T13" fmla="*/ 1 h 277"/>
                <a:gd name="T14" fmla="*/ 165 w 324"/>
                <a:gd name="T15" fmla="*/ 1 h 277"/>
                <a:gd name="T16" fmla="*/ 162 w 324"/>
                <a:gd name="T17" fmla="*/ 0 h 277"/>
                <a:gd name="T18" fmla="*/ 162 w 324"/>
                <a:gd name="T19" fmla="*/ 0 h 277"/>
                <a:gd name="T20" fmla="*/ 162 w 324"/>
                <a:gd name="T21" fmla="*/ 0 h 277"/>
                <a:gd name="T22" fmla="*/ 159 w 324"/>
                <a:gd name="T23" fmla="*/ 1 h 277"/>
                <a:gd name="T24" fmla="*/ 159 w 324"/>
                <a:gd name="T25" fmla="*/ 1 h 277"/>
                <a:gd name="T26" fmla="*/ 148 w 324"/>
                <a:gd name="T27" fmla="*/ 6 h 277"/>
                <a:gd name="T28" fmla="*/ 8 w 324"/>
                <a:gd name="T29" fmla="*/ 144 h 277"/>
                <a:gd name="T30" fmla="*/ 8 w 324"/>
                <a:gd name="T31" fmla="*/ 173 h 277"/>
                <a:gd name="T32" fmla="*/ 23 w 324"/>
                <a:gd name="T33" fmla="*/ 179 h 277"/>
                <a:gd name="T34" fmla="*/ 37 w 324"/>
                <a:gd name="T35" fmla="*/ 173 h 277"/>
                <a:gd name="T36" fmla="*/ 51 w 324"/>
                <a:gd name="T37" fmla="*/ 159 h 277"/>
                <a:gd name="T38" fmla="*/ 51 w 324"/>
                <a:gd name="T39" fmla="*/ 277 h 277"/>
                <a:gd name="T40" fmla="*/ 162 w 324"/>
                <a:gd name="T41" fmla="*/ 277 h 277"/>
                <a:gd name="T42" fmla="*/ 273 w 324"/>
                <a:gd name="T43" fmla="*/ 277 h 277"/>
                <a:gd name="T44" fmla="*/ 273 w 324"/>
                <a:gd name="T45" fmla="*/ 159 h 277"/>
                <a:gd name="T46" fmla="*/ 196 w 324"/>
                <a:gd name="T47" fmla="*/ 253 h 277"/>
                <a:gd name="T48" fmla="*/ 196 w 324"/>
                <a:gd name="T49" fmla="*/ 184 h 277"/>
                <a:gd name="T50" fmla="*/ 165 w 324"/>
                <a:gd name="T51" fmla="*/ 184 h 277"/>
                <a:gd name="T52" fmla="*/ 165 w 324"/>
                <a:gd name="T53" fmla="*/ 184 h 277"/>
                <a:gd name="T54" fmla="*/ 162 w 324"/>
                <a:gd name="T55" fmla="*/ 184 h 277"/>
                <a:gd name="T56" fmla="*/ 158 w 324"/>
                <a:gd name="T57" fmla="*/ 184 h 277"/>
                <a:gd name="T58" fmla="*/ 158 w 324"/>
                <a:gd name="T59" fmla="*/ 184 h 277"/>
                <a:gd name="T60" fmla="*/ 128 w 324"/>
                <a:gd name="T61" fmla="*/ 184 h 277"/>
                <a:gd name="T62" fmla="*/ 128 w 324"/>
                <a:gd name="T63" fmla="*/ 253 h 277"/>
                <a:gd name="T64" fmla="*/ 79 w 324"/>
                <a:gd name="T65" fmla="*/ 253 h 277"/>
                <a:gd name="T66" fmla="*/ 79 w 324"/>
                <a:gd name="T67" fmla="*/ 132 h 277"/>
                <a:gd name="T68" fmla="*/ 162 w 324"/>
                <a:gd name="T69" fmla="*/ 50 h 277"/>
                <a:gd name="T70" fmla="*/ 245 w 324"/>
                <a:gd name="T71" fmla="*/ 132 h 277"/>
                <a:gd name="T72" fmla="*/ 245 w 324"/>
                <a:gd name="T73" fmla="*/ 253 h 277"/>
                <a:gd name="T74" fmla="*/ 196 w 324"/>
                <a:gd name="T75" fmla="*/ 25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277">
                  <a:moveTo>
                    <a:pt x="273" y="159"/>
                  </a:moveTo>
                  <a:cubicBezTo>
                    <a:pt x="287" y="173"/>
                    <a:pt x="287" y="173"/>
                    <a:pt x="287" y="173"/>
                  </a:cubicBezTo>
                  <a:cubicBezTo>
                    <a:pt x="291" y="177"/>
                    <a:pt x="296" y="179"/>
                    <a:pt x="301" y="179"/>
                  </a:cubicBezTo>
                  <a:cubicBezTo>
                    <a:pt x="307" y="179"/>
                    <a:pt x="312" y="177"/>
                    <a:pt x="316" y="173"/>
                  </a:cubicBezTo>
                  <a:cubicBezTo>
                    <a:pt x="324" y="165"/>
                    <a:pt x="324" y="152"/>
                    <a:pt x="316" y="144"/>
                  </a:cubicBezTo>
                  <a:cubicBezTo>
                    <a:pt x="176" y="6"/>
                    <a:pt x="176" y="6"/>
                    <a:pt x="176" y="6"/>
                  </a:cubicBezTo>
                  <a:cubicBezTo>
                    <a:pt x="173" y="3"/>
                    <a:pt x="169" y="2"/>
                    <a:pt x="165" y="1"/>
                  </a:cubicBezTo>
                  <a:cubicBezTo>
                    <a:pt x="165" y="1"/>
                    <a:pt x="165" y="1"/>
                    <a:pt x="165" y="1"/>
                  </a:cubicBezTo>
                  <a:cubicBezTo>
                    <a:pt x="164" y="1"/>
                    <a:pt x="163" y="0"/>
                    <a:pt x="162" y="0"/>
                  </a:cubicBezTo>
                  <a:cubicBezTo>
                    <a:pt x="162" y="0"/>
                    <a:pt x="162" y="0"/>
                    <a:pt x="162" y="0"/>
                  </a:cubicBezTo>
                  <a:cubicBezTo>
                    <a:pt x="162" y="0"/>
                    <a:pt x="162" y="0"/>
                    <a:pt x="162" y="0"/>
                  </a:cubicBezTo>
                  <a:cubicBezTo>
                    <a:pt x="161" y="0"/>
                    <a:pt x="160" y="1"/>
                    <a:pt x="159" y="1"/>
                  </a:cubicBezTo>
                  <a:cubicBezTo>
                    <a:pt x="159" y="1"/>
                    <a:pt x="159" y="1"/>
                    <a:pt x="159" y="1"/>
                  </a:cubicBezTo>
                  <a:cubicBezTo>
                    <a:pt x="155" y="2"/>
                    <a:pt x="151" y="3"/>
                    <a:pt x="148" y="6"/>
                  </a:cubicBezTo>
                  <a:cubicBezTo>
                    <a:pt x="8" y="144"/>
                    <a:pt x="8" y="144"/>
                    <a:pt x="8" y="144"/>
                  </a:cubicBezTo>
                  <a:cubicBezTo>
                    <a:pt x="0" y="152"/>
                    <a:pt x="0" y="165"/>
                    <a:pt x="8" y="173"/>
                  </a:cubicBezTo>
                  <a:cubicBezTo>
                    <a:pt x="12" y="177"/>
                    <a:pt x="17" y="179"/>
                    <a:pt x="23" y="179"/>
                  </a:cubicBezTo>
                  <a:cubicBezTo>
                    <a:pt x="28" y="179"/>
                    <a:pt x="33" y="177"/>
                    <a:pt x="37" y="173"/>
                  </a:cubicBezTo>
                  <a:cubicBezTo>
                    <a:pt x="51" y="159"/>
                    <a:pt x="51" y="159"/>
                    <a:pt x="51" y="159"/>
                  </a:cubicBezTo>
                  <a:cubicBezTo>
                    <a:pt x="51" y="277"/>
                    <a:pt x="51" y="277"/>
                    <a:pt x="51" y="277"/>
                  </a:cubicBezTo>
                  <a:cubicBezTo>
                    <a:pt x="162" y="277"/>
                    <a:pt x="162" y="277"/>
                    <a:pt x="162" y="277"/>
                  </a:cubicBezTo>
                  <a:cubicBezTo>
                    <a:pt x="273" y="277"/>
                    <a:pt x="273" y="277"/>
                    <a:pt x="273" y="277"/>
                  </a:cubicBezTo>
                  <a:lnTo>
                    <a:pt x="273" y="159"/>
                  </a:lnTo>
                  <a:close/>
                  <a:moveTo>
                    <a:pt x="196" y="253"/>
                  </a:moveTo>
                  <a:cubicBezTo>
                    <a:pt x="196" y="184"/>
                    <a:pt x="196" y="184"/>
                    <a:pt x="196" y="184"/>
                  </a:cubicBezTo>
                  <a:cubicBezTo>
                    <a:pt x="165" y="184"/>
                    <a:pt x="165" y="184"/>
                    <a:pt x="165" y="184"/>
                  </a:cubicBezTo>
                  <a:cubicBezTo>
                    <a:pt x="165" y="184"/>
                    <a:pt x="165" y="184"/>
                    <a:pt x="165" y="184"/>
                  </a:cubicBezTo>
                  <a:cubicBezTo>
                    <a:pt x="162" y="184"/>
                    <a:pt x="162" y="184"/>
                    <a:pt x="162" y="184"/>
                  </a:cubicBezTo>
                  <a:cubicBezTo>
                    <a:pt x="158" y="184"/>
                    <a:pt x="158" y="184"/>
                    <a:pt x="158" y="184"/>
                  </a:cubicBezTo>
                  <a:cubicBezTo>
                    <a:pt x="158" y="184"/>
                    <a:pt x="158" y="184"/>
                    <a:pt x="158" y="184"/>
                  </a:cubicBezTo>
                  <a:cubicBezTo>
                    <a:pt x="128" y="184"/>
                    <a:pt x="128" y="184"/>
                    <a:pt x="128" y="184"/>
                  </a:cubicBezTo>
                  <a:cubicBezTo>
                    <a:pt x="128" y="253"/>
                    <a:pt x="128" y="253"/>
                    <a:pt x="128" y="253"/>
                  </a:cubicBezTo>
                  <a:cubicBezTo>
                    <a:pt x="79" y="253"/>
                    <a:pt x="79" y="253"/>
                    <a:pt x="79" y="253"/>
                  </a:cubicBezTo>
                  <a:cubicBezTo>
                    <a:pt x="79" y="132"/>
                    <a:pt x="79" y="132"/>
                    <a:pt x="79" y="132"/>
                  </a:cubicBezTo>
                  <a:cubicBezTo>
                    <a:pt x="162" y="50"/>
                    <a:pt x="162" y="50"/>
                    <a:pt x="162" y="50"/>
                  </a:cubicBezTo>
                  <a:cubicBezTo>
                    <a:pt x="245" y="132"/>
                    <a:pt x="245" y="132"/>
                    <a:pt x="245" y="132"/>
                  </a:cubicBezTo>
                  <a:cubicBezTo>
                    <a:pt x="245" y="253"/>
                    <a:pt x="245" y="253"/>
                    <a:pt x="245" y="253"/>
                  </a:cubicBezTo>
                  <a:lnTo>
                    <a:pt x="196"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59" name="矩形 58"/>
          <p:cNvSpPr/>
          <p:nvPr/>
        </p:nvSpPr>
        <p:spPr>
          <a:xfrm>
            <a:off x="7881856" y="3871350"/>
            <a:ext cx="2451877"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0" name="矩形 28"/>
          <p:cNvSpPr>
            <a:spLocks noChangeArrowheads="1"/>
          </p:cNvSpPr>
          <p:nvPr/>
        </p:nvSpPr>
        <p:spPr bwMode="auto">
          <a:xfrm>
            <a:off x="7881857" y="3577066"/>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1" name="矩形 60"/>
          <p:cNvSpPr/>
          <p:nvPr/>
        </p:nvSpPr>
        <p:spPr>
          <a:xfrm>
            <a:off x="6738966" y="5463845"/>
            <a:ext cx="2451877"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2" name="矩形 28"/>
          <p:cNvSpPr>
            <a:spLocks noChangeArrowheads="1"/>
          </p:cNvSpPr>
          <p:nvPr/>
        </p:nvSpPr>
        <p:spPr bwMode="auto">
          <a:xfrm>
            <a:off x="6738967" y="5169561"/>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3" name="矩形 62"/>
          <p:cNvSpPr/>
          <p:nvPr/>
        </p:nvSpPr>
        <p:spPr>
          <a:xfrm>
            <a:off x="1856112" y="3871350"/>
            <a:ext cx="2451877"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4" name="矩形 28"/>
          <p:cNvSpPr>
            <a:spLocks noChangeArrowheads="1"/>
          </p:cNvSpPr>
          <p:nvPr/>
        </p:nvSpPr>
        <p:spPr bwMode="auto">
          <a:xfrm>
            <a:off x="2244239" y="3577066"/>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5" name="矩形 64"/>
          <p:cNvSpPr/>
          <p:nvPr/>
        </p:nvSpPr>
        <p:spPr>
          <a:xfrm>
            <a:off x="2853634" y="2122616"/>
            <a:ext cx="2451877"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6" name="矩形 28"/>
          <p:cNvSpPr>
            <a:spLocks noChangeArrowheads="1"/>
          </p:cNvSpPr>
          <p:nvPr/>
        </p:nvSpPr>
        <p:spPr bwMode="auto">
          <a:xfrm>
            <a:off x="3241761" y="1828332"/>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3" name="矩形 2"/>
          <p:cNvSpPr/>
          <p:nvPr/>
        </p:nvSpPr>
        <p:spPr>
          <a:xfrm>
            <a:off x="839788" y="1700212"/>
            <a:ext cx="5256212" cy="4465637"/>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 name="矩形 3"/>
          <p:cNvSpPr/>
          <p:nvPr/>
        </p:nvSpPr>
        <p:spPr>
          <a:xfrm>
            <a:off x="6161801" y="1700212"/>
            <a:ext cx="2571233" cy="1474503"/>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8798835" y="1700212"/>
            <a:ext cx="2571233" cy="147450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aphicFrame>
        <p:nvGraphicFramePr>
          <p:cNvPr id="7" name="图表 6"/>
          <p:cNvGraphicFramePr/>
          <p:nvPr/>
        </p:nvGraphicFramePr>
        <p:xfrm>
          <a:off x="6487862" y="4290983"/>
          <a:ext cx="4677373" cy="1752228"/>
        </p:xfrm>
        <a:graphic>
          <a:graphicData uri="http://schemas.openxmlformats.org/drawingml/2006/chart">
            <c:chart xmlns:c="http://schemas.openxmlformats.org/drawingml/2006/chart" xmlns:r="http://schemas.openxmlformats.org/officeDocument/2006/relationships" r:id="rId5"/>
          </a:graphicData>
        </a:graphic>
      </p:graphicFrame>
      <p:sp>
        <p:nvSpPr>
          <p:cNvPr id="8" name="矩形 7"/>
          <p:cNvSpPr/>
          <p:nvPr/>
        </p:nvSpPr>
        <p:spPr>
          <a:xfrm>
            <a:off x="6487862" y="3353743"/>
            <a:ext cx="1810270" cy="338554"/>
          </a:xfrm>
          <a:prstGeom prst="rect">
            <a:avLst/>
          </a:prstGeom>
          <a:solidFill>
            <a:srgbClr val="C4A263"/>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2">
                    <a:lumMod val="25000"/>
                  </a:schemeClr>
                </a:solidFill>
                <a:effectLst/>
                <a:uLnTx/>
                <a:uFillTx/>
              </a:rPr>
              <a:t>ADD YOUR TEXT</a:t>
            </a:r>
            <a:endParaRPr kumimoji="0" lang="zh-CN" altLang="en-US" sz="1600" b="0" i="0" u="none" strike="noStrike" kern="0" cap="none" spc="0" normalizeH="0" baseline="0" noProof="0" dirty="0">
              <a:ln>
                <a:noFill/>
              </a:ln>
              <a:solidFill>
                <a:schemeClr val="bg2">
                  <a:lumMod val="25000"/>
                </a:schemeClr>
              </a:solidFill>
              <a:effectLst/>
              <a:uLnTx/>
              <a:uFillTx/>
            </a:endParaRPr>
          </a:p>
        </p:txBody>
      </p:sp>
      <p:sp>
        <p:nvSpPr>
          <p:cNvPr id="9" name="矩形 8"/>
          <p:cNvSpPr/>
          <p:nvPr/>
        </p:nvSpPr>
        <p:spPr>
          <a:xfrm>
            <a:off x="6402449" y="3703841"/>
            <a:ext cx="494976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ipsum primis in faucibus orci luctus et ultrices et ultrices</a:t>
            </a:r>
          </a:p>
        </p:txBody>
      </p:sp>
      <p:sp>
        <p:nvSpPr>
          <p:cNvPr id="11" name="矩形 10"/>
          <p:cNvSpPr/>
          <p:nvPr/>
        </p:nvSpPr>
        <p:spPr>
          <a:xfrm>
            <a:off x="7059849" y="6529871"/>
            <a:ext cx="775136" cy="246221"/>
          </a:xfrm>
          <a:prstGeom prst="rect">
            <a:avLst/>
          </a:prstGeom>
        </p:spPr>
        <p:txBody>
          <a:bodyPr wrap="square">
            <a:spAutoFit/>
          </a:bodyPr>
          <a:lstStyle/>
          <a:p>
            <a:r>
              <a:rPr lang="en-US" altLang="zh-CN" sz="100" dirty="0">
                <a:solidFill>
                  <a:schemeClr val="bg2">
                    <a:lumMod val="25000"/>
                  </a:schemeClr>
                </a:solidFill>
                <a:latin typeface="Calibri" panose="020F0502020204030204"/>
                <a:ea typeface="宋体" panose="02010600030101010101" pitchFamily="2" charset="-122"/>
              </a:rPr>
              <a:t>PPT</a:t>
            </a:r>
            <a:r>
              <a:rPr lang="zh-CN" altLang="en-US" sz="100" dirty="0">
                <a:solidFill>
                  <a:schemeClr val="bg2">
                    <a:lumMod val="25000"/>
                  </a:schemeClr>
                </a:solidFill>
                <a:latin typeface="Calibri" panose="020F0502020204030204"/>
                <a:ea typeface="宋体" panose="02010600030101010101" pitchFamily="2" charset="-122"/>
              </a:rPr>
              <a:t>模板下载：</a:t>
            </a:r>
            <a:r>
              <a:rPr lang="en-US" altLang="zh-CN" sz="100" dirty="0">
                <a:solidFill>
                  <a:schemeClr val="bg2">
                    <a:lumMod val="25000"/>
                  </a:schemeClr>
                </a:solidFill>
                <a:latin typeface="Calibri" panose="020F0502020204030204"/>
                <a:ea typeface="宋体" panose="02010600030101010101" pitchFamily="2" charset="-122"/>
              </a:rPr>
              <a:t>www.1ppt.com/moban/     </a:t>
            </a:r>
            <a:r>
              <a:rPr lang="zh-CN" altLang="en-US" sz="100" dirty="0">
                <a:solidFill>
                  <a:schemeClr val="bg2">
                    <a:lumMod val="25000"/>
                  </a:schemeClr>
                </a:solidFill>
                <a:latin typeface="Calibri" panose="020F0502020204030204"/>
                <a:ea typeface="宋体" panose="02010600030101010101" pitchFamily="2" charset="-122"/>
              </a:rPr>
              <a:t>行业</a:t>
            </a:r>
            <a:r>
              <a:rPr lang="en-US" altLang="zh-CN" sz="100" dirty="0">
                <a:solidFill>
                  <a:schemeClr val="bg2">
                    <a:lumMod val="25000"/>
                  </a:schemeClr>
                </a:solidFill>
                <a:latin typeface="Calibri" panose="020F0502020204030204"/>
                <a:ea typeface="宋体" panose="02010600030101010101" pitchFamily="2" charset="-122"/>
              </a:rPr>
              <a:t>PPT</a:t>
            </a:r>
            <a:r>
              <a:rPr lang="zh-CN" altLang="en-US" sz="100" dirty="0">
                <a:solidFill>
                  <a:schemeClr val="bg2">
                    <a:lumMod val="25000"/>
                  </a:schemeClr>
                </a:solidFill>
                <a:latin typeface="Calibri" panose="020F0502020204030204"/>
                <a:ea typeface="宋体" panose="02010600030101010101" pitchFamily="2" charset="-122"/>
              </a:rPr>
              <a:t>模板：</a:t>
            </a:r>
            <a:r>
              <a:rPr lang="en-US" altLang="zh-CN" sz="100" dirty="0">
                <a:solidFill>
                  <a:schemeClr val="bg2">
                    <a:lumMod val="25000"/>
                  </a:schemeClr>
                </a:solidFill>
                <a:latin typeface="Calibri" panose="020F0502020204030204"/>
                <a:ea typeface="宋体" panose="02010600030101010101" pitchFamily="2" charset="-122"/>
              </a:rPr>
              <a:t>www.1ppt.com/hangye/ </a:t>
            </a:r>
          </a:p>
          <a:p>
            <a:r>
              <a:rPr lang="zh-CN" altLang="en-US" sz="100" dirty="0">
                <a:solidFill>
                  <a:schemeClr val="bg2">
                    <a:lumMod val="25000"/>
                  </a:schemeClr>
                </a:solidFill>
                <a:latin typeface="Calibri" panose="020F0502020204030204"/>
                <a:ea typeface="宋体" panose="02010600030101010101" pitchFamily="2" charset="-122"/>
              </a:rPr>
              <a:t>节日</a:t>
            </a:r>
            <a:r>
              <a:rPr lang="en-US" altLang="zh-CN" sz="100" dirty="0">
                <a:solidFill>
                  <a:schemeClr val="bg2">
                    <a:lumMod val="25000"/>
                  </a:schemeClr>
                </a:solidFill>
                <a:latin typeface="Calibri" panose="020F0502020204030204"/>
                <a:ea typeface="宋体" panose="02010600030101010101" pitchFamily="2" charset="-122"/>
              </a:rPr>
              <a:t>PPT</a:t>
            </a:r>
            <a:r>
              <a:rPr lang="zh-CN" altLang="en-US" sz="100" dirty="0">
                <a:solidFill>
                  <a:schemeClr val="bg2">
                    <a:lumMod val="25000"/>
                  </a:schemeClr>
                </a:solidFill>
                <a:latin typeface="Calibri" panose="020F0502020204030204"/>
                <a:ea typeface="宋体" panose="02010600030101010101" pitchFamily="2" charset="-122"/>
              </a:rPr>
              <a:t>模板：</a:t>
            </a:r>
            <a:r>
              <a:rPr lang="en-US" altLang="zh-CN" sz="100" dirty="0">
                <a:solidFill>
                  <a:schemeClr val="bg2">
                    <a:lumMod val="25000"/>
                  </a:schemeClr>
                </a:solidFill>
                <a:latin typeface="Calibri" panose="020F0502020204030204"/>
                <a:ea typeface="宋体" panose="02010600030101010101" pitchFamily="2" charset="-122"/>
              </a:rPr>
              <a:t>www.1ppt.com/jieri/           PPT</a:t>
            </a:r>
            <a:r>
              <a:rPr lang="zh-CN" altLang="en-US" sz="100" dirty="0">
                <a:solidFill>
                  <a:schemeClr val="bg2">
                    <a:lumMod val="25000"/>
                  </a:schemeClr>
                </a:solidFill>
                <a:latin typeface="Calibri" panose="020F0502020204030204"/>
                <a:ea typeface="宋体" panose="02010600030101010101" pitchFamily="2" charset="-122"/>
              </a:rPr>
              <a:t>素材下载：</a:t>
            </a:r>
            <a:r>
              <a:rPr lang="en-US" altLang="zh-CN" sz="100" dirty="0">
                <a:solidFill>
                  <a:schemeClr val="bg2">
                    <a:lumMod val="25000"/>
                  </a:schemeClr>
                </a:solidFill>
                <a:latin typeface="Calibri" panose="020F0502020204030204"/>
                <a:ea typeface="宋体" panose="02010600030101010101" pitchFamily="2" charset="-122"/>
              </a:rPr>
              <a:t>www.1ppt.com/sucai/</a:t>
            </a:r>
          </a:p>
          <a:p>
            <a:r>
              <a:rPr lang="en-US" altLang="zh-CN" sz="100" dirty="0">
                <a:solidFill>
                  <a:schemeClr val="bg2">
                    <a:lumMod val="25000"/>
                  </a:schemeClr>
                </a:solidFill>
                <a:latin typeface="Calibri" panose="020F0502020204030204"/>
                <a:ea typeface="宋体" panose="02010600030101010101" pitchFamily="2" charset="-122"/>
              </a:rPr>
              <a:t>PPT</a:t>
            </a:r>
            <a:r>
              <a:rPr lang="zh-CN" altLang="en-US" sz="100" dirty="0">
                <a:solidFill>
                  <a:schemeClr val="bg2">
                    <a:lumMod val="25000"/>
                  </a:schemeClr>
                </a:solidFill>
                <a:latin typeface="Calibri" panose="020F0502020204030204"/>
                <a:ea typeface="宋体" panose="02010600030101010101" pitchFamily="2" charset="-122"/>
              </a:rPr>
              <a:t>背景图片：</a:t>
            </a:r>
            <a:r>
              <a:rPr lang="en-US" altLang="zh-CN" sz="100" dirty="0">
                <a:solidFill>
                  <a:schemeClr val="bg2">
                    <a:lumMod val="25000"/>
                  </a:schemeClr>
                </a:solidFill>
                <a:latin typeface="Calibri" panose="020F0502020204030204"/>
                <a:ea typeface="宋体" panose="02010600030101010101" pitchFamily="2" charset="-122"/>
              </a:rPr>
              <a:t>www.1ppt.com/beijing/      PPT</a:t>
            </a:r>
            <a:r>
              <a:rPr lang="zh-CN" altLang="en-US" sz="100" dirty="0">
                <a:solidFill>
                  <a:schemeClr val="bg2">
                    <a:lumMod val="25000"/>
                  </a:schemeClr>
                </a:solidFill>
                <a:latin typeface="Calibri" panose="020F0502020204030204"/>
                <a:ea typeface="宋体" panose="02010600030101010101" pitchFamily="2" charset="-122"/>
              </a:rPr>
              <a:t>图表下载：</a:t>
            </a:r>
            <a:r>
              <a:rPr lang="en-US" altLang="zh-CN" sz="100" dirty="0">
                <a:solidFill>
                  <a:schemeClr val="bg2">
                    <a:lumMod val="25000"/>
                  </a:schemeClr>
                </a:solidFill>
                <a:latin typeface="Calibri" panose="020F0502020204030204"/>
                <a:ea typeface="宋体" panose="02010600030101010101" pitchFamily="2" charset="-122"/>
              </a:rPr>
              <a:t>www.1ppt.com/tubiao/      </a:t>
            </a:r>
          </a:p>
          <a:p>
            <a:r>
              <a:rPr lang="zh-CN" altLang="en-US" sz="100" dirty="0">
                <a:solidFill>
                  <a:schemeClr val="bg2">
                    <a:lumMod val="25000"/>
                  </a:schemeClr>
                </a:solidFill>
                <a:latin typeface="Calibri" panose="020F0502020204030204"/>
                <a:ea typeface="宋体" panose="02010600030101010101" pitchFamily="2" charset="-122"/>
              </a:rPr>
              <a:t>优秀</a:t>
            </a:r>
            <a:r>
              <a:rPr lang="en-US" altLang="zh-CN" sz="100" dirty="0">
                <a:solidFill>
                  <a:schemeClr val="bg2">
                    <a:lumMod val="25000"/>
                  </a:schemeClr>
                </a:solidFill>
                <a:latin typeface="Calibri" panose="020F0502020204030204"/>
                <a:ea typeface="宋体" panose="02010600030101010101" pitchFamily="2" charset="-122"/>
              </a:rPr>
              <a:t>PPT</a:t>
            </a:r>
            <a:r>
              <a:rPr lang="zh-CN" altLang="en-US" sz="100" dirty="0">
                <a:solidFill>
                  <a:schemeClr val="bg2">
                    <a:lumMod val="25000"/>
                  </a:schemeClr>
                </a:solidFill>
                <a:latin typeface="Calibri" panose="020F0502020204030204"/>
                <a:ea typeface="宋体" panose="02010600030101010101" pitchFamily="2" charset="-122"/>
              </a:rPr>
              <a:t>下载：</a:t>
            </a:r>
            <a:r>
              <a:rPr lang="en-US" altLang="zh-CN" sz="100" dirty="0">
                <a:solidFill>
                  <a:schemeClr val="bg2">
                    <a:lumMod val="25000"/>
                  </a:schemeClr>
                </a:solidFill>
                <a:latin typeface="Calibri" panose="020F0502020204030204"/>
                <a:ea typeface="宋体" panose="02010600030101010101" pitchFamily="2" charset="-122"/>
              </a:rPr>
              <a:t>www.1ppt.com/xiazai/        PPT</a:t>
            </a:r>
            <a:r>
              <a:rPr lang="zh-CN" altLang="en-US" sz="100" dirty="0">
                <a:solidFill>
                  <a:schemeClr val="bg2">
                    <a:lumMod val="25000"/>
                  </a:schemeClr>
                </a:solidFill>
                <a:latin typeface="Calibri" panose="020F0502020204030204"/>
                <a:ea typeface="宋体" panose="02010600030101010101" pitchFamily="2" charset="-122"/>
              </a:rPr>
              <a:t>教程： </a:t>
            </a:r>
            <a:r>
              <a:rPr lang="en-US" altLang="zh-CN" sz="100" dirty="0">
                <a:solidFill>
                  <a:schemeClr val="bg2">
                    <a:lumMod val="25000"/>
                  </a:schemeClr>
                </a:solidFill>
                <a:latin typeface="Calibri" panose="020F0502020204030204"/>
                <a:ea typeface="宋体" panose="02010600030101010101" pitchFamily="2" charset="-122"/>
              </a:rPr>
              <a:t>www.1ppt.com/powerpoint/      </a:t>
            </a:r>
          </a:p>
          <a:p>
            <a:r>
              <a:rPr lang="en-US" altLang="zh-CN" sz="100" dirty="0">
                <a:solidFill>
                  <a:schemeClr val="bg2">
                    <a:lumMod val="25000"/>
                  </a:schemeClr>
                </a:solidFill>
                <a:latin typeface="Calibri" panose="020F0502020204030204"/>
                <a:ea typeface="宋体" panose="02010600030101010101" pitchFamily="2" charset="-122"/>
              </a:rPr>
              <a:t>Word</a:t>
            </a:r>
            <a:r>
              <a:rPr lang="zh-CN" altLang="en-US" sz="100" dirty="0">
                <a:solidFill>
                  <a:schemeClr val="bg2">
                    <a:lumMod val="25000"/>
                  </a:schemeClr>
                </a:solidFill>
                <a:latin typeface="Calibri" panose="020F0502020204030204"/>
                <a:ea typeface="宋体" panose="02010600030101010101" pitchFamily="2" charset="-122"/>
              </a:rPr>
              <a:t>教程： </a:t>
            </a:r>
            <a:r>
              <a:rPr lang="en-US" altLang="zh-CN" sz="100" dirty="0">
                <a:solidFill>
                  <a:schemeClr val="bg2">
                    <a:lumMod val="25000"/>
                  </a:schemeClr>
                </a:solidFill>
                <a:latin typeface="Calibri" panose="020F0502020204030204"/>
                <a:ea typeface="宋体" panose="02010600030101010101" pitchFamily="2" charset="-122"/>
              </a:rPr>
              <a:t>www.1ppt.com/word/              Excel</a:t>
            </a:r>
            <a:r>
              <a:rPr lang="zh-CN" altLang="en-US" sz="100" dirty="0">
                <a:solidFill>
                  <a:schemeClr val="bg2">
                    <a:lumMod val="25000"/>
                  </a:schemeClr>
                </a:solidFill>
                <a:latin typeface="Calibri" panose="020F0502020204030204"/>
                <a:ea typeface="宋体" panose="02010600030101010101" pitchFamily="2" charset="-122"/>
              </a:rPr>
              <a:t>教程：</a:t>
            </a:r>
            <a:r>
              <a:rPr lang="en-US" altLang="zh-CN" sz="100" dirty="0">
                <a:solidFill>
                  <a:schemeClr val="bg2">
                    <a:lumMod val="25000"/>
                  </a:schemeClr>
                </a:solidFill>
                <a:latin typeface="Calibri" panose="020F0502020204030204"/>
                <a:ea typeface="宋体" panose="02010600030101010101" pitchFamily="2" charset="-122"/>
              </a:rPr>
              <a:t>www.1ppt.com/excel/  </a:t>
            </a:r>
          </a:p>
          <a:p>
            <a:r>
              <a:rPr lang="zh-CN" altLang="en-US" sz="100" dirty="0">
                <a:solidFill>
                  <a:schemeClr val="bg2">
                    <a:lumMod val="25000"/>
                  </a:schemeClr>
                </a:solidFill>
                <a:latin typeface="Calibri" panose="020F0502020204030204"/>
                <a:ea typeface="宋体" panose="02010600030101010101" pitchFamily="2" charset="-122"/>
              </a:rPr>
              <a:t>资料下载：</a:t>
            </a:r>
            <a:r>
              <a:rPr lang="en-US" altLang="zh-CN" sz="100" dirty="0">
                <a:solidFill>
                  <a:schemeClr val="bg2">
                    <a:lumMod val="25000"/>
                  </a:schemeClr>
                </a:solidFill>
                <a:latin typeface="Calibri" panose="020F0502020204030204"/>
                <a:ea typeface="宋体" panose="02010600030101010101" pitchFamily="2" charset="-122"/>
              </a:rPr>
              <a:t>www.1ppt.com/ziliao/                PPT</a:t>
            </a:r>
            <a:r>
              <a:rPr lang="zh-CN" altLang="en-US" sz="100" dirty="0">
                <a:solidFill>
                  <a:schemeClr val="bg2">
                    <a:lumMod val="25000"/>
                  </a:schemeClr>
                </a:solidFill>
                <a:latin typeface="Calibri" panose="020F0502020204030204"/>
                <a:ea typeface="宋体" panose="02010600030101010101" pitchFamily="2" charset="-122"/>
              </a:rPr>
              <a:t>课件下载：</a:t>
            </a:r>
            <a:r>
              <a:rPr lang="en-US" altLang="zh-CN" sz="100" dirty="0">
                <a:solidFill>
                  <a:schemeClr val="bg2">
                    <a:lumMod val="25000"/>
                  </a:schemeClr>
                </a:solidFill>
                <a:latin typeface="Calibri" panose="020F0502020204030204"/>
                <a:ea typeface="宋体" panose="02010600030101010101" pitchFamily="2" charset="-122"/>
              </a:rPr>
              <a:t>www.1ppt.com/kejian/ </a:t>
            </a:r>
          </a:p>
          <a:p>
            <a:r>
              <a:rPr lang="zh-CN" altLang="en-US" sz="100" dirty="0">
                <a:solidFill>
                  <a:schemeClr val="bg2">
                    <a:lumMod val="25000"/>
                  </a:schemeClr>
                </a:solidFill>
                <a:latin typeface="Calibri" panose="020F0502020204030204"/>
                <a:ea typeface="宋体" panose="02010600030101010101" pitchFamily="2" charset="-122"/>
              </a:rPr>
              <a:t>范文下载：</a:t>
            </a:r>
            <a:r>
              <a:rPr lang="en-US" altLang="zh-CN" sz="100" dirty="0">
                <a:solidFill>
                  <a:schemeClr val="bg2">
                    <a:lumMod val="25000"/>
                  </a:schemeClr>
                </a:solidFill>
                <a:latin typeface="Calibri" panose="020F0502020204030204"/>
                <a:ea typeface="宋体" panose="02010600030101010101" pitchFamily="2" charset="-122"/>
              </a:rPr>
              <a:t>www.1ppt.com/fanwen/             </a:t>
            </a:r>
            <a:r>
              <a:rPr lang="zh-CN" altLang="en-US" sz="100" dirty="0">
                <a:solidFill>
                  <a:schemeClr val="bg2">
                    <a:lumMod val="25000"/>
                  </a:schemeClr>
                </a:solidFill>
                <a:latin typeface="Calibri" panose="020F0502020204030204"/>
                <a:ea typeface="宋体" panose="02010600030101010101" pitchFamily="2" charset="-122"/>
              </a:rPr>
              <a:t>试卷下载：</a:t>
            </a:r>
            <a:r>
              <a:rPr lang="en-US" altLang="zh-CN" sz="100" dirty="0">
                <a:solidFill>
                  <a:schemeClr val="bg2">
                    <a:lumMod val="25000"/>
                  </a:schemeClr>
                </a:solidFill>
                <a:latin typeface="Calibri" panose="020F0502020204030204"/>
                <a:ea typeface="宋体" panose="02010600030101010101" pitchFamily="2" charset="-122"/>
              </a:rPr>
              <a:t>www.1ppt.com/shiti/  </a:t>
            </a:r>
          </a:p>
          <a:p>
            <a:r>
              <a:rPr lang="zh-CN" altLang="en-US" sz="100" dirty="0">
                <a:solidFill>
                  <a:schemeClr val="bg2">
                    <a:lumMod val="25000"/>
                  </a:schemeClr>
                </a:solidFill>
                <a:latin typeface="Calibri" panose="020F0502020204030204"/>
                <a:ea typeface="宋体" panose="02010600030101010101" pitchFamily="2" charset="-122"/>
              </a:rPr>
              <a:t>教案下载：</a:t>
            </a:r>
            <a:r>
              <a:rPr lang="en-US" altLang="zh-CN" sz="100" dirty="0">
                <a:solidFill>
                  <a:schemeClr val="bg2">
                    <a:lumMod val="25000"/>
                  </a:schemeClr>
                </a:solidFill>
                <a:latin typeface="Calibri" panose="020F0502020204030204"/>
                <a:ea typeface="宋体" panose="02010600030101010101" pitchFamily="2" charset="-122"/>
              </a:rPr>
              <a:t>www.1ppt.com/jiaoan/        </a:t>
            </a:r>
          </a:p>
          <a:p>
            <a:r>
              <a:rPr lang="zh-CN" altLang="en-US" sz="100" dirty="0">
                <a:solidFill>
                  <a:schemeClr val="bg2">
                    <a:lumMod val="25000"/>
                  </a:schemeClr>
                </a:solidFill>
                <a:latin typeface="Calibri" panose="020F0502020204030204"/>
                <a:ea typeface="宋体" panose="02010600030101010101" pitchFamily="2" charset="-122"/>
              </a:rPr>
              <a:t>字体下载：</a:t>
            </a:r>
            <a:r>
              <a:rPr lang="en-US" altLang="zh-CN" sz="100" dirty="0">
                <a:solidFill>
                  <a:schemeClr val="bg2">
                    <a:lumMod val="25000"/>
                  </a:schemeClr>
                </a:solidFill>
                <a:latin typeface="Calibri" panose="020F0502020204030204"/>
                <a:ea typeface="宋体" panose="02010600030101010101" pitchFamily="2" charset="-122"/>
              </a:rPr>
              <a:t>www.1ppt.com/ziti/</a:t>
            </a:r>
          </a:p>
          <a:p>
            <a:r>
              <a:rPr lang="en-US" altLang="zh-CN" sz="100" dirty="0">
                <a:solidFill>
                  <a:schemeClr val="bg2">
                    <a:lumMod val="25000"/>
                  </a:schemeClr>
                </a:solidFill>
                <a:latin typeface="Calibri" panose="020F0502020204030204"/>
                <a:ea typeface="宋体" panose="02010600030101010101" pitchFamily="2" charset="-122"/>
              </a:rPr>
              <a:t> </a:t>
            </a:r>
            <a:endParaRPr lang="zh-CN" altLang="en-US" sz="100" dirty="0">
              <a:solidFill>
                <a:schemeClr val="bg2">
                  <a:lumMod val="25000"/>
                </a:schemeClr>
              </a:solidFill>
              <a:latin typeface="Calibri" panose="020F0502020204030204"/>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22" name="圆角矩形 2"/>
          <p:cNvSpPr/>
          <p:nvPr/>
        </p:nvSpPr>
        <p:spPr>
          <a:xfrm>
            <a:off x="7785848"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圆角矩形 8"/>
          <p:cNvSpPr/>
          <p:nvPr/>
        </p:nvSpPr>
        <p:spPr>
          <a:xfrm>
            <a:off x="7785848" y="4308272"/>
            <a:ext cx="161365" cy="144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圆角矩形 9"/>
          <p:cNvSpPr/>
          <p:nvPr/>
        </p:nvSpPr>
        <p:spPr>
          <a:xfrm>
            <a:off x="8438030"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圆角矩形 10"/>
          <p:cNvSpPr/>
          <p:nvPr/>
        </p:nvSpPr>
        <p:spPr>
          <a:xfrm>
            <a:off x="8438030" y="3588272"/>
            <a:ext cx="161365" cy="216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圆角矩形 11"/>
          <p:cNvSpPr/>
          <p:nvPr/>
        </p:nvSpPr>
        <p:spPr>
          <a:xfrm>
            <a:off x="9090212"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圆角矩形 12"/>
          <p:cNvSpPr/>
          <p:nvPr/>
        </p:nvSpPr>
        <p:spPr>
          <a:xfrm>
            <a:off x="9090212" y="3948272"/>
            <a:ext cx="161365" cy="180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圆角矩形 13"/>
          <p:cNvSpPr/>
          <p:nvPr/>
        </p:nvSpPr>
        <p:spPr>
          <a:xfrm>
            <a:off x="9742394"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圆角矩形 14"/>
          <p:cNvSpPr/>
          <p:nvPr/>
        </p:nvSpPr>
        <p:spPr>
          <a:xfrm>
            <a:off x="9742394" y="4668272"/>
            <a:ext cx="161365" cy="108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15"/>
          <p:cNvSpPr/>
          <p:nvPr/>
        </p:nvSpPr>
        <p:spPr>
          <a:xfrm>
            <a:off x="10394577"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圆角矩形 16"/>
          <p:cNvSpPr/>
          <p:nvPr/>
        </p:nvSpPr>
        <p:spPr>
          <a:xfrm>
            <a:off x="10394577" y="2868272"/>
            <a:ext cx="161365" cy="288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7584141"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3" name="文本框 32"/>
          <p:cNvSpPr txBox="1"/>
          <p:nvPr/>
        </p:nvSpPr>
        <p:spPr>
          <a:xfrm>
            <a:off x="8236323"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4" name="文本框 33"/>
          <p:cNvSpPr txBox="1"/>
          <p:nvPr/>
        </p:nvSpPr>
        <p:spPr>
          <a:xfrm>
            <a:off x="8888505"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5" name="文本框 34"/>
          <p:cNvSpPr txBox="1"/>
          <p:nvPr/>
        </p:nvSpPr>
        <p:spPr>
          <a:xfrm>
            <a:off x="9540687"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6" name="文本框 35"/>
          <p:cNvSpPr txBox="1"/>
          <p:nvPr/>
        </p:nvSpPr>
        <p:spPr>
          <a:xfrm>
            <a:off x="10192869"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7" name="文本框 36"/>
          <p:cNvSpPr txBox="1"/>
          <p:nvPr/>
        </p:nvSpPr>
        <p:spPr>
          <a:xfrm>
            <a:off x="7618704" y="2222598"/>
            <a:ext cx="495649" cy="307777"/>
          </a:xfrm>
          <a:prstGeom prst="rect">
            <a:avLst/>
          </a:prstGeom>
          <a:noFill/>
        </p:spPr>
        <p:txBody>
          <a:bodyPr wrap="none" rtlCol="0">
            <a:spAutoFit/>
          </a:bodyPr>
          <a:lstStyle/>
          <a:p>
            <a:r>
              <a:rPr lang="en-US" altLang="zh-CN" sz="1400" dirty="0">
                <a:solidFill>
                  <a:schemeClr val="bg1"/>
                </a:solidFill>
              </a:rPr>
              <a:t>40%</a:t>
            </a:r>
            <a:endParaRPr lang="zh-CN" altLang="en-US" sz="1400" dirty="0">
              <a:solidFill>
                <a:schemeClr val="bg1"/>
              </a:solidFill>
            </a:endParaRPr>
          </a:p>
        </p:txBody>
      </p:sp>
      <p:sp>
        <p:nvSpPr>
          <p:cNvPr id="38" name="文本框 37"/>
          <p:cNvSpPr txBox="1"/>
          <p:nvPr/>
        </p:nvSpPr>
        <p:spPr>
          <a:xfrm>
            <a:off x="8270886" y="2222598"/>
            <a:ext cx="495649" cy="307777"/>
          </a:xfrm>
          <a:prstGeom prst="rect">
            <a:avLst/>
          </a:prstGeom>
          <a:noFill/>
        </p:spPr>
        <p:txBody>
          <a:bodyPr wrap="none" rtlCol="0">
            <a:spAutoFit/>
          </a:bodyPr>
          <a:lstStyle/>
          <a:p>
            <a:r>
              <a:rPr lang="en-US" altLang="zh-CN" sz="1400" dirty="0">
                <a:solidFill>
                  <a:schemeClr val="bg1"/>
                </a:solidFill>
              </a:rPr>
              <a:t>60%</a:t>
            </a:r>
            <a:endParaRPr lang="zh-CN" altLang="en-US" sz="1400" dirty="0">
              <a:solidFill>
                <a:schemeClr val="bg1"/>
              </a:solidFill>
            </a:endParaRPr>
          </a:p>
        </p:txBody>
      </p:sp>
      <p:sp>
        <p:nvSpPr>
          <p:cNvPr id="39" name="文本框 38"/>
          <p:cNvSpPr txBox="1"/>
          <p:nvPr/>
        </p:nvSpPr>
        <p:spPr>
          <a:xfrm>
            <a:off x="8923068" y="2222598"/>
            <a:ext cx="495649" cy="307777"/>
          </a:xfrm>
          <a:prstGeom prst="rect">
            <a:avLst/>
          </a:prstGeom>
          <a:noFill/>
        </p:spPr>
        <p:txBody>
          <a:bodyPr wrap="none" rtlCol="0">
            <a:spAutoFit/>
          </a:bodyPr>
          <a:lstStyle/>
          <a:p>
            <a:r>
              <a:rPr lang="en-US" altLang="zh-CN" sz="1400" dirty="0">
                <a:solidFill>
                  <a:schemeClr val="bg1"/>
                </a:solidFill>
              </a:rPr>
              <a:t>50%</a:t>
            </a:r>
            <a:endParaRPr lang="zh-CN" altLang="en-US" sz="1400" dirty="0">
              <a:solidFill>
                <a:schemeClr val="bg1"/>
              </a:solidFill>
            </a:endParaRPr>
          </a:p>
        </p:txBody>
      </p:sp>
      <p:sp>
        <p:nvSpPr>
          <p:cNvPr id="40" name="文本框 39"/>
          <p:cNvSpPr txBox="1"/>
          <p:nvPr/>
        </p:nvSpPr>
        <p:spPr>
          <a:xfrm>
            <a:off x="9575250" y="2222598"/>
            <a:ext cx="495649" cy="307777"/>
          </a:xfrm>
          <a:prstGeom prst="rect">
            <a:avLst/>
          </a:prstGeom>
          <a:noFill/>
        </p:spPr>
        <p:txBody>
          <a:bodyPr wrap="none" rtlCol="0">
            <a:spAutoFit/>
          </a:bodyPr>
          <a:lstStyle/>
          <a:p>
            <a:r>
              <a:rPr lang="en-US" altLang="zh-CN" sz="1400" dirty="0">
                <a:solidFill>
                  <a:schemeClr val="bg1"/>
                </a:solidFill>
              </a:rPr>
              <a:t>30%</a:t>
            </a:r>
            <a:endParaRPr lang="zh-CN" altLang="en-US" sz="1400" dirty="0">
              <a:solidFill>
                <a:schemeClr val="bg1"/>
              </a:solidFill>
            </a:endParaRPr>
          </a:p>
        </p:txBody>
      </p:sp>
      <p:sp>
        <p:nvSpPr>
          <p:cNvPr id="41" name="文本框 40"/>
          <p:cNvSpPr txBox="1"/>
          <p:nvPr/>
        </p:nvSpPr>
        <p:spPr>
          <a:xfrm>
            <a:off x="10227432" y="2222598"/>
            <a:ext cx="495649" cy="307777"/>
          </a:xfrm>
          <a:prstGeom prst="rect">
            <a:avLst/>
          </a:prstGeom>
          <a:noFill/>
        </p:spPr>
        <p:txBody>
          <a:bodyPr wrap="none" rtlCol="0">
            <a:spAutoFit/>
          </a:bodyPr>
          <a:lstStyle/>
          <a:p>
            <a:r>
              <a:rPr lang="en-US" altLang="zh-CN" sz="1400" dirty="0">
                <a:solidFill>
                  <a:schemeClr val="bg1"/>
                </a:solidFill>
              </a:rPr>
              <a:t>80%</a:t>
            </a:r>
            <a:endParaRPr lang="zh-CN" altLang="en-US" sz="1400" dirty="0">
              <a:solidFill>
                <a:schemeClr val="bg1"/>
              </a:solidFill>
            </a:endParaRPr>
          </a:p>
        </p:txBody>
      </p:sp>
      <p:sp>
        <p:nvSpPr>
          <p:cNvPr id="42" name="矩形 41"/>
          <p:cNvSpPr/>
          <p:nvPr/>
        </p:nvSpPr>
        <p:spPr>
          <a:xfrm>
            <a:off x="1059811" y="3675352"/>
            <a:ext cx="4928613" cy="1815882"/>
          </a:xfrm>
          <a:prstGeom prst="rect">
            <a:avLst/>
          </a:prstGeom>
        </p:spPr>
        <p:txBody>
          <a:bodyPr wrap="square">
            <a:spAutoFit/>
          </a:bodyPr>
          <a:lstStyle/>
          <a:p>
            <a:r>
              <a:rPr lang="zh-CN" altLang="en-US" sz="1400" dirty="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vellamcorper sit amet ligula. Nulla quis lorem ut libero malesuada feugiat. Vestibulum ac diam sitllamcorper sit amet ligula. Nulla quis lorem ut libero malesuada feugiat. Vestibulum ac diam sit amet quam vehiculaametquavehiculahicula</a:t>
            </a:r>
          </a:p>
        </p:txBody>
      </p:sp>
      <p:sp>
        <p:nvSpPr>
          <p:cNvPr id="43" name="矩形 42"/>
          <p:cNvSpPr/>
          <p:nvPr/>
        </p:nvSpPr>
        <p:spPr>
          <a:xfrm>
            <a:off x="1059812" y="2923224"/>
            <a:ext cx="4278671" cy="646331"/>
          </a:xfrm>
          <a:prstGeom prst="rect">
            <a:avLst/>
          </a:prstGeom>
        </p:spPr>
        <p:txBody>
          <a:bodyPr wrap="square">
            <a:spAutoFit/>
          </a:bodyPr>
          <a:lstStyle/>
          <a:p>
            <a:r>
              <a:rPr lang="zh-CN" altLang="en-US" dirty="0">
                <a:solidFill>
                  <a:schemeClr val="bg1"/>
                </a:solidFill>
              </a:rPr>
              <a:t>VESTIBULUM ANTE IPSUM PRIMIS IN FAUCIBUS ORCI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889250" y="4178300"/>
            <a:ext cx="2571750" cy="765968"/>
          </a:xfrm>
        </p:spPr>
        <p:txBody>
          <a:bodyPr>
            <a:normAutofit/>
          </a:bodyPr>
          <a:lstStyle/>
          <a:p>
            <a:r>
              <a:rPr lang="en-US" altLang="zh-CN" sz="4000" dirty="0"/>
              <a:t>CONCENTS</a:t>
            </a:r>
            <a:endParaRPr lang="zh-CN" altLang="en-US" sz="4000" dirty="0"/>
          </a:p>
        </p:txBody>
      </p:sp>
      <p:sp>
        <p:nvSpPr>
          <p:cNvPr id="6" name="文本占位符 5"/>
          <p:cNvSpPr>
            <a:spLocks noGrp="1"/>
          </p:cNvSpPr>
          <p:nvPr>
            <p:ph type="body" sz="quarter" idx="13"/>
          </p:nvPr>
        </p:nvSpPr>
        <p:spPr>
          <a:xfrm>
            <a:off x="1706562" y="2454276"/>
            <a:ext cx="2809876" cy="2809876"/>
          </a:xfrm>
        </p:spPr>
        <p:txBody>
          <a:bodyPr/>
          <a:lstStyle/>
          <a:p>
            <a:r>
              <a:rPr lang="zh-CN" altLang="en-US" sz="9600" dirty="0">
                <a:latin typeface="方正综艺_GBK" panose="03000509000000000000" pitchFamily="65" charset="-122"/>
                <a:ea typeface="方正综艺_GBK" panose="03000509000000000000" pitchFamily="65" charset="-122"/>
              </a:rPr>
              <a:t>目录</a:t>
            </a:r>
          </a:p>
        </p:txBody>
      </p:sp>
      <p:sp>
        <p:nvSpPr>
          <p:cNvPr id="7" name="文本框 33"/>
          <p:cNvSpPr txBox="1"/>
          <p:nvPr/>
        </p:nvSpPr>
        <p:spPr>
          <a:xfrm>
            <a:off x="7026954" y="1425706"/>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8" name="文本框 34"/>
          <p:cNvSpPr txBox="1"/>
          <p:nvPr/>
        </p:nvSpPr>
        <p:spPr>
          <a:xfrm>
            <a:off x="7026954" y="3204828"/>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9" name="文本框 35"/>
          <p:cNvSpPr txBox="1"/>
          <p:nvPr/>
        </p:nvSpPr>
        <p:spPr>
          <a:xfrm>
            <a:off x="7026954" y="2313902"/>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10" name="文本框 36"/>
          <p:cNvSpPr txBox="1"/>
          <p:nvPr/>
        </p:nvSpPr>
        <p:spPr>
          <a:xfrm>
            <a:off x="7026954" y="4978257"/>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明年工作计划</a:t>
            </a:r>
          </a:p>
        </p:txBody>
      </p:sp>
      <p:sp>
        <p:nvSpPr>
          <p:cNvPr id="11" name="椭圆 10"/>
          <p:cNvSpPr/>
          <p:nvPr/>
        </p:nvSpPr>
        <p:spPr>
          <a:xfrm>
            <a:off x="6491403" y="1493842"/>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latin typeface="微软雅黑" panose="020B0503020204020204" pitchFamily="34" charset="-122"/>
              <a:ea typeface="微软雅黑" panose="020B0503020204020204" pitchFamily="34" charset="-122"/>
              <a:cs typeface="+mn-ea"/>
              <a:sym typeface="+mn-lt"/>
            </a:endParaRPr>
          </a:p>
        </p:txBody>
      </p:sp>
      <p:sp>
        <p:nvSpPr>
          <p:cNvPr id="12" name="文本框 33"/>
          <p:cNvSpPr txBox="1"/>
          <p:nvPr/>
        </p:nvSpPr>
        <p:spPr>
          <a:xfrm>
            <a:off x="6480548" y="1524985"/>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6491403" y="2356871"/>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4" name="文本框 33"/>
          <p:cNvSpPr txBox="1"/>
          <p:nvPr/>
        </p:nvSpPr>
        <p:spPr>
          <a:xfrm>
            <a:off x="6480548" y="2388014"/>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6491403" y="3256186"/>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6" name="文本框 33"/>
          <p:cNvSpPr txBox="1"/>
          <p:nvPr/>
        </p:nvSpPr>
        <p:spPr>
          <a:xfrm>
            <a:off x="6480548" y="3287329"/>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6491403" y="5021226"/>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8" name="文本框 33"/>
          <p:cNvSpPr txBox="1"/>
          <p:nvPr/>
        </p:nvSpPr>
        <p:spPr>
          <a:xfrm>
            <a:off x="6480548" y="5052369"/>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文本框 34"/>
          <p:cNvSpPr txBox="1"/>
          <p:nvPr/>
        </p:nvSpPr>
        <p:spPr>
          <a:xfrm>
            <a:off x="7026954" y="4102140"/>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工作存在不足</a:t>
            </a:r>
          </a:p>
        </p:txBody>
      </p:sp>
      <p:sp>
        <p:nvSpPr>
          <p:cNvPr id="20" name="椭圆 19"/>
          <p:cNvSpPr/>
          <p:nvPr/>
        </p:nvSpPr>
        <p:spPr>
          <a:xfrm>
            <a:off x="6491403" y="4153498"/>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文本框 33"/>
          <p:cNvSpPr txBox="1"/>
          <p:nvPr/>
        </p:nvSpPr>
        <p:spPr>
          <a:xfrm>
            <a:off x="6480548" y="4184641"/>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aphicFrame>
        <p:nvGraphicFramePr>
          <p:cNvPr id="3" name="图表 2"/>
          <p:cNvGraphicFramePr/>
          <p:nvPr/>
        </p:nvGraphicFramePr>
        <p:xfrm>
          <a:off x="882650" y="1536700"/>
          <a:ext cx="10426700" cy="2923176"/>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838200" y="5154397"/>
            <a:ext cx="10664603"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vehiculaNulla quis lorem ut libero malesuada feugiat. Vestibulum ac diam sit amet quam vehiculaNulla quis lorem ut liber quam vehiculaNulla quis lorem ut libero malesu.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038038" y="1651026"/>
            <a:ext cx="5680868" cy="2387600"/>
          </a:xfrm>
        </p:spPr>
        <p:txBody>
          <a:bodyPr>
            <a:normAutofit/>
          </a:bodyPr>
          <a:lstStyle/>
          <a:p>
            <a:pPr algn="dist"/>
            <a:r>
              <a:rPr lang="en-US" altLang="zh-CN" sz="6600" dirty="0">
                <a:solidFill>
                  <a:schemeClr val="bg1"/>
                </a:solidFill>
                <a:effectLst>
                  <a:outerShdw blurRad="38100" dist="38100" dir="2700000" algn="tl">
                    <a:srgbClr val="000000">
                      <a:alpha val="43137"/>
                    </a:srgbClr>
                  </a:outerShdw>
                </a:effectLst>
              </a:rPr>
              <a:t>THANK YOU</a:t>
            </a:r>
            <a:endParaRPr lang="zh-CN" altLang="en-US" sz="6600" dirty="0">
              <a:solidFill>
                <a:schemeClr val="bg1"/>
              </a:solidFill>
              <a:effectLst>
                <a:outerShdw blurRad="38100" dist="38100" dir="2700000" algn="tl">
                  <a:srgbClr val="000000">
                    <a:alpha val="43137"/>
                  </a:srgbClr>
                </a:outerShdw>
              </a:effectLst>
            </a:endParaRPr>
          </a:p>
        </p:txBody>
      </p:sp>
      <p:sp>
        <p:nvSpPr>
          <p:cNvPr id="3" name="副标题 2"/>
          <p:cNvSpPr>
            <a:spLocks noGrp="1"/>
          </p:cNvSpPr>
          <p:nvPr>
            <p:ph type="subTitle" idx="4294967295"/>
          </p:nvPr>
        </p:nvSpPr>
        <p:spPr>
          <a:xfrm>
            <a:off x="1510069" y="3568074"/>
            <a:ext cx="7208837" cy="1655762"/>
          </a:xfrm>
        </p:spPr>
        <p:txBody>
          <a:bodyPr>
            <a:normAutofit/>
          </a:bodyPr>
          <a:lstStyle/>
          <a:p>
            <a:r>
              <a:rPr lang="en-US" altLang="zh-CN" sz="1400" dirty="0" err="1">
                <a:solidFill>
                  <a:schemeClr val="bg1"/>
                </a:solidFill>
                <a:effectLst>
                  <a:outerShdw blurRad="38100" dist="38100" dir="2700000" algn="tl">
                    <a:srgbClr val="000000">
                      <a:alpha val="43137"/>
                    </a:srgbClr>
                  </a:outerShdw>
                </a:effectLst>
              </a:rPr>
              <a:t>Vestibulum</a:t>
            </a:r>
            <a:r>
              <a:rPr lang="en-US" altLang="zh-CN" sz="1400" dirty="0">
                <a:solidFill>
                  <a:schemeClr val="bg1"/>
                </a:solidFill>
                <a:effectLst>
                  <a:outerShdw blurRad="38100" dist="38100" dir="2700000" algn="tl">
                    <a:srgbClr val="000000">
                      <a:alpha val="43137"/>
                    </a:srgbClr>
                  </a:outerShdw>
                </a:effectLst>
              </a:rPr>
              <a:t> ante ipsum </a:t>
            </a:r>
            <a:r>
              <a:rPr lang="en-US" altLang="zh-CN" sz="1400" dirty="0" err="1">
                <a:solidFill>
                  <a:schemeClr val="bg1"/>
                </a:solidFill>
                <a:effectLst>
                  <a:outerShdw blurRad="38100" dist="38100" dir="2700000" algn="tl">
                    <a:srgbClr val="000000">
                      <a:alpha val="43137"/>
                    </a:srgbClr>
                  </a:outerShdw>
                </a:effectLst>
              </a:rPr>
              <a:t>primis</a:t>
            </a:r>
            <a:r>
              <a:rPr lang="en-US" altLang="zh-CN" sz="1400" dirty="0">
                <a:solidFill>
                  <a:schemeClr val="bg1"/>
                </a:solidFill>
                <a:effectLst>
                  <a:outerShdw blurRad="38100" dist="38100" dir="2700000" algn="tl">
                    <a:srgbClr val="000000">
                      <a:alpha val="43137"/>
                    </a:srgbClr>
                  </a:outerShdw>
                </a:effectLst>
              </a:rPr>
              <a:t> in </a:t>
            </a:r>
            <a:r>
              <a:rPr lang="en-US" altLang="zh-CN" sz="1400" dirty="0" err="1">
                <a:solidFill>
                  <a:schemeClr val="bg1"/>
                </a:solidFill>
                <a:effectLst>
                  <a:outerShdw blurRad="38100" dist="38100" dir="2700000" algn="tl">
                    <a:srgbClr val="000000">
                      <a:alpha val="43137"/>
                    </a:srgbClr>
                  </a:outerShdw>
                </a:effectLst>
              </a:rPr>
              <a:t>faucibus</a:t>
            </a:r>
            <a:r>
              <a:rPr lang="en-US" altLang="zh-CN" sz="1400" dirty="0">
                <a:solidFill>
                  <a:schemeClr val="bg1"/>
                </a:solidFill>
                <a:effectLst>
                  <a:outerShdw blurRad="38100" dist="38100" dir="2700000" algn="tl">
                    <a:srgbClr val="000000">
                      <a:alpha val="43137"/>
                    </a:srgbClr>
                  </a:outerShdw>
                </a:effectLst>
              </a:rPr>
              <a:t> </a:t>
            </a:r>
            <a:r>
              <a:rPr lang="en-US" altLang="zh-CN" sz="1400" dirty="0" err="1">
                <a:solidFill>
                  <a:schemeClr val="bg1"/>
                </a:solidFill>
                <a:effectLst>
                  <a:outerShdw blurRad="38100" dist="38100" dir="2700000" algn="tl">
                    <a:srgbClr val="000000">
                      <a:alpha val="43137"/>
                    </a:srgbClr>
                  </a:outerShdw>
                </a:effectLst>
              </a:rPr>
              <a:t>orci</a:t>
            </a:r>
            <a:r>
              <a:rPr lang="en-US" altLang="zh-CN" sz="1400" dirty="0">
                <a:solidFill>
                  <a:schemeClr val="bg1"/>
                </a:solidFill>
                <a:effectLst>
                  <a:outerShdw blurRad="38100" dist="38100" dir="2700000" algn="tl">
                    <a:srgbClr val="000000">
                      <a:alpha val="43137"/>
                    </a:srgbClr>
                  </a:outerShdw>
                </a:effectLst>
              </a:rPr>
              <a:t> </a:t>
            </a:r>
            <a:r>
              <a:rPr lang="en-US" altLang="zh-CN" sz="1400" dirty="0" err="1">
                <a:solidFill>
                  <a:schemeClr val="bg1"/>
                </a:solidFill>
                <a:effectLst>
                  <a:outerShdw blurRad="38100" dist="38100" dir="2700000" algn="tl">
                    <a:srgbClr val="000000">
                      <a:alpha val="43137"/>
                    </a:srgbClr>
                  </a:outerShdw>
                </a:effectLst>
              </a:rPr>
              <a:t>luctus</a:t>
            </a:r>
            <a:r>
              <a:rPr lang="en-US" altLang="zh-CN" sz="1400" dirty="0">
                <a:solidFill>
                  <a:schemeClr val="bg1"/>
                </a:solidFill>
                <a:effectLst>
                  <a:outerShdw blurRad="38100" dist="38100" dir="2700000" algn="tl">
                    <a:srgbClr val="000000">
                      <a:alpha val="43137"/>
                    </a:srgbClr>
                  </a:outerShdw>
                </a:effectLst>
              </a:rPr>
              <a:t> et </a:t>
            </a:r>
            <a:r>
              <a:rPr lang="en-US" altLang="zh-CN" sz="1400" dirty="0" err="1">
                <a:solidFill>
                  <a:schemeClr val="bg1"/>
                </a:solidFill>
                <a:effectLst>
                  <a:outerShdw blurRad="38100" dist="38100" dir="2700000" algn="tl">
                    <a:srgbClr val="000000">
                      <a:alpha val="43137"/>
                    </a:srgbClr>
                  </a:outerShdw>
                </a:effectLst>
              </a:rPr>
              <a:t>ultrices</a:t>
            </a:r>
            <a:r>
              <a:rPr lang="en-US" altLang="zh-CN" sz="1400" dirty="0">
                <a:solidFill>
                  <a:schemeClr val="bg1"/>
                </a:solidFill>
                <a:effectLst>
                  <a:outerShdw blurRad="38100" dist="38100" dir="2700000" algn="tl">
                    <a:srgbClr val="000000">
                      <a:alpha val="43137"/>
                    </a:srgbClr>
                  </a:outerShdw>
                </a:effectLst>
              </a:rPr>
              <a:t> </a:t>
            </a:r>
            <a:r>
              <a:rPr lang="en-US" altLang="zh-CN" sz="1400" dirty="0" err="1">
                <a:solidFill>
                  <a:schemeClr val="bg1"/>
                </a:solidFill>
                <a:effectLst>
                  <a:outerShdw blurRad="38100" dist="38100" dir="2700000" algn="tl">
                    <a:srgbClr val="000000">
                      <a:alpha val="43137"/>
                    </a:srgbClr>
                  </a:outerShdw>
                </a:effectLst>
              </a:rPr>
              <a:t>posuere</a:t>
            </a:r>
            <a:r>
              <a:rPr lang="en-US" altLang="zh-CN" sz="1400" dirty="0">
                <a:solidFill>
                  <a:schemeClr val="bg1"/>
                </a:solidFill>
                <a:effectLst>
                  <a:outerShdw blurRad="38100" dist="38100" dir="2700000" algn="tl">
                    <a:srgbClr val="000000">
                      <a:alpha val="43137"/>
                    </a:srgbClr>
                  </a:outerShdw>
                </a:effectLst>
              </a:rPr>
              <a:t> </a:t>
            </a:r>
            <a:r>
              <a:rPr lang="en-US" altLang="zh-CN" sz="1400" dirty="0" err="1">
                <a:solidFill>
                  <a:schemeClr val="bg1"/>
                </a:solidFill>
                <a:effectLst>
                  <a:outerShdw blurRad="38100" dist="38100" dir="2700000" algn="tl">
                    <a:srgbClr val="000000">
                      <a:alpha val="43137"/>
                    </a:srgbClr>
                  </a:outerShdw>
                </a:effectLst>
              </a:rPr>
              <a:t>cubilia</a:t>
            </a:r>
            <a:r>
              <a:rPr lang="en-US" altLang="zh-CN" sz="1400" dirty="0">
                <a:solidFill>
                  <a:schemeClr val="bg1"/>
                </a:solidFill>
                <a:effectLst>
                  <a:outerShdw blurRad="38100" dist="38100" dir="2700000" algn="tl">
                    <a:srgbClr val="000000">
                      <a:alpha val="43137"/>
                    </a:srgbClr>
                  </a:outerShdw>
                </a:effectLst>
              </a:rPr>
              <a:t> </a:t>
            </a:r>
            <a:endParaRPr lang="zh-CN" altLang="en-US" sz="14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小白白(http://dwz.cn/Wu2UP)"/>
          <p:cNvSpPr/>
          <p:nvPr/>
        </p:nvSpPr>
        <p:spPr bwMode="auto">
          <a:xfrm>
            <a:off x="1717387" y="1733246"/>
            <a:ext cx="192087" cy="263525"/>
          </a:xfrm>
          <a:custGeom>
            <a:avLst/>
            <a:gdLst>
              <a:gd name="T0" fmla="*/ 26 w 28"/>
              <a:gd name="T1" fmla="*/ 14 h 38"/>
              <a:gd name="T2" fmla="*/ 21 w 28"/>
              <a:gd name="T3" fmla="*/ 14 h 38"/>
              <a:gd name="T4" fmla="*/ 21 w 28"/>
              <a:gd name="T5" fmla="*/ 37 h 38"/>
              <a:gd name="T6" fmla="*/ 20 w 28"/>
              <a:gd name="T7" fmla="*/ 38 h 38"/>
              <a:gd name="T8" fmla="*/ 1 w 28"/>
              <a:gd name="T9" fmla="*/ 38 h 38"/>
              <a:gd name="T10" fmla="*/ 0 w 28"/>
              <a:gd name="T11" fmla="*/ 38 h 38"/>
              <a:gd name="T12" fmla="*/ 0 w 28"/>
              <a:gd name="T13" fmla="*/ 37 h 38"/>
              <a:gd name="T14" fmla="*/ 5 w 28"/>
              <a:gd name="T15" fmla="*/ 31 h 38"/>
              <a:gd name="T16" fmla="*/ 5 w 28"/>
              <a:gd name="T17" fmla="*/ 31 h 38"/>
              <a:gd name="T18" fmla="*/ 14 w 28"/>
              <a:gd name="T19" fmla="*/ 31 h 38"/>
              <a:gd name="T20" fmla="*/ 14 w 28"/>
              <a:gd name="T21" fmla="*/ 14 h 38"/>
              <a:gd name="T22" fmla="*/ 9 w 28"/>
              <a:gd name="T23" fmla="*/ 14 h 38"/>
              <a:gd name="T24" fmla="*/ 7 w 28"/>
              <a:gd name="T25" fmla="*/ 13 h 38"/>
              <a:gd name="T26" fmla="*/ 7 w 28"/>
              <a:gd name="T27" fmla="*/ 11 h 38"/>
              <a:gd name="T28" fmla="*/ 16 w 28"/>
              <a:gd name="T29" fmla="*/ 1 h 38"/>
              <a:gd name="T30" fmla="*/ 19 w 28"/>
              <a:gd name="T31" fmla="*/ 1 h 38"/>
              <a:gd name="T32" fmla="*/ 27 w 28"/>
              <a:gd name="T33" fmla="*/ 11 h 38"/>
              <a:gd name="T34" fmla="*/ 28 w 28"/>
              <a:gd name="T35" fmla="*/ 13 h 38"/>
              <a:gd name="T36" fmla="*/ 26 w 28"/>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8">
                <a:moveTo>
                  <a:pt x="26" y="14"/>
                </a:moveTo>
                <a:cubicBezTo>
                  <a:pt x="21" y="14"/>
                  <a:pt x="21" y="14"/>
                  <a:pt x="21" y="14"/>
                </a:cubicBezTo>
                <a:cubicBezTo>
                  <a:pt x="21" y="37"/>
                  <a:pt x="21" y="37"/>
                  <a:pt x="21" y="37"/>
                </a:cubicBezTo>
                <a:cubicBezTo>
                  <a:pt x="21" y="38"/>
                  <a:pt x="20" y="38"/>
                  <a:pt x="20" y="38"/>
                </a:cubicBezTo>
                <a:cubicBezTo>
                  <a:pt x="1" y="38"/>
                  <a:pt x="1" y="38"/>
                  <a:pt x="1" y="38"/>
                </a:cubicBezTo>
                <a:cubicBezTo>
                  <a:pt x="1" y="38"/>
                  <a:pt x="0" y="38"/>
                  <a:pt x="0" y="38"/>
                </a:cubicBezTo>
                <a:cubicBezTo>
                  <a:pt x="0" y="37"/>
                  <a:pt x="0" y="37"/>
                  <a:pt x="0" y="37"/>
                </a:cubicBezTo>
                <a:cubicBezTo>
                  <a:pt x="5" y="31"/>
                  <a:pt x="5" y="31"/>
                  <a:pt x="5" y="31"/>
                </a:cubicBezTo>
                <a:cubicBezTo>
                  <a:pt x="5" y="31"/>
                  <a:pt x="5" y="31"/>
                  <a:pt x="5" y="31"/>
                </a:cubicBezTo>
                <a:cubicBezTo>
                  <a:pt x="14" y="31"/>
                  <a:pt x="14" y="31"/>
                  <a:pt x="14" y="31"/>
                </a:cubicBezTo>
                <a:cubicBezTo>
                  <a:pt x="14" y="14"/>
                  <a:pt x="14" y="14"/>
                  <a:pt x="14" y="14"/>
                </a:cubicBezTo>
                <a:cubicBezTo>
                  <a:pt x="9" y="14"/>
                  <a:pt x="9" y="14"/>
                  <a:pt x="9" y="14"/>
                </a:cubicBezTo>
                <a:cubicBezTo>
                  <a:pt x="8" y="14"/>
                  <a:pt x="8" y="14"/>
                  <a:pt x="7" y="13"/>
                </a:cubicBezTo>
                <a:cubicBezTo>
                  <a:pt x="7" y="12"/>
                  <a:pt x="7" y="12"/>
                  <a:pt x="7" y="11"/>
                </a:cubicBezTo>
                <a:cubicBezTo>
                  <a:pt x="16" y="1"/>
                  <a:pt x="16" y="1"/>
                  <a:pt x="16" y="1"/>
                </a:cubicBezTo>
                <a:cubicBezTo>
                  <a:pt x="17" y="0"/>
                  <a:pt x="18" y="0"/>
                  <a:pt x="19" y="1"/>
                </a:cubicBezTo>
                <a:cubicBezTo>
                  <a:pt x="27" y="11"/>
                  <a:pt x="27" y="11"/>
                  <a:pt x="27" y="11"/>
                </a:cubicBezTo>
                <a:cubicBezTo>
                  <a:pt x="28" y="12"/>
                  <a:pt x="28" y="12"/>
                  <a:pt x="28" y="13"/>
                </a:cubicBezTo>
                <a:cubicBezTo>
                  <a:pt x="27" y="14"/>
                  <a:pt x="27" y="14"/>
                  <a:pt x="26"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 name="稻壳儿小白白(http://dwz.cn/Wu2UP)"/>
          <p:cNvSpPr>
            <a:spLocks noEditPoints="1"/>
          </p:cNvSpPr>
          <p:nvPr/>
        </p:nvSpPr>
        <p:spPr bwMode="auto">
          <a:xfrm>
            <a:off x="1647537" y="2217434"/>
            <a:ext cx="333375" cy="333375"/>
          </a:xfrm>
          <a:custGeom>
            <a:avLst/>
            <a:gdLst>
              <a:gd name="T0" fmla="*/ 48 w 48"/>
              <a:gd name="T1" fmla="*/ 24 h 48"/>
              <a:gd name="T2" fmla="*/ 24 w 48"/>
              <a:gd name="T3" fmla="*/ 48 h 48"/>
              <a:gd name="T4" fmla="*/ 0 w 48"/>
              <a:gd name="T5" fmla="*/ 24 h 48"/>
              <a:gd name="T6" fmla="*/ 24 w 48"/>
              <a:gd name="T7" fmla="*/ 0 h 48"/>
              <a:gd name="T8" fmla="*/ 48 w 48"/>
              <a:gd name="T9" fmla="*/ 24 h 48"/>
              <a:gd name="T10" fmla="*/ 11 w 48"/>
              <a:gd name="T11" fmla="*/ 29 h 48"/>
              <a:gd name="T12" fmla="*/ 10 w 48"/>
              <a:gd name="T13" fmla="*/ 24 h 48"/>
              <a:gd name="T14" fmla="*/ 11 w 48"/>
              <a:gd name="T15" fmla="*/ 20 h 48"/>
              <a:gd name="T16" fmla="*/ 6 w 48"/>
              <a:gd name="T17" fmla="*/ 15 h 48"/>
              <a:gd name="T18" fmla="*/ 3 w 48"/>
              <a:gd name="T19" fmla="*/ 24 h 48"/>
              <a:gd name="T20" fmla="*/ 6 w 48"/>
              <a:gd name="T21" fmla="*/ 34 h 48"/>
              <a:gd name="T22" fmla="*/ 11 w 48"/>
              <a:gd name="T23" fmla="*/ 29 h 48"/>
              <a:gd name="T24" fmla="*/ 34 w 48"/>
              <a:gd name="T25" fmla="*/ 24 h 48"/>
              <a:gd name="T26" fmla="*/ 24 w 48"/>
              <a:gd name="T27" fmla="*/ 14 h 48"/>
              <a:gd name="T28" fmla="*/ 14 w 48"/>
              <a:gd name="T29" fmla="*/ 24 h 48"/>
              <a:gd name="T30" fmla="*/ 24 w 48"/>
              <a:gd name="T31" fmla="*/ 35 h 48"/>
              <a:gd name="T32" fmla="*/ 34 w 48"/>
              <a:gd name="T33" fmla="*/ 24 h 48"/>
              <a:gd name="T34" fmla="*/ 14 w 48"/>
              <a:gd name="T35" fmla="*/ 6 h 48"/>
              <a:gd name="T36" fmla="*/ 19 w 48"/>
              <a:gd name="T37" fmla="*/ 11 h 48"/>
              <a:gd name="T38" fmla="*/ 24 w 48"/>
              <a:gd name="T39" fmla="*/ 11 h 48"/>
              <a:gd name="T40" fmla="*/ 28 w 48"/>
              <a:gd name="T41" fmla="*/ 11 h 48"/>
              <a:gd name="T42" fmla="*/ 34 w 48"/>
              <a:gd name="T43" fmla="*/ 6 h 48"/>
              <a:gd name="T44" fmla="*/ 24 w 48"/>
              <a:gd name="T45" fmla="*/ 4 h 48"/>
              <a:gd name="T46" fmla="*/ 14 w 48"/>
              <a:gd name="T47" fmla="*/ 6 h 48"/>
              <a:gd name="T48" fmla="*/ 34 w 48"/>
              <a:gd name="T49" fmla="*/ 43 h 48"/>
              <a:gd name="T50" fmla="*/ 28 w 48"/>
              <a:gd name="T51" fmla="*/ 37 h 48"/>
              <a:gd name="T52" fmla="*/ 24 w 48"/>
              <a:gd name="T53" fmla="*/ 38 h 48"/>
              <a:gd name="T54" fmla="*/ 19 w 48"/>
              <a:gd name="T55" fmla="*/ 37 h 48"/>
              <a:gd name="T56" fmla="*/ 14 w 48"/>
              <a:gd name="T57" fmla="*/ 43 h 48"/>
              <a:gd name="T58" fmla="*/ 24 w 48"/>
              <a:gd name="T59" fmla="*/ 45 h 48"/>
              <a:gd name="T60" fmla="*/ 34 w 48"/>
              <a:gd name="T61" fmla="*/ 43 h 48"/>
              <a:gd name="T62" fmla="*/ 42 w 48"/>
              <a:gd name="T63" fmla="*/ 34 h 48"/>
              <a:gd name="T64" fmla="*/ 45 w 48"/>
              <a:gd name="T65" fmla="*/ 24 h 48"/>
              <a:gd name="T66" fmla="*/ 42 w 48"/>
              <a:gd name="T67" fmla="*/ 15 h 48"/>
              <a:gd name="T68" fmla="*/ 37 w 48"/>
              <a:gd name="T69" fmla="*/ 20 h 48"/>
              <a:gd name="T70" fmla="*/ 38 w 48"/>
              <a:gd name="T71" fmla="*/ 24 h 48"/>
              <a:gd name="T72" fmla="*/ 37 w 48"/>
              <a:gd name="T73" fmla="*/ 29 h 48"/>
              <a:gd name="T74" fmla="*/ 42 w 48"/>
              <a:gd name="T7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8">
                <a:moveTo>
                  <a:pt x="48" y="24"/>
                </a:moveTo>
                <a:cubicBezTo>
                  <a:pt x="48" y="38"/>
                  <a:pt x="37" y="48"/>
                  <a:pt x="24" y="48"/>
                </a:cubicBezTo>
                <a:cubicBezTo>
                  <a:pt x="11" y="48"/>
                  <a:pt x="0" y="38"/>
                  <a:pt x="0" y="24"/>
                </a:cubicBezTo>
                <a:cubicBezTo>
                  <a:pt x="0" y="11"/>
                  <a:pt x="11" y="0"/>
                  <a:pt x="24" y="0"/>
                </a:cubicBezTo>
                <a:cubicBezTo>
                  <a:pt x="37" y="0"/>
                  <a:pt x="48" y="11"/>
                  <a:pt x="48" y="24"/>
                </a:cubicBezTo>
                <a:close/>
                <a:moveTo>
                  <a:pt x="11" y="29"/>
                </a:moveTo>
                <a:cubicBezTo>
                  <a:pt x="11" y="28"/>
                  <a:pt x="10" y="26"/>
                  <a:pt x="10" y="24"/>
                </a:cubicBezTo>
                <a:cubicBezTo>
                  <a:pt x="10" y="23"/>
                  <a:pt x="11" y="21"/>
                  <a:pt x="11" y="20"/>
                </a:cubicBezTo>
                <a:cubicBezTo>
                  <a:pt x="6" y="15"/>
                  <a:pt x="6" y="15"/>
                  <a:pt x="6" y="15"/>
                </a:cubicBezTo>
                <a:cubicBezTo>
                  <a:pt x="4" y="18"/>
                  <a:pt x="3" y="21"/>
                  <a:pt x="3" y="24"/>
                </a:cubicBezTo>
                <a:cubicBezTo>
                  <a:pt x="3" y="28"/>
                  <a:pt x="4" y="31"/>
                  <a:pt x="6" y="34"/>
                </a:cubicBezTo>
                <a:lnTo>
                  <a:pt x="11" y="29"/>
                </a:lnTo>
                <a:close/>
                <a:moveTo>
                  <a:pt x="34" y="24"/>
                </a:moveTo>
                <a:cubicBezTo>
                  <a:pt x="34" y="19"/>
                  <a:pt x="30" y="14"/>
                  <a:pt x="24" y="14"/>
                </a:cubicBezTo>
                <a:cubicBezTo>
                  <a:pt x="18" y="14"/>
                  <a:pt x="14" y="19"/>
                  <a:pt x="14" y="24"/>
                </a:cubicBezTo>
                <a:cubicBezTo>
                  <a:pt x="14" y="30"/>
                  <a:pt x="18" y="35"/>
                  <a:pt x="24" y="35"/>
                </a:cubicBezTo>
                <a:cubicBezTo>
                  <a:pt x="30" y="35"/>
                  <a:pt x="34" y="30"/>
                  <a:pt x="34" y="24"/>
                </a:cubicBezTo>
                <a:close/>
                <a:moveTo>
                  <a:pt x="14" y="6"/>
                </a:moveTo>
                <a:cubicBezTo>
                  <a:pt x="19" y="11"/>
                  <a:pt x="19" y="11"/>
                  <a:pt x="19" y="11"/>
                </a:cubicBezTo>
                <a:cubicBezTo>
                  <a:pt x="21" y="11"/>
                  <a:pt x="22" y="11"/>
                  <a:pt x="24" y="11"/>
                </a:cubicBezTo>
                <a:cubicBezTo>
                  <a:pt x="26" y="11"/>
                  <a:pt x="27" y="11"/>
                  <a:pt x="28" y="11"/>
                </a:cubicBezTo>
                <a:cubicBezTo>
                  <a:pt x="34" y="6"/>
                  <a:pt x="34" y="6"/>
                  <a:pt x="34" y="6"/>
                </a:cubicBezTo>
                <a:cubicBezTo>
                  <a:pt x="31" y="5"/>
                  <a:pt x="27" y="4"/>
                  <a:pt x="24" y="4"/>
                </a:cubicBezTo>
                <a:cubicBezTo>
                  <a:pt x="20" y="4"/>
                  <a:pt x="17" y="5"/>
                  <a:pt x="14" y="6"/>
                </a:cubicBezTo>
                <a:close/>
                <a:moveTo>
                  <a:pt x="34" y="43"/>
                </a:moveTo>
                <a:cubicBezTo>
                  <a:pt x="28" y="37"/>
                  <a:pt x="28" y="37"/>
                  <a:pt x="28" y="37"/>
                </a:cubicBezTo>
                <a:cubicBezTo>
                  <a:pt x="27" y="38"/>
                  <a:pt x="26" y="38"/>
                  <a:pt x="24" y="38"/>
                </a:cubicBezTo>
                <a:cubicBezTo>
                  <a:pt x="22" y="38"/>
                  <a:pt x="21" y="38"/>
                  <a:pt x="19" y="37"/>
                </a:cubicBezTo>
                <a:cubicBezTo>
                  <a:pt x="14" y="43"/>
                  <a:pt x="14" y="43"/>
                  <a:pt x="14" y="43"/>
                </a:cubicBezTo>
                <a:cubicBezTo>
                  <a:pt x="17" y="44"/>
                  <a:pt x="20" y="45"/>
                  <a:pt x="24" y="45"/>
                </a:cubicBezTo>
                <a:cubicBezTo>
                  <a:pt x="27" y="45"/>
                  <a:pt x="31" y="44"/>
                  <a:pt x="34" y="43"/>
                </a:cubicBezTo>
                <a:close/>
                <a:moveTo>
                  <a:pt x="42" y="34"/>
                </a:moveTo>
                <a:cubicBezTo>
                  <a:pt x="44" y="31"/>
                  <a:pt x="45" y="28"/>
                  <a:pt x="45" y="24"/>
                </a:cubicBezTo>
                <a:cubicBezTo>
                  <a:pt x="45" y="21"/>
                  <a:pt x="44" y="18"/>
                  <a:pt x="42" y="15"/>
                </a:cubicBezTo>
                <a:cubicBezTo>
                  <a:pt x="37" y="20"/>
                  <a:pt x="37" y="20"/>
                  <a:pt x="37" y="20"/>
                </a:cubicBezTo>
                <a:cubicBezTo>
                  <a:pt x="37" y="21"/>
                  <a:pt x="38" y="23"/>
                  <a:pt x="38" y="24"/>
                </a:cubicBezTo>
                <a:cubicBezTo>
                  <a:pt x="38" y="26"/>
                  <a:pt x="37" y="28"/>
                  <a:pt x="37" y="29"/>
                </a:cubicBezTo>
                <a:lnTo>
                  <a:pt x="42"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 name="稻壳儿小白白(http://dwz.cn/Wu2UP)"/>
          <p:cNvSpPr>
            <a:spLocks noEditPoints="1"/>
          </p:cNvSpPr>
          <p:nvPr/>
        </p:nvSpPr>
        <p:spPr bwMode="auto">
          <a:xfrm>
            <a:off x="1717387" y="2750834"/>
            <a:ext cx="192087" cy="290512"/>
          </a:xfrm>
          <a:custGeom>
            <a:avLst/>
            <a:gdLst>
              <a:gd name="T0" fmla="*/ 25 w 28"/>
              <a:gd name="T1" fmla="*/ 20 h 42"/>
              <a:gd name="T2" fmla="*/ 20 w 28"/>
              <a:gd name="T3" fmla="*/ 27 h 42"/>
              <a:gd name="T4" fmla="*/ 22 w 28"/>
              <a:gd name="T5" fmla="*/ 30 h 42"/>
              <a:gd name="T6" fmla="*/ 21 w 28"/>
              <a:gd name="T7" fmla="*/ 31 h 42"/>
              <a:gd name="T8" fmla="*/ 22 w 28"/>
              <a:gd name="T9" fmla="*/ 33 h 42"/>
              <a:gd name="T10" fmla="*/ 20 w 28"/>
              <a:gd name="T11" fmla="*/ 35 h 42"/>
              <a:gd name="T12" fmla="*/ 21 w 28"/>
              <a:gd name="T13" fmla="*/ 36 h 42"/>
              <a:gd name="T14" fmla="*/ 18 w 28"/>
              <a:gd name="T15" fmla="*/ 39 h 42"/>
              <a:gd name="T16" fmla="*/ 14 w 28"/>
              <a:gd name="T17" fmla="*/ 42 h 42"/>
              <a:gd name="T18" fmla="*/ 10 w 28"/>
              <a:gd name="T19" fmla="*/ 39 h 42"/>
              <a:gd name="T20" fmla="*/ 7 w 28"/>
              <a:gd name="T21" fmla="*/ 36 h 42"/>
              <a:gd name="T22" fmla="*/ 7 w 28"/>
              <a:gd name="T23" fmla="*/ 35 h 42"/>
              <a:gd name="T24" fmla="*/ 6 w 28"/>
              <a:gd name="T25" fmla="*/ 33 h 42"/>
              <a:gd name="T26" fmla="*/ 7 w 28"/>
              <a:gd name="T27" fmla="*/ 31 h 42"/>
              <a:gd name="T28" fmla="*/ 6 w 28"/>
              <a:gd name="T29" fmla="*/ 30 h 42"/>
              <a:gd name="T30" fmla="*/ 7 w 28"/>
              <a:gd name="T31" fmla="*/ 27 h 42"/>
              <a:gd name="T32" fmla="*/ 3 w 28"/>
              <a:gd name="T33" fmla="*/ 20 h 42"/>
              <a:gd name="T34" fmla="*/ 0 w 28"/>
              <a:gd name="T35" fmla="*/ 12 h 42"/>
              <a:gd name="T36" fmla="*/ 14 w 28"/>
              <a:gd name="T37" fmla="*/ 0 h 42"/>
              <a:gd name="T38" fmla="*/ 28 w 28"/>
              <a:gd name="T39" fmla="*/ 12 h 42"/>
              <a:gd name="T40" fmla="*/ 25 w 28"/>
              <a:gd name="T41" fmla="*/ 20 h 42"/>
              <a:gd name="T42" fmla="*/ 14 w 28"/>
              <a:gd name="T43" fmla="*/ 4 h 42"/>
              <a:gd name="T44" fmla="*/ 4 w 28"/>
              <a:gd name="T45" fmla="*/ 12 h 42"/>
              <a:gd name="T46" fmla="*/ 5 w 28"/>
              <a:gd name="T47" fmla="*/ 17 h 42"/>
              <a:gd name="T48" fmla="*/ 7 w 28"/>
              <a:gd name="T49" fmla="*/ 19 h 42"/>
              <a:gd name="T50" fmla="*/ 11 w 28"/>
              <a:gd name="T51" fmla="*/ 27 h 42"/>
              <a:gd name="T52" fmla="*/ 17 w 28"/>
              <a:gd name="T53" fmla="*/ 27 h 42"/>
              <a:gd name="T54" fmla="*/ 21 w 28"/>
              <a:gd name="T55" fmla="*/ 19 h 42"/>
              <a:gd name="T56" fmla="*/ 22 w 28"/>
              <a:gd name="T57" fmla="*/ 17 h 42"/>
              <a:gd name="T58" fmla="*/ 24 w 28"/>
              <a:gd name="T59" fmla="*/ 12 h 42"/>
              <a:gd name="T60" fmla="*/ 14 w 28"/>
              <a:gd name="T61" fmla="*/ 4 h 42"/>
              <a:gd name="T62" fmla="*/ 19 w 28"/>
              <a:gd name="T63" fmla="*/ 13 h 42"/>
              <a:gd name="T64" fmla="*/ 18 w 28"/>
              <a:gd name="T65" fmla="*/ 12 h 42"/>
              <a:gd name="T66" fmla="*/ 14 w 28"/>
              <a:gd name="T67" fmla="*/ 10 h 42"/>
              <a:gd name="T68" fmla="*/ 13 w 28"/>
              <a:gd name="T69" fmla="*/ 9 h 42"/>
              <a:gd name="T70" fmla="*/ 14 w 28"/>
              <a:gd name="T71" fmla="*/ 8 h 42"/>
              <a:gd name="T72" fmla="*/ 20 w 28"/>
              <a:gd name="T73" fmla="*/ 12 h 42"/>
              <a:gd name="T74" fmla="*/ 19 w 28"/>
              <a:gd name="T75"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2">
                <a:moveTo>
                  <a:pt x="25" y="20"/>
                </a:moveTo>
                <a:cubicBezTo>
                  <a:pt x="23" y="22"/>
                  <a:pt x="21" y="25"/>
                  <a:pt x="20" y="27"/>
                </a:cubicBezTo>
                <a:cubicBezTo>
                  <a:pt x="21" y="28"/>
                  <a:pt x="22" y="29"/>
                  <a:pt x="22" y="30"/>
                </a:cubicBezTo>
                <a:cubicBezTo>
                  <a:pt x="22" y="30"/>
                  <a:pt x="21" y="31"/>
                  <a:pt x="21" y="31"/>
                </a:cubicBezTo>
                <a:cubicBezTo>
                  <a:pt x="21" y="32"/>
                  <a:pt x="22" y="32"/>
                  <a:pt x="22" y="33"/>
                </a:cubicBezTo>
                <a:cubicBezTo>
                  <a:pt x="22" y="34"/>
                  <a:pt x="21" y="35"/>
                  <a:pt x="20" y="35"/>
                </a:cubicBezTo>
                <a:cubicBezTo>
                  <a:pt x="21" y="36"/>
                  <a:pt x="21" y="36"/>
                  <a:pt x="21" y="36"/>
                </a:cubicBezTo>
                <a:cubicBezTo>
                  <a:pt x="21" y="38"/>
                  <a:pt x="19" y="39"/>
                  <a:pt x="18" y="39"/>
                </a:cubicBezTo>
                <a:cubicBezTo>
                  <a:pt x="17" y="41"/>
                  <a:pt x="16" y="42"/>
                  <a:pt x="14" y="42"/>
                </a:cubicBezTo>
                <a:cubicBezTo>
                  <a:pt x="12" y="42"/>
                  <a:pt x="11" y="41"/>
                  <a:pt x="10" y="39"/>
                </a:cubicBezTo>
                <a:cubicBezTo>
                  <a:pt x="8" y="39"/>
                  <a:pt x="7" y="38"/>
                  <a:pt x="7" y="36"/>
                </a:cubicBezTo>
                <a:cubicBezTo>
                  <a:pt x="7" y="36"/>
                  <a:pt x="7" y="36"/>
                  <a:pt x="7" y="35"/>
                </a:cubicBezTo>
                <a:cubicBezTo>
                  <a:pt x="7" y="35"/>
                  <a:pt x="6" y="34"/>
                  <a:pt x="6" y="33"/>
                </a:cubicBezTo>
                <a:cubicBezTo>
                  <a:pt x="6" y="32"/>
                  <a:pt x="6" y="32"/>
                  <a:pt x="7" y="31"/>
                </a:cubicBezTo>
                <a:cubicBezTo>
                  <a:pt x="6" y="31"/>
                  <a:pt x="6" y="30"/>
                  <a:pt x="6" y="30"/>
                </a:cubicBezTo>
                <a:cubicBezTo>
                  <a:pt x="6" y="29"/>
                  <a:pt x="7" y="28"/>
                  <a:pt x="7" y="27"/>
                </a:cubicBezTo>
                <a:cubicBezTo>
                  <a:pt x="7" y="25"/>
                  <a:pt x="5" y="22"/>
                  <a:pt x="3" y="20"/>
                </a:cubicBezTo>
                <a:cubicBezTo>
                  <a:pt x="1" y="18"/>
                  <a:pt x="0" y="15"/>
                  <a:pt x="0" y="12"/>
                </a:cubicBezTo>
                <a:cubicBezTo>
                  <a:pt x="0" y="5"/>
                  <a:pt x="7" y="0"/>
                  <a:pt x="14" y="0"/>
                </a:cubicBezTo>
                <a:cubicBezTo>
                  <a:pt x="21" y="0"/>
                  <a:pt x="28" y="5"/>
                  <a:pt x="28" y="12"/>
                </a:cubicBezTo>
                <a:cubicBezTo>
                  <a:pt x="28" y="15"/>
                  <a:pt x="27" y="18"/>
                  <a:pt x="25" y="20"/>
                </a:cubicBezTo>
                <a:close/>
                <a:moveTo>
                  <a:pt x="14" y="4"/>
                </a:moveTo>
                <a:cubicBezTo>
                  <a:pt x="9" y="4"/>
                  <a:pt x="4" y="7"/>
                  <a:pt x="4" y="12"/>
                </a:cubicBezTo>
                <a:cubicBezTo>
                  <a:pt x="4" y="14"/>
                  <a:pt x="4" y="16"/>
                  <a:pt x="5" y="17"/>
                </a:cubicBezTo>
                <a:cubicBezTo>
                  <a:pt x="6" y="18"/>
                  <a:pt x="7" y="18"/>
                  <a:pt x="7" y="19"/>
                </a:cubicBezTo>
                <a:cubicBezTo>
                  <a:pt x="9" y="21"/>
                  <a:pt x="11" y="24"/>
                  <a:pt x="11" y="27"/>
                </a:cubicBezTo>
                <a:cubicBezTo>
                  <a:pt x="17" y="27"/>
                  <a:pt x="17" y="27"/>
                  <a:pt x="17" y="27"/>
                </a:cubicBezTo>
                <a:cubicBezTo>
                  <a:pt x="17" y="24"/>
                  <a:pt x="19" y="21"/>
                  <a:pt x="21" y="19"/>
                </a:cubicBezTo>
                <a:cubicBezTo>
                  <a:pt x="21" y="18"/>
                  <a:pt x="22" y="18"/>
                  <a:pt x="22" y="17"/>
                </a:cubicBezTo>
                <a:cubicBezTo>
                  <a:pt x="24" y="16"/>
                  <a:pt x="24" y="14"/>
                  <a:pt x="24" y="12"/>
                </a:cubicBezTo>
                <a:cubicBezTo>
                  <a:pt x="24" y="7"/>
                  <a:pt x="19" y="4"/>
                  <a:pt x="14" y="4"/>
                </a:cubicBezTo>
                <a:close/>
                <a:moveTo>
                  <a:pt x="19" y="13"/>
                </a:moveTo>
                <a:cubicBezTo>
                  <a:pt x="19" y="13"/>
                  <a:pt x="18" y="13"/>
                  <a:pt x="18" y="12"/>
                </a:cubicBezTo>
                <a:cubicBezTo>
                  <a:pt x="18" y="11"/>
                  <a:pt x="15" y="10"/>
                  <a:pt x="14" y="10"/>
                </a:cubicBezTo>
                <a:cubicBezTo>
                  <a:pt x="13" y="10"/>
                  <a:pt x="13" y="10"/>
                  <a:pt x="13" y="9"/>
                </a:cubicBezTo>
                <a:cubicBezTo>
                  <a:pt x="13" y="9"/>
                  <a:pt x="13" y="8"/>
                  <a:pt x="14" y="8"/>
                </a:cubicBezTo>
                <a:cubicBezTo>
                  <a:pt x="16" y="8"/>
                  <a:pt x="20" y="10"/>
                  <a:pt x="20" y="12"/>
                </a:cubicBezTo>
                <a:cubicBezTo>
                  <a:pt x="20" y="13"/>
                  <a:pt x="20" y="13"/>
                  <a:pt x="19"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 name="稻壳儿小白白(http://dwz.cn/Wu2UP)"/>
          <p:cNvSpPr>
            <a:spLocks noEditPoints="1"/>
          </p:cNvSpPr>
          <p:nvPr/>
        </p:nvSpPr>
        <p:spPr bwMode="auto">
          <a:xfrm>
            <a:off x="1661824" y="3241371"/>
            <a:ext cx="303213" cy="304800"/>
          </a:xfrm>
          <a:custGeom>
            <a:avLst/>
            <a:gdLst>
              <a:gd name="T0" fmla="*/ 42 w 44"/>
              <a:gd name="T1" fmla="*/ 38 h 44"/>
              <a:gd name="T2" fmla="*/ 38 w 44"/>
              <a:gd name="T3" fmla="*/ 42 h 44"/>
              <a:gd name="T4" fmla="*/ 32 w 44"/>
              <a:gd name="T5" fmla="*/ 44 h 44"/>
              <a:gd name="T6" fmla="*/ 27 w 44"/>
              <a:gd name="T7" fmla="*/ 42 h 44"/>
              <a:gd name="T8" fmla="*/ 21 w 44"/>
              <a:gd name="T9" fmla="*/ 36 h 44"/>
              <a:gd name="T10" fmla="*/ 19 w 44"/>
              <a:gd name="T11" fmla="*/ 31 h 44"/>
              <a:gd name="T12" fmla="*/ 21 w 44"/>
              <a:gd name="T13" fmla="*/ 25 h 44"/>
              <a:gd name="T14" fmla="*/ 19 w 44"/>
              <a:gd name="T15" fmla="*/ 23 h 44"/>
              <a:gd name="T16" fmla="*/ 13 w 44"/>
              <a:gd name="T17" fmla="*/ 25 h 44"/>
              <a:gd name="T18" fmla="*/ 8 w 44"/>
              <a:gd name="T19" fmla="*/ 23 h 44"/>
              <a:gd name="T20" fmla="*/ 2 w 44"/>
              <a:gd name="T21" fmla="*/ 17 h 44"/>
              <a:gd name="T22" fmla="*/ 0 w 44"/>
              <a:gd name="T23" fmla="*/ 12 h 44"/>
              <a:gd name="T24" fmla="*/ 2 w 44"/>
              <a:gd name="T25" fmla="*/ 6 h 44"/>
              <a:gd name="T26" fmla="*/ 6 w 44"/>
              <a:gd name="T27" fmla="*/ 2 h 44"/>
              <a:gd name="T28" fmla="*/ 12 w 44"/>
              <a:gd name="T29" fmla="*/ 0 h 44"/>
              <a:gd name="T30" fmla="*/ 17 w 44"/>
              <a:gd name="T31" fmla="*/ 2 h 44"/>
              <a:gd name="T32" fmla="*/ 23 w 44"/>
              <a:gd name="T33" fmla="*/ 8 h 44"/>
              <a:gd name="T34" fmla="*/ 25 w 44"/>
              <a:gd name="T35" fmla="*/ 13 h 44"/>
              <a:gd name="T36" fmla="*/ 23 w 44"/>
              <a:gd name="T37" fmla="*/ 19 h 44"/>
              <a:gd name="T38" fmla="*/ 25 w 44"/>
              <a:gd name="T39" fmla="*/ 21 h 44"/>
              <a:gd name="T40" fmla="*/ 31 w 44"/>
              <a:gd name="T41" fmla="*/ 19 h 44"/>
              <a:gd name="T42" fmla="*/ 36 w 44"/>
              <a:gd name="T43" fmla="*/ 21 h 44"/>
              <a:gd name="T44" fmla="*/ 42 w 44"/>
              <a:gd name="T45" fmla="*/ 27 h 44"/>
              <a:gd name="T46" fmla="*/ 44 w 44"/>
              <a:gd name="T47" fmla="*/ 32 h 44"/>
              <a:gd name="T48" fmla="*/ 42 w 44"/>
              <a:gd name="T49" fmla="*/ 38 h 44"/>
              <a:gd name="T50" fmla="*/ 19 w 44"/>
              <a:gd name="T51" fmla="*/ 12 h 44"/>
              <a:gd name="T52" fmla="*/ 14 w 44"/>
              <a:gd name="T53" fmla="*/ 6 h 44"/>
              <a:gd name="T54" fmla="*/ 12 w 44"/>
              <a:gd name="T55" fmla="*/ 5 h 44"/>
              <a:gd name="T56" fmla="*/ 10 w 44"/>
              <a:gd name="T57" fmla="*/ 6 h 44"/>
              <a:gd name="T58" fmla="*/ 6 w 44"/>
              <a:gd name="T59" fmla="*/ 10 h 44"/>
              <a:gd name="T60" fmla="*/ 5 w 44"/>
              <a:gd name="T61" fmla="*/ 12 h 44"/>
              <a:gd name="T62" fmla="*/ 6 w 44"/>
              <a:gd name="T63" fmla="*/ 13 h 44"/>
              <a:gd name="T64" fmla="*/ 12 w 44"/>
              <a:gd name="T65" fmla="*/ 19 h 44"/>
              <a:gd name="T66" fmla="*/ 13 w 44"/>
              <a:gd name="T67" fmla="*/ 20 h 44"/>
              <a:gd name="T68" fmla="*/ 15 w 44"/>
              <a:gd name="T69" fmla="*/ 19 h 44"/>
              <a:gd name="T70" fmla="*/ 13 w 44"/>
              <a:gd name="T71" fmla="*/ 16 h 44"/>
              <a:gd name="T72" fmla="*/ 16 w 44"/>
              <a:gd name="T73" fmla="*/ 13 h 44"/>
              <a:gd name="T74" fmla="*/ 19 w 44"/>
              <a:gd name="T75" fmla="*/ 15 h 44"/>
              <a:gd name="T76" fmla="*/ 20 w 44"/>
              <a:gd name="T77" fmla="*/ 13 h 44"/>
              <a:gd name="T78" fmla="*/ 19 w 44"/>
              <a:gd name="T79" fmla="*/ 12 h 44"/>
              <a:gd name="T80" fmla="*/ 38 w 44"/>
              <a:gd name="T81" fmla="*/ 30 h 44"/>
              <a:gd name="T82" fmla="*/ 32 w 44"/>
              <a:gd name="T83" fmla="*/ 25 h 44"/>
              <a:gd name="T84" fmla="*/ 31 w 44"/>
              <a:gd name="T85" fmla="*/ 24 h 44"/>
              <a:gd name="T86" fmla="*/ 29 w 44"/>
              <a:gd name="T87" fmla="*/ 25 h 44"/>
              <a:gd name="T88" fmla="*/ 31 w 44"/>
              <a:gd name="T89" fmla="*/ 28 h 44"/>
              <a:gd name="T90" fmla="*/ 28 w 44"/>
              <a:gd name="T91" fmla="*/ 31 h 44"/>
              <a:gd name="T92" fmla="*/ 25 w 44"/>
              <a:gd name="T93" fmla="*/ 29 h 44"/>
              <a:gd name="T94" fmla="*/ 24 w 44"/>
              <a:gd name="T95" fmla="*/ 31 h 44"/>
              <a:gd name="T96" fmla="*/ 25 w 44"/>
              <a:gd name="T97" fmla="*/ 32 h 44"/>
              <a:gd name="T98" fmla="*/ 30 w 44"/>
              <a:gd name="T99" fmla="*/ 38 h 44"/>
              <a:gd name="T100" fmla="*/ 32 w 44"/>
              <a:gd name="T101" fmla="*/ 39 h 44"/>
              <a:gd name="T102" fmla="*/ 34 w 44"/>
              <a:gd name="T103" fmla="*/ 38 h 44"/>
              <a:gd name="T104" fmla="*/ 38 w 44"/>
              <a:gd name="T105" fmla="*/ 34 h 44"/>
              <a:gd name="T106" fmla="*/ 39 w 44"/>
              <a:gd name="T107" fmla="*/ 32 h 44"/>
              <a:gd name="T108" fmla="*/ 38 w 44"/>
              <a:gd name="T10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4">
                <a:moveTo>
                  <a:pt x="42" y="38"/>
                </a:moveTo>
                <a:cubicBezTo>
                  <a:pt x="38" y="42"/>
                  <a:pt x="38" y="42"/>
                  <a:pt x="38" y="42"/>
                </a:cubicBezTo>
                <a:cubicBezTo>
                  <a:pt x="36" y="43"/>
                  <a:pt x="34" y="44"/>
                  <a:pt x="32" y="44"/>
                </a:cubicBezTo>
                <a:cubicBezTo>
                  <a:pt x="30" y="44"/>
                  <a:pt x="28" y="43"/>
                  <a:pt x="27" y="42"/>
                </a:cubicBezTo>
                <a:cubicBezTo>
                  <a:pt x="21" y="36"/>
                  <a:pt x="21" y="36"/>
                  <a:pt x="21" y="36"/>
                </a:cubicBezTo>
                <a:cubicBezTo>
                  <a:pt x="20" y="35"/>
                  <a:pt x="19" y="33"/>
                  <a:pt x="19" y="31"/>
                </a:cubicBezTo>
                <a:cubicBezTo>
                  <a:pt x="19" y="28"/>
                  <a:pt x="20" y="26"/>
                  <a:pt x="21" y="25"/>
                </a:cubicBezTo>
                <a:cubicBezTo>
                  <a:pt x="19" y="23"/>
                  <a:pt x="19" y="23"/>
                  <a:pt x="19" y="23"/>
                </a:cubicBezTo>
                <a:cubicBezTo>
                  <a:pt x="17" y="24"/>
                  <a:pt x="15" y="25"/>
                  <a:pt x="13" y="25"/>
                </a:cubicBezTo>
                <a:cubicBezTo>
                  <a:pt x="11" y="25"/>
                  <a:pt x="9" y="24"/>
                  <a:pt x="8" y="23"/>
                </a:cubicBezTo>
                <a:cubicBezTo>
                  <a:pt x="2" y="17"/>
                  <a:pt x="2" y="17"/>
                  <a:pt x="2" y="17"/>
                </a:cubicBezTo>
                <a:cubicBezTo>
                  <a:pt x="1" y="16"/>
                  <a:pt x="0" y="14"/>
                  <a:pt x="0" y="12"/>
                </a:cubicBezTo>
                <a:cubicBezTo>
                  <a:pt x="0" y="10"/>
                  <a:pt x="1" y="8"/>
                  <a:pt x="2" y="6"/>
                </a:cubicBezTo>
                <a:cubicBezTo>
                  <a:pt x="6" y="2"/>
                  <a:pt x="6" y="2"/>
                  <a:pt x="6" y="2"/>
                </a:cubicBezTo>
                <a:cubicBezTo>
                  <a:pt x="8" y="1"/>
                  <a:pt x="10" y="0"/>
                  <a:pt x="12" y="0"/>
                </a:cubicBezTo>
                <a:cubicBezTo>
                  <a:pt x="14" y="0"/>
                  <a:pt x="16" y="1"/>
                  <a:pt x="17" y="2"/>
                </a:cubicBezTo>
                <a:cubicBezTo>
                  <a:pt x="23" y="8"/>
                  <a:pt x="23" y="8"/>
                  <a:pt x="23" y="8"/>
                </a:cubicBezTo>
                <a:cubicBezTo>
                  <a:pt x="24" y="9"/>
                  <a:pt x="25" y="11"/>
                  <a:pt x="25" y="13"/>
                </a:cubicBezTo>
                <a:cubicBezTo>
                  <a:pt x="25" y="15"/>
                  <a:pt x="24" y="17"/>
                  <a:pt x="23" y="19"/>
                </a:cubicBezTo>
                <a:cubicBezTo>
                  <a:pt x="25" y="21"/>
                  <a:pt x="25" y="21"/>
                  <a:pt x="25" y="21"/>
                </a:cubicBezTo>
                <a:cubicBezTo>
                  <a:pt x="26" y="20"/>
                  <a:pt x="28" y="19"/>
                  <a:pt x="31" y="19"/>
                </a:cubicBezTo>
                <a:cubicBezTo>
                  <a:pt x="33" y="19"/>
                  <a:pt x="35" y="20"/>
                  <a:pt x="36" y="21"/>
                </a:cubicBezTo>
                <a:cubicBezTo>
                  <a:pt x="42" y="27"/>
                  <a:pt x="42" y="27"/>
                  <a:pt x="42" y="27"/>
                </a:cubicBezTo>
                <a:cubicBezTo>
                  <a:pt x="43" y="28"/>
                  <a:pt x="44" y="30"/>
                  <a:pt x="44" y="32"/>
                </a:cubicBezTo>
                <a:cubicBezTo>
                  <a:pt x="44" y="34"/>
                  <a:pt x="43" y="36"/>
                  <a:pt x="42" y="38"/>
                </a:cubicBezTo>
                <a:close/>
                <a:moveTo>
                  <a:pt x="19" y="12"/>
                </a:moveTo>
                <a:cubicBezTo>
                  <a:pt x="14" y="6"/>
                  <a:pt x="14" y="6"/>
                  <a:pt x="14" y="6"/>
                </a:cubicBezTo>
                <a:cubicBezTo>
                  <a:pt x="13" y="5"/>
                  <a:pt x="12" y="5"/>
                  <a:pt x="12" y="5"/>
                </a:cubicBezTo>
                <a:cubicBezTo>
                  <a:pt x="11" y="5"/>
                  <a:pt x="10" y="5"/>
                  <a:pt x="10" y="6"/>
                </a:cubicBezTo>
                <a:cubicBezTo>
                  <a:pt x="6" y="10"/>
                  <a:pt x="6" y="10"/>
                  <a:pt x="6" y="10"/>
                </a:cubicBezTo>
                <a:cubicBezTo>
                  <a:pt x="5" y="10"/>
                  <a:pt x="5" y="11"/>
                  <a:pt x="5" y="12"/>
                </a:cubicBezTo>
                <a:cubicBezTo>
                  <a:pt x="5" y="12"/>
                  <a:pt x="5" y="13"/>
                  <a:pt x="6" y="13"/>
                </a:cubicBezTo>
                <a:cubicBezTo>
                  <a:pt x="12" y="19"/>
                  <a:pt x="12" y="19"/>
                  <a:pt x="12" y="19"/>
                </a:cubicBezTo>
                <a:cubicBezTo>
                  <a:pt x="12" y="20"/>
                  <a:pt x="13" y="20"/>
                  <a:pt x="13" y="20"/>
                </a:cubicBezTo>
                <a:cubicBezTo>
                  <a:pt x="14" y="20"/>
                  <a:pt x="15" y="20"/>
                  <a:pt x="15" y="19"/>
                </a:cubicBezTo>
                <a:cubicBezTo>
                  <a:pt x="14" y="18"/>
                  <a:pt x="13" y="17"/>
                  <a:pt x="13" y="16"/>
                </a:cubicBezTo>
                <a:cubicBezTo>
                  <a:pt x="13" y="15"/>
                  <a:pt x="15" y="13"/>
                  <a:pt x="16" y="13"/>
                </a:cubicBezTo>
                <a:cubicBezTo>
                  <a:pt x="17" y="13"/>
                  <a:pt x="18" y="14"/>
                  <a:pt x="19" y="15"/>
                </a:cubicBezTo>
                <a:cubicBezTo>
                  <a:pt x="20" y="15"/>
                  <a:pt x="20" y="14"/>
                  <a:pt x="20" y="13"/>
                </a:cubicBezTo>
                <a:cubicBezTo>
                  <a:pt x="20" y="13"/>
                  <a:pt x="20" y="12"/>
                  <a:pt x="19" y="12"/>
                </a:cubicBezTo>
                <a:close/>
                <a:moveTo>
                  <a:pt x="38" y="30"/>
                </a:moveTo>
                <a:cubicBezTo>
                  <a:pt x="32" y="25"/>
                  <a:pt x="32" y="25"/>
                  <a:pt x="32" y="25"/>
                </a:cubicBezTo>
                <a:cubicBezTo>
                  <a:pt x="32" y="24"/>
                  <a:pt x="31" y="24"/>
                  <a:pt x="31" y="24"/>
                </a:cubicBezTo>
                <a:cubicBezTo>
                  <a:pt x="30" y="24"/>
                  <a:pt x="29" y="24"/>
                  <a:pt x="29" y="25"/>
                </a:cubicBezTo>
                <a:cubicBezTo>
                  <a:pt x="29" y="26"/>
                  <a:pt x="31" y="27"/>
                  <a:pt x="31" y="28"/>
                </a:cubicBezTo>
                <a:cubicBezTo>
                  <a:pt x="31" y="29"/>
                  <a:pt x="29" y="31"/>
                  <a:pt x="28" y="31"/>
                </a:cubicBezTo>
                <a:cubicBezTo>
                  <a:pt x="27" y="31"/>
                  <a:pt x="26" y="29"/>
                  <a:pt x="25" y="29"/>
                </a:cubicBezTo>
                <a:cubicBezTo>
                  <a:pt x="24" y="29"/>
                  <a:pt x="24" y="30"/>
                  <a:pt x="24" y="31"/>
                </a:cubicBezTo>
                <a:cubicBezTo>
                  <a:pt x="24" y="31"/>
                  <a:pt x="24" y="32"/>
                  <a:pt x="25" y="32"/>
                </a:cubicBezTo>
                <a:cubicBezTo>
                  <a:pt x="30" y="38"/>
                  <a:pt x="30" y="38"/>
                  <a:pt x="30" y="38"/>
                </a:cubicBezTo>
                <a:cubicBezTo>
                  <a:pt x="31" y="38"/>
                  <a:pt x="31" y="39"/>
                  <a:pt x="32" y="39"/>
                </a:cubicBezTo>
                <a:cubicBezTo>
                  <a:pt x="33" y="39"/>
                  <a:pt x="33" y="38"/>
                  <a:pt x="34" y="38"/>
                </a:cubicBezTo>
                <a:cubicBezTo>
                  <a:pt x="38" y="34"/>
                  <a:pt x="38" y="34"/>
                  <a:pt x="38" y="34"/>
                </a:cubicBezTo>
                <a:cubicBezTo>
                  <a:pt x="38" y="34"/>
                  <a:pt x="39" y="33"/>
                  <a:pt x="39" y="32"/>
                </a:cubicBezTo>
                <a:cubicBezTo>
                  <a:pt x="39" y="32"/>
                  <a:pt x="38" y="31"/>
                  <a:pt x="38" y="3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 name="稻壳儿小白白(http://dwz.cn/Wu2UP)"/>
          <p:cNvSpPr>
            <a:spLocks noEditPoints="1"/>
          </p:cNvSpPr>
          <p:nvPr/>
        </p:nvSpPr>
        <p:spPr bwMode="auto">
          <a:xfrm>
            <a:off x="1669762" y="3773184"/>
            <a:ext cx="290512" cy="277812"/>
          </a:xfrm>
          <a:custGeom>
            <a:avLst/>
            <a:gdLst>
              <a:gd name="T0" fmla="*/ 5 w 42"/>
              <a:gd name="T1" fmla="*/ 9 h 40"/>
              <a:gd name="T2" fmla="*/ 5 w 42"/>
              <a:gd name="T3" fmla="*/ 9 h 40"/>
              <a:gd name="T4" fmla="*/ 0 w 42"/>
              <a:gd name="T5" fmla="*/ 5 h 40"/>
              <a:gd name="T6" fmla="*/ 5 w 42"/>
              <a:gd name="T7" fmla="*/ 0 h 40"/>
              <a:gd name="T8" fmla="*/ 10 w 42"/>
              <a:gd name="T9" fmla="*/ 5 h 40"/>
              <a:gd name="T10" fmla="*/ 5 w 42"/>
              <a:gd name="T11" fmla="*/ 9 h 40"/>
              <a:gd name="T12" fmla="*/ 10 w 42"/>
              <a:gd name="T13" fmla="*/ 40 h 40"/>
              <a:gd name="T14" fmla="*/ 1 w 42"/>
              <a:gd name="T15" fmla="*/ 40 h 40"/>
              <a:gd name="T16" fmla="*/ 1 w 42"/>
              <a:gd name="T17" fmla="*/ 13 h 40"/>
              <a:gd name="T18" fmla="*/ 10 w 42"/>
              <a:gd name="T19" fmla="*/ 13 h 40"/>
              <a:gd name="T20" fmla="*/ 10 w 42"/>
              <a:gd name="T21" fmla="*/ 40 h 40"/>
              <a:gd name="T22" fmla="*/ 42 w 42"/>
              <a:gd name="T23" fmla="*/ 40 h 40"/>
              <a:gd name="T24" fmla="*/ 33 w 42"/>
              <a:gd name="T25" fmla="*/ 40 h 40"/>
              <a:gd name="T26" fmla="*/ 33 w 42"/>
              <a:gd name="T27" fmla="*/ 25 h 40"/>
              <a:gd name="T28" fmla="*/ 28 w 42"/>
              <a:gd name="T29" fmla="*/ 19 h 40"/>
              <a:gd name="T30" fmla="*/ 24 w 42"/>
              <a:gd name="T31" fmla="*/ 23 h 40"/>
              <a:gd name="T32" fmla="*/ 23 w 42"/>
              <a:gd name="T33" fmla="*/ 25 h 40"/>
              <a:gd name="T34" fmla="*/ 23 w 42"/>
              <a:gd name="T35" fmla="*/ 40 h 40"/>
              <a:gd name="T36" fmla="*/ 15 w 42"/>
              <a:gd name="T37" fmla="*/ 40 h 40"/>
              <a:gd name="T38" fmla="*/ 15 w 42"/>
              <a:gd name="T39" fmla="*/ 13 h 40"/>
              <a:gd name="T40" fmla="*/ 23 w 42"/>
              <a:gd name="T41" fmla="*/ 13 h 40"/>
              <a:gd name="T42" fmla="*/ 23 w 42"/>
              <a:gd name="T43" fmla="*/ 17 h 40"/>
              <a:gd name="T44" fmla="*/ 23 w 42"/>
              <a:gd name="T45" fmla="*/ 17 h 40"/>
              <a:gd name="T46" fmla="*/ 31 w 42"/>
              <a:gd name="T47" fmla="*/ 12 h 40"/>
              <a:gd name="T48" fmla="*/ 42 w 42"/>
              <a:gd name="T49" fmla="*/ 24 h 40"/>
              <a:gd name="T50" fmla="*/ 42 w 42"/>
              <a:gd name="T5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0">
                <a:moveTo>
                  <a:pt x="5" y="9"/>
                </a:moveTo>
                <a:cubicBezTo>
                  <a:pt x="5" y="9"/>
                  <a:pt x="5" y="9"/>
                  <a:pt x="5" y="9"/>
                </a:cubicBezTo>
                <a:cubicBezTo>
                  <a:pt x="2" y="9"/>
                  <a:pt x="0" y="7"/>
                  <a:pt x="0" y="5"/>
                </a:cubicBezTo>
                <a:cubicBezTo>
                  <a:pt x="0" y="2"/>
                  <a:pt x="2" y="0"/>
                  <a:pt x="5" y="0"/>
                </a:cubicBezTo>
                <a:cubicBezTo>
                  <a:pt x="8" y="0"/>
                  <a:pt x="10" y="2"/>
                  <a:pt x="10" y="5"/>
                </a:cubicBezTo>
                <a:cubicBezTo>
                  <a:pt x="10" y="7"/>
                  <a:pt x="8" y="9"/>
                  <a:pt x="5" y="9"/>
                </a:cubicBezTo>
                <a:close/>
                <a:moveTo>
                  <a:pt x="10" y="40"/>
                </a:moveTo>
                <a:cubicBezTo>
                  <a:pt x="1" y="40"/>
                  <a:pt x="1" y="40"/>
                  <a:pt x="1" y="40"/>
                </a:cubicBezTo>
                <a:cubicBezTo>
                  <a:pt x="1" y="13"/>
                  <a:pt x="1" y="13"/>
                  <a:pt x="1" y="13"/>
                </a:cubicBezTo>
                <a:cubicBezTo>
                  <a:pt x="10" y="13"/>
                  <a:pt x="10" y="13"/>
                  <a:pt x="10" y="13"/>
                </a:cubicBezTo>
                <a:lnTo>
                  <a:pt x="10" y="40"/>
                </a:lnTo>
                <a:close/>
                <a:moveTo>
                  <a:pt x="42" y="40"/>
                </a:moveTo>
                <a:cubicBezTo>
                  <a:pt x="33" y="40"/>
                  <a:pt x="33" y="40"/>
                  <a:pt x="33" y="40"/>
                </a:cubicBezTo>
                <a:cubicBezTo>
                  <a:pt x="33" y="25"/>
                  <a:pt x="33" y="25"/>
                  <a:pt x="33" y="25"/>
                </a:cubicBezTo>
                <a:cubicBezTo>
                  <a:pt x="33" y="22"/>
                  <a:pt x="31" y="19"/>
                  <a:pt x="28" y="19"/>
                </a:cubicBezTo>
                <a:cubicBezTo>
                  <a:pt x="26" y="19"/>
                  <a:pt x="24" y="21"/>
                  <a:pt x="24" y="23"/>
                </a:cubicBezTo>
                <a:cubicBezTo>
                  <a:pt x="23" y="23"/>
                  <a:pt x="23" y="24"/>
                  <a:pt x="23" y="25"/>
                </a:cubicBezTo>
                <a:cubicBezTo>
                  <a:pt x="23" y="40"/>
                  <a:pt x="23" y="40"/>
                  <a:pt x="23" y="40"/>
                </a:cubicBezTo>
                <a:cubicBezTo>
                  <a:pt x="15" y="40"/>
                  <a:pt x="15" y="40"/>
                  <a:pt x="15" y="40"/>
                </a:cubicBezTo>
                <a:cubicBezTo>
                  <a:pt x="15" y="15"/>
                  <a:pt x="15" y="13"/>
                  <a:pt x="15" y="13"/>
                </a:cubicBezTo>
                <a:cubicBezTo>
                  <a:pt x="23" y="13"/>
                  <a:pt x="23" y="13"/>
                  <a:pt x="23" y="13"/>
                </a:cubicBezTo>
                <a:cubicBezTo>
                  <a:pt x="23" y="17"/>
                  <a:pt x="23" y="17"/>
                  <a:pt x="23" y="17"/>
                </a:cubicBezTo>
                <a:cubicBezTo>
                  <a:pt x="23" y="17"/>
                  <a:pt x="23" y="17"/>
                  <a:pt x="23" y="17"/>
                </a:cubicBezTo>
                <a:cubicBezTo>
                  <a:pt x="25" y="15"/>
                  <a:pt x="27" y="12"/>
                  <a:pt x="31" y="12"/>
                </a:cubicBezTo>
                <a:cubicBezTo>
                  <a:pt x="37" y="12"/>
                  <a:pt x="42" y="16"/>
                  <a:pt x="42" y="24"/>
                </a:cubicBezTo>
                <a:lnTo>
                  <a:pt x="42" y="4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 name="稻壳儿小白白(http://dwz.cn/Wu2UP)"/>
          <p:cNvSpPr>
            <a:spLocks noEditPoints="1"/>
          </p:cNvSpPr>
          <p:nvPr/>
        </p:nvSpPr>
        <p:spPr bwMode="auto">
          <a:xfrm>
            <a:off x="1669762" y="4278009"/>
            <a:ext cx="290512" cy="282575"/>
          </a:xfrm>
          <a:custGeom>
            <a:avLst/>
            <a:gdLst>
              <a:gd name="T0" fmla="*/ 42 w 42"/>
              <a:gd name="T1" fmla="*/ 34 h 41"/>
              <a:gd name="T2" fmla="*/ 34 w 42"/>
              <a:gd name="T3" fmla="*/ 41 h 41"/>
              <a:gd name="T4" fmla="*/ 8 w 42"/>
              <a:gd name="T5" fmla="*/ 41 h 41"/>
              <a:gd name="T6" fmla="*/ 0 w 42"/>
              <a:gd name="T7" fmla="*/ 34 h 41"/>
              <a:gd name="T8" fmla="*/ 0 w 42"/>
              <a:gd name="T9" fmla="*/ 8 h 41"/>
              <a:gd name="T10" fmla="*/ 8 w 42"/>
              <a:gd name="T11" fmla="*/ 0 h 41"/>
              <a:gd name="T12" fmla="*/ 34 w 42"/>
              <a:gd name="T13" fmla="*/ 0 h 41"/>
              <a:gd name="T14" fmla="*/ 42 w 42"/>
              <a:gd name="T15" fmla="*/ 8 h 41"/>
              <a:gd name="T16" fmla="*/ 42 w 42"/>
              <a:gd name="T17" fmla="*/ 34 h 41"/>
              <a:gd name="T18" fmla="*/ 10 w 42"/>
              <a:gd name="T19" fmla="*/ 7 h 41"/>
              <a:gd name="T20" fmla="*/ 6 w 42"/>
              <a:gd name="T21" fmla="*/ 10 h 41"/>
              <a:gd name="T22" fmla="*/ 10 w 42"/>
              <a:gd name="T23" fmla="*/ 14 h 41"/>
              <a:gd name="T24" fmla="*/ 10 w 42"/>
              <a:gd name="T25" fmla="*/ 14 h 41"/>
              <a:gd name="T26" fmla="*/ 13 w 42"/>
              <a:gd name="T27" fmla="*/ 10 h 41"/>
              <a:gd name="T28" fmla="*/ 10 w 42"/>
              <a:gd name="T29" fmla="*/ 7 h 41"/>
              <a:gd name="T30" fmla="*/ 13 w 42"/>
              <a:gd name="T31" fmla="*/ 35 h 41"/>
              <a:gd name="T32" fmla="*/ 13 w 42"/>
              <a:gd name="T33" fmla="*/ 16 h 41"/>
              <a:gd name="T34" fmla="*/ 7 w 42"/>
              <a:gd name="T35" fmla="*/ 16 h 41"/>
              <a:gd name="T36" fmla="*/ 7 w 42"/>
              <a:gd name="T37" fmla="*/ 35 h 41"/>
              <a:gd name="T38" fmla="*/ 13 w 42"/>
              <a:gd name="T39" fmla="*/ 35 h 41"/>
              <a:gd name="T40" fmla="*/ 35 w 42"/>
              <a:gd name="T41" fmla="*/ 35 h 41"/>
              <a:gd name="T42" fmla="*/ 35 w 42"/>
              <a:gd name="T43" fmla="*/ 24 h 41"/>
              <a:gd name="T44" fmla="*/ 28 w 42"/>
              <a:gd name="T45" fmla="*/ 16 h 41"/>
              <a:gd name="T46" fmla="*/ 22 w 42"/>
              <a:gd name="T47" fmla="*/ 19 h 41"/>
              <a:gd name="T48" fmla="*/ 23 w 42"/>
              <a:gd name="T49" fmla="*/ 19 h 41"/>
              <a:gd name="T50" fmla="*/ 23 w 42"/>
              <a:gd name="T51" fmla="*/ 16 h 41"/>
              <a:gd name="T52" fmla="*/ 16 w 42"/>
              <a:gd name="T53" fmla="*/ 16 h 41"/>
              <a:gd name="T54" fmla="*/ 16 w 42"/>
              <a:gd name="T55" fmla="*/ 35 h 41"/>
              <a:gd name="T56" fmla="*/ 23 w 42"/>
              <a:gd name="T57" fmla="*/ 35 h 41"/>
              <a:gd name="T58" fmla="*/ 23 w 42"/>
              <a:gd name="T59" fmla="*/ 24 h 41"/>
              <a:gd name="T60" fmla="*/ 23 w 42"/>
              <a:gd name="T61" fmla="*/ 23 h 41"/>
              <a:gd name="T62" fmla="*/ 26 w 42"/>
              <a:gd name="T63" fmla="*/ 21 h 41"/>
              <a:gd name="T64" fmla="*/ 29 w 42"/>
              <a:gd name="T65" fmla="*/ 25 h 41"/>
              <a:gd name="T66" fmla="*/ 29 w 42"/>
              <a:gd name="T67" fmla="*/ 35 h 41"/>
              <a:gd name="T68" fmla="*/ 35 w 42"/>
              <a:gd name="T6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41">
                <a:moveTo>
                  <a:pt x="42" y="34"/>
                </a:moveTo>
                <a:cubicBezTo>
                  <a:pt x="42"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2" y="4"/>
                  <a:pt x="42" y="8"/>
                </a:cubicBezTo>
                <a:lnTo>
                  <a:pt x="42" y="34"/>
                </a:lnTo>
                <a:close/>
                <a:moveTo>
                  <a:pt x="10" y="7"/>
                </a:moveTo>
                <a:cubicBezTo>
                  <a:pt x="8" y="7"/>
                  <a:pt x="6" y="9"/>
                  <a:pt x="6" y="10"/>
                </a:cubicBezTo>
                <a:cubicBezTo>
                  <a:pt x="6" y="12"/>
                  <a:pt x="8" y="14"/>
                  <a:pt x="10" y="14"/>
                </a:cubicBezTo>
                <a:cubicBezTo>
                  <a:pt x="10" y="14"/>
                  <a:pt x="10" y="14"/>
                  <a:pt x="10" y="14"/>
                </a:cubicBezTo>
                <a:cubicBezTo>
                  <a:pt x="12" y="14"/>
                  <a:pt x="13" y="12"/>
                  <a:pt x="13" y="10"/>
                </a:cubicBezTo>
                <a:cubicBezTo>
                  <a:pt x="13" y="9"/>
                  <a:pt x="12" y="7"/>
                  <a:pt x="10" y="7"/>
                </a:cubicBezTo>
                <a:close/>
                <a:moveTo>
                  <a:pt x="13" y="35"/>
                </a:moveTo>
                <a:cubicBezTo>
                  <a:pt x="13" y="16"/>
                  <a:pt x="13" y="16"/>
                  <a:pt x="13" y="16"/>
                </a:cubicBezTo>
                <a:cubicBezTo>
                  <a:pt x="7" y="16"/>
                  <a:pt x="7" y="16"/>
                  <a:pt x="7" y="16"/>
                </a:cubicBezTo>
                <a:cubicBezTo>
                  <a:pt x="7" y="35"/>
                  <a:pt x="7" y="35"/>
                  <a:pt x="7" y="35"/>
                </a:cubicBezTo>
                <a:lnTo>
                  <a:pt x="13" y="35"/>
                </a:lnTo>
                <a:close/>
                <a:moveTo>
                  <a:pt x="35" y="35"/>
                </a:moveTo>
                <a:cubicBezTo>
                  <a:pt x="35" y="24"/>
                  <a:pt x="35" y="24"/>
                  <a:pt x="35" y="24"/>
                </a:cubicBezTo>
                <a:cubicBezTo>
                  <a:pt x="35" y="18"/>
                  <a:pt x="32" y="16"/>
                  <a:pt x="28" y="16"/>
                </a:cubicBezTo>
                <a:cubicBezTo>
                  <a:pt x="25" y="16"/>
                  <a:pt x="23" y="18"/>
                  <a:pt x="22" y="19"/>
                </a:cubicBezTo>
                <a:cubicBezTo>
                  <a:pt x="23" y="19"/>
                  <a:pt x="23" y="19"/>
                  <a:pt x="23" y="19"/>
                </a:cubicBezTo>
                <a:cubicBezTo>
                  <a:pt x="23" y="16"/>
                  <a:pt x="23" y="16"/>
                  <a:pt x="23" y="16"/>
                </a:cubicBezTo>
                <a:cubicBezTo>
                  <a:pt x="16" y="16"/>
                  <a:pt x="16" y="16"/>
                  <a:pt x="16" y="16"/>
                </a:cubicBezTo>
                <a:cubicBezTo>
                  <a:pt x="16" y="16"/>
                  <a:pt x="16" y="18"/>
                  <a:pt x="16" y="35"/>
                </a:cubicBezTo>
                <a:cubicBezTo>
                  <a:pt x="23" y="35"/>
                  <a:pt x="23" y="35"/>
                  <a:pt x="23" y="35"/>
                </a:cubicBezTo>
                <a:cubicBezTo>
                  <a:pt x="23" y="24"/>
                  <a:pt x="23" y="24"/>
                  <a:pt x="23" y="24"/>
                </a:cubicBezTo>
                <a:cubicBezTo>
                  <a:pt x="23" y="24"/>
                  <a:pt x="23" y="23"/>
                  <a:pt x="23" y="23"/>
                </a:cubicBezTo>
                <a:cubicBezTo>
                  <a:pt x="23" y="22"/>
                  <a:pt x="24" y="21"/>
                  <a:pt x="26" y="21"/>
                </a:cubicBezTo>
                <a:cubicBezTo>
                  <a:pt x="28" y="21"/>
                  <a:pt x="29" y="22"/>
                  <a:pt x="29" y="25"/>
                </a:cubicBezTo>
                <a:cubicBezTo>
                  <a:pt x="29" y="35"/>
                  <a:pt x="29" y="35"/>
                  <a:pt x="29" y="35"/>
                </a:cubicBezTo>
                <a:lnTo>
                  <a:pt x="35"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 name="稻壳儿小白白(http://dwz.cn/Wu2UP)"/>
          <p:cNvSpPr>
            <a:spLocks noEditPoints="1"/>
          </p:cNvSpPr>
          <p:nvPr/>
        </p:nvSpPr>
        <p:spPr bwMode="auto">
          <a:xfrm>
            <a:off x="1669762" y="4762196"/>
            <a:ext cx="295275" cy="338138"/>
          </a:xfrm>
          <a:custGeom>
            <a:avLst/>
            <a:gdLst>
              <a:gd name="T0" fmla="*/ 28 w 43"/>
              <a:gd name="T1" fmla="*/ 48 h 49"/>
              <a:gd name="T2" fmla="*/ 19 w 43"/>
              <a:gd name="T3" fmla="*/ 46 h 49"/>
              <a:gd name="T4" fmla="*/ 1 w 43"/>
              <a:gd name="T5" fmla="*/ 45 h 49"/>
              <a:gd name="T6" fmla="*/ 4 w 43"/>
              <a:gd name="T7" fmla="*/ 37 h 49"/>
              <a:gd name="T8" fmla="*/ 3 w 43"/>
              <a:gd name="T9" fmla="*/ 38 h 49"/>
              <a:gd name="T10" fmla="*/ 2 w 43"/>
              <a:gd name="T11" fmla="*/ 42 h 49"/>
              <a:gd name="T12" fmla="*/ 7 w 43"/>
              <a:gd name="T13" fmla="*/ 46 h 49"/>
              <a:gd name="T14" fmla="*/ 7 w 43"/>
              <a:gd name="T15" fmla="*/ 34 h 49"/>
              <a:gd name="T16" fmla="*/ 11 w 43"/>
              <a:gd name="T17" fmla="*/ 21 h 49"/>
              <a:gd name="T18" fmla="*/ 17 w 43"/>
              <a:gd name="T19" fmla="*/ 1 h 49"/>
              <a:gd name="T20" fmla="*/ 29 w 43"/>
              <a:gd name="T21" fmla="*/ 9 h 49"/>
              <a:gd name="T22" fmla="*/ 37 w 43"/>
              <a:gd name="T23" fmla="*/ 30 h 49"/>
              <a:gd name="T24" fmla="*/ 30 w 43"/>
              <a:gd name="T25" fmla="*/ 35 h 49"/>
              <a:gd name="T26" fmla="*/ 28 w 43"/>
              <a:gd name="T27" fmla="*/ 44 h 49"/>
              <a:gd name="T28" fmla="*/ 39 w 43"/>
              <a:gd name="T29" fmla="*/ 40 h 49"/>
              <a:gd name="T30" fmla="*/ 37 w 43"/>
              <a:gd name="T31" fmla="*/ 45 h 49"/>
              <a:gd name="T32" fmla="*/ 29 w 43"/>
              <a:gd name="T33" fmla="*/ 21 h 49"/>
              <a:gd name="T34" fmla="*/ 31 w 43"/>
              <a:gd name="T35" fmla="*/ 32 h 49"/>
              <a:gd name="T36" fmla="*/ 25 w 43"/>
              <a:gd name="T37" fmla="*/ 16 h 49"/>
              <a:gd name="T38" fmla="*/ 22 w 43"/>
              <a:gd name="T39" fmla="*/ 9 h 49"/>
              <a:gd name="T40" fmla="*/ 25 w 43"/>
              <a:gd name="T41" fmla="*/ 10 h 49"/>
              <a:gd name="T42" fmla="*/ 18 w 43"/>
              <a:gd name="T43" fmla="*/ 11 h 49"/>
              <a:gd name="T44" fmla="*/ 16 w 43"/>
              <a:gd name="T45" fmla="*/ 12 h 49"/>
              <a:gd name="T46" fmla="*/ 17 w 43"/>
              <a:gd name="T47" fmla="*/ 9 h 49"/>
              <a:gd name="T48" fmla="*/ 15 w 43"/>
              <a:gd name="T49" fmla="*/ 13 h 49"/>
              <a:gd name="T50" fmla="*/ 21 w 43"/>
              <a:gd name="T51" fmla="*/ 15 h 49"/>
              <a:gd name="T52" fmla="*/ 24 w 43"/>
              <a:gd name="T53" fmla="*/ 15 h 49"/>
              <a:gd name="T54" fmla="*/ 17 w 43"/>
              <a:gd name="T55" fmla="*/ 17 h 49"/>
              <a:gd name="T56" fmla="*/ 23 w 43"/>
              <a:gd name="T57" fmla="*/ 17 h 49"/>
              <a:gd name="T58" fmla="*/ 14 w 43"/>
              <a:gd name="T59" fmla="*/ 23 h 49"/>
              <a:gd name="T60" fmla="*/ 9 w 43"/>
              <a:gd name="T61" fmla="*/ 29 h 49"/>
              <a:gd name="T62" fmla="*/ 11 w 43"/>
              <a:gd name="T63" fmla="*/ 34 h 49"/>
              <a:gd name="T64" fmla="*/ 16 w 43"/>
              <a:gd name="T65" fmla="*/ 46 h 49"/>
              <a:gd name="T66" fmla="*/ 17 w 43"/>
              <a:gd name="T67" fmla="*/ 42 h 49"/>
              <a:gd name="T68" fmla="*/ 27 w 43"/>
              <a:gd name="T69" fmla="*/ 40 h 49"/>
              <a:gd name="T70" fmla="*/ 27 w 43"/>
              <a:gd name="T71" fmla="*/ 45 h 49"/>
              <a:gd name="T72" fmla="*/ 29 w 43"/>
              <a:gd name="T73" fmla="*/ 34 h 49"/>
              <a:gd name="T74" fmla="*/ 11 w 43"/>
              <a:gd name="T75" fmla="*/ 24 h 49"/>
              <a:gd name="T76" fmla="*/ 11 w 43"/>
              <a:gd name="T77" fmla="*/ 23 h 49"/>
              <a:gd name="T78" fmla="*/ 17 w 43"/>
              <a:gd name="T79" fmla="*/ 10 h 49"/>
              <a:gd name="T80" fmla="*/ 17 w 43"/>
              <a:gd name="T81" fmla="*/ 11 h 49"/>
              <a:gd name="T82" fmla="*/ 18 w 43"/>
              <a:gd name="T83" fmla="*/ 11 h 49"/>
              <a:gd name="T84" fmla="*/ 20 w 43"/>
              <a:gd name="T85" fmla="*/ 12 h 49"/>
              <a:gd name="T86" fmla="*/ 23 w 43"/>
              <a:gd name="T87" fmla="*/ 10 h 49"/>
              <a:gd name="T88" fmla="*/ 23 w 43"/>
              <a:gd name="T89" fmla="*/ 9 h 49"/>
              <a:gd name="T90" fmla="*/ 23 w 43"/>
              <a:gd name="T91" fmla="*/ 4 h 49"/>
              <a:gd name="T92" fmla="*/ 25 w 43"/>
              <a:gd name="T93" fmla="*/ 4 h 49"/>
              <a:gd name="T94" fmla="*/ 27 w 43"/>
              <a:gd name="T95" fmla="*/ 15 h 49"/>
              <a:gd name="T96" fmla="*/ 27 w 43"/>
              <a:gd name="T97"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9">
                <a:moveTo>
                  <a:pt x="37" y="45"/>
                </a:moveTo>
                <a:cubicBezTo>
                  <a:pt x="35" y="45"/>
                  <a:pt x="33" y="47"/>
                  <a:pt x="33" y="48"/>
                </a:cubicBezTo>
                <a:cubicBezTo>
                  <a:pt x="32" y="48"/>
                  <a:pt x="30" y="49"/>
                  <a:pt x="28" y="48"/>
                </a:cubicBezTo>
                <a:cubicBezTo>
                  <a:pt x="27" y="47"/>
                  <a:pt x="28" y="46"/>
                  <a:pt x="25" y="46"/>
                </a:cubicBezTo>
                <a:cubicBezTo>
                  <a:pt x="24" y="46"/>
                  <a:pt x="23" y="46"/>
                  <a:pt x="22" y="46"/>
                </a:cubicBezTo>
                <a:cubicBezTo>
                  <a:pt x="21" y="46"/>
                  <a:pt x="20" y="46"/>
                  <a:pt x="19" y="46"/>
                </a:cubicBezTo>
                <a:cubicBezTo>
                  <a:pt x="15" y="46"/>
                  <a:pt x="15" y="48"/>
                  <a:pt x="13" y="48"/>
                </a:cubicBezTo>
                <a:cubicBezTo>
                  <a:pt x="11" y="48"/>
                  <a:pt x="9" y="47"/>
                  <a:pt x="6" y="46"/>
                </a:cubicBezTo>
                <a:cubicBezTo>
                  <a:pt x="3" y="46"/>
                  <a:pt x="1" y="46"/>
                  <a:pt x="1" y="45"/>
                </a:cubicBezTo>
                <a:cubicBezTo>
                  <a:pt x="0" y="44"/>
                  <a:pt x="1" y="42"/>
                  <a:pt x="1" y="41"/>
                </a:cubicBezTo>
                <a:cubicBezTo>
                  <a:pt x="1" y="40"/>
                  <a:pt x="0" y="38"/>
                  <a:pt x="1" y="38"/>
                </a:cubicBezTo>
                <a:cubicBezTo>
                  <a:pt x="2" y="37"/>
                  <a:pt x="3" y="37"/>
                  <a:pt x="4" y="37"/>
                </a:cubicBezTo>
                <a:cubicBezTo>
                  <a:pt x="5" y="36"/>
                  <a:pt x="6" y="36"/>
                  <a:pt x="6" y="35"/>
                </a:cubicBezTo>
                <a:cubicBezTo>
                  <a:pt x="6" y="36"/>
                  <a:pt x="6" y="37"/>
                  <a:pt x="5" y="37"/>
                </a:cubicBezTo>
                <a:cubicBezTo>
                  <a:pt x="4" y="38"/>
                  <a:pt x="3" y="38"/>
                  <a:pt x="3" y="38"/>
                </a:cubicBezTo>
                <a:cubicBezTo>
                  <a:pt x="2" y="38"/>
                  <a:pt x="2" y="38"/>
                  <a:pt x="1" y="38"/>
                </a:cubicBezTo>
                <a:cubicBezTo>
                  <a:pt x="1" y="38"/>
                  <a:pt x="1" y="39"/>
                  <a:pt x="2" y="40"/>
                </a:cubicBezTo>
                <a:cubicBezTo>
                  <a:pt x="2" y="40"/>
                  <a:pt x="2" y="41"/>
                  <a:pt x="2" y="42"/>
                </a:cubicBezTo>
                <a:cubicBezTo>
                  <a:pt x="2" y="42"/>
                  <a:pt x="1" y="43"/>
                  <a:pt x="1" y="44"/>
                </a:cubicBezTo>
                <a:cubicBezTo>
                  <a:pt x="1" y="44"/>
                  <a:pt x="2" y="45"/>
                  <a:pt x="2" y="45"/>
                </a:cubicBezTo>
                <a:cubicBezTo>
                  <a:pt x="3" y="45"/>
                  <a:pt x="5" y="45"/>
                  <a:pt x="7" y="46"/>
                </a:cubicBezTo>
                <a:cubicBezTo>
                  <a:pt x="9" y="46"/>
                  <a:pt x="12" y="47"/>
                  <a:pt x="13" y="47"/>
                </a:cubicBezTo>
                <a:cubicBezTo>
                  <a:pt x="17" y="47"/>
                  <a:pt x="15" y="42"/>
                  <a:pt x="14" y="41"/>
                </a:cubicBezTo>
                <a:cubicBezTo>
                  <a:pt x="11" y="36"/>
                  <a:pt x="8" y="32"/>
                  <a:pt x="7" y="34"/>
                </a:cubicBezTo>
                <a:cubicBezTo>
                  <a:pt x="6" y="34"/>
                  <a:pt x="6" y="33"/>
                  <a:pt x="6" y="32"/>
                </a:cubicBezTo>
                <a:cubicBezTo>
                  <a:pt x="6" y="31"/>
                  <a:pt x="7" y="30"/>
                  <a:pt x="8" y="29"/>
                </a:cubicBezTo>
                <a:cubicBezTo>
                  <a:pt x="9" y="26"/>
                  <a:pt x="9" y="23"/>
                  <a:pt x="11" y="21"/>
                </a:cubicBezTo>
                <a:cubicBezTo>
                  <a:pt x="12" y="20"/>
                  <a:pt x="14" y="17"/>
                  <a:pt x="14" y="16"/>
                </a:cubicBezTo>
                <a:cubicBezTo>
                  <a:pt x="14" y="13"/>
                  <a:pt x="14" y="10"/>
                  <a:pt x="14" y="8"/>
                </a:cubicBezTo>
                <a:cubicBezTo>
                  <a:pt x="14" y="5"/>
                  <a:pt x="14" y="3"/>
                  <a:pt x="17" y="1"/>
                </a:cubicBezTo>
                <a:cubicBezTo>
                  <a:pt x="18" y="1"/>
                  <a:pt x="19" y="0"/>
                  <a:pt x="20" y="0"/>
                </a:cubicBezTo>
                <a:cubicBezTo>
                  <a:pt x="22" y="0"/>
                  <a:pt x="24" y="1"/>
                  <a:pt x="25" y="2"/>
                </a:cubicBezTo>
                <a:cubicBezTo>
                  <a:pt x="27" y="3"/>
                  <a:pt x="29" y="7"/>
                  <a:pt x="29" y="9"/>
                </a:cubicBezTo>
                <a:cubicBezTo>
                  <a:pt x="28" y="11"/>
                  <a:pt x="29" y="13"/>
                  <a:pt x="29" y="15"/>
                </a:cubicBezTo>
                <a:cubicBezTo>
                  <a:pt x="30" y="17"/>
                  <a:pt x="31" y="19"/>
                  <a:pt x="33" y="21"/>
                </a:cubicBezTo>
                <a:cubicBezTo>
                  <a:pt x="35" y="23"/>
                  <a:pt x="37" y="27"/>
                  <a:pt x="37" y="30"/>
                </a:cubicBezTo>
                <a:cubicBezTo>
                  <a:pt x="38" y="33"/>
                  <a:pt x="37" y="34"/>
                  <a:pt x="36" y="35"/>
                </a:cubicBezTo>
                <a:cubicBezTo>
                  <a:pt x="36" y="35"/>
                  <a:pt x="35" y="37"/>
                  <a:pt x="32" y="37"/>
                </a:cubicBezTo>
                <a:cubicBezTo>
                  <a:pt x="31" y="37"/>
                  <a:pt x="30" y="36"/>
                  <a:pt x="30" y="35"/>
                </a:cubicBezTo>
                <a:cubicBezTo>
                  <a:pt x="29" y="34"/>
                  <a:pt x="28" y="34"/>
                  <a:pt x="28" y="36"/>
                </a:cubicBezTo>
                <a:cubicBezTo>
                  <a:pt x="28" y="37"/>
                  <a:pt x="28" y="38"/>
                  <a:pt x="28" y="38"/>
                </a:cubicBezTo>
                <a:cubicBezTo>
                  <a:pt x="29" y="40"/>
                  <a:pt x="29" y="42"/>
                  <a:pt x="28" y="44"/>
                </a:cubicBezTo>
                <a:cubicBezTo>
                  <a:pt x="28" y="47"/>
                  <a:pt x="31" y="48"/>
                  <a:pt x="33" y="46"/>
                </a:cubicBezTo>
                <a:cubicBezTo>
                  <a:pt x="35" y="44"/>
                  <a:pt x="36" y="44"/>
                  <a:pt x="38" y="43"/>
                </a:cubicBezTo>
                <a:cubicBezTo>
                  <a:pt x="42" y="42"/>
                  <a:pt x="41" y="41"/>
                  <a:pt x="39" y="40"/>
                </a:cubicBezTo>
                <a:cubicBezTo>
                  <a:pt x="37" y="39"/>
                  <a:pt x="37" y="36"/>
                  <a:pt x="37" y="36"/>
                </a:cubicBezTo>
                <a:cubicBezTo>
                  <a:pt x="38" y="39"/>
                  <a:pt x="39" y="40"/>
                  <a:pt x="40" y="40"/>
                </a:cubicBezTo>
                <a:cubicBezTo>
                  <a:pt x="43" y="42"/>
                  <a:pt x="39" y="44"/>
                  <a:pt x="37" y="45"/>
                </a:cubicBezTo>
                <a:close/>
                <a:moveTo>
                  <a:pt x="32" y="32"/>
                </a:moveTo>
                <a:cubicBezTo>
                  <a:pt x="33" y="29"/>
                  <a:pt x="33" y="28"/>
                  <a:pt x="32" y="26"/>
                </a:cubicBezTo>
                <a:cubicBezTo>
                  <a:pt x="32" y="24"/>
                  <a:pt x="30" y="22"/>
                  <a:pt x="29" y="21"/>
                </a:cubicBezTo>
                <a:cubicBezTo>
                  <a:pt x="30" y="22"/>
                  <a:pt x="30" y="22"/>
                  <a:pt x="31" y="24"/>
                </a:cubicBezTo>
                <a:cubicBezTo>
                  <a:pt x="32" y="26"/>
                  <a:pt x="33" y="29"/>
                  <a:pt x="32" y="31"/>
                </a:cubicBezTo>
                <a:cubicBezTo>
                  <a:pt x="32" y="32"/>
                  <a:pt x="31" y="32"/>
                  <a:pt x="31" y="32"/>
                </a:cubicBezTo>
                <a:cubicBezTo>
                  <a:pt x="29" y="32"/>
                  <a:pt x="30" y="30"/>
                  <a:pt x="29" y="27"/>
                </a:cubicBezTo>
                <a:cubicBezTo>
                  <a:pt x="28" y="23"/>
                  <a:pt x="28" y="23"/>
                  <a:pt x="27" y="22"/>
                </a:cubicBezTo>
                <a:cubicBezTo>
                  <a:pt x="26" y="17"/>
                  <a:pt x="25" y="18"/>
                  <a:pt x="25" y="16"/>
                </a:cubicBezTo>
                <a:cubicBezTo>
                  <a:pt x="24" y="14"/>
                  <a:pt x="26" y="13"/>
                  <a:pt x="24" y="13"/>
                </a:cubicBezTo>
                <a:cubicBezTo>
                  <a:pt x="23" y="12"/>
                  <a:pt x="22" y="12"/>
                  <a:pt x="22" y="12"/>
                </a:cubicBezTo>
                <a:cubicBezTo>
                  <a:pt x="21" y="12"/>
                  <a:pt x="21" y="9"/>
                  <a:pt x="22" y="9"/>
                </a:cubicBezTo>
                <a:cubicBezTo>
                  <a:pt x="24" y="9"/>
                  <a:pt x="24" y="11"/>
                  <a:pt x="24" y="11"/>
                </a:cubicBezTo>
                <a:cubicBezTo>
                  <a:pt x="24" y="12"/>
                  <a:pt x="24" y="12"/>
                  <a:pt x="25" y="12"/>
                </a:cubicBezTo>
                <a:cubicBezTo>
                  <a:pt x="25" y="12"/>
                  <a:pt x="25" y="10"/>
                  <a:pt x="25" y="10"/>
                </a:cubicBezTo>
                <a:cubicBezTo>
                  <a:pt x="25" y="8"/>
                  <a:pt x="24" y="7"/>
                  <a:pt x="23" y="7"/>
                </a:cubicBezTo>
                <a:cubicBezTo>
                  <a:pt x="19" y="8"/>
                  <a:pt x="21" y="12"/>
                  <a:pt x="20" y="11"/>
                </a:cubicBezTo>
                <a:cubicBezTo>
                  <a:pt x="20" y="11"/>
                  <a:pt x="18" y="11"/>
                  <a:pt x="18" y="11"/>
                </a:cubicBezTo>
                <a:cubicBezTo>
                  <a:pt x="18" y="9"/>
                  <a:pt x="18" y="8"/>
                  <a:pt x="17" y="8"/>
                </a:cubicBezTo>
                <a:cubicBezTo>
                  <a:pt x="16" y="7"/>
                  <a:pt x="15" y="9"/>
                  <a:pt x="15" y="10"/>
                </a:cubicBezTo>
                <a:cubicBezTo>
                  <a:pt x="15" y="11"/>
                  <a:pt x="16" y="12"/>
                  <a:pt x="16" y="12"/>
                </a:cubicBezTo>
                <a:cubicBezTo>
                  <a:pt x="16" y="12"/>
                  <a:pt x="17" y="12"/>
                  <a:pt x="16" y="12"/>
                </a:cubicBezTo>
                <a:cubicBezTo>
                  <a:pt x="16" y="12"/>
                  <a:pt x="16" y="11"/>
                  <a:pt x="16" y="10"/>
                </a:cubicBezTo>
                <a:cubicBezTo>
                  <a:pt x="15" y="10"/>
                  <a:pt x="16" y="9"/>
                  <a:pt x="17" y="9"/>
                </a:cubicBezTo>
                <a:cubicBezTo>
                  <a:pt x="18" y="9"/>
                  <a:pt x="18" y="11"/>
                  <a:pt x="18" y="11"/>
                </a:cubicBezTo>
                <a:cubicBezTo>
                  <a:pt x="17" y="11"/>
                  <a:pt x="17" y="12"/>
                  <a:pt x="17" y="12"/>
                </a:cubicBezTo>
                <a:cubicBezTo>
                  <a:pt x="16" y="13"/>
                  <a:pt x="16" y="13"/>
                  <a:pt x="15" y="13"/>
                </a:cubicBezTo>
                <a:cubicBezTo>
                  <a:pt x="15" y="13"/>
                  <a:pt x="15" y="14"/>
                  <a:pt x="15" y="14"/>
                </a:cubicBezTo>
                <a:cubicBezTo>
                  <a:pt x="17" y="15"/>
                  <a:pt x="16" y="16"/>
                  <a:pt x="18" y="16"/>
                </a:cubicBezTo>
                <a:cubicBezTo>
                  <a:pt x="19" y="16"/>
                  <a:pt x="20" y="16"/>
                  <a:pt x="21" y="15"/>
                </a:cubicBezTo>
                <a:cubicBezTo>
                  <a:pt x="21" y="15"/>
                  <a:pt x="23" y="15"/>
                  <a:pt x="23" y="14"/>
                </a:cubicBezTo>
                <a:cubicBezTo>
                  <a:pt x="24" y="14"/>
                  <a:pt x="24" y="14"/>
                  <a:pt x="24" y="14"/>
                </a:cubicBezTo>
                <a:cubicBezTo>
                  <a:pt x="24" y="14"/>
                  <a:pt x="24" y="14"/>
                  <a:pt x="24" y="15"/>
                </a:cubicBezTo>
                <a:cubicBezTo>
                  <a:pt x="23" y="15"/>
                  <a:pt x="22" y="15"/>
                  <a:pt x="21" y="16"/>
                </a:cubicBezTo>
                <a:cubicBezTo>
                  <a:pt x="20" y="16"/>
                  <a:pt x="20" y="16"/>
                  <a:pt x="19" y="16"/>
                </a:cubicBezTo>
                <a:cubicBezTo>
                  <a:pt x="17" y="17"/>
                  <a:pt x="16" y="16"/>
                  <a:pt x="17" y="17"/>
                </a:cubicBezTo>
                <a:cubicBezTo>
                  <a:pt x="18" y="17"/>
                  <a:pt x="18" y="17"/>
                  <a:pt x="19" y="17"/>
                </a:cubicBezTo>
                <a:cubicBezTo>
                  <a:pt x="21" y="17"/>
                  <a:pt x="24" y="15"/>
                  <a:pt x="24" y="16"/>
                </a:cubicBezTo>
                <a:cubicBezTo>
                  <a:pt x="24" y="16"/>
                  <a:pt x="23" y="16"/>
                  <a:pt x="23" y="17"/>
                </a:cubicBezTo>
                <a:cubicBezTo>
                  <a:pt x="21" y="18"/>
                  <a:pt x="19" y="20"/>
                  <a:pt x="18" y="19"/>
                </a:cubicBezTo>
                <a:cubicBezTo>
                  <a:pt x="17" y="18"/>
                  <a:pt x="15" y="15"/>
                  <a:pt x="15" y="17"/>
                </a:cubicBezTo>
                <a:cubicBezTo>
                  <a:pt x="15" y="19"/>
                  <a:pt x="13" y="21"/>
                  <a:pt x="14" y="23"/>
                </a:cubicBezTo>
                <a:cubicBezTo>
                  <a:pt x="13" y="23"/>
                  <a:pt x="11" y="27"/>
                  <a:pt x="11" y="29"/>
                </a:cubicBezTo>
                <a:cubicBezTo>
                  <a:pt x="11" y="30"/>
                  <a:pt x="11" y="32"/>
                  <a:pt x="11" y="33"/>
                </a:cubicBezTo>
                <a:cubicBezTo>
                  <a:pt x="10" y="34"/>
                  <a:pt x="9" y="32"/>
                  <a:pt x="9" y="29"/>
                </a:cubicBezTo>
                <a:cubicBezTo>
                  <a:pt x="9" y="28"/>
                  <a:pt x="9" y="28"/>
                  <a:pt x="9" y="28"/>
                </a:cubicBezTo>
                <a:cubicBezTo>
                  <a:pt x="8" y="30"/>
                  <a:pt x="9" y="32"/>
                  <a:pt x="9" y="33"/>
                </a:cubicBezTo>
                <a:cubicBezTo>
                  <a:pt x="9" y="33"/>
                  <a:pt x="10" y="34"/>
                  <a:pt x="11" y="34"/>
                </a:cubicBezTo>
                <a:cubicBezTo>
                  <a:pt x="11" y="35"/>
                  <a:pt x="15" y="38"/>
                  <a:pt x="16" y="39"/>
                </a:cubicBezTo>
                <a:cubicBezTo>
                  <a:pt x="17" y="39"/>
                  <a:pt x="16" y="41"/>
                  <a:pt x="15" y="41"/>
                </a:cubicBezTo>
                <a:cubicBezTo>
                  <a:pt x="16" y="43"/>
                  <a:pt x="16" y="43"/>
                  <a:pt x="16" y="46"/>
                </a:cubicBezTo>
                <a:cubicBezTo>
                  <a:pt x="17" y="45"/>
                  <a:pt x="17" y="44"/>
                  <a:pt x="17" y="43"/>
                </a:cubicBezTo>
                <a:cubicBezTo>
                  <a:pt x="16" y="43"/>
                  <a:pt x="16" y="43"/>
                  <a:pt x="16" y="42"/>
                </a:cubicBezTo>
                <a:cubicBezTo>
                  <a:pt x="16" y="42"/>
                  <a:pt x="17" y="42"/>
                  <a:pt x="17" y="42"/>
                </a:cubicBezTo>
                <a:cubicBezTo>
                  <a:pt x="18" y="43"/>
                  <a:pt x="20" y="44"/>
                  <a:pt x="21" y="43"/>
                </a:cubicBezTo>
                <a:cubicBezTo>
                  <a:pt x="23" y="43"/>
                  <a:pt x="25" y="42"/>
                  <a:pt x="26" y="41"/>
                </a:cubicBezTo>
                <a:cubicBezTo>
                  <a:pt x="27" y="40"/>
                  <a:pt x="27" y="40"/>
                  <a:pt x="27" y="40"/>
                </a:cubicBezTo>
                <a:cubicBezTo>
                  <a:pt x="27" y="40"/>
                  <a:pt x="27" y="41"/>
                  <a:pt x="27" y="42"/>
                </a:cubicBezTo>
                <a:cubicBezTo>
                  <a:pt x="27" y="42"/>
                  <a:pt x="27" y="43"/>
                  <a:pt x="27" y="44"/>
                </a:cubicBezTo>
                <a:cubicBezTo>
                  <a:pt x="26" y="45"/>
                  <a:pt x="26" y="45"/>
                  <a:pt x="27" y="45"/>
                </a:cubicBezTo>
                <a:cubicBezTo>
                  <a:pt x="27" y="44"/>
                  <a:pt x="28" y="42"/>
                  <a:pt x="28" y="41"/>
                </a:cubicBezTo>
                <a:cubicBezTo>
                  <a:pt x="28" y="39"/>
                  <a:pt x="27" y="36"/>
                  <a:pt x="28" y="34"/>
                </a:cubicBezTo>
                <a:cubicBezTo>
                  <a:pt x="28" y="34"/>
                  <a:pt x="29" y="34"/>
                  <a:pt x="29" y="34"/>
                </a:cubicBezTo>
                <a:cubicBezTo>
                  <a:pt x="30" y="32"/>
                  <a:pt x="33" y="32"/>
                  <a:pt x="34" y="33"/>
                </a:cubicBezTo>
                <a:cubicBezTo>
                  <a:pt x="34" y="32"/>
                  <a:pt x="33" y="32"/>
                  <a:pt x="32" y="32"/>
                </a:cubicBezTo>
                <a:close/>
                <a:moveTo>
                  <a:pt x="11" y="24"/>
                </a:moveTo>
                <a:cubicBezTo>
                  <a:pt x="10" y="24"/>
                  <a:pt x="10" y="25"/>
                  <a:pt x="10" y="25"/>
                </a:cubicBezTo>
                <a:cubicBezTo>
                  <a:pt x="10" y="25"/>
                  <a:pt x="11" y="24"/>
                  <a:pt x="11" y="24"/>
                </a:cubicBezTo>
                <a:cubicBezTo>
                  <a:pt x="11" y="24"/>
                  <a:pt x="11" y="23"/>
                  <a:pt x="11" y="23"/>
                </a:cubicBezTo>
                <a:cubicBezTo>
                  <a:pt x="11" y="23"/>
                  <a:pt x="11" y="24"/>
                  <a:pt x="11" y="24"/>
                </a:cubicBezTo>
                <a:close/>
                <a:moveTo>
                  <a:pt x="17" y="10"/>
                </a:moveTo>
                <a:cubicBezTo>
                  <a:pt x="16" y="9"/>
                  <a:pt x="17" y="10"/>
                  <a:pt x="17" y="10"/>
                </a:cubicBezTo>
                <a:cubicBezTo>
                  <a:pt x="17" y="10"/>
                  <a:pt x="17" y="10"/>
                  <a:pt x="17" y="10"/>
                </a:cubicBezTo>
                <a:cubicBezTo>
                  <a:pt x="17" y="11"/>
                  <a:pt x="17" y="11"/>
                  <a:pt x="17" y="11"/>
                </a:cubicBezTo>
                <a:cubicBezTo>
                  <a:pt x="17" y="11"/>
                  <a:pt x="17" y="11"/>
                  <a:pt x="17" y="11"/>
                </a:cubicBezTo>
                <a:cubicBezTo>
                  <a:pt x="17" y="10"/>
                  <a:pt x="17" y="10"/>
                  <a:pt x="17" y="10"/>
                </a:cubicBezTo>
                <a:close/>
                <a:moveTo>
                  <a:pt x="17" y="12"/>
                </a:moveTo>
                <a:cubicBezTo>
                  <a:pt x="17" y="12"/>
                  <a:pt x="17" y="11"/>
                  <a:pt x="18" y="11"/>
                </a:cubicBezTo>
                <a:cubicBezTo>
                  <a:pt x="18" y="12"/>
                  <a:pt x="18" y="12"/>
                  <a:pt x="17" y="12"/>
                </a:cubicBezTo>
                <a:close/>
                <a:moveTo>
                  <a:pt x="20" y="12"/>
                </a:moveTo>
                <a:cubicBezTo>
                  <a:pt x="20" y="11"/>
                  <a:pt x="21" y="12"/>
                  <a:pt x="20" y="12"/>
                </a:cubicBezTo>
                <a:cubicBezTo>
                  <a:pt x="20" y="12"/>
                  <a:pt x="20" y="11"/>
                  <a:pt x="20" y="12"/>
                </a:cubicBezTo>
                <a:close/>
                <a:moveTo>
                  <a:pt x="23" y="9"/>
                </a:moveTo>
                <a:cubicBezTo>
                  <a:pt x="23" y="9"/>
                  <a:pt x="23" y="10"/>
                  <a:pt x="23" y="10"/>
                </a:cubicBezTo>
                <a:cubicBezTo>
                  <a:pt x="23" y="10"/>
                  <a:pt x="23" y="10"/>
                  <a:pt x="23" y="10"/>
                </a:cubicBezTo>
                <a:cubicBezTo>
                  <a:pt x="23" y="10"/>
                  <a:pt x="24" y="10"/>
                  <a:pt x="24" y="10"/>
                </a:cubicBezTo>
                <a:cubicBezTo>
                  <a:pt x="24" y="10"/>
                  <a:pt x="23" y="9"/>
                  <a:pt x="23" y="9"/>
                </a:cubicBezTo>
                <a:close/>
                <a:moveTo>
                  <a:pt x="24" y="4"/>
                </a:moveTo>
                <a:cubicBezTo>
                  <a:pt x="24" y="3"/>
                  <a:pt x="24" y="3"/>
                  <a:pt x="24" y="3"/>
                </a:cubicBezTo>
                <a:cubicBezTo>
                  <a:pt x="23" y="3"/>
                  <a:pt x="24" y="4"/>
                  <a:pt x="23" y="4"/>
                </a:cubicBezTo>
                <a:cubicBezTo>
                  <a:pt x="23" y="4"/>
                  <a:pt x="23" y="5"/>
                  <a:pt x="23" y="5"/>
                </a:cubicBezTo>
                <a:cubicBezTo>
                  <a:pt x="23" y="5"/>
                  <a:pt x="24" y="5"/>
                  <a:pt x="24" y="4"/>
                </a:cubicBezTo>
                <a:cubicBezTo>
                  <a:pt x="24" y="4"/>
                  <a:pt x="25" y="4"/>
                  <a:pt x="25" y="4"/>
                </a:cubicBezTo>
                <a:cubicBezTo>
                  <a:pt x="25" y="4"/>
                  <a:pt x="25" y="4"/>
                  <a:pt x="24" y="4"/>
                </a:cubicBezTo>
                <a:close/>
                <a:moveTo>
                  <a:pt x="27" y="15"/>
                </a:moveTo>
                <a:cubicBezTo>
                  <a:pt x="27" y="15"/>
                  <a:pt x="27" y="15"/>
                  <a:pt x="27" y="15"/>
                </a:cubicBezTo>
                <a:cubicBezTo>
                  <a:pt x="26" y="15"/>
                  <a:pt x="27" y="17"/>
                  <a:pt x="28" y="17"/>
                </a:cubicBezTo>
                <a:cubicBezTo>
                  <a:pt x="28" y="17"/>
                  <a:pt x="28" y="16"/>
                  <a:pt x="28" y="16"/>
                </a:cubicBezTo>
                <a:cubicBezTo>
                  <a:pt x="28" y="16"/>
                  <a:pt x="28" y="16"/>
                  <a:pt x="27"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2" name="稻壳儿小白白(http://dwz.cn/Wu2UP)"/>
          <p:cNvSpPr>
            <a:spLocks noEditPoints="1"/>
          </p:cNvSpPr>
          <p:nvPr/>
        </p:nvSpPr>
        <p:spPr bwMode="auto">
          <a:xfrm>
            <a:off x="1647537" y="5295596"/>
            <a:ext cx="333375" cy="263525"/>
          </a:xfrm>
          <a:custGeom>
            <a:avLst/>
            <a:gdLst>
              <a:gd name="T0" fmla="*/ 6 w 48"/>
              <a:gd name="T1" fmla="*/ 7 h 38"/>
              <a:gd name="T2" fmla="*/ 0 w 48"/>
              <a:gd name="T3" fmla="*/ 6 h 38"/>
              <a:gd name="T4" fmla="*/ 1 w 48"/>
              <a:gd name="T5" fmla="*/ 0 h 38"/>
              <a:gd name="T6" fmla="*/ 7 w 48"/>
              <a:gd name="T7" fmla="*/ 1 h 38"/>
              <a:gd name="T8" fmla="*/ 7 w 48"/>
              <a:gd name="T9" fmla="*/ 17 h 38"/>
              <a:gd name="T10" fmla="*/ 1 w 48"/>
              <a:gd name="T11" fmla="*/ 18 h 38"/>
              <a:gd name="T12" fmla="*/ 0 w 48"/>
              <a:gd name="T13" fmla="*/ 12 h 38"/>
              <a:gd name="T14" fmla="*/ 6 w 48"/>
              <a:gd name="T15" fmla="*/ 11 h 38"/>
              <a:gd name="T16" fmla="*/ 7 w 48"/>
              <a:gd name="T17" fmla="*/ 17 h 38"/>
              <a:gd name="T18" fmla="*/ 6 w 48"/>
              <a:gd name="T19" fmla="*/ 28 h 38"/>
              <a:gd name="T20" fmla="*/ 0 w 48"/>
              <a:gd name="T21" fmla="*/ 27 h 38"/>
              <a:gd name="T22" fmla="*/ 1 w 48"/>
              <a:gd name="T23" fmla="*/ 21 h 38"/>
              <a:gd name="T24" fmla="*/ 7 w 48"/>
              <a:gd name="T25" fmla="*/ 22 h 38"/>
              <a:gd name="T26" fmla="*/ 7 w 48"/>
              <a:gd name="T27" fmla="*/ 37 h 38"/>
              <a:gd name="T28" fmla="*/ 1 w 48"/>
              <a:gd name="T29" fmla="*/ 38 h 38"/>
              <a:gd name="T30" fmla="*/ 0 w 48"/>
              <a:gd name="T31" fmla="*/ 32 h 38"/>
              <a:gd name="T32" fmla="*/ 6 w 48"/>
              <a:gd name="T33" fmla="*/ 31 h 38"/>
              <a:gd name="T34" fmla="*/ 7 w 48"/>
              <a:gd name="T35" fmla="*/ 37 h 38"/>
              <a:gd name="T36" fmla="*/ 47 w 48"/>
              <a:gd name="T37" fmla="*/ 7 h 38"/>
              <a:gd name="T38" fmla="*/ 10 w 48"/>
              <a:gd name="T39" fmla="*/ 6 h 38"/>
              <a:gd name="T40" fmla="*/ 11 w 48"/>
              <a:gd name="T41" fmla="*/ 0 h 38"/>
              <a:gd name="T42" fmla="*/ 48 w 48"/>
              <a:gd name="T43" fmla="*/ 1 h 38"/>
              <a:gd name="T44" fmla="*/ 48 w 48"/>
              <a:gd name="T45" fmla="*/ 17 h 38"/>
              <a:gd name="T46" fmla="*/ 11 w 48"/>
              <a:gd name="T47" fmla="*/ 18 h 38"/>
              <a:gd name="T48" fmla="*/ 10 w 48"/>
              <a:gd name="T49" fmla="*/ 12 h 38"/>
              <a:gd name="T50" fmla="*/ 47 w 48"/>
              <a:gd name="T51" fmla="*/ 11 h 38"/>
              <a:gd name="T52" fmla="*/ 48 w 48"/>
              <a:gd name="T53" fmla="*/ 17 h 38"/>
              <a:gd name="T54" fmla="*/ 47 w 48"/>
              <a:gd name="T55" fmla="*/ 28 h 38"/>
              <a:gd name="T56" fmla="*/ 10 w 48"/>
              <a:gd name="T57" fmla="*/ 27 h 38"/>
              <a:gd name="T58" fmla="*/ 11 w 48"/>
              <a:gd name="T59" fmla="*/ 21 h 38"/>
              <a:gd name="T60" fmla="*/ 48 w 48"/>
              <a:gd name="T61" fmla="*/ 22 h 38"/>
              <a:gd name="T62" fmla="*/ 48 w 48"/>
              <a:gd name="T63" fmla="*/ 37 h 38"/>
              <a:gd name="T64" fmla="*/ 11 w 48"/>
              <a:gd name="T65" fmla="*/ 38 h 38"/>
              <a:gd name="T66" fmla="*/ 10 w 48"/>
              <a:gd name="T67" fmla="*/ 32 h 38"/>
              <a:gd name="T68" fmla="*/ 47 w 48"/>
              <a:gd name="T69" fmla="*/ 31 h 38"/>
              <a:gd name="T70" fmla="*/ 48 w 48"/>
              <a:gd name="T7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7" y="6"/>
                </a:moveTo>
                <a:cubicBezTo>
                  <a:pt x="7" y="7"/>
                  <a:pt x="6" y="7"/>
                  <a:pt x="6" y="7"/>
                </a:cubicBezTo>
                <a:cubicBezTo>
                  <a:pt x="1" y="7"/>
                  <a:pt x="1" y="7"/>
                  <a:pt x="1" y="7"/>
                </a:cubicBezTo>
                <a:cubicBezTo>
                  <a:pt x="0" y="7"/>
                  <a:pt x="0" y="7"/>
                  <a:pt x="0" y="6"/>
                </a:cubicBezTo>
                <a:cubicBezTo>
                  <a:pt x="0" y="1"/>
                  <a:pt x="0" y="1"/>
                  <a:pt x="0" y="1"/>
                </a:cubicBezTo>
                <a:cubicBezTo>
                  <a:pt x="0" y="1"/>
                  <a:pt x="0" y="0"/>
                  <a:pt x="1" y="0"/>
                </a:cubicBezTo>
                <a:cubicBezTo>
                  <a:pt x="6" y="0"/>
                  <a:pt x="6" y="0"/>
                  <a:pt x="6" y="0"/>
                </a:cubicBezTo>
                <a:cubicBezTo>
                  <a:pt x="6" y="0"/>
                  <a:pt x="7" y="1"/>
                  <a:pt x="7" y="1"/>
                </a:cubicBezTo>
                <a:lnTo>
                  <a:pt x="7" y="6"/>
                </a:lnTo>
                <a:close/>
                <a:moveTo>
                  <a:pt x="7" y="17"/>
                </a:moveTo>
                <a:cubicBezTo>
                  <a:pt x="7" y="17"/>
                  <a:pt x="6" y="18"/>
                  <a:pt x="6" y="18"/>
                </a:cubicBezTo>
                <a:cubicBezTo>
                  <a:pt x="1" y="18"/>
                  <a:pt x="1" y="18"/>
                  <a:pt x="1" y="18"/>
                </a:cubicBezTo>
                <a:cubicBezTo>
                  <a:pt x="0" y="18"/>
                  <a:pt x="0" y="17"/>
                  <a:pt x="0" y="17"/>
                </a:cubicBezTo>
                <a:cubicBezTo>
                  <a:pt x="0" y="12"/>
                  <a:pt x="0" y="12"/>
                  <a:pt x="0" y="12"/>
                </a:cubicBezTo>
                <a:cubicBezTo>
                  <a:pt x="0" y="11"/>
                  <a:pt x="0" y="11"/>
                  <a:pt x="1" y="11"/>
                </a:cubicBezTo>
                <a:cubicBezTo>
                  <a:pt x="6" y="11"/>
                  <a:pt x="6" y="11"/>
                  <a:pt x="6" y="11"/>
                </a:cubicBezTo>
                <a:cubicBezTo>
                  <a:pt x="6" y="11"/>
                  <a:pt x="7" y="11"/>
                  <a:pt x="7" y="12"/>
                </a:cubicBezTo>
                <a:lnTo>
                  <a:pt x="7" y="17"/>
                </a:lnTo>
                <a:close/>
                <a:moveTo>
                  <a:pt x="7" y="27"/>
                </a:moveTo>
                <a:cubicBezTo>
                  <a:pt x="7" y="28"/>
                  <a:pt x="6" y="28"/>
                  <a:pt x="6" y="28"/>
                </a:cubicBezTo>
                <a:cubicBezTo>
                  <a:pt x="1" y="28"/>
                  <a:pt x="1" y="28"/>
                  <a:pt x="1" y="28"/>
                </a:cubicBezTo>
                <a:cubicBezTo>
                  <a:pt x="0" y="28"/>
                  <a:pt x="0" y="28"/>
                  <a:pt x="0" y="27"/>
                </a:cubicBezTo>
                <a:cubicBezTo>
                  <a:pt x="0" y="22"/>
                  <a:pt x="0" y="22"/>
                  <a:pt x="0" y="22"/>
                </a:cubicBezTo>
                <a:cubicBezTo>
                  <a:pt x="0" y="21"/>
                  <a:pt x="0" y="21"/>
                  <a:pt x="1" y="21"/>
                </a:cubicBezTo>
                <a:cubicBezTo>
                  <a:pt x="6" y="21"/>
                  <a:pt x="6" y="21"/>
                  <a:pt x="6" y="21"/>
                </a:cubicBezTo>
                <a:cubicBezTo>
                  <a:pt x="6" y="21"/>
                  <a:pt x="7" y="21"/>
                  <a:pt x="7" y="22"/>
                </a:cubicBezTo>
                <a:lnTo>
                  <a:pt x="7" y="27"/>
                </a:lnTo>
                <a:close/>
                <a:moveTo>
                  <a:pt x="7" y="37"/>
                </a:moveTo>
                <a:cubicBezTo>
                  <a:pt x="7" y="38"/>
                  <a:pt x="6" y="38"/>
                  <a:pt x="6" y="38"/>
                </a:cubicBezTo>
                <a:cubicBezTo>
                  <a:pt x="1" y="38"/>
                  <a:pt x="1" y="38"/>
                  <a:pt x="1" y="38"/>
                </a:cubicBezTo>
                <a:cubicBezTo>
                  <a:pt x="0" y="38"/>
                  <a:pt x="0" y="38"/>
                  <a:pt x="0" y="37"/>
                </a:cubicBezTo>
                <a:cubicBezTo>
                  <a:pt x="0" y="32"/>
                  <a:pt x="0" y="32"/>
                  <a:pt x="0" y="32"/>
                </a:cubicBezTo>
                <a:cubicBezTo>
                  <a:pt x="0" y="32"/>
                  <a:pt x="0" y="31"/>
                  <a:pt x="1" y="31"/>
                </a:cubicBezTo>
                <a:cubicBezTo>
                  <a:pt x="6" y="31"/>
                  <a:pt x="6" y="31"/>
                  <a:pt x="6" y="31"/>
                </a:cubicBezTo>
                <a:cubicBezTo>
                  <a:pt x="6" y="31"/>
                  <a:pt x="7" y="32"/>
                  <a:pt x="7" y="32"/>
                </a:cubicBezTo>
                <a:lnTo>
                  <a:pt x="7" y="37"/>
                </a:lnTo>
                <a:close/>
                <a:moveTo>
                  <a:pt x="48" y="6"/>
                </a:moveTo>
                <a:cubicBezTo>
                  <a:pt x="48" y="7"/>
                  <a:pt x="48" y="7"/>
                  <a:pt x="47" y="7"/>
                </a:cubicBezTo>
                <a:cubicBezTo>
                  <a:pt x="11" y="7"/>
                  <a:pt x="11" y="7"/>
                  <a:pt x="11" y="7"/>
                </a:cubicBezTo>
                <a:cubicBezTo>
                  <a:pt x="11" y="7"/>
                  <a:pt x="10" y="7"/>
                  <a:pt x="10" y="6"/>
                </a:cubicBezTo>
                <a:cubicBezTo>
                  <a:pt x="10" y="1"/>
                  <a:pt x="10" y="1"/>
                  <a:pt x="10" y="1"/>
                </a:cubicBezTo>
                <a:cubicBezTo>
                  <a:pt x="10" y="1"/>
                  <a:pt x="11" y="0"/>
                  <a:pt x="11" y="0"/>
                </a:cubicBezTo>
                <a:cubicBezTo>
                  <a:pt x="47" y="0"/>
                  <a:pt x="47" y="0"/>
                  <a:pt x="47" y="0"/>
                </a:cubicBezTo>
                <a:cubicBezTo>
                  <a:pt x="48" y="0"/>
                  <a:pt x="48" y="1"/>
                  <a:pt x="48" y="1"/>
                </a:cubicBezTo>
                <a:lnTo>
                  <a:pt x="48" y="6"/>
                </a:lnTo>
                <a:close/>
                <a:moveTo>
                  <a:pt x="48" y="17"/>
                </a:moveTo>
                <a:cubicBezTo>
                  <a:pt x="48" y="17"/>
                  <a:pt x="48" y="18"/>
                  <a:pt x="47" y="18"/>
                </a:cubicBezTo>
                <a:cubicBezTo>
                  <a:pt x="11" y="18"/>
                  <a:pt x="11" y="18"/>
                  <a:pt x="11" y="18"/>
                </a:cubicBezTo>
                <a:cubicBezTo>
                  <a:pt x="11" y="18"/>
                  <a:pt x="10" y="17"/>
                  <a:pt x="10" y="17"/>
                </a:cubicBezTo>
                <a:cubicBezTo>
                  <a:pt x="10" y="12"/>
                  <a:pt x="10" y="12"/>
                  <a:pt x="10" y="12"/>
                </a:cubicBezTo>
                <a:cubicBezTo>
                  <a:pt x="10" y="11"/>
                  <a:pt x="11" y="11"/>
                  <a:pt x="11" y="11"/>
                </a:cubicBezTo>
                <a:cubicBezTo>
                  <a:pt x="47" y="11"/>
                  <a:pt x="47" y="11"/>
                  <a:pt x="47" y="11"/>
                </a:cubicBezTo>
                <a:cubicBezTo>
                  <a:pt x="48" y="11"/>
                  <a:pt x="48" y="11"/>
                  <a:pt x="48" y="12"/>
                </a:cubicBezTo>
                <a:lnTo>
                  <a:pt x="48" y="17"/>
                </a:lnTo>
                <a:close/>
                <a:moveTo>
                  <a:pt x="48" y="27"/>
                </a:moveTo>
                <a:cubicBezTo>
                  <a:pt x="48" y="28"/>
                  <a:pt x="48" y="28"/>
                  <a:pt x="47" y="28"/>
                </a:cubicBezTo>
                <a:cubicBezTo>
                  <a:pt x="11" y="28"/>
                  <a:pt x="11" y="28"/>
                  <a:pt x="11" y="28"/>
                </a:cubicBezTo>
                <a:cubicBezTo>
                  <a:pt x="11" y="28"/>
                  <a:pt x="10" y="28"/>
                  <a:pt x="10" y="27"/>
                </a:cubicBezTo>
                <a:cubicBezTo>
                  <a:pt x="10" y="22"/>
                  <a:pt x="10" y="22"/>
                  <a:pt x="10" y="22"/>
                </a:cubicBezTo>
                <a:cubicBezTo>
                  <a:pt x="10" y="21"/>
                  <a:pt x="11" y="21"/>
                  <a:pt x="11" y="21"/>
                </a:cubicBezTo>
                <a:cubicBezTo>
                  <a:pt x="47" y="21"/>
                  <a:pt x="47" y="21"/>
                  <a:pt x="47" y="21"/>
                </a:cubicBezTo>
                <a:cubicBezTo>
                  <a:pt x="48" y="21"/>
                  <a:pt x="48" y="21"/>
                  <a:pt x="48" y="22"/>
                </a:cubicBezTo>
                <a:lnTo>
                  <a:pt x="48" y="27"/>
                </a:lnTo>
                <a:close/>
                <a:moveTo>
                  <a:pt x="48" y="37"/>
                </a:moveTo>
                <a:cubicBezTo>
                  <a:pt x="48" y="38"/>
                  <a:pt x="48" y="38"/>
                  <a:pt x="47" y="38"/>
                </a:cubicBezTo>
                <a:cubicBezTo>
                  <a:pt x="11" y="38"/>
                  <a:pt x="11" y="38"/>
                  <a:pt x="11" y="38"/>
                </a:cubicBezTo>
                <a:cubicBezTo>
                  <a:pt x="11" y="38"/>
                  <a:pt x="10" y="38"/>
                  <a:pt x="10" y="37"/>
                </a:cubicBezTo>
                <a:cubicBezTo>
                  <a:pt x="10" y="32"/>
                  <a:pt x="10" y="32"/>
                  <a:pt x="10" y="32"/>
                </a:cubicBezTo>
                <a:cubicBezTo>
                  <a:pt x="10" y="32"/>
                  <a:pt x="11" y="31"/>
                  <a:pt x="11" y="31"/>
                </a:cubicBezTo>
                <a:cubicBezTo>
                  <a:pt x="47" y="31"/>
                  <a:pt x="47" y="31"/>
                  <a:pt x="47" y="31"/>
                </a:cubicBezTo>
                <a:cubicBezTo>
                  <a:pt x="48" y="31"/>
                  <a:pt x="48" y="32"/>
                  <a:pt x="48" y="32"/>
                </a:cubicBezTo>
                <a:lnTo>
                  <a:pt x="48" y="3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3" name="稻壳儿小白白(http://dwz.cn/Wu2UP)"/>
          <p:cNvSpPr>
            <a:spLocks noEditPoints="1"/>
          </p:cNvSpPr>
          <p:nvPr/>
        </p:nvSpPr>
        <p:spPr bwMode="auto">
          <a:xfrm>
            <a:off x="1647537" y="5806771"/>
            <a:ext cx="333375" cy="263525"/>
          </a:xfrm>
          <a:custGeom>
            <a:avLst/>
            <a:gdLst>
              <a:gd name="T0" fmla="*/ 44 w 48"/>
              <a:gd name="T1" fmla="*/ 38 h 38"/>
              <a:gd name="T2" fmla="*/ 0 w 48"/>
              <a:gd name="T3" fmla="*/ 34 h 38"/>
              <a:gd name="T4" fmla="*/ 4 w 48"/>
              <a:gd name="T5" fmla="*/ 0 h 38"/>
              <a:gd name="T6" fmla="*/ 48 w 48"/>
              <a:gd name="T7" fmla="*/ 4 h 38"/>
              <a:gd name="T8" fmla="*/ 45 w 48"/>
              <a:gd name="T9" fmla="*/ 11 h 38"/>
              <a:gd name="T10" fmla="*/ 4 w 48"/>
              <a:gd name="T11" fmla="*/ 10 h 38"/>
              <a:gd name="T12" fmla="*/ 3 w 48"/>
              <a:gd name="T13" fmla="*/ 34 h 38"/>
              <a:gd name="T14" fmla="*/ 44 w 48"/>
              <a:gd name="T15" fmla="*/ 34 h 38"/>
              <a:gd name="T16" fmla="*/ 45 w 48"/>
              <a:gd name="T17" fmla="*/ 11 h 38"/>
              <a:gd name="T18" fmla="*/ 9 w 48"/>
              <a:gd name="T19" fmla="*/ 17 h 38"/>
              <a:gd name="T20" fmla="*/ 7 w 48"/>
              <a:gd name="T21" fmla="*/ 16 h 38"/>
              <a:gd name="T22" fmla="*/ 8 w 48"/>
              <a:gd name="T23" fmla="*/ 14 h 38"/>
              <a:gd name="T24" fmla="*/ 10 w 48"/>
              <a:gd name="T25" fmla="*/ 15 h 38"/>
              <a:gd name="T26" fmla="*/ 10 w 48"/>
              <a:gd name="T27" fmla="*/ 23 h 38"/>
              <a:gd name="T28" fmla="*/ 8 w 48"/>
              <a:gd name="T29" fmla="*/ 24 h 38"/>
              <a:gd name="T30" fmla="*/ 7 w 48"/>
              <a:gd name="T31" fmla="*/ 22 h 38"/>
              <a:gd name="T32" fmla="*/ 9 w 48"/>
              <a:gd name="T33" fmla="*/ 21 h 38"/>
              <a:gd name="T34" fmla="*/ 10 w 48"/>
              <a:gd name="T35" fmla="*/ 23 h 38"/>
              <a:gd name="T36" fmla="*/ 9 w 48"/>
              <a:gd name="T37" fmla="*/ 31 h 38"/>
              <a:gd name="T38" fmla="*/ 7 w 48"/>
              <a:gd name="T39" fmla="*/ 30 h 38"/>
              <a:gd name="T40" fmla="*/ 8 w 48"/>
              <a:gd name="T41" fmla="*/ 28 h 38"/>
              <a:gd name="T42" fmla="*/ 10 w 48"/>
              <a:gd name="T43" fmla="*/ 28 h 38"/>
              <a:gd name="T44" fmla="*/ 41 w 48"/>
              <a:gd name="T45" fmla="*/ 16 h 38"/>
              <a:gd name="T46" fmla="*/ 15 w 48"/>
              <a:gd name="T47" fmla="*/ 17 h 38"/>
              <a:gd name="T48" fmla="*/ 14 w 48"/>
              <a:gd name="T49" fmla="*/ 15 h 38"/>
              <a:gd name="T50" fmla="*/ 40 w 48"/>
              <a:gd name="T51" fmla="*/ 14 h 38"/>
              <a:gd name="T52" fmla="*/ 41 w 48"/>
              <a:gd name="T53" fmla="*/ 16 h 38"/>
              <a:gd name="T54" fmla="*/ 40 w 48"/>
              <a:gd name="T55" fmla="*/ 24 h 38"/>
              <a:gd name="T56" fmla="*/ 14 w 48"/>
              <a:gd name="T57" fmla="*/ 23 h 38"/>
              <a:gd name="T58" fmla="*/ 15 w 48"/>
              <a:gd name="T59" fmla="*/ 21 h 38"/>
              <a:gd name="T60" fmla="*/ 41 w 48"/>
              <a:gd name="T61" fmla="*/ 22 h 38"/>
              <a:gd name="T62" fmla="*/ 41 w 48"/>
              <a:gd name="T63" fmla="*/ 30 h 38"/>
              <a:gd name="T64" fmla="*/ 15 w 48"/>
              <a:gd name="T65" fmla="*/ 31 h 38"/>
              <a:gd name="T66" fmla="*/ 14 w 48"/>
              <a:gd name="T67" fmla="*/ 28 h 38"/>
              <a:gd name="T68" fmla="*/ 40 w 48"/>
              <a:gd name="T69" fmla="*/ 28 h 38"/>
              <a:gd name="T70" fmla="*/ 41 w 48"/>
              <a:gd name="T71"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48" y="34"/>
                </a:moveTo>
                <a:cubicBezTo>
                  <a:pt x="48" y="36"/>
                  <a:pt x="46" y="38"/>
                  <a:pt x="44" y="38"/>
                </a:cubicBezTo>
                <a:cubicBezTo>
                  <a:pt x="4" y="38"/>
                  <a:pt x="4" y="38"/>
                  <a:pt x="4" y="38"/>
                </a:cubicBezTo>
                <a:cubicBezTo>
                  <a:pt x="2" y="38"/>
                  <a:pt x="0" y="36"/>
                  <a:pt x="0" y="34"/>
                </a:cubicBezTo>
                <a:cubicBezTo>
                  <a:pt x="0" y="4"/>
                  <a:pt x="0" y="4"/>
                  <a:pt x="0" y="4"/>
                </a:cubicBezTo>
                <a:cubicBezTo>
                  <a:pt x="0" y="2"/>
                  <a:pt x="2" y="0"/>
                  <a:pt x="4" y="0"/>
                </a:cubicBezTo>
                <a:cubicBezTo>
                  <a:pt x="44" y="0"/>
                  <a:pt x="44" y="0"/>
                  <a:pt x="44" y="0"/>
                </a:cubicBezTo>
                <a:cubicBezTo>
                  <a:pt x="46" y="0"/>
                  <a:pt x="48" y="2"/>
                  <a:pt x="48" y="4"/>
                </a:cubicBezTo>
                <a:lnTo>
                  <a:pt x="48" y="34"/>
                </a:lnTo>
                <a:close/>
                <a:moveTo>
                  <a:pt x="45" y="11"/>
                </a:moveTo>
                <a:cubicBezTo>
                  <a:pt x="45" y="11"/>
                  <a:pt x="44" y="10"/>
                  <a:pt x="44" y="10"/>
                </a:cubicBezTo>
                <a:cubicBezTo>
                  <a:pt x="4" y="10"/>
                  <a:pt x="4" y="10"/>
                  <a:pt x="4" y="10"/>
                </a:cubicBezTo>
                <a:cubicBezTo>
                  <a:pt x="4" y="10"/>
                  <a:pt x="3" y="11"/>
                  <a:pt x="3" y="11"/>
                </a:cubicBezTo>
                <a:cubicBezTo>
                  <a:pt x="3" y="34"/>
                  <a:pt x="3" y="34"/>
                  <a:pt x="3" y="34"/>
                </a:cubicBezTo>
                <a:cubicBezTo>
                  <a:pt x="3" y="34"/>
                  <a:pt x="4" y="34"/>
                  <a:pt x="4" y="34"/>
                </a:cubicBezTo>
                <a:cubicBezTo>
                  <a:pt x="44" y="34"/>
                  <a:pt x="44" y="34"/>
                  <a:pt x="44" y="34"/>
                </a:cubicBezTo>
                <a:cubicBezTo>
                  <a:pt x="44" y="34"/>
                  <a:pt x="45" y="34"/>
                  <a:pt x="45" y="34"/>
                </a:cubicBezTo>
                <a:lnTo>
                  <a:pt x="45" y="11"/>
                </a:lnTo>
                <a:close/>
                <a:moveTo>
                  <a:pt x="10" y="16"/>
                </a:moveTo>
                <a:cubicBezTo>
                  <a:pt x="10" y="17"/>
                  <a:pt x="10" y="17"/>
                  <a:pt x="9" y="17"/>
                </a:cubicBezTo>
                <a:cubicBezTo>
                  <a:pt x="8" y="17"/>
                  <a:pt x="8" y="17"/>
                  <a:pt x="8" y="17"/>
                </a:cubicBezTo>
                <a:cubicBezTo>
                  <a:pt x="7" y="17"/>
                  <a:pt x="7" y="17"/>
                  <a:pt x="7" y="16"/>
                </a:cubicBezTo>
                <a:cubicBezTo>
                  <a:pt x="7" y="15"/>
                  <a:pt x="7" y="15"/>
                  <a:pt x="7" y="15"/>
                </a:cubicBezTo>
                <a:cubicBezTo>
                  <a:pt x="7" y="14"/>
                  <a:pt x="7" y="14"/>
                  <a:pt x="8" y="14"/>
                </a:cubicBezTo>
                <a:cubicBezTo>
                  <a:pt x="9" y="14"/>
                  <a:pt x="9" y="14"/>
                  <a:pt x="9" y="14"/>
                </a:cubicBezTo>
                <a:cubicBezTo>
                  <a:pt x="10" y="14"/>
                  <a:pt x="10" y="14"/>
                  <a:pt x="10" y="15"/>
                </a:cubicBezTo>
                <a:lnTo>
                  <a:pt x="10" y="16"/>
                </a:lnTo>
                <a:close/>
                <a:moveTo>
                  <a:pt x="10" y="23"/>
                </a:moveTo>
                <a:cubicBezTo>
                  <a:pt x="10" y="24"/>
                  <a:pt x="10" y="24"/>
                  <a:pt x="9" y="24"/>
                </a:cubicBezTo>
                <a:cubicBezTo>
                  <a:pt x="8" y="24"/>
                  <a:pt x="8" y="24"/>
                  <a:pt x="8" y="24"/>
                </a:cubicBezTo>
                <a:cubicBezTo>
                  <a:pt x="7" y="24"/>
                  <a:pt x="7" y="24"/>
                  <a:pt x="7" y="23"/>
                </a:cubicBezTo>
                <a:cubicBezTo>
                  <a:pt x="7" y="22"/>
                  <a:pt x="7" y="22"/>
                  <a:pt x="7" y="22"/>
                </a:cubicBezTo>
                <a:cubicBezTo>
                  <a:pt x="7" y="21"/>
                  <a:pt x="7" y="21"/>
                  <a:pt x="8" y="21"/>
                </a:cubicBezTo>
                <a:cubicBezTo>
                  <a:pt x="9" y="21"/>
                  <a:pt x="9" y="21"/>
                  <a:pt x="9" y="21"/>
                </a:cubicBezTo>
                <a:cubicBezTo>
                  <a:pt x="10" y="21"/>
                  <a:pt x="10" y="21"/>
                  <a:pt x="10" y="22"/>
                </a:cubicBezTo>
                <a:lnTo>
                  <a:pt x="10" y="23"/>
                </a:lnTo>
                <a:close/>
                <a:moveTo>
                  <a:pt x="10" y="30"/>
                </a:moveTo>
                <a:cubicBezTo>
                  <a:pt x="10" y="31"/>
                  <a:pt x="10" y="31"/>
                  <a:pt x="9" y="31"/>
                </a:cubicBezTo>
                <a:cubicBezTo>
                  <a:pt x="8" y="31"/>
                  <a:pt x="8" y="31"/>
                  <a:pt x="8" y="31"/>
                </a:cubicBezTo>
                <a:cubicBezTo>
                  <a:pt x="7" y="31"/>
                  <a:pt x="7" y="31"/>
                  <a:pt x="7" y="30"/>
                </a:cubicBezTo>
                <a:cubicBezTo>
                  <a:pt x="7" y="28"/>
                  <a:pt x="7" y="28"/>
                  <a:pt x="7" y="28"/>
                </a:cubicBezTo>
                <a:cubicBezTo>
                  <a:pt x="7" y="28"/>
                  <a:pt x="7" y="28"/>
                  <a:pt x="8" y="28"/>
                </a:cubicBezTo>
                <a:cubicBezTo>
                  <a:pt x="9" y="28"/>
                  <a:pt x="9" y="28"/>
                  <a:pt x="9" y="28"/>
                </a:cubicBezTo>
                <a:cubicBezTo>
                  <a:pt x="10" y="28"/>
                  <a:pt x="10" y="28"/>
                  <a:pt x="10" y="28"/>
                </a:cubicBezTo>
                <a:lnTo>
                  <a:pt x="10" y="30"/>
                </a:lnTo>
                <a:close/>
                <a:moveTo>
                  <a:pt x="41" y="16"/>
                </a:moveTo>
                <a:cubicBezTo>
                  <a:pt x="41" y="17"/>
                  <a:pt x="41" y="17"/>
                  <a:pt x="40" y="17"/>
                </a:cubicBezTo>
                <a:cubicBezTo>
                  <a:pt x="15" y="17"/>
                  <a:pt x="15" y="17"/>
                  <a:pt x="15" y="17"/>
                </a:cubicBezTo>
                <a:cubicBezTo>
                  <a:pt x="14" y="17"/>
                  <a:pt x="14" y="17"/>
                  <a:pt x="14" y="16"/>
                </a:cubicBezTo>
                <a:cubicBezTo>
                  <a:pt x="14" y="15"/>
                  <a:pt x="14" y="15"/>
                  <a:pt x="14" y="15"/>
                </a:cubicBezTo>
                <a:cubicBezTo>
                  <a:pt x="14" y="14"/>
                  <a:pt x="14" y="14"/>
                  <a:pt x="15" y="14"/>
                </a:cubicBezTo>
                <a:cubicBezTo>
                  <a:pt x="40" y="14"/>
                  <a:pt x="40" y="14"/>
                  <a:pt x="40" y="14"/>
                </a:cubicBezTo>
                <a:cubicBezTo>
                  <a:pt x="41" y="14"/>
                  <a:pt x="41" y="14"/>
                  <a:pt x="41" y="15"/>
                </a:cubicBezTo>
                <a:lnTo>
                  <a:pt x="41" y="16"/>
                </a:lnTo>
                <a:close/>
                <a:moveTo>
                  <a:pt x="41" y="23"/>
                </a:moveTo>
                <a:cubicBezTo>
                  <a:pt x="41" y="24"/>
                  <a:pt x="41" y="24"/>
                  <a:pt x="40" y="24"/>
                </a:cubicBezTo>
                <a:cubicBezTo>
                  <a:pt x="15" y="24"/>
                  <a:pt x="15" y="24"/>
                  <a:pt x="15" y="24"/>
                </a:cubicBezTo>
                <a:cubicBezTo>
                  <a:pt x="14" y="24"/>
                  <a:pt x="14" y="24"/>
                  <a:pt x="14" y="23"/>
                </a:cubicBezTo>
                <a:cubicBezTo>
                  <a:pt x="14" y="22"/>
                  <a:pt x="14" y="22"/>
                  <a:pt x="14" y="22"/>
                </a:cubicBezTo>
                <a:cubicBezTo>
                  <a:pt x="14" y="21"/>
                  <a:pt x="14" y="21"/>
                  <a:pt x="15" y="21"/>
                </a:cubicBezTo>
                <a:cubicBezTo>
                  <a:pt x="40" y="21"/>
                  <a:pt x="40" y="21"/>
                  <a:pt x="40" y="21"/>
                </a:cubicBezTo>
                <a:cubicBezTo>
                  <a:pt x="41" y="21"/>
                  <a:pt x="41" y="21"/>
                  <a:pt x="41" y="22"/>
                </a:cubicBezTo>
                <a:lnTo>
                  <a:pt x="41" y="23"/>
                </a:lnTo>
                <a:close/>
                <a:moveTo>
                  <a:pt x="41" y="30"/>
                </a:moveTo>
                <a:cubicBezTo>
                  <a:pt x="41" y="31"/>
                  <a:pt x="41" y="31"/>
                  <a:pt x="40" y="31"/>
                </a:cubicBezTo>
                <a:cubicBezTo>
                  <a:pt x="15" y="31"/>
                  <a:pt x="15" y="31"/>
                  <a:pt x="15" y="31"/>
                </a:cubicBezTo>
                <a:cubicBezTo>
                  <a:pt x="14" y="31"/>
                  <a:pt x="14" y="31"/>
                  <a:pt x="14" y="30"/>
                </a:cubicBezTo>
                <a:cubicBezTo>
                  <a:pt x="14" y="28"/>
                  <a:pt x="14" y="28"/>
                  <a:pt x="14" y="28"/>
                </a:cubicBezTo>
                <a:cubicBezTo>
                  <a:pt x="14" y="28"/>
                  <a:pt x="14" y="28"/>
                  <a:pt x="15" y="28"/>
                </a:cubicBezTo>
                <a:cubicBezTo>
                  <a:pt x="40" y="28"/>
                  <a:pt x="40" y="28"/>
                  <a:pt x="40" y="28"/>
                </a:cubicBezTo>
                <a:cubicBezTo>
                  <a:pt x="41" y="28"/>
                  <a:pt x="41" y="28"/>
                  <a:pt x="41" y="28"/>
                </a:cubicBezTo>
                <a:lnTo>
                  <a:pt x="41"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5" name="稻壳儿小白白(http://dwz.cn/Wu2UP)"/>
          <p:cNvSpPr/>
          <p:nvPr/>
        </p:nvSpPr>
        <p:spPr bwMode="auto">
          <a:xfrm>
            <a:off x="2512724" y="1726896"/>
            <a:ext cx="333375" cy="288925"/>
          </a:xfrm>
          <a:custGeom>
            <a:avLst/>
            <a:gdLst>
              <a:gd name="T0" fmla="*/ 47 w 48"/>
              <a:gd name="T1" fmla="*/ 16 h 42"/>
              <a:gd name="T2" fmla="*/ 33 w 48"/>
              <a:gd name="T3" fmla="*/ 30 h 42"/>
              <a:gd name="T4" fmla="*/ 32 w 48"/>
              <a:gd name="T5" fmla="*/ 30 h 42"/>
              <a:gd name="T6" fmla="*/ 30 w 48"/>
              <a:gd name="T7" fmla="*/ 29 h 42"/>
              <a:gd name="T8" fmla="*/ 30 w 48"/>
              <a:gd name="T9" fmla="*/ 22 h 42"/>
              <a:gd name="T10" fmla="*/ 24 w 48"/>
              <a:gd name="T11" fmla="*/ 22 h 42"/>
              <a:gd name="T12" fmla="*/ 5 w 48"/>
              <a:gd name="T13" fmla="*/ 37 h 42"/>
              <a:gd name="T14" fmla="*/ 5 w 48"/>
              <a:gd name="T15" fmla="*/ 40 h 42"/>
              <a:gd name="T16" fmla="*/ 6 w 48"/>
              <a:gd name="T17" fmla="*/ 41 h 42"/>
              <a:gd name="T18" fmla="*/ 5 w 48"/>
              <a:gd name="T19" fmla="*/ 42 h 42"/>
              <a:gd name="T20" fmla="*/ 4 w 48"/>
              <a:gd name="T21" fmla="*/ 42 h 42"/>
              <a:gd name="T22" fmla="*/ 3 w 48"/>
              <a:gd name="T23" fmla="*/ 40 h 42"/>
              <a:gd name="T24" fmla="*/ 0 w 48"/>
              <a:gd name="T25" fmla="*/ 28 h 42"/>
              <a:gd name="T26" fmla="*/ 1 w 48"/>
              <a:gd name="T27" fmla="*/ 19 h 42"/>
              <a:gd name="T28" fmla="*/ 24 w 48"/>
              <a:gd name="T29" fmla="*/ 8 h 42"/>
              <a:gd name="T30" fmla="*/ 30 w 48"/>
              <a:gd name="T31" fmla="*/ 8 h 42"/>
              <a:gd name="T32" fmla="*/ 30 w 48"/>
              <a:gd name="T33" fmla="*/ 1 h 42"/>
              <a:gd name="T34" fmla="*/ 32 w 48"/>
              <a:gd name="T35" fmla="*/ 0 h 42"/>
              <a:gd name="T36" fmla="*/ 33 w 48"/>
              <a:gd name="T37" fmla="*/ 0 h 42"/>
              <a:gd name="T38" fmla="*/ 47 w 48"/>
              <a:gd name="T39" fmla="*/ 14 h 42"/>
              <a:gd name="T40" fmla="*/ 48 w 48"/>
              <a:gd name="T41" fmla="*/ 15 h 42"/>
              <a:gd name="T42" fmla="*/ 47 w 48"/>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2">
                <a:moveTo>
                  <a:pt x="47" y="16"/>
                </a:moveTo>
                <a:cubicBezTo>
                  <a:pt x="33" y="30"/>
                  <a:pt x="33" y="30"/>
                  <a:pt x="33" y="30"/>
                </a:cubicBezTo>
                <a:cubicBezTo>
                  <a:pt x="33" y="30"/>
                  <a:pt x="33" y="30"/>
                  <a:pt x="32" y="30"/>
                </a:cubicBezTo>
                <a:cubicBezTo>
                  <a:pt x="31" y="30"/>
                  <a:pt x="30" y="30"/>
                  <a:pt x="30" y="29"/>
                </a:cubicBezTo>
                <a:cubicBezTo>
                  <a:pt x="30" y="22"/>
                  <a:pt x="30" y="22"/>
                  <a:pt x="30" y="22"/>
                </a:cubicBezTo>
                <a:cubicBezTo>
                  <a:pt x="24" y="22"/>
                  <a:pt x="24" y="22"/>
                  <a:pt x="24" y="22"/>
                </a:cubicBezTo>
                <a:cubicBezTo>
                  <a:pt x="13" y="22"/>
                  <a:pt x="5" y="24"/>
                  <a:pt x="5" y="37"/>
                </a:cubicBezTo>
                <a:cubicBezTo>
                  <a:pt x="5" y="38"/>
                  <a:pt x="5" y="39"/>
                  <a:pt x="5" y="40"/>
                </a:cubicBezTo>
                <a:cubicBezTo>
                  <a:pt x="5" y="41"/>
                  <a:pt x="6" y="41"/>
                  <a:pt x="6" y="41"/>
                </a:cubicBezTo>
                <a:cubicBezTo>
                  <a:pt x="6" y="42"/>
                  <a:pt x="5" y="42"/>
                  <a:pt x="5" y="42"/>
                </a:cubicBezTo>
                <a:cubicBezTo>
                  <a:pt x="4" y="42"/>
                  <a:pt x="4" y="42"/>
                  <a:pt x="4" y="42"/>
                </a:cubicBezTo>
                <a:cubicBezTo>
                  <a:pt x="3" y="41"/>
                  <a:pt x="3" y="41"/>
                  <a:pt x="3" y="40"/>
                </a:cubicBezTo>
                <a:cubicBezTo>
                  <a:pt x="1" y="37"/>
                  <a:pt x="0" y="32"/>
                  <a:pt x="0" y="28"/>
                </a:cubicBezTo>
                <a:cubicBezTo>
                  <a:pt x="0" y="25"/>
                  <a:pt x="0" y="22"/>
                  <a:pt x="1" y="19"/>
                </a:cubicBezTo>
                <a:cubicBezTo>
                  <a:pt x="5" y="10"/>
                  <a:pt x="16" y="8"/>
                  <a:pt x="24" y="8"/>
                </a:cubicBezTo>
                <a:cubicBezTo>
                  <a:pt x="30" y="8"/>
                  <a:pt x="30" y="8"/>
                  <a:pt x="30" y="8"/>
                </a:cubicBezTo>
                <a:cubicBezTo>
                  <a:pt x="30" y="1"/>
                  <a:pt x="30" y="1"/>
                  <a:pt x="30" y="1"/>
                </a:cubicBezTo>
                <a:cubicBezTo>
                  <a:pt x="30" y="0"/>
                  <a:pt x="31" y="0"/>
                  <a:pt x="32" y="0"/>
                </a:cubicBezTo>
                <a:cubicBezTo>
                  <a:pt x="33" y="0"/>
                  <a:pt x="33" y="0"/>
                  <a:pt x="33" y="0"/>
                </a:cubicBezTo>
                <a:cubicBezTo>
                  <a:pt x="47" y="14"/>
                  <a:pt x="47" y="14"/>
                  <a:pt x="47" y="14"/>
                </a:cubicBezTo>
                <a:cubicBezTo>
                  <a:pt x="47" y="14"/>
                  <a:pt x="48" y="15"/>
                  <a:pt x="48" y="15"/>
                </a:cubicBezTo>
                <a:cubicBezTo>
                  <a:pt x="48" y="15"/>
                  <a:pt x="47" y="16"/>
                  <a:pt x="47" y="1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6" name="稻壳儿小白白(http://dwz.cn/Wu2UP)"/>
          <p:cNvSpPr/>
          <p:nvPr/>
        </p:nvSpPr>
        <p:spPr bwMode="auto">
          <a:xfrm>
            <a:off x="2512724" y="2231721"/>
            <a:ext cx="333375" cy="298450"/>
          </a:xfrm>
          <a:custGeom>
            <a:avLst/>
            <a:gdLst>
              <a:gd name="T0" fmla="*/ 44 w 48"/>
              <a:gd name="T1" fmla="*/ 41 h 43"/>
              <a:gd name="T2" fmla="*/ 43 w 48"/>
              <a:gd name="T3" fmla="*/ 43 h 43"/>
              <a:gd name="T4" fmla="*/ 42 w 48"/>
              <a:gd name="T5" fmla="*/ 43 h 43"/>
              <a:gd name="T6" fmla="*/ 42 w 48"/>
              <a:gd name="T7" fmla="*/ 42 h 43"/>
              <a:gd name="T8" fmla="*/ 42 w 48"/>
              <a:gd name="T9" fmla="*/ 41 h 43"/>
              <a:gd name="T10" fmla="*/ 42 w 48"/>
              <a:gd name="T11" fmla="*/ 37 h 43"/>
              <a:gd name="T12" fmla="*/ 23 w 48"/>
              <a:gd name="T13" fmla="*/ 22 h 43"/>
              <a:gd name="T14" fmla="*/ 17 w 48"/>
              <a:gd name="T15" fmla="*/ 22 h 43"/>
              <a:gd name="T16" fmla="*/ 17 w 48"/>
              <a:gd name="T17" fmla="*/ 29 h 43"/>
              <a:gd name="T18" fmla="*/ 15 w 48"/>
              <a:gd name="T19" fmla="*/ 31 h 43"/>
              <a:gd name="T20" fmla="*/ 14 w 48"/>
              <a:gd name="T21" fmla="*/ 31 h 43"/>
              <a:gd name="T22" fmla="*/ 0 w 48"/>
              <a:gd name="T23" fmla="*/ 17 h 43"/>
              <a:gd name="T24" fmla="*/ 0 w 48"/>
              <a:gd name="T25" fmla="*/ 16 h 43"/>
              <a:gd name="T26" fmla="*/ 0 w 48"/>
              <a:gd name="T27" fmla="*/ 14 h 43"/>
              <a:gd name="T28" fmla="*/ 14 w 48"/>
              <a:gd name="T29" fmla="*/ 1 h 43"/>
              <a:gd name="T30" fmla="*/ 15 w 48"/>
              <a:gd name="T31" fmla="*/ 0 h 43"/>
              <a:gd name="T32" fmla="*/ 17 w 48"/>
              <a:gd name="T33" fmla="*/ 2 h 43"/>
              <a:gd name="T34" fmla="*/ 17 w 48"/>
              <a:gd name="T35" fmla="*/ 9 h 43"/>
              <a:gd name="T36" fmla="*/ 23 w 48"/>
              <a:gd name="T37" fmla="*/ 9 h 43"/>
              <a:gd name="T38" fmla="*/ 46 w 48"/>
              <a:gd name="T39" fmla="*/ 20 h 43"/>
              <a:gd name="T40" fmla="*/ 48 w 48"/>
              <a:gd name="T41" fmla="*/ 28 h 43"/>
              <a:gd name="T42" fmla="*/ 44 w 48"/>
              <a:gd name="T43"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3">
                <a:moveTo>
                  <a:pt x="44" y="41"/>
                </a:moveTo>
                <a:cubicBezTo>
                  <a:pt x="44" y="41"/>
                  <a:pt x="44" y="42"/>
                  <a:pt x="43" y="43"/>
                </a:cubicBezTo>
                <a:cubicBezTo>
                  <a:pt x="43" y="43"/>
                  <a:pt x="43" y="43"/>
                  <a:pt x="42" y="43"/>
                </a:cubicBezTo>
                <a:cubicBezTo>
                  <a:pt x="42" y="43"/>
                  <a:pt x="42" y="43"/>
                  <a:pt x="42" y="42"/>
                </a:cubicBezTo>
                <a:cubicBezTo>
                  <a:pt x="42" y="42"/>
                  <a:pt x="42" y="41"/>
                  <a:pt x="42" y="41"/>
                </a:cubicBezTo>
                <a:cubicBezTo>
                  <a:pt x="42" y="40"/>
                  <a:pt x="42" y="39"/>
                  <a:pt x="42" y="37"/>
                </a:cubicBezTo>
                <a:cubicBezTo>
                  <a:pt x="42" y="25"/>
                  <a:pt x="34" y="22"/>
                  <a:pt x="23" y="22"/>
                </a:cubicBezTo>
                <a:cubicBezTo>
                  <a:pt x="17" y="22"/>
                  <a:pt x="17" y="22"/>
                  <a:pt x="17" y="22"/>
                </a:cubicBezTo>
                <a:cubicBezTo>
                  <a:pt x="17" y="29"/>
                  <a:pt x="17" y="29"/>
                  <a:pt x="17" y="29"/>
                </a:cubicBezTo>
                <a:cubicBezTo>
                  <a:pt x="17" y="30"/>
                  <a:pt x="16" y="31"/>
                  <a:pt x="15" y="31"/>
                </a:cubicBezTo>
                <a:cubicBezTo>
                  <a:pt x="14" y="31"/>
                  <a:pt x="14" y="31"/>
                  <a:pt x="14" y="31"/>
                </a:cubicBezTo>
                <a:cubicBezTo>
                  <a:pt x="0" y="17"/>
                  <a:pt x="0" y="17"/>
                  <a:pt x="0" y="17"/>
                </a:cubicBezTo>
                <a:cubicBezTo>
                  <a:pt x="0" y="16"/>
                  <a:pt x="0" y="16"/>
                  <a:pt x="0" y="16"/>
                </a:cubicBezTo>
                <a:cubicBezTo>
                  <a:pt x="0" y="15"/>
                  <a:pt x="0" y="15"/>
                  <a:pt x="0" y="14"/>
                </a:cubicBezTo>
                <a:cubicBezTo>
                  <a:pt x="14" y="1"/>
                  <a:pt x="14" y="1"/>
                  <a:pt x="14" y="1"/>
                </a:cubicBezTo>
                <a:cubicBezTo>
                  <a:pt x="14" y="0"/>
                  <a:pt x="14" y="0"/>
                  <a:pt x="15" y="0"/>
                </a:cubicBezTo>
                <a:cubicBezTo>
                  <a:pt x="16" y="0"/>
                  <a:pt x="17" y="1"/>
                  <a:pt x="17" y="2"/>
                </a:cubicBezTo>
                <a:cubicBezTo>
                  <a:pt x="17" y="9"/>
                  <a:pt x="17" y="9"/>
                  <a:pt x="17" y="9"/>
                </a:cubicBezTo>
                <a:cubicBezTo>
                  <a:pt x="23" y="9"/>
                  <a:pt x="23" y="9"/>
                  <a:pt x="23" y="9"/>
                </a:cubicBezTo>
                <a:cubicBezTo>
                  <a:pt x="31" y="9"/>
                  <a:pt x="42" y="10"/>
                  <a:pt x="46" y="20"/>
                </a:cubicBezTo>
                <a:cubicBezTo>
                  <a:pt x="47" y="22"/>
                  <a:pt x="48" y="25"/>
                  <a:pt x="48" y="28"/>
                </a:cubicBezTo>
                <a:cubicBezTo>
                  <a:pt x="48" y="32"/>
                  <a:pt x="46" y="37"/>
                  <a:pt x="44"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7" name="稻壳儿小白白(http://dwz.cn/Wu2UP)"/>
          <p:cNvSpPr>
            <a:spLocks noEditPoints="1"/>
          </p:cNvSpPr>
          <p:nvPr/>
        </p:nvSpPr>
        <p:spPr bwMode="auto">
          <a:xfrm>
            <a:off x="2506374" y="2742896"/>
            <a:ext cx="339725" cy="298450"/>
          </a:xfrm>
          <a:custGeom>
            <a:avLst/>
            <a:gdLst>
              <a:gd name="T0" fmla="*/ 18 w 49"/>
              <a:gd name="T1" fmla="*/ 29 h 43"/>
              <a:gd name="T2" fmla="*/ 17 w 49"/>
              <a:gd name="T3" fmla="*/ 30 h 43"/>
              <a:gd name="T4" fmla="*/ 16 w 49"/>
              <a:gd name="T5" fmla="*/ 31 h 43"/>
              <a:gd name="T6" fmla="*/ 15 w 49"/>
              <a:gd name="T7" fmla="*/ 30 h 43"/>
              <a:gd name="T8" fmla="*/ 1 w 49"/>
              <a:gd name="T9" fmla="*/ 16 h 43"/>
              <a:gd name="T10" fmla="*/ 1 w 49"/>
              <a:gd name="T11" fmla="*/ 14 h 43"/>
              <a:gd name="T12" fmla="*/ 15 w 49"/>
              <a:gd name="T13" fmla="*/ 0 h 43"/>
              <a:gd name="T14" fmla="*/ 17 w 49"/>
              <a:gd name="T15" fmla="*/ 0 h 43"/>
              <a:gd name="T16" fmla="*/ 18 w 49"/>
              <a:gd name="T17" fmla="*/ 1 h 43"/>
              <a:gd name="T18" fmla="*/ 18 w 49"/>
              <a:gd name="T19" fmla="*/ 3 h 43"/>
              <a:gd name="T20" fmla="*/ 7 w 49"/>
              <a:gd name="T21" fmla="*/ 14 h 43"/>
              <a:gd name="T22" fmla="*/ 7 w 49"/>
              <a:gd name="T23" fmla="*/ 16 h 43"/>
              <a:gd name="T24" fmla="*/ 18 w 49"/>
              <a:gd name="T25" fmla="*/ 27 h 43"/>
              <a:gd name="T26" fmla="*/ 18 w 49"/>
              <a:gd name="T27" fmla="*/ 29 h 43"/>
              <a:gd name="T28" fmla="*/ 44 w 49"/>
              <a:gd name="T29" fmla="*/ 42 h 43"/>
              <a:gd name="T30" fmla="*/ 43 w 49"/>
              <a:gd name="T31" fmla="*/ 43 h 43"/>
              <a:gd name="T32" fmla="*/ 43 w 49"/>
              <a:gd name="T33" fmla="*/ 43 h 43"/>
              <a:gd name="T34" fmla="*/ 43 w 49"/>
              <a:gd name="T35" fmla="*/ 42 h 43"/>
              <a:gd name="T36" fmla="*/ 40 w 49"/>
              <a:gd name="T37" fmla="*/ 27 h 43"/>
              <a:gd name="T38" fmla="*/ 28 w 49"/>
              <a:gd name="T39" fmla="*/ 22 h 43"/>
              <a:gd name="T40" fmla="*/ 28 w 49"/>
              <a:gd name="T41" fmla="*/ 29 h 43"/>
              <a:gd name="T42" fmla="*/ 27 w 49"/>
              <a:gd name="T43" fmla="*/ 30 h 43"/>
              <a:gd name="T44" fmla="*/ 26 w 49"/>
              <a:gd name="T45" fmla="*/ 31 h 43"/>
              <a:gd name="T46" fmla="*/ 25 w 49"/>
              <a:gd name="T47" fmla="*/ 30 h 43"/>
              <a:gd name="T48" fmla="*/ 11 w 49"/>
              <a:gd name="T49" fmla="*/ 16 h 43"/>
              <a:gd name="T50" fmla="*/ 11 w 49"/>
              <a:gd name="T51" fmla="*/ 14 h 43"/>
              <a:gd name="T52" fmla="*/ 25 w 49"/>
              <a:gd name="T53" fmla="*/ 0 h 43"/>
              <a:gd name="T54" fmla="*/ 27 w 49"/>
              <a:gd name="T55" fmla="*/ 0 h 43"/>
              <a:gd name="T56" fmla="*/ 28 w 49"/>
              <a:gd name="T57" fmla="*/ 1 h 43"/>
              <a:gd name="T58" fmla="*/ 28 w 49"/>
              <a:gd name="T59" fmla="*/ 8 h 43"/>
              <a:gd name="T60" fmla="*/ 44 w 49"/>
              <a:gd name="T61" fmla="*/ 14 h 43"/>
              <a:gd name="T62" fmla="*/ 49 w 49"/>
              <a:gd name="T63" fmla="*/ 28 h 43"/>
              <a:gd name="T64" fmla="*/ 44 w 49"/>
              <a:gd name="T6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3">
                <a:moveTo>
                  <a:pt x="18" y="29"/>
                </a:moveTo>
                <a:cubicBezTo>
                  <a:pt x="18" y="30"/>
                  <a:pt x="17" y="30"/>
                  <a:pt x="17" y="30"/>
                </a:cubicBezTo>
                <a:cubicBezTo>
                  <a:pt x="16" y="31"/>
                  <a:pt x="16" y="31"/>
                  <a:pt x="16" y="31"/>
                </a:cubicBezTo>
                <a:cubicBezTo>
                  <a:pt x="15" y="31"/>
                  <a:pt x="15" y="30"/>
                  <a:pt x="15" y="30"/>
                </a:cubicBezTo>
                <a:cubicBezTo>
                  <a:pt x="1" y="16"/>
                  <a:pt x="1" y="16"/>
                  <a:pt x="1" y="16"/>
                </a:cubicBezTo>
                <a:cubicBezTo>
                  <a:pt x="0" y="16"/>
                  <a:pt x="0" y="15"/>
                  <a:pt x="1" y="14"/>
                </a:cubicBezTo>
                <a:cubicBezTo>
                  <a:pt x="15" y="0"/>
                  <a:pt x="15" y="0"/>
                  <a:pt x="15" y="0"/>
                </a:cubicBezTo>
                <a:cubicBezTo>
                  <a:pt x="15" y="0"/>
                  <a:pt x="16" y="0"/>
                  <a:pt x="17" y="0"/>
                </a:cubicBezTo>
                <a:cubicBezTo>
                  <a:pt x="17" y="0"/>
                  <a:pt x="18" y="1"/>
                  <a:pt x="18" y="1"/>
                </a:cubicBezTo>
                <a:cubicBezTo>
                  <a:pt x="18" y="3"/>
                  <a:pt x="18" y="3"/>
                  <a:pt x="18" y="3"/>
                </a:cubicBezTo>
                <a:cubicBezTo>
                  <a:pt x="7" y="14"/>
                  <a:pt x="7" y="14"/>
                  <a:pt x="7" y="14"/>
                </a:cubicBezTo>
                <a:cubicBezTo>
                  <a:pt x="6" y="15"/>
                  <a:pt x="6" y="16"/>
                  <a:pt x="7" y="16"/>
                </a:cubicBezTo>
                <a:cubicBezTo>
                  <a:pt x="18" y="27"/>
                  <a:pt x="18" y="27"/>
                  <a:pt x="18" y="27"/>
                </a:cubicBezTo>
                <a:lnTo>
                  <a:pt x="18" y="29"/>
                </a:lnTo>
                <a:close/>
                <a:moveTo>
                  <a:pt x="44" y="42"/>
                </a:moveTo>
                <a:cubicBezTo>
                  <a:pt x="44" y="42"/>
                  <a:pt x="44" y="43"/>
                  <a:pt x="43" y="43"/>
                </a:cubicBezTo>
                <a:cubicBezTo>
                  <a:pt x="43" y="43"/>
                  <a:pt x="43" y="43"/>
                  <a:pt x="43" y="43"/>
                </a:cubicBezTo>
                <a:cubicBezTo>
                  <a:pt x="43" y="42"/>
                  <a:pt x="42" y="42"/>
                  <a:pt x="43" y="42"/>
                </a:cubicBezTo>
                <a:cubicBezTo>
                  <a:pt x="43" y="34"/>
                  <a:pt x="42" y="30"/>
                  <a:pt x="40" y="27"/>
                </a:cubicBezTo>
                <a:cubicBezTo>
                  <a:pt x="37" y="24"/>
                  <a:pt x="34" y="23"/>
                  <a:pt x="28" y="22"/>
                </a:cubicBezTo>
                <a:cubicBezTo>
                  <a:pt x="28" y="29"/>
                  <a:pt x="28" y="29"/>
                  <a:pt x="28" y="29"/>
                </a:cubicBezTo>
                <a:cubicBezTo>
                  <a:pt x="28" y="30"/>
                  <a:pt x="28" y="30"/>
                  <a:pt x="27" y="30"/>
                </a:cubicBezTo>
                <a:cubicBezTo>
                  <a:pt x="27" y="31"/>
                  <a:pt x="26" y="31"/>
                  <a:pt x="26" y="31"/>
                </a:cubicBezTo>
                <a:cubicBezTo>
                  <a:pt x="26" y="31"/>
                  <a:pt x="25" y="30"/>
                  <a:pt x="25" y="30"/>
                </a:cubicBezTo>
                <a:cubicBezTo>
                  <a:pt x="11" y="16"/>
                  <a:pt x="11" y="16"/>
                  <a:pt x="11" y="16"/>
                </a:cubicBezTo>
                <a:cubicBezTo>
                  <a:pt x="11" y="16"/>
                  <a:pt x="11" y="15"/>
                  <a:pt x="11" y="14"/>
                </a:cubicBezTo>
                <a:cubicBezTo>
                  <a:pt x="25" y="0"/>
                  <a:pt x="25" y="0"/>
                  <a:pt x="25" y="0"/>
                </a:cubicBezTo>
                <a:cubicBezTo>
                  <a:pt x="26" y="0"/>
                  <a:pt x="26" y="0"/>
                  <a:pt x="27" y="0"/>
                </a:cubicBezTo>
                <a:cubicBezTo>
                  <a:pt x="28" y="0"/>
                  <a:pt x="28" y="1"/>
                  <a:pt x="28" y="1"/>
                </a:cubicBezTo>
                <a:cubicBezTo>
                  <a:pt x="28" y="8"/>
                  <a:pt x="28" y="8"/>
                  <a:pt x="28" y="8"/>
                </a:cubicBezTo>
                <a:cubicBezTo>
                  <a:pt x="35" y="9"/>
                  <a:pt x="41" y="11"/>
                  <a:pt x="44" y="14"/>
                </a:cubicBezTo>
                <a:cubicBezTo>
                  <a:pt x="48" y="19"/>
                  <a:pt x="49" y="24"/>
                  <a:pt x="49" y="28"/>
                </a:cubicBezTo>
                <a:cubicBezTo>
                  <a:pt x="49" y="34"/>
                  <a:pt x="44" y="42"/>
                  <a:pt x="44"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8" name="稻壳儿小白白(http://dwz.cn/Wu2UP)"/>
          <p:cNvSpPr>
            <a:spLocks noEditPoints="1"/>
          </p:cNvSpPr>
          <p:nvPr/>
        </p:nvSpPr>
        <p:spPr bwMode="auto">
          <a:xfrm>
            <a:off x="2582574" y="3247721"/>
            <a:ext cx="184150" cy="327025"/>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9" name="稻壳儿小白白(http://dwz.cn/Wu2UP)"/>
          <p:cNvSpPr>
            <a:spLocks noEditPoints="1"/>
          </p:cNvSpPr>
          <p:nvPr/>
        </p:nvSpPr>
        <p:spPr bwMode="auto">
          <a:xfrm>
            <a:off x="2582574" y="3773184"/>
            <a:ext cx="184150" cy="282575"/>
          </a:xfrm>
          <a:custGeom>
            <a:avLst/>
            <a:gdLst>
              <a:gd name="T0" fmla="*/ 26 w 27"/>
              <a:gd name="T1" fmla="*/ 18 h 41"/>
              <a:gd name="T2" fmla="*/ 17 w 27"/>
              <a:gd name="T3" fmla="*/ 39 h 41"/>
              <a:gd name="T4" fmla="*/ 14 w 27"/>
              <a:gd name="T5" fmla="*/ 41 h 41"/>
              <a:gd name="T6" fmla="*/ 10 w 27"/>
              <a:gd name="T7" fmla="*/ 39 h 41"/>
              <a:gd name="T8" fmla="*/ 1 w 27"/>
              <a:gd name="T9" fmla="*/ 18 h 41"/>
              <a:gd name="T10" fmla="*/ 0 w 27"/>
              <a:gd name="T11" fmla="*/ 13 h 41"/>
              <a:gd name="T12" fmla="*/ 14 w 27"/>
              <a:gd name="T13" fmla="*/ 0 h 41"/>
              <a:gd name="T14" fmla="*/ 27 w 27"/>
              <a:gd name="T15" fmla="*/ 13 h 41"/>
              <a:gd name="T16" fmla="*/ 26 w 27"/>
              <a:gd name="T17" fmla="*/ 18 h 41"/>
              <a:gd name="T18" fmla="*/ 14 w 27"/>
              <a:gd name="T19" fmla="*/ 7 h 41"/>
              <a:gd name="T20" fmla="*/ 7 w 27"/>
              <a:gd name="T21" fmla="*/ 13 h 41"/>
              <a:gd name="T22" fmla="*/ 14 w 27"/>
              <a:gd name="T23" fmla="*/ 20 h 41"/>
              <a:gd name="T24" fmla="*/ 20 w 27"/>
              <a:gd name="T25" fmla="*/ 13 h 41"/>
              <a:gd name="T26" fmla="*/ 14 w 27"/>
              <a:gd name="T2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1">
                <a:moveTo>
                  <a:pt x="26" y="18"/>
                </a:moveTo>
                <a:cubicBezTo>
                  <a:pt x="17" y="39"/>
                  <a:pt x="17" y="39"/>
                  <a:pt x="17" y="39"/>
                </a:cubicBezTo>
                <a:cubicBezTo>
                  <a:pt x="16" y="40"/>
                  <a:pt x="15" y="41"/>
                  <a:pt x="14" y="41"/>
                </a:cubicBezTo>
                <a:cubicBezTo>
                  <a:pt x="12" y="41"/>
                  <a:pt x="11" y="40"/>
                  <a:pt x="10" y="39"/>
                </a:cubicBezTo>
                <a:cubicBezTo>
                  <a:pt x="1" y="18"/>
                  <a:pt x="1" y="18"/>
                  <a:pt x="1" y="18"/>
                </a:cubicBezTo>
                <a:cubicBezTo>
                  <a:pt x="0" y="17"/>
                  <a:pt x="0" y="15"/>
                  <a:pt x="0" y="13"/>
                </a:cubicBezTo>
                <a:cubicBezTo>
                  <a:pt x="0" y="6"/>
                  <a:pt x="6" y="0"/>
                  <a:pt x="14" y="0"/>
                </a:cubicBezTo>
                <a:cubicBezTo>
                  <a:pt x="21" y="0"/>
                  <a:pt x="27" y="6"/>
                  <a:pt x="27" y="13"/>
                </a:cubicBezTo>
                <a:cubicBezTo>
                  <a:pt x="27" y="15"/>
                  <a:pt x="27" y="17"/>
                  <a:pt x="26" y="18"/>
                </a:cubicBezTo>
                <a:close/>
                <a:moveTo>
                  <a:pt x="14" y="7"/>
                </a:moveTo>
                <a:cubicBezTo>
                  <a:pt x="10" y="7"/>
                  <a:pt x="7" y="10"/>
                  <a:pt x="7" y="13"/>
                </a:cubicBezTo>
                <a:cubicBezTo>
                  <a:pt x="7" y="17"/>
                  <a:pt x="10" y="20"/>
                  <a:pt x="14" y="20"/>
                </a:cubicBezTo>
                <a:cubicBezTo>
                  <a:pt x="17" y="20"/>
                  <a:pt x="20" y="17"/>
                  <a:pt x="20" y="13"/>
                </a:cubicBezTo>
                <a:cubicBezTo>
                  <a:pt x="20" y="10"/>
                  <a:pt x="17" y="7"/>
                  <a:pt x="14"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稻壳儿小白白(http://dwz.cn/Wu2UP)"/>
          <p:cNvSpPr/>
          <p:nvPr/>
        </p:nvSpPr>
        <p:spPr bwMode="auto">
          <a:xfrm>
            <a:off x="2512724" y="4306584"/>
            <a:ext cx="323850" cy="233362"/>
          </a:xfrm>
          <a:custGeom>
            <a:avLst/>
            <a:gdLst>
              <a:gd name="T0" fmla="*/ 42 w 47"/>
              <a:gd name="T1" fmla="*/ 34 h 34"/>
              <a:gd name="T2" fmla="*/ 33 w 47"/>
              <a:gd name="T3" fmla="*/ 34 h 34"/>
              <a:gd name="T4" fmla="*/ 38 w 47"/>
              <a:gd name="T5" fmla="*/ 12 h 34"/>
              <a:gd name="T6" fmla="*/ 37 w 47"/>
              <a:gd name="T7" fmla="*/ 9 h 34"/>
              <a:gd name="T8" fmla="*/ 35 w 47"/>
              <a:gd name="T9" fmla="*/ 8 h 34"/>
              <a:gd name="T10" fmla="*/ 31 w 47"/>
              <a:gd name="T11" fmla="*/ 8 h 34"/>
              <a:gd name="T12" fmla="*/ 25 w 47"/>
              <a:gd name="T13" fmla="*/ 34 h 34"/>
              <a:gd name="T14" fmla="*/ 16 w 47"/>
              <a:gd name="T15" fmla="*/ 34 h 34"/>
              <a:gd name="T16" fmla="*/ 22 w 47"/>
              <a:gd name="T17" fmla="*/ 8 h 34"/>
              <a:gd name="T18" fmla="*/ 14 w 47"/>
              <a:gd name="T19" fmla="*/ 8 h 34"/>
              <a:gd name="T20" fmla="*/ 8 w 47"/>
              <a:gd name="T21" fmla="*/ 34 h 34"/>
              <a:gd name="T22" fmla="*/ 0 w 47"/>
              <a:gd name="T23" fmla="*/ 34 h 34"/>
              <a:gd name="T24" fmla="*/ 5 w 47"/>
              <a:gd name="T25" fmla="*/ 8 h 34"/>
              <a:gd name="T26" fmla="*/ 1 w 47"/>
              <a:gd name="T27" fmla="*/ 0 h 34"/>
              <a:gd name="T28" fmla="*/ 35 w 47"/>
              <a:gd name="T29" fmla="*/ 0 h 34"/>
              <a:gd name="T30" fmla="*/ 44 w 47"/>
              <a:gd name="T31" fmla="*/ 4 h 34"/>
              <a:gd name="T32" fmla="*/ 46 w 47"/>
              <a:gd name="T33" fmla="*/ 14 h 34"/>
              <a:gd name="T34" fmla="*/ 42 w 4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4">
                <a:moveTo>
                  <a:pt x="42" y="34"/>
                </a:moveTo>
                <a:cubicBezTo>
                  <a:pt x="33" y="34"/>
                  <a:pt x="33" y="34"/>
                  <a:pt x="33" y="34"/>
                </a:cubicBezTo>
                <a:cubicBezTo>
                  <a:pt x="38" y="12"/>
                  <a:pt x="38" y="12"/>
                  <a:pt x="38" y="12"/>
                </a:cubicBezTo>
                <a:cubicBezTo>
                  <a:pt x="38" y="11"/>
                  <a:pt x="38" y="10"/>
                  <a:pt x="37" y="9"/>
                </a:cubicBezTo>
                <a:cubicBezTo>
                  <a:pt x="37" y="9"/>
                  <a:pt x="36" y="8"/>
                  <a:pt x="35" y="8"/>
                </a:cubicBezTo>
                <a:cubicBezTo>
                  <a:pt x="31" y="8"/>
                  <a:pt x="31" y="8"/>
                  <a:pt x="31" y="8"/>
                </a:cubicBezTo>
                <a:cubicBezTo>
                  <a:pt x="25" y="34"/>
                  <a:pt x="25" y="34"/>
                  <a:pt x="25" y="34"/>
                </a:cubicBezTo>
                <a:cubicBezTo>
                  <a:pt x="16" y="34"/>
                  <a:pt x="16" y="34"/>
                  <a:pt x="16" y="34"/>
                </a:cubicBezTo>
                <a:cubicBezTo>
                  <a:pt x="22" y="8"/>
                  <a:pt x="22" y="8"/>
                  <a:pt x="22" y="8"/>
                </a:cubicBezTo>
                <a:cubicBezTo>
                  <a:pt x="14" y="8"/>
                  <a:pt x="14" y="8"/>
                  <a:pt x="14" y="8"/>
                </a:cubicBezTo>
                <a:cubicBezTo>
                  <a:pt x="8" y="34"/>
                  <a:pt x="8" y="34"/>
                  <a:pt x="8" y="34"/>
                </a:cubicBezTo>
                <a:cubicBezTo>
                  <a:pt x="0" y="34"/>
                  <a:pt x="0" y="34"/>
                  <a:pt x="0" y="34"/>
                </a:cubicBezTo>
                <a:cubicBezTo>
                  <a:pt x="5" y="8"/>
                  <a:pt x="5" y="8"/>
                  <a:pt x="5" y="8"/>
                </a:cubicBezTo>
                <a:cubicBezTo>
                  <a:pt x="1" y="0"/>
                  <a:pt x="1" y="0"/>
                  <a:pt x="1" y="0"/>
                </a:cubicBezTo>
                <a:cubicBezTo>
                  <a:pt x="35" y="0"/>
                  <a:pt x="35" y="0"/>
                  <a:pt x="35" y="0"/>
                </a:cubicBezTo>
                <a:cubicBezTo>
                  <a:pt x="39" y="0"/>
                  <a:pt x="42" y="1"/>
                  <a:pt x="44" y="4"/>
                </a:cubicBezTo>
                <a:cubicBezTo>
                  <a:pt x="46" y="6"/>
                  <a:pt x="47" y="10"/>
                  <a:pt x="46" y="14"/>
                </a:cubicBezTo>
                <a:lnTo>
                  <a:pt x="42"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1" name="稻壳儿小白白(http://dwz.cn/Wu2UP)"/>
          <p:cNvSpPr>
            <a:spLocks noEditPoints="1"/>
          </p:cNvSpPr>
          <p:nvPr/>
        </p:nvSpPr>
        <p:spPr bwMode="auto">
          <a:xfrm>
            <a:off x="2512724" y="4790771"/>
            <a:ext cx="333375" cy="284163"/>
          </a:xfrm>
          <a:custGeom>
            <a:avLst/>
            <a:gdLst>
              <a:gd name="T0" fmla="*/ 6 w 48"/>
              <a:gd name="T1" fmla="*/ 41 h 41"/>
              <a:gd name="T2" fmla="*/ 6 w 48"/>
              <a:gd name="T3" fmla="*/ 41 h 41"/>
              <a:gd name="T4" fmla="*/ 0 w 48"/>
              <a:gd name="T5" fmla="*/ 35 h 41"/>
              <a:gd name="T6" fmla="*/ 0 w 48"/>
              <a:gd name="T7" fmla="*/ 13 h 41"/>
              <a:gd name="T8" fmla="*/ 6 w 48"/>
              <a:gd name="T9" fmla="*/ 7 h 41"/>
              <a:gd name="T10" fmla="*/ 6 w 48"/>
              <a:gd name="T11" fmla="*/ 7 h 41"/>
              <a:gd name="T12" fmla="*/ 6 w 48"/>
              <a:gd name="T13" fmla="*/ 41 h 41"/>
              <a:gd name="T14" fmla="*/ 38 w 48"/>
              <a:gd name="T15" fmla="*/ 41 h 41"/>
              <a:gd name="T16" fmla="*/ 9 w 48"/>
              <a:gd name="T17" fmla="*/ 41 h 41"/>
              <a:gd name="T18" fmla="*/ 9 w 48"/>
              <a:gd name="T19" fmla="*/ 7 h 41"/>
              <a:gd name="T20" fmla="*/ 13 w 48"/>
              <a:gd name="T21" fmla="*/ 7 h 41"/>
              <a:gd name="T22" fmla="*/ 13 w 48"/>
              <a:gd name="T23" fmla="*/ 2 h 41"/>
              <a:gd name="T24" fmla="*/ 16 w 48"/>
              <a:gd name="T25" fmla="*/ 0 h 41"/>
              <a:gd name="T26" fmla="*/ 31 w 48"/>
              <a:gd name="T27" fmla="*/ 0 h 41"/>
              <a:gd name="T28" fmla="*/ 34 w 48"/>
              <a:gd name="T29" fmla="*/ 2 h 41"/>
              <a:gd name="T30" fmla="*/ 34 w 48"/>
              <a:gd name="T31" fmla="*/ 7 h 41"/>
              <a:gd name="T32" fmla="*/ 38 w 48"/>
              <a:gd name="T33" fmla="*/ 7 h 41"/>
              <a:gd name="T34" fmla="*/ 38 w 48"/>
              <a:gd name="T35" fmla="*/ 41 h 41"/>
              <a:gd name="T36" fmla="*/ 34 w 48"/>
              <a:gd name="T37" fmla="*/ 21 h 41"/>
              <a:gd name="T38" fmla="*/ 33 w 48"/>
              <a:gd name="T39" fmla="*/ 20 h 41"/>
              <a:gd name="T40" fmla="*/ 27 w 48"/>
              <a:gd name="T41" fmla="*/ 20 h 41"/>
              <a:gd name="T42" fmla="*/ 27 w 48"/>
              <a:gd name="T43" fmla="*/ 14 h 41"/>
              <a:gd name="T44" fmla="*/ 26 w 48"/>
              <a:gd name="T45" fmla="*/ 14 h 41"/>
              <a:gd name="T46" fmla="*/ 21 w 48"/>
              <a:gd name="T47" fmla="*/ 14 h 41"/>
              <a:gd name="T48" fmla="*/ 20 w 48"/>
              <a:gd name="T49" fmla="*/ 14 h 41"/>
              <a:gd name="T50" fmla="*/ 20 w 48"/>
              <a:gd name="T51" fmla="*/ 20 h 41"/>
              <a:gd name="T52" fmla="*/ 14 w 48"/>
              <a:gd name="T53" fmla="*/ 20 h 41"/>
              <a:gd name="T54" fmla="*/ 13 w 48"/>
              <a:gd name="T55" fmla="*/ 21 h 41"/>
              <a:gd name="T56" fmla="*/ 13 w 48"/>
              <a:gd name="T57" fmla="*/ 26 h 41"/>
              <a:gd name="T58" fmla="*/ 14 w 48"/>
              <a:gd name="T59" fmla="*/ 27 h 41"/>
              <a:gd name="T60" fmla="*/ 20 w 48"/>
              <a:gd name="T61" fmla="*/ 27 h 41"/>
              <a:gd name="T62" fmla="*/ 20 w 48"/>
              <a:gd name="T63" fmla="*/ 33 h 41"/>
              <a:gd name="T64" fmla="*/ 21 w 48"/>
              <a:gd name="T65" fmla="*/ 34 h 41"/>
              <a:gd name="T66" fmla="*/ 26 w 48"/>
              <a:gd name="T67" fmla="*/ 34 h 41"/>
              <a:gd name="T68" fmla="*/ 27 w 48"/>
              <a:gd name="T69" fmla="*/ 33 h 41"/>
              <a:gd name="T70" fmla="*/ 27 w 48"/>
              <a:gd name="T71" fmla="*/ 27 h 41"/>
              <a:gd name="T72" fmla="*/ 33 w 48"/>
              <a:gd name="T73" fmla="*/ 27 h 41"/>
              <a:gd name="T74" fmla="*/ 34 w 48"/>
              <a:gd name="T75" fmla="*/ 26 h 41"/>
              <a:gd name="T76" fmla="*/ 34 w 48"/>
              <a:gd name="T77" fmla="*/ 21 h 41"/>
              <a:gd name="T78" fmla="*/ 30 w 48"/>
              <a:gd name="T79" fmla="*/ 7 h 41"/>
              <a:gd name="T80" fmla="*/ 30 w 48"/>
              <a:gd name="T81" fmla="*/ 3 h 41"/>
              <a:gd name="T82" fmla="*/ 17 w 48"/>
              <a:gd name="T83" fmla="*/ 3 h 41"/>
              <a:gd name="T84" fmla="*/ 17 w 48"/>
              <a:gd name="T85" fmla="*/ 7 h 41"/>
              <a:gd name="T86" fmla="*/ 30 w 48"/>
              <a:gd name="T87" fmla="*/ 7 h 41"/>
              <a:gd name="T88" fmla="*/ 48 w 48"/>
              <a:gd name="T89" fmla="*/ 35 h 41"/>
              <a:gd name="T90" fmla="*/ 42 w 48"/>
              <a:gd name="T91" fmla="*/ 41 h 41"/>
              <a:gd name="T92" fmla="*/ 41 w 48"/>
              <a:gd name="T93" fmla="*/ 41 h 41"/>
              <a:gd name="T94" fmla="*/ 41 w 48"/>
              <a:gd name="T95" fmla="*/ 7 h 41"/>
              <a:gd name="T96" fmla="*/ 42 w 48"/>
              <a:gd name="T97" fmla="*/ 7 h 41"/>
              <a:gd name="T98" fmla="*/ 48 w 48"/>
              <a:gd name="T99" fmla="*/ 13 h 41"/>
              <a:gd name="T100" fmla="*/ 48 w 48"/>
              <a:gd name="T10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6" y="41"/>
                </a:moveTo>
                <a:cubicBezTo>
                  <a:pt x="6" y="41"/>
                  <a:pt x="6" y="41"/>
                  <a:pt x="6" y="41"/>
                </a:cubicBezTo>
                <a:cubicBezTo>
                  <a:pt x="2" y="41"/>
                  <a:pt x="0" y="38"/>
                  <a:pt x="0" y="35"/>
                </a:cubicBezTo>
                <a:cubicBezTo>
                  <a:pt x="0" y="13"/>
                  <a:pt x="0" y="13"/>
                  <a:pt x="0" y="13"/>
                </a:cubicBezTo>
                <a:cubicBezTo>
                  <a:pt x="0" y="9"/>
                  <a:pt x="2" y="7"/>
                  <a:pt x="6" y="7"/>
                </a:cubicBezTo>
                <a:cubicBezTo>
                  <a:pt x="6" y="7"/>
                  <a:pt x="6" y="7"/>
                  <a:pt x="6" y="7"/>
                </a:cubicBezTo>
                <a:lnTo>
                  <a:pt x="6" y="41"/>
                </a:lnTo>
                <a:close/>
                <a:moveTo>
                  <a:pt x="38" y="41"/>
                </a:moveTo>
                <a:cubicBezTo>
                  <a:pt x="9" y="41"/>
                  <a:pt x="9" y="41"/>
                  <a:pt x="9" y="41"/>
                </a:cubicBezTo>
                <a:cubicBezTo>
                  <a:pt x="9" y="7"/>
                  <a:pt x="9" y="7"/>
                  <a:pt x="9" y="7"/>
                </a:cubicBezTo>
                <a:cubicBezTo>
                  <a:pt x="13" y="7"/>
                  <a:pt x="13" y="7"/>
                  <a:pt x="13" y="7"/>
                </a:cubicBezTo>
                <a:cubicBezTo>
                  <a:pt x="13" y="2"/>
                  <a:pt x="13" y="2"/>
                  <a:pt x="13" y="2"/>
                </a:cubicBezTo>
                <a:cubicBezTo>
                  <a:pt x="13" y="1"/>
                  <a:pt x="14" y="0"/>
                  <a:pt x="16" y="0"/>
                </a:cubicBezTo>
                <a:cubicBezTo>
                  <a:pt x="31" y="0"/>
                  <a:pt x="31" y="0"/>
                  <a:pt x="31" y="0"/>
                </a:cubicBezTo>
                <a:cubicBezTo>
                  <a:pt x="33" y="0"/>
                  <a:pt x="34" y="1"/>
                  <a:pt x="34" y="2"/>
                </a:cubicBezTo>
                <a:cubicBezTo>
                  <a:pt x="34" y="7"/>
                  <a:pt x="34" y="7"/>
                  <a:pt x="34" y="7"/>
                </a:cubicBezTo>
                <a:cubicBezTo>
                  <a:pt x="38" y="7"/>
                  <a:pt x="38" y="7"/>
                  <a:pt x="38" y="7"/>
                </a:cubicBezTo>
                <a:lnTo>
                  <a:pt x="38" y="41"/>
                </a:lnTo>
                <a:close/>
                <a:moveTo>
                  <a:pt x="34" y="21"/>
                </a:moveTo>
                <a:cubicBezTo>
                  <a:pt x="34" y="21"/>
                  <a:pt x="33" y="20"/>
                  <a:pt x="33" y="20"/>
                </a:cubicBezTo>
                <a:cubicBezTo>
                  <a:pt x="27" y="20"/>
                  <a:pt x="27" y="20"/>
                  <a:pt x="27" y="20"/>
                </a:cubicBezTo>
                <a:cubicBezTo>
                  <a:pt x="27" y="14"/>
                  <a:pt x="27" y="14"/>
                  <a:pt x="27" y="14"/>
                </a:cubicBezTo>
                <a:cubicBezTo>
                  <a:pt x="27" y="14"/>
                  <a:pt x="27" y="14"/>
                  <a:pt x="26" y="14"/>
                </a:cubicBezTo>
                <a:cubicBezTo>
                  <a:pt x="21" y="14"/>
                  <a:pt x="21" y="14"/>
                  <a:pt x="21" y="14"/>
                </a:cubicBezTo>
                <a:cubicBezTo>
                  <a:pt x="20" y="14"/>
                  <a:pt x="20" y="14"/>
                  <a:pt x="20" y="14"/>
                </a:cubicBezTo>
                <a:cubicBezTo>
                  <a:pt x="20" y="20"/>
                  <a:pt x="20" y="20"/>
                  <a:pt x="20" y="20"/>
                </a:cubicBezTo>
                <a:cubicBezTo>
                  <a:pt x="14" y="20"/>
                  <a:pt x="14" y="20"/>
                  <a:pt x="14" y="20"/>
                </a:cubicBezTo>
                <a:cubicBezTo>
                  <a:pt x="14" y="20"/>
                  <a:pt x="13" y="21"/>
                  <a:pt x="13" y="21"/>
                </a:cubicBezTo>
                <a:cubicBezTo>
                  <a:pt x="13" y="26"/>
                  <a:pt x="13" y="26"/>
                  <a:pt x="13" y="26"/>
                </a:cubicBezTo>
                <a:cubicBezTo>
                  <a:pt x="13" y="27"/>
                  <a:pt x="14" y="27"/>
                  <a:pt x="14" y="27"/>
                </a:cubicBezTo>
                <a:cubicBezTo>
                  <a:pt x="20" y="27"/>
                  <a:pt x="20" y="27"/>
                  <a:pt x="20" y="27"/>
                </a:cubicBezTo>
                <a:cubicBezTo>
                  <a:pt x="20" y="33"/>
                  <a:pt x="20" y="33"/>
                  <a:pt x="20" y="33"/>
                </a:cubicBezTo>
                <a:cubicBezTo>
                  <a:pt x="20" y="34"/>
                  <a:pt x="20" y="34"/>
                  <a:pt x="21" y="34"/>
                </a:cubicBezTo>
                <a:cubicBezTo>
                  <a:pt x="26" y="34"/>
                  <a:pt x="26" y="34"/>
                  <a:pt x="26" y="34"/>
                </a:cubicBezTo>
                <a:cubicBezTo>
                  <a:pt x="27" y="34"/>
                  <a:pt x="27" y="34"/>
                  <a:pt x="27" y="33"/>
                </a:cubicBezTo>
                <a:cubicBezTo>
                  <a:pt x="27" y="27"/>
                  <a:pt x="27" y="27"/>
                  <a:pt x="27" y="27"/>
                </a:cubicBezTo>
                <a:cubicBezTo>
                  <a:pt x="33" y="27"/>
                  <a:pt x="33" y="27"/>
                  <a:pt x="33" y="27"/>
                </a:cubicBezTo>
                <a:cubicBezTo>
                  <a:pt x="33" y="27"/>
                  <a:pt x="34" y="27"/>
                  <a:pt x="34" y="26"/>
                </a:cubicBezTo>
                <a:lnTo>
                  <a:pt x="34" y="21"/>
                </a:lnTo>
                <a:close/>
                <a:moveTo>
                  <a:pt x="30" y="7"/>
                </a:moveTo>
                <a:cubicBezTo>
                  <a:pt x="30" y="3"/>
                  <a:pt x="30" y="3"/>
                  <a:pt x="30" y="3"/>
                </a:cubicBezTo>
                <a:cubicBezTo>
                  <a:pt x="17" y="3"/>
                  <a:pt x="17" y="3"/>
                  <a:pt x="17" y="3"/>
                </a:cubicBezTo>
                <a:cubicBezTo>
                  <a:pt x="17" y="7"/>
                  <a:pt x="17" y="7"/>
                  <a:pt x="17" y="7"/>
                </a:cubicBezTo>
                <a:lnTo>
                  <a:pt x="30" y="7"/>
                </a:lnTo>
                <a:close/>
                <a:moveTo>
                  <a:pt x="48" y="35"/>
                </a:moveTo>
                <a:cubicBezTo>
                  <a:pt x="48" y="38"/>
                  <a:pt x="45" y="41"/>
                  <a:pt x="42" y="41"/>
                </a:cubicBezTo>
                <a:cubicBezTo>
                  <a:pt x="41" y="41"/>
                  <a:pt x="41" y="41"/>
                  <a:pt x="41" y="41"/>
                </a:cubicBezTo>
                <a:cubicBezTo>
                  <a:pt x="41" y="7"/>
                  <a:pt x="41" y="7"/>
                  <a:pt x="41" y="7"/>
                </a:cubicBezTo>
                <a:cubicBezTo>
                  <a:pt x="42" y="7"/>
                  <a:pt x="42" y="7"/>
                  <a:pt x="42" y="7"/>
                </a:cubicBezTo>
                <a:cubicBezTo>
                  <a:pt x="45" y="7"/>
                  <a:pt x="48" y="9"/>
                  <a:pt x="48" y="13"/>
                </a:cubicBezTo>
                <a:lnTo>
                  <a:pt x="48"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2" name="稻壳儿小白白(http://dwz.cn/Wu2UP)"/>
          <p:cNvSpPr>
            <a:spLocks noEditPoints="1"/>
          </p:cNvSpPr>
          <p:nvPr/>
        </p:nvSpPr>
        <p:spPr bwMode="auto">
          <a:xfrm>
            <a:off x="2533362" y="5295596"/>
            <a:ext cx="282575" cy="288925"/>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21 w 41"/>
              <a:gd name="T11" fmla="*/ 4 h 42"/>
              <a:gd name="T12" fmla="*/ 3 w 41"/>
              <a:gd name="T13" fmla="*/ 21 h 42"/>
              <a:gd name="T14" fmla="*/ 21 w 41"/>
              <a:gd name="T15" fmla="*/ 38 h 42"/>
              <a:gd name="T16" fmla="*/ 38 w 41"/>
              <a:gd name="T17" fmla="*/ 21 h 42"/>
              <a:gd name="T18" fmla="*/ 21 w 41"/>
              <a:gd name="T19" fmla="*/ 4 h 42"/>
              <a:gd name="T20" fmla="*/ 14 w 41"/>
              <a:gd name="T21" fmla="*/ 18 h 42"/>
              <a:gd name="T22" fmla="*/ 10 w 41"/>
              <a:gd name="T23" fmla="*/ 14 h 42"/>
              <a:gd name="T24" fmla="*/ 14 w 41"/>
              <a:gd name="T25" fmla="*/ 11 h 42"/>
              <a:gd name="T26" fmla="*/ 17 w 41"/>
              <a:gd name="T27" fmla="*/ 14 h 42"/>
              <a:gd name="T28" fmla="*/ 14 w 41"/>
              <a:gd name="T29" fmla="*/ 18 h 42"/>
              <a:gd name="T30" fmla="*/ 29 w 41"/>
              <a:gd name="T31" fmla="*/ 28 h 42"/>
              <a:gd name="T32" fmla="*/ 12 w 41"/>
              <a:gd name="T33" fmla="*/ 28 h 42"/>
              <a:gd name="T34" fmla="*/ 10 w 41"/>
              <a:gd name="T35" fmla="*/ 26 h 42"/>
              <a:gd name="T36" fmla="*/ 12 w 41"/>
              <a:gd name="T37" fmla="*/ 24 h 42"/>
              <a:gd name="T38" fmla="*/ 29 w 41"/>
              <a:gd name="T39" fmla="*/ 24 h 42"/>
              <a:gd name="T40" fmla="*/ 31 w 41"/>
              <a:gd name="T41" fmla="*/ 26 h 42"/>
              <a:gd name="T42" fmla="*/ 29 w 41"/>
              <a:gd name="T43" fmla="*/ 28 h 42"/>
              <a:gd name="T44" fmla="*/ 27 w 41"/>
              <a:gd name="T45" fmla="*/ 18 h 42"/>
              <a:gd name="T46" fmla="*/ 24 w 41"/>
              <a:gd name="T47" fmla="*/ 14 h 42"/>
              <a:gd name="T48" fmla="*/ 27 w 41"/>
              <a:gd name="T49" fmla="*/ 11 h 42"/>
              <a:gd name="T50" fmla="*/ 31 w 41"/>
              <a:gd name="T51" fmla="*/ 14 h 42"/>
              <a:gd name="T52" fmla="*/ 27 w 41"/>
              <a:gd name="T5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21" y="4"/>
                </a:moveTo>
                <a:cubicBezTo>
                  <a:pt x="11" y="4"/>
                  <a:pt x="3" y="12"/>
                  <a:pt x="3" y="21"/>
                </a:cubicBezTo>
                <a:cubicBezTo>
                  <a:pt x="3" y="31"/>
                  <a:pt x="11" y="38"/>
                  <a:pt x="21" y="38"/>
                </a:cubicBezTo>
                <a:cubicBezTo>
                  <a:pt x="30" y="38"/>
                  <a:pt x="38" y="31"/>
                  <a:pt x="38" y="21"/>
                </a:cubicBezTo>
                <a:cubicBezTo>
                  <a:pt x="38" y="12"/>
                  <a:pt x="30" y="4"/>
                  <a:pt x="21" y="4"/>
                </a:cubicBezTo>
                <a:close/>
                <a:moveTo>
                  <a:pt x="14" y="18"/>
                </a:moveTo>
                <a:cubicBezTo>
                  <a:pt x="12" y="18"/>
                  <a:pt x="10" y="16"/>
                  <a:pt x="10" y="14"/>
                </a:cubicBezTo>
                <a:cubicBezTo>
                  <a:pt x="10" y="12"/>
                  <a:pt x="12" y="11"/>
                  <a:pt x="14" y="11"/>
                </a:cubicBezTo>
                <a:cubicBezTo>
                  <a:pt x="16" y="11"/>
                  <a:pt x="17" y="12"/>
                  <a:pt x="17" y="14"/>
                </a:cubicBezTo>
                <a:cubicBezTo>
                  <a:pt x="17" y="16"/>
                  <a:pt x="16" y="18"/>
                  <a:pt x="14" y="18"/>
                </a:cubicBezTo>
                <a:close/>
                <a:moveTo>
                  <a:pt x="29" y="28"/>
                </a:moveTo>
                <a:cubicBezTo>
                  <a:pt x="12" y="28"/>
                  <a:pt x="12" y="28"/>
                  <a:pt x="12" y="28"/>
                </a:cubicBezTo>
                <a:cubicBezTo>
                  <a:pt x="11" y="28"/>
                  <a:pt x="10" y="27"/>
                  <a:pt x="10" y="26"/>
                </a:cubicBezTo>
                <a:cubicBezTo>
                  <a:pt x="10" y="25"/>
                  <a:pt x="11" y="24"/>
                  <a:pt x="12" y="24"/>
                </a:cubicBezTo>
                <a:cubicBezTo>
                  <a:pt x="29" y="24"/>
                  <a:pt x="29" y="24"/>
                  <a:pt x="29" y="24"/>
                </a:cubicBezTo>
                <a:cubicBezTo>
                  <a:pt x="30" y="24"/>
                  <a:pt x="31" y="25"/>
                  <a:pt x="31" y="26"/>
                </a:cubicBezTo>
                <a:cubicBezTo>
                  <a:pt x="31" y="27"/>
                  <a:pt x="30" y="28"/>
                  <a:pt x="29" y="28"/>
                </a:cubicBezTo>
                <a:close/>
                <a:moveTo>
                  <a:pt x="27" y="18"/>
                </a:moveTo>
                <a:cubicBezTo>
                  <a:pt x="25" y="18"/>
                  <a:pt x="24" y="16"/>
                  <a:pt x="24" y="14"/>
                </a:cubicBezTo>
                <a:cubicBezTo>
                  <a:pt x="24" y="12"/>
                  <a:pt x="25" y="11"/>
                  <a:pt x="27" y="11"/>
                </a:cubicBezTo>
                <a:cubicBezTo>
                  <a:pt x="29" y="11"/>
                  <a:pt x="31" y="12"/>
                  <a:pt x="31" y="14"/>
                </a:cubicBezTo>
                <a:cubicBezTo>
                  <a:pt x="31" y="16"/>
                  <a:pt x="29" y="18"/>
                  <a:pt x="27"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3" name="稻壳儿小白白(http://dwz.cn/Wu2UP)"/>
          <p:cNvSpPr>
            <a:spLocks noEditPoints="1"/>
          </p:cNvSpPr>
          <p:nvPr/>
        </p:nvSpPr>
        <p:spPr bwMode="auto">
          <a:xfrm>
            <a:off x="2568287" y="5786134"/>
            <a:ext cx="212725" cy="303212"/>
          </a:xfrm>
          <a:custGeom>
            <a:avLst/>
            <a:gdLst>
              <a:gd name="T0" fmla="*/ 31 w 31"/>
              <a:gd name="T1" fmla="*/ 22 h 44"/>
              <a:gd name="T2" fmla="*/ 17 w 31"/>
              <a:gd name="T3" fmla="*/ 37 h 44"/>
              <a:gd name="T4" fmla="*/ 17 w 31"/>
              <a:gd name="T5" fmla="*/ 41 h 44"/>
              <a:gd name="T6" fmla="*/ 24 w 31"/>
              <a:gd name="T7" fmla="*/ 41 h 44"/>
              <a:gd name="T8" fmla="*/ 26 w 31"/>
              <a:gd name="T9" fmla="*/ 43 h 44"/>
              <a:gd name="T10" fmla="*/ 24 w 31"/>
              <a:gd name="T11" fmla="*/ 44 h 44"/>
              <a:gd name="T12" fmla="*/ 7 w 31"/>
              <a:gd name="T13" fmla="*/ 44 h 44"/>
              <a:gd name="T14" fmla="*/ 5 w 31"/>
              <a:gd name="T15" fmla="*/ 43 h 44"/>
              <a:gd name="T16" fmla="*/ 7 w 31"/>
              <a:gd name="T17" fmla="*/ 41 h 44"/>
              <a:gd name="T18" fmla="*/ 14 w 31"/>
              <a:gd name="T19" fmla="*/ 41 h 44"/>
              <a:gd name="T20" fmla="*/ 14 w 31"/>
              <a:gd name="T21" fmla="*/ 37 h 44"/>
              <a:gd name="T22" fmla="*/ 0 w 31"/>
              <a:gd name="T23" fmla="*/ 22 h 44"/>
              <a:gd name="T24" fmla="*/ 0 w 31"/>
              <a:gd name="T25" fmla="*/ 19 h 44"/>
              <a:gd name="T26" fmla="*/ 2 w 31"/>
              <a:gd name="T27" fmla="*/ 17 h 44"/>
              <a:gd name="T28" fmla="*/ 4 w 31"/>
              <a:gd name="T29" fmla="*/ 19 h 44"/>
              <a:gd name="T30" fmla="*/ 4 w 31"/>
              <a:gd name="T31" fmla="*/ 22 h 44"/>
              <a:gd name="T32" fmla="*/ 16 w 31"/>
              <a:gd name="T33" fmla="*/ 34 h 44"/>
              <a:gd name="T34" fmla="*/ 28 w 31"/>
              <a:gd name="T35" fmla="*/ 22 h 44"/>
              <a:gd name="T36" fmla="*/ 28 w 31"/>
              <a:gd name="T37" fmla="*/ 19 h 44"/>
              <a:gd name="T38" fmla="*/ 29 w 31"/>
              <a:gd name="T39" fmla="*/ 17 h 44"/>
              <a:gd name="T40" fmla="*/ 31 w 31"/>
              <a:gd name="T41" fmla="*/ 19 h 44"/>
              <a:gd name="T42" fmla="*/ 31 w 31"/>
              <a:gd name="T43" fmla="*/ 22 h 44"/>
              <a:gd name="T44" fmla="*/ 24 w 31"/>
              <a:gd name="T45" fmla="*/ 22 h 44"/>
              <a:gd name="T46" fmla="*/ 16 w 31"/>
              <a:gd name="T47" fmla="*/ 31 h 44"/>
              <a:gd name="T48" fmla="*/ 7 w 31"/>
              <a:gd name="T49" fmla="*/ 22 h 44"/>
              <a:gd name="T50" fmla="*/ 7 w 31"/>
              <a:gd name="T51" fmla="*/ 8 h 44"/>
              <a:gd name="T52" fmla="*/ 16 w 31"/>
              <a:gd name="T53" fmla="*/ 0 h 44"/>
              <a:gd name="T54" fmla="*/ 24 w 31"/>
              <a:gd name="T55" fmla="*/ 8 h 44"/>
              <a:gd name="T56" fmla="*/ 24 w 31"/>
              <a:gd name="T5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4">
                <a:moveTo>
                  <a:pt x="31" y="22"/>
                </a:moveTo>
                <a:cubicBezTo>
                  <a:pt x="31" y="30"/>
                  <a:pt x="25" y="36"/>
                  <a:pt x="17" y="37"/>
                </a:cubicBezTo>
                <a:cubicBezTo>
                  <a:pt x="17" y="41"/>
                  <a:pt x="17" y="41"/>
                  <a:pt x="17" y="41"/>
                </a:cubicBezTo>
                <a:cubicBezTo>
                  <a:pt x="24" y="41"/>
                  <a:pt x="24" y="41"/>
                  <a:pt x="24" y="41"/>
                </a:cubicBezTo>
                <a:cubicBezTo>
                  <a:pt x="25" y="41"/>
                  <a:pt x="26" y="42"/>
                  <a:pt x="26" y="43"/>
                </a:cubicBezTo>
                <a:cubicBezTo>
                  <a:pt x="26" y="43"/>
                  <a:pt x="25" y="44"/>
                  <a:pt x="24" y="44"/>
                </a:cubicBezTo>
                <a:cubicBezTo>
                  <a:pt x="7" y="44"/>
                  <a:pt x="7" y="44"/>
                  <a:pt x="7" y="44"/>
                </a:cubicBezTo>
                <a:cubicBezTo>
                  <a:pt x="6" y="44"/>
                  <a:pt x="5" y="43"/>
                  <a:pt x="5" y="43"/>
                </a:cubicBezTo>
                <a:cubicBezTo>
                  <a:pt x="5" y="42"/>
                  <a:pt x="6" y="41"/>
                  <a:pt x="7" y="41"/>
                </a:cubicBezTo>
                <a:cubicBezTo>
                  <a:pt x="14" y="41"/>
                  <a:pt x="14" y="41"/>
                  <a:pt x="14" y="41"/>
                </a:cubicBezTo>
                <a:cubicBezTo>
                  <a:pt x="14" y="37"/>
                  <a:pt x="14" y="37"/>
                  <a:pt x="14" y="37"/>
                </a:cubicBezTo>
                <a:cubicBezTo>
                  <a:pt x="6" y="36"/>
                  <a:pt x="0" y="30"/>
                  <a:pt x="0" y="22"/>
                </a:cubicBezTo>
                <a:cubicBezTo>
                  <a:pt x="0" y="19"/>
                  <a:pt x="0" y="19"/>
                  <a:pt x="0" y="19"/>
                </a:cubicBezTo>
                <a:cubicBezTo>
                  <a:pt x="0" y="18"/>
                  <a:pt x="1" y="17"/>
                  <a:pt x="2" y="17"/>
                </a:cubicBezTo>
                <a:cubicBezTo>
                  <a:pt x="3" y="17"/>
                  <a:pt x="4" y="18"/>
                  <a:pt x="4" y="19"/>
                </a:cubicBezTo>
                <a:cubicBezTo>
                  <a:pt x="4" y="22"/>
                  <a:pt x="4" y="22"/>
                  <a:pt x="4" y="22"/>
                </a:cubicBezTo>
                <a:cubicBezTo>
                  <a:pt x="4" y="29"/>
                  <a:pt x="9" y="34"/>
                  <a:pt x="16" y="34"/>
                </a:cubicBezTo>
                <a:cubicBezTo>
                  <a:pt x="22" y="34"/>
                  <a:pt x="28" y="29"/>
                  <a:pt x="28" y="22"/>
                </a:cubicBezTo>
                <a:cubicBezTo>
                  <a:pt x="28" y="19"/>
                  <a:pt x="28" y="19"/>
                  <a:pt x="28" y="19"/>
                </a:cubicBezTo>
                <a:cubicBezTo>
                  <a:pt x="28" y="18"/>
                  <a:pt x="28" y="17"/>
                  <a:pt x="29" y="17"/>
                </a:cubicBezTo>
                <a:cubicBezTo>
                  <a:pt x="30" y="17"/>
                  <a:pt x="31" y="18"/>
                  <a:pt x="31" y="19"/>
                </a:cubicBezTo>
                <a:lnTo>
                  <a:pt x="31" y="22"/>
                </a:lnTo>
                <a:close/>
                <a:moveTo>
                  <a:pt x="24" y="22"/>
                </a:moveTo>
                <a:cubicBezTo>
                  <a:pt x="24" y="27"/>
                  <a:pt x="20" y="31"/>
                  <a:pt x="16" y="31"/>
                </a:cubicBezTo>
                <a:cubicBezTo>
                  <a:pt x="11" y="31"/>
                  <a:pt x="7" y="27"/>
                  <a:pt x="7" y="22"/>
                </a:cubicBezTo>
                <a:cubicBezTo>
                  <a:pt x="7" y="8"/>
                  <a:pt x="7" y="8"/>
                  <a:pt x="7" y="8"/>
                </a:cubicBezTo>
                <a:cubicBezTo>
                  <a:pt x="7" y="4"/>
                  <a:pt x="11" y="0"/>
                  <a:pt x="16" y="0"/>
                </a:cubicBezTo>
                <a:cubicBezTo>
                  <a:pt x="20" y="0"/>
                  <a:pt x="24" y="4"/>
                  <a:pt x="24" y="8"/>
                </a:cubicBezTo>
                <a:lnTo>
                  <a:pt x="24"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5" name="稻壳儿小白白(http://dwz.cn/Wu2UP)"/>
          <p:cNvSpPr>
            <a:spLocks noEditPoints="1"/>
          </p:cNvSpPr>
          <p:nvPr/>
        </p:nvSpPr>
        <p:spPr bwMode="auto">
          <a:xfrm>
            <a:off x="3389024" y="1761821"/>
            <a:ext cx="293688" cy="234950"/>
          </a:xfrm>
          <a:custGeom>
            <a:avLst/>
            <a:gdLst>
              <a:gd name="T0" fmla="*/ 42 w 42"/>
              <a:gd name="T1" fmla="*/ 5 h 34"/>
              <a:gd name="T2" fmla="*/ 40 w 42"/>
              <a:gd name="T3" fmla="*/ 7 h 34"/>
              <a:gd name="T4" fmla="*/ 2 w 42"/>
              <a:gd name="T5" fmla="*/ 7 h 34"/>
              <a:gd name="T6" fmla="*/ 0 w 42"/>
              <a:gd name="T7" fmla="*/ 5 h 34"/>
              <a:gd name="T8" fmla="*/ 0 w 42"/>
              <a:gd name="T9" fmla="*/ 1 h 34"/>
              <a:gd name="T10" fmla="*/ 2 w 42"/>
              <a:gd name="T11" fmla="*/ 0 h 34"/>
              <a:gd name="T12" fmla="*/ 40 w 42"/>
              <a:gd name="T13" fmla="*/ 0 h 34"/>
              <a:gd name="T14" fmla="*/ 42 w 42"/>
              <a:gd name="T15" fmla="*/ 1 h 34"/>
              <a:gd name="T16" fmla="*/ 42 w 42"/>
              <a:gd name="T17" fmla="*/ 5 h 34"/>
              <a:gd name="T18" fmla="*/ 42 w 42"/>
              <a:gd name="T19" fmla="*/ 19 h 34"/>
              <a:gd name="T20" fmla="*/ 40 w 42"/>
              <a:gd name="T21" fmla="*/ 20 h 34"/>
              <a:gd name="T22" fmla="*/ 2 w 42"/>
              <a:gd name="T23" fmla="*/ 20 h 34"/>
              <a:gd name="T24" fmla="*/ 0 w 42"/>
              <a:gd name="T25" fmla="*/ 19 h 34"/>
              <a:gd name="T26" fmla="*/ 0 w 42"/>
              <a:gd name="T27" fmla="*/ 15 h 34"/>
              <a:gd name="T28" fmla="*/ 2 w 42"/>
              <a:gd name="T29" fmla="*/ 13 h 34"/>
              <a:gd name="T30" fmla="*/ 40 w 42"/>
              <a:gd name="T31" fmla="*/ 13 h 34"/>
              <a:gd name="T32" fmla="*/ 42 w 42"/>
              <a:gd name="T33" fmla="*/ 15 h 34"/>
              <a:gd name="T34" fmla="*/ 42 w 42"/>
              <a:gd name="T35" fmla="*/ 19 h 34"/>
              <a:gd name="T36" fmla="*/ 42 w 42"/>
              <a:gd name="T37" fmla="*/ 32 h 34"/>
              <a:gd name="T38" fmla="*/ 40 w 42"/>
              <a:gd name="T39" fmla="*/ 34 h 34"/>
              <a:gd name="T40" fmla="*/ 2 w 42"/>
              <a:gd name="T41" fmla="*/ 34 h 34"/>
              <a:gd name="T42" fmla="*/ 0 w 42"/>
              <a:gd name="T43" fmla="*/ 32 h 34"/>
              <a:gd name="T44" fmla="*/ 0 w 42"/>
              <a:gd name="T45" fmla="*/ 29 h 34"/>
              <a:gd name="T46" fmla="*/ 2 w 42"/>
              <a:gd name="T47" fmla="*/ 27 h 34"/>
              <a:gd name="T48" fmla="*/ 40 w 42"/>
              <a:gd name="T49" fmla="*/ 27 h 34"/>
              <a:gd name="T50" fmla="*/ 42 w 42"/>
              <a:gd name="T51" fmla="*/ 29 h 34"/>
              <a:gd name="T52" fmla="*/ 42 w 42"/>
              <a:gd name="T5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34">
                <a:moveTo>
                  <a:pt x="42" y="5"/>
                </a:moveTo>
                <a:cubicBezTo>
                  <a:pt x="42" y="6"/>
                  <a:pt x="41" y="7"/>
                  <a:pt x="40" y="7"/>
                </a:cubicBezTo>
                <a:cubicBezTo>
                  <a:pt x="2" y="7"/>
                  <a:pt x="2" y="7"/>
                  <a:pt x="2" y="7"/>
                </a:cubicBezTo>
                <a:cubicBezTo>
                  <a:pt x="1" y="7"/>
                  <a:pt x="0" y="6"/>
                  <a:pt x="0" y="5"/>
                </a:cubicBezTo>
                <a:cubicBezTo>
                  <a:pt x="0" y="1"/>
                  <a:pt x="0" y="1"/>
                  <a:pt x="0" y="1"/>
                </a:cubicBezTo>
                <a:cubicBezTo>
                  <a:pt x="0" y="0"/>
                  <a:pt x="1" y="0"/>
                  <a:pt x="2" y="0"/>
                </a:cubicBezTo>
                <a:cubicBezTo>
                  <a:pt x="40" y="0"/>
                  <a:pt x="40" y="0"/>
                  <a:pt x="40" y="0"/>
                </a:cubicBezTo>
                <a:cubicBezTo>
                  <a:pt x="41" y="0"/>
                  <a:pt x="42" y="0"/>
                  <a:pt x="42" y="1"/>
                </a:cubicBezTo>
                <a:lnTo>
                  <a:pt x="42" y="5"/>
                </a:lnTo>
                <a:close/>
                <a:moveTo>
                  <a:pt x="42" y="19"/>
                </a:moveTo>
                <a:cubicBezTo>
                  <a:pt x="42" y="20"/>
                  <a:pt x="41" y="20"/>
                  <a:pt x="40" y="20"/>
                </a:cubicBezTo>
                <a:cubicBezTo>
                  <a:pt x="2" y="20"/>
                  <a:pt x="2" y="20"/>
                  <a:pt x="2" y="20"/>
                </a:cubicBezTo>
                <a:cubicBezTo>
                  <a:pt x="1" y="20"/>
                  <a:pt x="0" y="20"/>
                  <a:pt x="0" y="19"/>
                </a:cubicBezTo>
                <a:cubicBezTo>
                  <a:pt x="0" y="15"/>
                  <a:pt x="0" y="15"/>
                  <a:pt x="0" y="15"/>
                </a:cubicBezTo>
                <a:cubicBezTo>
                  <a:pt x="0" y="14"/>
                  <a:pt x="1" y="13"/>
                  <a:pt x="2" y="13"/>
                </a:cubicBezTo>
                <a:cubicBezTo>
                  <a:pt x="40" y="13"/>
                  <a:pt x="40" y="13"/>
                  <a:pt x="40" y="13"/>
                </a:cubicBezTo>
                <a:cubicBezTo>
                  <a:pt x="41" y="13"/>
                  <a:pt x="42" y="14"/>
                  <a:pt x="42" y="15"/>
                </a:cubicBezTo>
                <a:lnTo>
                  <a:pt x="42" y="19"/>
                </a:lnTo>
                <a:close/>
                <a:moveTo>
                  <a:pt x="42" y="32"/>
                </a:moveTo>
                <a:cubicBezTo>
                  <a:pt x="42" y="33"/>
                  <a:pt x="41" y="34"/>
                  <a:pt x="40" y="34"/>
                </a:cubicBezTo>
                <a:cubicBezTo>
                  <a:pt x="2" y="34"/>
                  <a:pt x="2" y="34"/>
                  <a:pt x="2" y="34"/>
                </a:cubicBezTo>
                <a:cubicBezTo>
                  <a:pt x="1" y="34"/>
                  <a:pt x="0" y="33"/>
                  <a:pt x="0" y="32"/>
                </a:cubicBezTo>
                <a:cubicBezTo>
                  <a:pt x="0" y="29"/>
                  <a:pt x="0" y="29"/>
                  <a:pt x="0" y="29"/>
                </a:cubicBezTo>
                <a:cubicBezTo>
                  <a:pt x="0" y="28"/>
                  <a:pt x="1" y="27"/>
                  <a:pt x="2" y="27"/>
                </a:cubicBezTo>
                <a:cubicBezTo>
                  <a:pt x="40" y="27"/>
                  <a:pt x="40" y="27"/>
                  <a:pt x="40" y="27"/>
                </a:cubicBezTo>
                <a:cubicBezTo>
                  <a:pt x="41" y="27"/>
                  <a:pt x="42" y="28"/>
                  <a:pt x="42" y="29"/>
                </a:cubicBezTo>
                <a:lnTo>
                  <a:pt x="42"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6" name="稻壳儿小白白(http://dwz.cn/Wu2UP)"/>
          <p:cNvSpPr>
            <a:spLocks noEditPoints="1"/>
          </p:cNvSpPr>
          <p:nvPr/>
        </p:nvSpPr>
        <p:spPr bwMode="auto">
          <a:xfrm>
            <a:off x="3369974" y="2217434"/>
            <a:ext cx="333375" cy="312737"/>
          </a:xfrm>
          <a:custGeom>
            <a:avLst/>
            <a:gdLst>
              <a:gd name="T0" fmla="*/ 29 w 48"/>
              <a:gd name="T1" fmla="*/ 42 h 45"/>
              <a:gd name="T2" fmla="*/ 22 w 48"/>
              <a:gd name="T3" fmla="*/ 45 h 45"/>
              <a:gd name="T4" fmla="*/ 0 w 48"/>
              <a:gd name="T5" fmla="*/ 29 h 45"/>
              <a:gd name="T6" fmla="*/ 21 w 48"/>
              <a:gd name="T7" fmla="*/ 14 h 45"/>
              <a:gd name="T8" fmla="*/ 21 w 48"/>
              <a:gd name="T9" fmla="*/ 19 h 45"/>
              <a:gd name="T10" fmla="*/ 7 w 48"/>
              <a:gd name="T11" fmla="*/ 29 h 45"/>
              <a:gd name="T12" fmla="*/ 22 w 48"/>
              <a:gd name="T13" fmla="*/ 40 h 45"/>
              <a:gd name="T14" fmla="*/ 22 w 48"/>
              <a:gd name="T15" fmla="*/ 4 h 45"/>
              <a:gd name="T16" fmla="*/ 29 w 48"/>
              <a:gd name="T17" fmla="*/ 0 h 45"/>
              <a:gd name="T18" fmla="*/ 29 w 48"/>
              <a:gd name="T19" fmla="*/ 42 h 45"/>
              <a:gd name="T20" fmla="*/ 48 w 48"/>
              <a:gd name="T21" fmla="*/ 26 h 45"/>
              <a:gd name="T22" fmla="*/ 34 w 48"/>
              <a:gd name="T23" fmla="*/ 23 h 45"/>
              <a:gd name="T24" fmla="*/ 38 w 48"/>
              <a:gd name="T25" fmla="*/ 21 h 45"/>
              <a:gd name="T26" fmla="*/ 30 w 48"/>
              <a:gd name="T27" fmla="*/ 19 h 45"/>
              <a:gd name="T28" fmla="*/ 30 w 48"/>
              <a:gd name="T29" fmla="*/ 14 h 45"/>
              <a:gd name="T30" fmla="*/ 43 w 48"/>
              <a:gd name="T31" fmla="*/ 18 h 45"/>
              <a:gd name="T32" fmla="*/ 47 w 48"/>
              <a:gd name="T33" fmla="*/ 16 h 45"/>
              <a:gd name="T34" fmla="*/ 48 w 48"/>
              <a:gd name="T35"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5">
                <a:moveTo>
                  <a:pt x="29" y="42"/>
                </a:moveTo>
                <a:cubicBezTo>
                  <a:pt x="22" y="45"/>
                  <a:pt x="22" y="45"/>
                  <a:pt x="22" y="45"/>
                </a:cubicBezTo>
                <a:cubicBezTo>
                  <a:pt x="10" y="44"/>
                  <a:pt x="0" y="37"/>
                  <a:pt x="0" y="29"/>
                </a:cubicBezTo>
                <a:cubicBezTo>
                  <a:pt x="0" y="22"/>
                  <a:pt x="9" y="15"/>
                  <a:pt x="21" y="14"/>
                </a:cubicBezTo>
                <a:cubicBezTo>
                  <a:pt x="21" y="19"/>
                  <a:pt x="21" y="19"/>
                  <a:pt x="21" y="19"/>
                </a:cubicBezTo>
                <a:cubicBezTo>
                  <a:pt x="13" y="20"/>
                  <a:pt x="7" y="24"/>
                  <a:pt x="7" y="29"/>
                </a:cubicBezTo>
                <a:cubicBezTo>
                  <a:pt x="7" y="35"/>
                  <a:pt x="14" y="39"/>
                  <a:pt x="22" y="40"/>
                </a:cubicBezTo>
                <a:cubicBezTo>
                  <a:pt x="22" y="4"/>
                  <a:pt x="22" y="4"/>
                  <a:pt x="22" y="4"/>
                </a:cubicBezTo>
                <a:cubicBezTo>
                  <a:pt x="29" y="0"/>
                  <a:pt x="29" y="0"/>
                  <a:pt x="29" y="0"/>
                </a:cubicBezTo>
                <a:lnTo>
                  <a:pt x="29" y="42"/>
                </a:lnTo>
                <a:close/>
                <a:moveTo>
                  <a:pt x="48" y="26"/>
                </a:moveTo>
                <a:cubicBezTo>
                  <a:pt x="34" y="23"/>
                  <a:pt x="34" y="23"/>
                  <a:pt x="34" y="23"/>
                </a:cubicBezTo>
                <a:cubicBezTo>
                  <a:pt x="38" y="21"/>
                  <a:pt x="38" y="21"/>
                  <a:pt x="38" y="21"/>
                </a:cubicBezTo>
                <a:cubicBezTo>
                  <a:pt x="36" y="20"/>
                  <a:pt x="33" y="19"/>
                  <a:pt x="30" y="19"/>
                </a:cubicBezTo>
                <a:cubicBezTo>
                  <a:pt x="30" y="14"/>
                  <a:pt x="30" y="14"/>
                  <a:pt x="30" y="14"/>
                </a:cubicBezTo>
                <a:cubicBezTo>
                  <a:pt x="35" y="15"/>
                  <a:pt x="40" y="16"/>
                  <a:pt x="43" y="18"/>
                </a:cubicBezTo>
                <a:cubicBezTo>
                  <a:pt x="47" y="16"/>
                  <a:pt x="47" y="16"/>
                  <a:pt x="47" y="16"/>
                </a:cubicBezTo>
                <a:lnTo>
                  <a:pt x="48" y="2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7" name="稻壳儿小白白(http://dwz.cn/Wu2UP)"/>
          <p:cNvSpPr>
            <a:spLocks noEditPoints="1"/>
          </p:cNvSpPr>
          <p:nvPr/>
        </p:nvSpPr>
        <p:spPr bwMode="auto">
          <a:xfrm>
            <a:off x="3369974" y="2750834"/>
            <a:ext cx="333375" cy="263525"/>
          </a:xfrm>
          <a:custGeom>
            <a:avLst/>
            <a:gdLst>
              <a:gd name="T0" fmla="*/ 48 w 48"/>
              <a:gd name="T1" fmla="*/ 6 h 38"/>
              <a:gd name="T2" fmla="*/ 47 w 48"/>
              <a:gd name="T3" fmla="*/ 7 h 38"/>
              <a:gd name="T4" fmla="*/ 1 w 48"/>
              <a:gd name="T5" fmla="*/ 7 h 38"/>
              <a:gd name="T6" fmla="*/ 0 w 48"/>
              <a:gd name="T7" fmla="*/ 6 h 38"/>
              <a:gd name="T8" fmla="*/ 0 w 48"/>
              <a:gd name="T9" fmla="*/ 1 h 38"/>
              <a:gd name="T10" fmla="*/ 1 w 48"/>
              <a:gd name="T11" fmla="*/ 0 h 38"/>
              <a:gd name="T12" fmla="*/ 47 w 48"/>
              <a:gd name="T13" fmla="*/ 0 h 38"/>
              <a:gd name="T14" fmla="*/ 48 w 48"/>
              <a:gd name="T15" fmla="*/ 1 h 38"/>
              <a:gd name="T16" fmla="*/ 48 w 48"/>
              <a:gd name="T17" fmla="*/ 6 h 38"/>
              <a:gd name="T18" fmla="*/ 48 w 48"/>
              <a:gd name="T19" fmla="*/ 37 h 38"/>
              <a:gd name="T20" fmla="*/ 47 w 48"/>
              <a:gd name="T21" fmla="*/ 38 h 38"/>
              <a:gd name="T22" fmla="*/ 1 w 48"/>
              <a:gd name="T23" fmla="*/ 38 h 38"/>
              <a:gd name="T24" fmla="*/ 0 w 48"/>
              <a:gd name="T25" fmla="*/ 37 h 38"/>
              <a:gd name="T26" fmla="*/ 0 w 48"/>
              <a:gd name="T27" fmla="*/ 32 h 38"/>
              <a:gd name="T28" fmla="*/ 1 w 48"/>
              <a:gd name="T29" fmla="*/ 31 h 38"/>
              <a:gd name="T30" fmla="*/ 47 w 48"/>
              <a:gd name="T31" fmla="*/ 31 h 38"/>
              <a:gd name="T32" fmla="*/ 48 w 48"/>
              <a:gd name="T33" fmla="*/ 32 h 38"/>
              <a:gd name="T34" fmla="*/ 48 w 48"/>
              <a:gd name="T35" fmla="*/ 37 h 38"/>
              <a:gd name="T36" fmla="*/ 10 w 48"/>
              <a:gd name="T37" fmla="*/ 27 h 38"/>
              <a:gd name="T38" fmla="*/ 9 w 48"/>
              <a:gd name="T39" fmla="*/ 28 h 38"/>
              <a:gd name="T40" fmla="*/ 9 w 48"/>
              <a:gd name="T41" fmla="*/ 28 h 38"/>
              <a:gd name="T42" fmla="*/ 1 w 48"/>
              <a:gd name="T43" fmla="*/ 20 h 38"/>
              <a:gd name="T44" fmla="*/ 1 w 48"/>
              <a:gd name="T45" fmla="*/ 19 h 38"/>
              <a:gd name="T46" fmla="*/ 1 w 48"/>
              <a:gd name="T47" fmla="*/ 19 h 38"/>
              <a:gd name="T48" fmla="*/ 9 w 48"/>
              <a:gd name="T49" fmla="*/ 11 h 38"/>
              <a:gd name="T50" fmla="*/ 9 w 48"/>
              <a:gd name="T51" fmla="*/ 11 h 38"/>
              <a:gd name="T52" fmla="*/ 10 w 48"/>
              <a:gd name="T53" fmla="*/ 12 h 38"/>
              <a:gd name="T54" fmla="*/ 10 w 48"/>
              <a:gd name="T55" fmla="*/ 27 h 38"/>
              <a:gd name="T56" fmla="*/ 48 w 48"/>
              <a:gd name="T57" fmla="*/ 17 h 38"/>
              <a:gd name="T58" fmla="*/ 47 w 48"/>
              <a:gd name="T59" fmla="*/ 18 h 38"/>
              <a:gd name="T60" fmla="*/ 18 w 48"/>
              <a:gd name="T61" fmla="*/ 18 h 38"/>
              <a:gd name="T62" fmla="*/ 17 w 48"/>
              <a:gd name="T63" fmla="*/ 17 h 38"/>
              <a:gd name="T64" fmla="*/ 17 w 48"/>
              <a:gd name="T65" fmla="*/ 12 h 38"/>
              <a:gd name="T66" fmla="*/ 18 w 48"/>
              <a:gd name="T67" fmla="*/ 11 h 38"/>
              <a:gd name="T68" fmla="*/ 47 w 48"/>
              <a:gd name="T69" fmla="*/ 11 h 38"/>
              <a:gd name="T70" fmla="*/ 48 w 48"/>
              <a:gd name="T71" fmla="*/ 12 h 38"/>
              <a:gd name="T72" fmla="*/ 48 w 48"/>
              <a:gd name="T73" fmla="*/ 17 h 38"/>
              <a:gd name="T74" fmla="*/ 48 w 48"/>
              <a:gd name="T75" fmla="*/ 27 h 38"/>
              <a:gd name="T76" fmla="*/ 47 w 48"/>
              <a:gd name="T77" fmla="*/ 28 h 38"/>
              <a:gd name="T78" fmla="*/ 18 w 48"/>
              <a:gd name="T79" fmla="*/ 28 h 38"/>
              <a:gd name="T80" fmla="*/ 17 w 48"/>
              <a:gd name="T81" fmla="*/ 27 h 38"/>
              <a:gd name="T82" fmla="*/ 17 w 48"/>
              <a:gd name="T83" fmla="*/ 22 h 38"/>
              <a:gd name="T84" fmla="*/ 18 w 48"/>
              <a:gd name="T85" fmla="*/ 21 h 38"/>
              <a:gd name="T86" fmla="*/ 47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7" y="7"/>
                </a:cubicBezTo>
                <a:cubicBezTo>
                  <a:pt x="1" y="7"/>
                  <a:pt x="1" y="7"/>
                  <a:pt x="1" y="7"/>
                </a:cubicBezTo>
                <a:cubicBezTo>
                  <a:pt x="0" y="7"/>
                  <a:pt x="0" y="7"/>
                  <a:pt x="0" y="6"/>
                </a:cubicBezTo>
                <a:cubicBezTo>
                  <a:pt x="0" y="1"/>
                  <a:pt x="0" y="1"/>
                  <a:pt x="0" y="1"/>
                </a:cubicBezTo>
                <a:cubicBezTo>
                  <a:pt x="0" y="1"/>
                  <a:pt x="0" y="0"/>
                  <a:pt x="1" y="0"/>
                </a:cubicBezTo>
                <a:cubicBezTo>
                  <a:pt x="47" y="0"/>
                  <a:pt x="47" y="0"/>
                  <a:pt x="47" y="0"/>
                </a:cubicBezTo>
                <a:cubicBezTo>
                  <a:pt x="48" y="0"/>
                  <a:pt x="48" y="1"/>
                  <a:pt x="48" y="1"/>
                </a:cubicBezTo>
                <a:lnTo>
                  <a:pt x="48" y="6"/>
                </a:lnTo>
                <a:close/>
                <a:moveTo>
                  <a:pt x="48" y="37"/>
                </a:moveTo>
                <a:cubicBezTo>
                  <a:pt x="48" y="38"/>
                  <a:pt x="48" y="38"/>
                  <a:pt x="47" y="38"/>
                </a:cubicBezTo>
                <a:cubicBezTo>
                  <a:pt x="1" y="38"/>
                  <a:pt x="1" y="38"/>
                  <a:pt x="1" y="38"/>
                </a:cubicBezTo>
                <a:cubicBezTo>
                  <a:pt x="0" y="38"/>
                  <a:pt x="0" y="38"/>
                  <a:pt x="0" y="37"/>
                </a:cubicBezTo>
                <a:cubicBezTo>
                  <a:pt x="0" y="32"/>
                  <a:pt x="0" y="32"/>
                  <a:pt x="0" y="32"/>
                </a:cubicBezTo>
                <a:cubicBezTo>
                  <a:pt x="0" y="32"/>
                  <a:pt x="0" y="31"/>
                  <a:pt x="1" y="31"/>
                </a:cubicBezTo>
                <a:cubicBezTo>
                  <a:pt x="47" y="31"/>
                  <a:pt x="47" y="31"/>
                  <a:pt x="47" y="31"/>
                </a:cubicBezTo>
                <a:cubicBezTo>
                  <a:pt x="48" y="31"/>
                  <a:pt x="48" y="32"/>
                  <a:pt x="48" y="32"/>
                </a:cubicBezTo>
                <a:lnTo>
                  <a:pt x="48" y="37"/>
                </a:lnTo>
                <a:close/>
                <a:moveTo>
                  <a:pt x="10" y="27"/>
                </a:moveTo>
                <a:cubicBezTo>
                  <a:pt x="10" y="28"/>
                  <a:pt x="10" y="28"/>
                  <a:pt x="9" y="28"/>
                </a:cubicBezTo>
                <a:cubicBezTo>
                  <a:pt x="9" y="28"/>
                  <a:pt x="9" y="28"/>
                  <a:pt x="9" y="28"/>
                </a:cubicBezTo>
                <a:cubicBezTo>
                  <a:pt x="1" y="20"/>
                  <a:pt x="1" y="20"/>
                  <a:pt x="1" y="20"/>
                </a:cubicBezTo>
                <a:cubicBezTo>
                  <a:pt x="1" y="20"/>
                  <a:pt x="1" y="20"/>
                  <a:pt x="1" y="19"/>
                </a:cubicBezTo>
                <a:cubicBezTo>
                  <a:pt x="1" y="19"/>
                  <a:pt x="1" y="19"/>
                  <a:pt x="1" y="19"/>
                </a:cubicBezTo>
                <a:cubicBezTo>
                  <a:pt x="9" y="11"/>
                  <a:pt x="9" y="11"/>
                  <a:pt x="9" y="11"/>
                </a:cubicBezTo>
                <a:cubicBezTo>
                  <a:pt x="9" y="11"/>
                  <a:pt x="9" y="11"/>
                  <a:pt x="9" y="11"/>
                </a:cubicBezTo>
                <a:cubicBezTo>
                  <a:pt x="10" y="11"/>
                  <a:pt x="10" y="11"/>
                  <a:pt x="10" y="12"/>
                </a:cubicBezTo>
                <a:lnTo>
                  <a:pt x="10" y="27"/>
                </a:lnTo>
                <a:close/>
                <a:moveTo>
                  <a:pt x="48" y="17"/>
                </a:moveTo>
                <a:cubicBezTo>
                  <a:pt x="48" y="17"/>
                  <a:pt x="48" y="18"/>
                  <a:pt x="47" y="18"/>
                </a:cubicBezTo>
                <a:cubicBezTo>
                  <a:pt x="18" y="18"/>
                  <a:pt x="18" y="18"/>
                  <a:pt x="18" y="18"/>
                </a:cubicBezTo>
                <a:cubicBezTo>
                  <a:pt x="18" y="18"/>
                  <a:pt x="17" y="17"/>
                  <a:pt x="17" y="17"/>
                </a:cubicBezTo>
                <a:cubicBezTo>
                  <a:pt x="17" y="12"/>
                  <a:pt x="17" y="12"/>
                  <a:pt x="17" y="12"/>
                </a:cubicBezTo>
                <a:cubicBezTo>
                  <a:pt x="17" y="11"/>
                  <a:pt x="18" y="11"/>
                  <a:pt x="18" y="11"/>
                </a:cubicBezTo>
                <a:cubicBezTo>
                  <a:pt x="47" y="11"/>
                  <a:pt x="47" y="11"/>
                  <a:pt x="47" y="11"/>
                </a:cubicBezTo>
                <a:cubicBezTo>
                  <a:pt x="48" y="11"/>
                  <a:pt x="48" y="11"/>
                  <a:pt x="48" y="12"/>
                </a:cubicBezTo>
                <a:lnTo>
                  <a:pt x="48" y="17"/>
                </a:lnTo>
                <a:close/>
                <a:moveTo>
                  <a:pt x="48" y="27"/>
                </a:moveTo>
                <a:cubicBezTo>
                  <a:pt x="48" y="28"/>
                  <a:pt x="48" y="28"/>
                  <a:pt x="47" y="28"/>
                </a:cubicBezTo>
                <a:cubicBezTo>
                  <a:pt x="18" y="28"/>
                  <a:pt x="18" y="28"/>
                  <a:pt x="18" y="28"/>
                </a:cubicBezTo>
                <a:cubicBezTo>
                  <a:pt x="18" y="28"/>
                  <a:pt x="17" y="28"/>
                  <a:pt x="17" y="27"/>
                </a:cubicBezTo>
                <a:cubicBezTo>
                  <a:pt x="17" y="22"/>
                  <a:pt x="17" y="22"/>
                  <a:pt x="17" y="22"/>
                </a:cubicBezTo>
                <a:cubicBezTo>
                  <a:pt x="17" y="21"/>
                  <a:pt x="18" y="21"/>
                  <a:pt x="18" y="21"/>
                </a:cubicBezTo>
                <a:cubicBezTo>
                  <a:pt x="47" y="21"/>
                  <a:pt x="47" y="21"/>
                  <a:pt x="47"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8" name="稻壳儿小白白(http://dwz.cn/Wu2UP)"/>
          <p:cNvSpPr/>
          <p:nvPr/>
        </p:nvSpPr>
        <p:spPr bwMode="auto">
          <a:xfrm>
            <a:off x="3404899" y="3241371"/>
            <a:ext cx="261938" cy="333375"/>
          </a:xfrm>
          <a:custGeom>
            <a:avLst/>
            <a:gdLst>
              <a:gd name="T0" fmla="*/ 19 w 38"/>
              <a:gd name="T1" fmla="*/ 34 h 48"/>
              <a:gd name="T2" fmla="*/ 1 w 38"/>
              <a:gd name="T3" fmla="*/ 48 h 48"/>
              <a:gd name="T4" fmla="*/ 0 w 38"/>
              <a:gd name="T5" fmla="*/ 46 h 48"/>
              <a:gd name="T6" fmla="*/ 1 w 38"/>
              <a:gd name="T7" fmla="*/ 45 h 48"/>
              <a:gd name="T8" fmla="*/ 17 w 38"/>
              <a:gd name="T9" fmla="*/ 35 h 48"/>
              <a:gd name="T10" fmla="*/ 1 w 38"/>
              <a:gd name="T11" fmla="*/ 26 h 48"/>
              <a:gd name="T12" fmla="*/ 18 w 38"/>
              <a:gd name="T13" fmla="*/ 31 h 48"/>
              <a:gd name="T14" fmla="*/ 21 w 38"/>
              <a:gd name="T15" fmla="*/ 23 h 48"/>
              <a:gd name="T16" fmla="*/ 6 w 38"/>
              <a:gd name="T17" fmla="*/ 14 h 48"/>
              <a:gd name="T18" fmla="*/ 21 w 38"/>
              <a:gd name="T19" fmla="*/ 21 h 48"/>
              <a:gd name="T20" fmla="*/ 21 w 38"/>
              <a:gd name="T21" fmla="*/ 16 h 48"/>
              <a:gd name="T22" fmla="*/ 17 w 38"/>
              <a:gd name="T23" fmla="*/ 0 h 48"/>
              <a:gd name="T24" fmla="*/ 23 w 38"/>
              <a:gd name="T25" fmla="*/ 16 h 48"/>
              <a:gd name="T26" fmla="*/ 23 w 38"/>
              <a:gd name="T27" fmla="*/ 19 h 48"/>
              <a:gd name="T28" fmla="*/ 37 w 38"/>
              <a:gd name="T29" fmla="*/ 13 h 48"/>
              <a:gd name="T30" fmla="*/ 23 w 38"/>
              <a:gd name="T31" fmla="*/ 24 h 48"/>
              <a:gd name="T32" fmla="*/ 21 w 38"/>
              <a:gd name="T33" fmla="*/ 31 h 48"/>
              <a:gd name="T34" fmla="*/ 38 w 38"/>
              <a:gd name="T35" fmla="*/ 29 h 48"/>
              <a:gd name="T36" fmla="*/ 19 w 38"/>
              <a:gd name="T3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8">
                <a:moveTo>
                  <a:pt x="19" y="34"/>
                </a:moveTo>
                <a:cubicBezTo>
                  <a:pt x="16" y="42"/>
                  <a:pt x="9" y="48"/>
                  <a:pt x="1" y="48"/>
                </a:cubicBezTo>
                <a:cubicBezTo>
                  <a:pt x="1" y="48"/>
                  <a:pt x="0" y="47"/>
                  <a:pt x="0" y="46"/>
                </a:cubicBezTo>
                <a:cubicBezTo>
                  <a:pt x="0" y="46"/>
                  <a:pt x="1" y="45"/>
                  <a:pt x="1" y="45"/>
                </a:cubicBezTo>
                <a:cubicBezTo>
                  <a:pt x="8" y="45"/>
                  <a:pt x="13" y="41"/>
                  <a:pt x="17" y="35"/>
                </a:cubicBezTo>
                <a:cubicBezTo>
                  <a:pt x="13" y="36"/>
                  <a:pt x="5" y="37"/>
                  <a:pt x="1" y="26"/>
                </a:cubicBezTo>
                <a:cubicBezTo>
                  <a:pt x="12" y="22"/>
                  <a:pt x="17" y="28"/>
                  <a:pt x="18" y="31"/>
                </a:cubicBezTo>
                <a:cubicBezTo>
                  <a:pt x="19" y="29"/>
                  <a:pt x="20" y="26"/>
                  <a:pt x="21" y="23"/>
                </a:cubicBezTo>
                <a:cubicBezTo>
                  <a:pt x="21" y="23"/>
                  <a:pt x="7" y="25"/>
                  <a:pt x="6" y="14"/>
                </a:cubicBezTo>
                <a:cubicBezTo>
                  <a:pt x="18" y="9"/>
                  <a:pt x="21" y="21"/>
                  <a:pt x="21" y="21"/>
                </a:cubicBezTo>
                <a:cubicBezTo>
                  <a:pt x="21" y="19"/>
                  <a:pt x="21" y="16"/>
                  <a:pt x="21" y="16"/>
                </a:cubicBezTo>
                <a:cubicBezTo>
                  <a:pt x="21" y="16"/>
                  <a:pt x="11" y="9"/>
                  <a:pt x="17" y="0"/>
                </a:cubicBezTo>
                <a:cubicBezTo>
                  <a:pt x="30" y="4"/>
                  <a:pt x="23" y="16"/>
                  <a:pt x="23" y="16"/>
                </a:cubicBezTo>
                <a:cubicBezTo>
                  <a:pt x="23" y="16"/>
                  <a:pt x="23" y="18"/>
                  <a:pt x="23" y="19"/>
                </a:cubicBezTo>
                <a:cubicBezTo>
                  <a:pt x="23" y="19"/>
                  <a:pt x="28" y="10"/>
                  <a:pt x="37" y="13"/>
                </a:cubicBezTo>
                <a:cubicBezTo>
                  <a:pt x="36" y="26"/>
                  <a:pt x="23" y="24"/>
                  <a:pt x="23" y="24"/>
                </a:cubicBezTo>
                <a:cubicBezTo>
                  <a:pt x="22" y="26"/>
                  <a:pt x="22" y="29"/>
                  <a:pt x="21" y="31"/>
                </a:cubicBezTo>
                <a:cubicBezTo>
                  <a:pt x="21" y="31"/>
                  <a:pt x="29" y="22"/>
                  <a:pt x="38" y="29"/>
                </a:cubicBezTo>
                <a:cubicBezTo>
                  <a:pt x="32" y="43"/>
                  <a:pt x="19" y="34"/>
                  <a:pt x="19"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9" name="稻壳儿小白白(http://dwz.cn/Wu2UP)"/>
          <p:cNvSpPr/>
          <p:nvPr/>
        </p:nvSpPr>
        <p:spPr bwMode="auto">
          <a:xfrm>
            <a:off x="3369974" y="3746196"/>
            <a:ext cx="333375" cy="333375"/>
          </a:xfrm>
          <a:custGeom>
            <a:avLst/>
            <a:gdLst>
              <a:gd name="T0" fmla="*/ 48 w 48"/>
              <a:gd name="T1" fmla="*/ 2 h 48"/>
              <a:gd name="T2" fmla="*/ 41 w 48"/>
              <a:gd name="T3" fmla="*/ 43 h 48"/>
              <a:gd name="T4" fmla="*/ 40 w 48"/>
              <a:gd name="T5" fmla="*/ 45 h 48"/>
              <a:gd name="T6" fmla="*/ 40 w 48"/>
              <a:gd name="T7" fmla="*/ 45 h 48"/>
              <a:gd name="T8" fmla="*/ 39 w 48"/>
              <a:gd name="T9" fmla="*/ 45 h 48"/>
              <a:gd name="T10" fmla="*/ 27 w 48"/>
              <a:gd name="T11" fmla="*/ 40 h 48"/>
              <a:gd name="T12" fmla="*/ 20 w 48"/>
              <a:gd name="T13" fmla="*/ 48 h 48"/>
              <a:gd name="T14" fmla="*/ 19 w 48"/>
              <a:gd name="T15" fmla="*/ 48 h 48"/>
              <a:gd name="T16" fmla="*/ 18 w 48"/>
              <a:gd name="T17" fmla="*/ 48 h 48"/>
              <a:gd name="T18" fmla="*/ 17 w 48"/>
              <a:gd name="T19" fmla="*/ 47 h 48"/>
              <a:gd name="T20" fmla="*/ 17 w 48"/>
              <a:gd name="T21" fmla="*/ 37 h 48"/>
              <a:gd name="T22" fmla="*/ 40 w 48"/>
              <a:gd name="T23" fmla="*/ 9 h 48"/>
              <a:gd name="T24" fmla="*/ 12 w 48"/>
              <a:gd name="T25" fmla="*/ 34 h 48"/>
              <a:gd name="T26" fmla="*/ 1 w 48"/>
              <a:gd name="T27" fmla="*/ 29 h 48"/>
              <a:gd name="T28" fmla="*/ 0 w 48"/>
              <a:gd name="T29" fmla="*/ 28 h 48"/>
              <a:gd name="T30" fmla="*/ 1 w 48"/>
              <a:gd name="T31" fmla="*/ 26 h 48"/>
              <a:gd name="T32" fmla="*/ 46 w 48"/>
              <a:gd name="T33" fmla="*/ 0 h 48"/>
              <a:gd name="T34" fmla="*/ 46 w 48"/>
              <a:gd name="T35" fmla="*/ 0 h 48"/>
              <a:gd name="T36" fmla="*/ 47 w 48"/>
              <a:gd name="T37" fmla="*/ 1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0" name="稻壳儿小白白(http://dwz.cn/Wu2UP)"/>
          <p:cNvSpPr>
            <a:spLocks noEditPoints="1"/>
          </p:cNvSpPr>
          <p:nvPr/>
        </p:nvSpPr>
        <p:spPr bwMode="auto">
          <a:xfrm>
            <a:off x="3369974" y="4257371"/>
            <a:ext cx="333375" cy="333375"/>
          </a:xfrm>
          <a:custGeom>
            <a:avLst/>
            <a:gdLst>
              <a:gd name="T0" fmla="*/ 48 w 48"/>
              <a:gd name="T1" fmla="*/ 2 h 48"/>
              <a:gd name="T2" fmla="*/ 41 w 48"/>
              <a:gd name="T3" fmla="*/ 43 h 48"/>
              <a:gd name="T4" fmla="*/ 40 w 48"/>
              <a:gd name="T5" fmla="*/ 44 h 48"/>
              <a:gd name="T6" fmla="*/ 40 w 48"/>
              <a:gd name="T7" fmla="*/ 44 h 48"/>
              <a:gd name="T8" fmla="*/ 39 w 48"/>
              <a:gd name="T9" fmla="*/ 44 h 48"/>
              <a:gd name="T10" fmla="*/ 25 w 48"/>
              <a:gd name="T11" fmla="*/ 39 h 48"/>
              <a:gd name="T12" fmla="*/ 17 w 48"/>
              <a:gd name="T13" fmla="*/ 47 h 48"/>
              <a:gd name="T14" fmla="*/ 15 w 48"/>
              <a:gd name="T15" fmla="*/ 48 h 48"/>
              <a:gd name="T16" fmla="*/ 15 w 48"/>
              <a:gd name="T17" fmla="*/ 48 h 48"/>
              <a:gd name="T18" fmla="*/ 14 w 48"/>
              <a:gd name="T19" fmla="*/ 46 h 48"/>
              <a:gd name="T20" fmla="*/ 14 w 48"/>
              <a:gd name="T21" fmla="*/ 34 h 48"/>
              <a:gd name="T22" fmla="*/ 1 w 48"/>
              <a:gd name="T23" fmla="*/ 29 h 48"/>
              <a:gd name="T24" fmla="*/ 0 w 48"/>
              <a:gd name="T25" fmla="*/ 27 h 48"/>
              <a:gd name="T26" fmla="*/ 1 w 48"/>
              <a:gd name="T27" fmla="*/ 26 h 48"/>
              <a:gd name="T28" fmla="*/ 46 w 48"/>
              <a:gd name="T29" fmla="*/ 0 h 48"/>
              <a:gd name="T30" fmla="*/ 47 w 48"/>
              <a:gd name="T31" fmla="*/ 0 h 48"/>
              <a:gd name="T32" fmla="*/ 48 w 48"/>
              <a:gd name="T33" fmla="*/ 2 h 48"/>
              <a:gd name="T34" fmla="*/ 44 w 48"/>
              <a:gd name="T35" fmla="*/ 5 h 48"/>
              <a:gd name="T36" fmla="*/ 6 w 48"/>
              <a:gd name="T37" fmla="*/ 27 h 48"/>
              <a:gd name="T38" fmla="*/ 15 w 48"/>
              <a:gd name="T39" fmla="*/ 31 h 48"/>
              <a:gd name="T40" fmla="*/ 38 w 48"/>
              <a:gd name="T41" fmla="*/ 14 h 48"/>
              <a:gd name="T42" fmla="*/ 25 w 48"/>
              <a:gd name="T43" fmla="*/ 35 h 48"/>
              <a:gd name="T44" fmla="*/ 38 w 48"/>
              <a:gd name="T45" fmla="*/ 40 h 48"/>
              <a:gd name="T46" fmla="*/ 44 w 48"/>
              <a:gd name="T4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2"/>
                </a:moveTo>
                <a:cubicBezTo>
                  <a:pt x="41" y="43"/>
                  <a:pt x="41" y="43"/>
                  <a:pt x="41" y="43"/>
                </a:cubicBezTo>
                <a:cubicBezTo>
                  <a:pt x="41" y="44"/>
                  <a:pt x="41" y="44"/>
                  <a:pt x="40" y="44"/>
                </a:cubicBezTo>
                <a:cubicBezTo>
                  <a:pt x="40" y="44"/>
                  <a:pt x="40" y="44"/>
                  <a:pt x="40" y="44"/>
                </a:cubicBezTo>
                <a:cubicBezTo>
                  <a:pt x="39" y="44"/>
                  <a:pt x="39" y="44"/>
                  <a:pt x="39" y="44"/>
                </a:cubicBezTo>
                <a:cubicBezTo>
                  <a:pt x="25" y="39"/>
                  <a:pt x="25" y="39"/>
                  <a:pt x="25" y="39"/>
                </a:cubicBezTo>
                <a:cubicBezTo>
                  <a:pt x="17" y="47"/>
                  <a:pt x="17" y="47"/>
                  <a:pt x="17" y="47"/>
                </a:cubicBezTo>
                <a:cubicBezTo>
                  <a:pt x="16" y="48"/>
                  <a:pt x="16" y="48"/>
                  <a:pt x="15" y="48"/>
                </a:cubicBezTo>
                <a:cubicBezTo>
                  <a:pt x="15" y="48"/>
                  <a:pt x="15" y="48"/>
                  <a:pt x="15" y="48"/>
                </a:cubicBezTo>
                <a:cubicBezTo>
                  <a:pt x="14" y="47"/>
                  <a:pt x="14" y="47"/>
                  <a:pt x="14" y="46"/>
                </a:cubicBezTo>
                <a:cubicBezTo>
                  <a:pt x="14" y="34"/>
                  <a:pt x="14" y="34"/>
                  <a:pt x="14" y="34"/>
                </a:cubicBezTo>
                <a:cubicBezTo>
                  <a:pt x="1" y="29"/>
                  <a:pt x="1" y="29"/>
                  <a:pt x="1" y="29"/>
                </a:cubicBezTo>
                <a:cubicBezTo>
                  <a:pt x="1" y="29"/>
                  <a:pt x="0" y="28"/>
                  <a:pt x="0" y="27"/>
                </a:cubicBezTo>
                <a:cubicBezTo>
                  <a:pt x="0" y="27"/>
                  <a:pt x="0" y="26"/>
                  <a:pt x="1" y="26"/>
                </a:cubicBezTo>
                <a:cubicBezTo>
                  <a:pt x="46" y="0"/>
                  <a:pt x="46" y="0"/>
                  <a:pt x="46" y="0"/>
                </a:cubicBezTo>
                <a:cubicBezTo>
                  <a:pt x="46" y="0"/>
                  <a:pt x="47" y="0"/>
                  <a:pt x="47" y="0"/>
                </a:cubicBezTo>
                <a:cubicBezTo>
                  <a:pt x="48" y="1"/>
                  <a:pt x="48" y="1"/>
                  <a:pt x="48" y="2"/>
                </a:cubicBezTo>
                <a:close/>
                <a:moveTo>
                  <a:pt x="44" y="5"/>
                </a:moveTo>
                <a:cubicBezTo>
                  <a:pt x="6" y="27"/>
                  <a:pt x="6" y="27"/>
                  <a:pt x="6" y="27"/>
                </a:cubicBezTo>
                <a:cubicBezTo>
                  <a:pt x="15" y="31"/>
                  <a:pt x="15" y="31"/>
                  <a:pt x="15" y="31"/>
                </a:cubicBezTo>
                <a:cubicBezTo>
                  <a:pt x="38" y="14"/>
                  <a:pt x="38" y="14"/>
                  <a:pt x="38" y="14"/>
                </a:cubicBezTo>
                <a:cubicBezTo>
                  <a:pt x="25" y="35"/>
                  <a:pt x="25" y="35"/>
                  <a:pt x="25" y="35"/>
                </a:cubicBezTo>
                <a:cubicBezTo>
                  <a:pt x="38" y="40"/>
                  <a:pt x="38" y="40"/>
                  <a:pt x="38" y="40"/>
                </a:cubicBezTo>
                <a:lnTo>
                  <a:pt x="44" y="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1" name="稻壳儿小白白(http://dwz.cn/Wu2UP)"/>
          <p:cNvSpPr/>
          <p:nvPr/>
        </p:nvSpPr>
        <p:spPr bwMode="auto">
          <a:xfrm>
            <a:off x="3404899" y="4790771"/>
            <a:ext cx="261938" cy="284163"/>
          </a:xfrm>
          <a:custGeom>
            <a:avLst/>
            <a:gdLst>
              <a:gd name="T0" fmla="*/ 30 w 38"/>
              <a:gd name="T1" fmla="*/ 41 h 41"/>
              <a:gd name="T2" fmla="*/ 24 w 38"/>
              <a:gd name="T3" fmla="*/ 38 h 41"/>
              <a:gd name="T4" fmla="*/ 3 w 38"/>
              <a:gd name="T5" fmla="*/ 17 h 41"/>
              <a:gd name="T6" fmla="*/ 0 w 38"/>
              <a:gd name="T7" fmla="*/ 10 h 41"/>
              <a:gd name="T8" fmla="*/ 10 w 38"/>
              <a:gd name="T9" fmla="*/ 0 h 41"/>
              <a:gd name="T10" fmla="*/ 18 w 38"/>
              <a:gd name="T11" fmla="*/ 3 h 41"/>
              <a:gd name="T12" fmla="*/ 34 w 38"/>
              <a:gd name="T13" fmla="*/ 19 h 41"/>
              <a:gd name="T14" fmla="*/ 34 w 38"/>
              <a:gd name="T15" fmla="*/ 20 h 41"/>
              <a:gd name="T16" fmla="*/ 32 w 38"/>
              <a:gd name="T17" fmla="*/ 22 h 41"/>
              <a:gd name="T18" fmla="*/ 32 w 38"/>
              <a:gd name="T19" fmla="*/ 22 h 41"/>
              <a:gd name="T20" fmla="*/ 15 w 38"/>
              <a:gd name="T21" fmla="*/ 5 h 41"/>
              <a:gd name="T22" fmla="*/ 10 w 38"/>
              <a:gd name="T23" fmla="*/ 3 h 41"/>
              <a:gd name="T24" fmla="*/ 4 w 38"/>
              <a:gd name="T25" fmla="*/ 10 h 41"/>
              <a:gd name="T26" fmla="*/ 6 w 38"/>
              <a:gd name="T27" fmla="*/ 15 h 41"/>
              <a:gd name="T28" fmla="*/ 27 w 38"/>
              <a:gd name="T29" fmla="*/ 36 h 41"/>
              <a:gd name="T30" fmla="*/ 30 w 38"/>
              <a:gd name="T31" fmla="*/ 38 h 41"/>
              <a:gd name="T32" fmla="*/ 34 w 38"/>
              <a:gd name="T33" fmla="*/ 34 h 41"/>
              <a:gd name="T34" fmla="*/ 33 w 38"/>
              <a:gd name="T35" fmla="*/ 30 h 41"/>
              <a:gd name="T36" fmla="*/ 17 w 38"/>
              <a:gd name="T37" fmla="*/ 14 h 41"/>
              <a:gd name="T38" fmla="*/ 16 w 38"/>
              <a:gd name="T39" fmla="*/ 13 h 41"/>
              <a:gd name="T40" fmla="*/ 14 w 38"/>
              <a:gd name="T41" fmla="*/ 15 h 41"/>
              <a:gd name="T42" fmla="*/ 14 w 38"/>
              <a:gd name="T43" fmla="*/ 17 h 41"/>
              <a:gd name="T44" fmla="*/ 25 w 38"/>
              <a:gd name="T45" fmla="*/ 28 h 41"/>
              <a:gd name="T46" fmla="*/ 26 w 38"/>
              <a:gd name="T47" fmla="*/ 28 h 41"/>
              <a:gd name="T48" fmla="*/ 24 w 38"/>
              <a:gd name="T49" fmla="*/ 31 h 41"/>
              <a:gd name="T50" fmla="*/ 23 w 38"/>
              <a:gd name="T51" fmla="*/ 30 h 41"/>
              <a:gd name="T52" fmla="*/ 12 w 38"/>
              <a:gd name="T53" fmla="*/ 19 h 41"/>
              <a:gd name="T54" fmla="*/ 10 w 38"/>
              <a:gd name="T55" fmla="*/ 15 h 41"/>
              <a:gd name="T56" fmla="*/ 16 w 38"/>
              <a:gd name="T57" fmla="*/ 10 h 41"/>
              <a:gd name="T58" fmla="*/ 20 w 38"/>
              <a:gd name="T59" fmla="*/ 12 h 41"/>
              <a:gd name="T60" fmla="*/ 35 w 38"/>
              <a:gd name="T61" fmla="*/ 27 h 41"/>
              <a:gd name="T62" fmla="*/ 38 w 38"/>
              <a:gd name="T63" fmla="*/ 34 h 41"/>
              <a:gd name="T64" fmla="*/ 30 w 38"/>
              <a:gd name="T6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1">
                <a:moveTo>
                  <a:pt x="30" y="41"/>
                </a:moveTo>
                <a:cubicBezTo>
                  <a:pt x="28" y="41"/>
                  <a:pt x="26" y="40"/>
                  <a:pt x="24" y="38"/>
                </a:cubicBezTo>
                <a:cubicBezTo>
                  <a:pt x="3" y="17"/>
                  <a:pt x="3" y="17"/>
                  <a:pt x="3" y="17"/>
                </a:cubicBezTo>
                <a:cubicBezTo>
                  <a:pt x="1" y="16"/>
                  <a:pt x="0" y="13"/>
                  <a:pt x="0" y="10"/>
                </a:cubicBezTo>
                <a:cubicBezTo>
                  <a:pt x="0" y="5"/>
                  <a:pt x="5" y="0"/>
                  <a:pt x="10" y="0"/>
                </a:cubicBezTo>
                <a:cubicBezTo>
                  <a:pt x="13" y="0"/>
                  <a:pt x="16" y="1"/>
                  <a:pt x="18" y="3"/>
                </a:cubicBezTo>
                <a:cubicBezTo>
                  <a:pt x="34" y="19"/>
                  <a:pt x="34" y="19"/>
                  <a:pt x="34" y="19"/>
                </a:cubicBezTo>
                <a:cubicBezTo>
                  <a:pt x="34" y="19"/>
                  <a:pt x="34" y="20"/>
                  <a:pt x="34" y="20"/>
                </a:cubicBezTo>
                <a:cubicBezTo>
                  <a:pt x="34" y="20"/>
                  <a:pt x="33" y="22"/>
                  <a:pt x="32" y="22"/>
                </a:cubicBezTo>
                <a:cubicBezTo>
                  <a:pt x="32" y="22"/>
                  <a:pt x="32" y="22"/>
                  <a:pt x="32" y="22"/>
                </a:cubicBezTo>
                <a:cubicBezTo>
                  <a:pt x="15" y="5"/>
                  <a:pt x="15" y="5"/>
                  <a:pt x="15" y="5"/>
                </a:cubicBezTo>
                <a:cubicBezTo>
                  <a:pt x="14" y="4"/>
                  <a:pt x="12" y="3"/>
                  <a:pt x="10" y="3"/>
                </a:cubicBezTo>
                <a:cubicBezTo>
                  <a:pt x="7" y="3"/>
                  <a:pt x="4" y="6"/>
                  <a:pt x="4" y="10"/>
                </a:cubicBezTo>
                <a:cubicBezTo>
                  <a:pt x="4" y="12"/>
                  <a:pt x="4" y="14"/>
                  <a:pt x="6" y="15"/>
                </a:cubicBezTo>
                <a:cubicBezTo>
                  <a:pt x="27" y="36"/>
                  <a:pt x="27" y="36"/>
                  <a:pt x="27" y="36"/>
                </a:cubicBezTo>
                <a:cubicBezTo>
                  <a:pt x="28" y="37"/>
                  <a:pt x="29" y="38"/>
                  <a:pt x="30" y="38"/>
                </a:cubicBezTo>
                <a:cubicBezTo>
                  <a:pt x="33" y="38"/>
                  <a:pt x="34" y="36"/>
                  <a:pt x="34" y="34"/>
                </a:cubicBezTo>
                <a:cubicBezTo>
                  <a:pt x="34" y="32"/>
                  <a:pt x="34" y="31"/>
                  <a:pt x="33" y="30"/>
                </a:cubicBezTo>
                <a:cubicBezTo>
                  <a:pt x="17" y="14"/>
                  <a:pt x="17" y="14"/>
                  <a:pt x="17" y="14"/>
                </a:cubicBezTo>
                <a:cubicBezTo>
                  <a:pt x="17" y="14"/>
                  <a:pt x="16" y="13"/>
                  <a:pt x="16" y="13"/>
                </a:cubicBezTo>
                <a:cubicBezTo>
                  <a:pt x="15" y="13"/>
                  <a:pt x="14" y="14"/>
                  <a:pt x="14" y="15"/>
                </a:cubicBezTo>
                <a:cubicBezTo>
                  <a:pt x="14" y="16"/>
                  <a:pt x="14" y="16"/>
                  <a:pt x="14" y="17"/>
                </a:cubicBezTo>
                <a:cubicBezTo>
                  <a:pt x="25" y="28"/>
                  <a:pt x="25" y="28"/>
                  <a:pt x="25" y="28"/>
                </a:cubicBezTo>
                <a:cubicBezTo>
                  <a:pt x="26" y="28"/>
                  <a:pt x="26" y="28"/>
                  <a:pt x="26" y="28"/>
                </a:cubicBezTo>
                <a:cubicBezTo>
                  <a:pt x="26" y="29"/>
                  <a:pt x="24" y="31"/>
                  <a:pt x="24" y="31"/>
                </a:cubicBezTo>
                <a:cubicBezTo>
                  <a:pt x="23" y="31"/>
                  <a:pt x="23" y="30"/>
                  <a:pt x="23" y="30"/>
                </a:cubicBezTo>
                <a:cubicBezTo>
                  <a:pt x="12" y="19"/>
                  <a:pt x="12" y="19"/>
                  <a:pt x="12" y="19"/>
                </a:cubicBezTo>
                <a:cubicBezTo>
                  <a:pt x="11" y="18"/>
                  <a:pt x="10" y="17"/>
                  <a:pt x="10" y="15"/>
                </a:cubicBezTo>
                <a:cubicBezTo>
                  <a:pt x="10" y="12"/>
                  <a:pt x="13" y="10"/>
                  <a:pt x="16" y="10"/>
                </a:cubicBezTo>
                <a:cubicBezTo>
                  <a:pt x="17" y="10"/>
                  <a:pt x="19" y="11"/>
                  <a:pt x="20" y="12"/>
                </a:cubicBezTo>
                <a:cubicBezTo>
                  <a:pt x="35" y="27"/>
                  <a:pt x="35" y="27"/>
                  <a:pt x="35" y="27"/>
                </a:cubicBezTo>
                <a:cubicBezTo>
                  <a:pt x="37" y="29"/>
                  <a:pt x="38" y="31"/>
                  <a:pt x="38" y="34"/>
                </a:cubicBezTo>
                <a:cubicBezTo>
                  <a:pt x="38" y="38"/>
                  <a:pt x="35" y="41"/>
                  <a:pt x="30"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2" name="稻壳儿小白白(http://dwz.cn/Wu2UP)"/>
          <p:cNvSpPr/>
          <p:nvPr/>
        </p:nvSpPr>
        <p:spPr bwMode="auto">
          <a:xfrm>
            <a:off x="3425537" y="5295596"/>
            <a:ext cx="227012" cy="288925"/>
          </a:xfrm>
          <a:custGeom>
            <a:avLst/>
            <a:gdLst>
              <a:gd name="T0" fmla="*/ 33 w 33"/>
              <a:gd name="T1" fmla="*/ 4 h 42"/>
              <a:gd name="T2" fmla="*/ 32 w 33"/>
              <a:gd name="T3" fmla="*/ 7 h 42"/>
              <a:gd name="T4" fmla="*/ 30 w 33"/>
              <a:gd name="T5" fmla="*/ 7 h 42"/>
              <a:gd name="T6" fmla="*/ 29 w 33"/>
              <a:gd name="T7" fmla="*/ 7 h 42"/>
              <a:gd name="T8" fmla="*/ 29 w 33"/>
              <a:gd name="T9" fmla="*/ 9 h 42"/>
              <a:gd name="T10" fmla="*/ 29 w 33"/>
              <a:gd name="T11" fmla="*/ 40 h 42"/>
              <a:gd name="T12" fmla="*/ 28 w 33"/>
              <a:gd name="T13" fmla="*/ 42 h 42"/>
              <a:gd name="T14" fmla="*/ 25 w 33"/>
              <a:gd name="T15" fmla="*/ 42 h 42"/>
              <a:gd name="T16" fmla="*/ 23 w 33"/>
              <a:gd name="T17" fmla="*/ 40 h 42"/>
              <a:gd name="T18" fmla="*/ 23 w 33"/>
              <a:gd name="T19" fmla="*/ 7 h 42"/>
              <a:gd name="T20" fmla="*/ 19 w 33"/>
              <a:gd name="T21" fmla="*/ 7 h 42"/>
              <a:gd name="T22" fmla="*/ 19 w 33"/>
              <a:gd name="T23" fmla="*/ 40 h 42"/>
              <a:gd name="T24" fmla="*/ 18 w 33"/>
              <a:gd name="T25" fmla="*/ 42 h 42"/>
              <a:gd name="T26" fmla="*/ 15 w 33"/>
              <a:gd name="T27" fmla="*/ 42 h 42"/>
              <a:gd name="T28" fmla="*/ 13 w 33"/>
              <a:gd name="T29" fmla="*/ 40 h 42"/>
              <a:gd name="T30" fmla="*/ 13 w 33"/>
              <a:gd name="T31" fmla="*/ 27 h 42"/>
              <a:gd name="T32" fmla="*/ 6 w 33"/>
              <a:gd name="T33" fmla="*/ 25 h 42"/>
              <a:gd name="T34" fmla="*/ 1 w 33"/>
              <a:gd name="T35" fmla="*/ 20 h 42"/>
              <a:gd name="T36" fmla="*/ 0 w 33"/>
              <a:gd name="T37" fmla="*/ 13 h 42"/>
              <a:gd name="T38" fmla="*/ 2 w 33"/>
              <a:gd name="T39" fmla="*/ 6 h 42"/>
              <a:gd name="T40" fmla="*/ 8 w 33"/>
              <a:gd name="T41" fmla="*/ 1 h 42"/>
              <a:gd name="T42" fmla="*/ 19 w 33"/>
              <a:gd name="T43" fmla="*/ 0 h 42"/>
              <a:gd name="T44" fmla="*/ 32 w 33"/>
              <a:gd name="T45" fmla="*/ 0 h 42"/>
              <a:gd name="T46" fmla="*/ 33 w 33"/>
              <a:gd name="T47" fmla="*/ 2 h 42"/>
              <a:gd name="T48" fmla="*/ 33 w 33"/>
              <a:gd name="T4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42">
                <a:moveTo>
                  <a:pt x="33" y="4"/>
                </a:moveTo>
                <a:cubicBezTo>
                  <a:pt x="33" y="5"/>
                  <a:pt x="32" y="7"/>
                  <a:pt x="32" y="7"/>
                </a:cubicBezTo>
                <a:cubicBezTo>
                  <a:pt x="31" y="7"/>
                  <a:pt x="31" y="6"/>
                  <a:pt x="30" y="7"/>
                </a:cubicBezTo>
                <a:cubicBezTo>
                  <a:pt x="30" y="7"/>
                  <a:pt x="29" y="7"/>
                  <a:pt x="29" y="7"/>
                </a:cubicBezTo>
                <a:cubicBezTo>
                  <a:pt x="29" y="8"/>
                  <a:pt x="29" y="9"/>
                  <a:pt x="29" y="9"/>
                </a:cubicBezTo>
                <a:cubicBezTo>
                  <a:pt x="29" y="40"/>
                  <a:pt x="29" y="40"/>
                  <a:pt x="29" y="40"/>
                </a:cubicBezTo>
                <a:cubicBezTo>
                  <a:pt x="29" y="41"/>
                  <a:pt x="28" y="42"/>
                  <a:pt x="28" y="42"/>
                </a:cubicBezTo>
                <a:cubicBezTo>
                  <a:pt x="25" y="42"/>
                  <a:pt x="25" y="42"/>
                  <a:pt x="25" y="42"/>
                </a:cubicBezTo>
                <a:cubicBezTo>
                  <a:pt x="24" y="42"/>
                  <a:pt x="23" y="41"/>
                  <a:pt x="23" y="40"/>
                </a:cubicBezTo>
                <a:cubicBezTo>
                  <a:pt x="23" y="7"/>
                  <a:pt x="23" y="7"/>
                  <a:pt x="23" y="7"/>
                </a:cubicBezTo>
                <a:cubicBezTo>
                  <a:pt x="19" y="7"/>
                  <a:pt x="19" y="7"/>
                  <a:pt x="19" y="7"/>
                </a:cubicBezTo>
                <a:cubicBezTo>
                  <a:pt x="19" y="40"/>
                  <a:pt x="19" y="40"/>
                  <a:pt x="19" y="40"/>
                </a:cubicBezTo>
                <a:cubicBezTo>
                  <a:pt x="19" y="41"/>
                  <a:pt x="18" y="42"/>
                  <a:pt x="18" y="42"/>
                </a:cubicBezTo>
                <a:cubicBezTo>
                  <a:pt x="15" y="42"/>
                  <a:pt x="15" y="42"/>
                  <a:pt x="15" y="42"/>
                </a:cubicBezTo>
                <a:cubicBezTo>
                  <a:pt x="14" y="42"/>
                  <a:pt x="13" y="41"/>
                  <a:pt x="13" y="40"/>
                </a:cubicBezTo>
                <a:cubicBezTo>
                  <a:pt x="13" y="27"/>
                  <a:pt x="13" y="27"/>
                  <a:pt x="13" y="27"/>
                </a:cubicBezTo>
                <a:cubicBezTo>
                  <a:pt x="10" y="26"/>
                  <a:pt x="8" y="26"/>
                  <a:pt x="6" y="25"/>
                </a:cubicBezTo>
                <a:cubicBezTo>
                  <a:pt x="4" y="24"/>
                  <a:pt x="2" y="22"/>
                  <a:pt x="1" y="20"/>
                </a:cubicBezTo>
                <a:cubicBezTo>
                  <a:pt x="0" y="18"/>
                  <a:pt x="0" y="16"/>
                  <a:pt x="0" y="13"/>
                </a:cubicBezTo>
                <a:cubicBezTo>
                  <a:pt x="0" y="10"/>
                  <a:pt x="0" y="8"/>
                  <a:pt x="2" y="6"/>
                </a:cubicBezTo>
                <a:cubicBezTo>
                  <a:pt x="4" y="4"/>
                  <a:pt x="5" y="2"/>
                  <a:pt x="8" y="1"/>
                </a:cubicBezTo>
                <a:cubicBezTo>
                  <a:pt x="10" y="1"/>
                  <a:pt x="14" y="0"/>
                  <a:pt x="19" y="0"/>
                </a:cubicBezTo>
                <a:cubicBezTo>
                  <a:pt x="32" y="0"/>
                  <a:pt x="32" y="0"/>
                  <a:pt x="32" y="0"/>
                </a:cubicBezTo>
                <a:cubicBezTo>
                  <a:pt x="32" y="0"/>
                  <a:pt x="33" y="1"/>
                  <a:pt x="33" y="2"/>
                </a:cubicBezTo>
                <a:lnTo>
                  <a:pt x="33"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3" name="稻壳儿小白白(http://dwz.cn/Wu2UP)"/>
          <p:cNvSpPr>
            <a:spLocks noEditPoints="1"/>
          </p:cNvSpPr>
          <p:nvPr/>
        </p:nvSpPr>
        <p:spPr bwMode="auto">
          <a:xfrm>
            <a:off x="3369974" y="5786134"/>
            <a:ext cx="333375" cy="333375"/>
          </a:xfrm>
          <a:custGeom>
            <a:avLst/>
            <a:gdLst>
              <a:gd name="T0" fmla="*/ 48 w 48"/>
              <a:gd name="T1" fmla="*/ 45 h 48"/>
              <a:gd name="T2" fmla="*/ 46 w 48"/>
              <a:gd name="T3" fmla="*/ 48 h 48"/>
              <a:gd name="T4" fmla="*/ 20 w 48"/>
              <a:gd name="T5" fmla="*/ 48 h 48"/>
              <a:gd name="T6" fmla="*/ 17 w 48"/>
              <a:gd name="T7" fmla="*/ 45 h 48"/>
              <a:gd name="T8" fmla="*/ 17 w 48"/>
              <a:gd name="T9" fmla="*/ 41 h 48"/>
              <a:gd name="T10" fmla="*/ 3 w 48"/>
              <a:gd name="T11" fmla="*/ 41 h 48"/>
              <a:gd name="T12" fmla="*/ 0 w 48"/>
              <a:gd name="T13" fmla="*/ 38 h 48"/>
              <a:gd name="T14" fmla="*/ 0 w 48"/>
              <a:gd name="T15" fmla="*/ 2 h 48"/>
              <a:gd name="T16" fmla="*/ 3 w 48"/>
              <a:gd name="T17" fmla="*/ 0 h 48"/>
              <a:gd name="T18" fmla="*/ 32 w 48"/>
              <a:gd name="T19" fmla="*/ 0 h 48"/>
              <a:gd name="T20" fmla="*/ 34 w 48"/>
              <a:gd name="T21" fmla="*/ 2 h 48"/>
              <a:gd name="T22" fmla="*/ 34 w 48"/>
              <a:gd name="T23" fmla="*/ 11 h 48"/>
              <a:gd name="T24" fmla="*/ 35 w 48"/>
              <a:gd name="T25" fmla="*/ 12 h 48"/>
              <a:gd name="T26" fmla="*/ 46 w 48"/>
              <a:gd name="T27" fmla="*/ 23 h 48"/>
              <a:gd name="T28" fmla="*/ 48 w 48"/>
              <a:gd name="T29" fmla="*/ 27 h 48"/>
              <a:gd name="T30" fmla="*/ 48 w 48"/>
              <a:gd name="T31" fmla="*/ 45 h 48"/>
              <a:gd name="T32" fmla="*/ 27 w 48"/>
              <a:gd name="T33" fmla="*/ 4 h 48"/>
              <a:gd name="T34" fmla="*/ 27 w 48"/>
              <a:gd name="T35" fmla="*/ 3 h 48"/>
              <a:gd name="T36" fmla="*/ 8 w 48"/>
              <a:gd name="T37" fmla="*/ 3 h 48"/>
              <a:gd name="T38" fmla="*/ 7 w 48"/>
              <a:gd name="T39" fmla="*/ 4 h 48"/>
              <a:gd name="T40" fmla="*/ 7 w 48"/>
              <a:gd name="T41" fmla="*/ 6 h 48"/>
              <a:gd name="T42" fmla="*/ 8 w 48"/>
              <a:gd name="T43" fmla="*/ 7 h 48"/>
              <a:gd name="T44" fmla="*/ 27 w 48"/>
              <a:gd name="T45" fmla="*/ 7 h 48"/>
              <a:gd name="T46" fmla="*/ 27 w 48"/>
              <a:gd name="T47" fmla="*/ 6 h 48"/>
              <a:gd name="T48" fmla="*/ 27 w 48"/>
              <a:gd name="T49" fmla="*/ 4 h 48"/>
              <a:gd name="T50" fmla="*/ 45 w 48"/>
              <a:gd name="T51" fmla="*/ 44 h 48"/>
              <a:gd name="T52" fmla="*/ 45 w 48"/>
              <a:gd name="T53" fmla="*/ 27 h 48"/>
              <a:gd name="T54" fmla="*/ 33 w 48"/>
              <a:gd name="T55" fmla="*/ 27 h 48"/>
              <a:gd name="T56" fmla="*/ 31 w 48"/>
              <a:gd name="T57" fmla="*/ 25 h 48"/>
              <a:gd name="T58" fmla="*/ 31 w 48"/>
              <a:gd name="T59" fmla="*/ 13 h 48"/>
              <a:gd name="T60" fmla="*/ 21 w 48"/>
              <a:gd name="T61" fmla="*/ 13 h 48"/>
              <a:gd name="T62" fmla="*/ 21 w 48"/>
              <a:gd name="T63" fmla="*/ 44 h 48"/>
              <a:gd name="T64" fmla="*/ 45 w 48"/>
              <a:gd name="T65" fmla="*/ 44 h 48"/>
              <a:gd name="T66" fmla="*/ 42 w 48"/>
              <a:gd name="T67" fmla="*/ 24 h 48"/>
              <a:gd name="T68" fmla="*/ 34 w 48"/>
              <a:gd name="T69" fmla="*/ 16 h 48"/>
              <a:gd name="T70" fmla="*/ 34 w 48"/>
              <a:gd name="T71" fmla="*/ 24 h 48"/>
              <a:gd name="T72" fmla="*/ 42 w 48"/>
              <a:gd name="T7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48">
                <a:moveTo>
                  <a:pt x="48" y="45"/>
                </a:moveTo>
                <a:cubicBezTo>
                  <a:pt x="48" y="47"/>
                  <a:pt x="47" y="48"/>
                  <a:pt x="46" y="48"/>
                </a:cubicBezTo>
                <a:cubicBezTo>
                  <a:pt x="20" y="48"/>
                  <a:pt x="20" y="48"/>
                  <a:pt x="20" y="48"/>
                </a:cubicBezTo>
                <a:cubicBezTo>
                  <a:pt x="18" y="48"/>
                  <a:pt x="17" y="47"/>
                  <a:pt x="17" y="45"/>
                </a:cubicBezTo>
                <a:cubicBezTo>
                  <a:pt x="17" y="41"/>
                  <a:pt x="17" y="41"/>
                  <a:pt x="17" y="41"/>
                </a:cubicBezTo>
                <a:cubicBezTo>
                  <a:pt x="3" y="41"/>
                  <a:pt x="3" y="41"/>
                  <a:pt x="3" y="41"/>
                </a:cubicBezTo>
                <a:cubicBezTo>
                  <a:pt x="1" y="41"/>
                  <a:pt x="0" y="40"/>
                  <a:pt x="0" y="38"/>
                </a:cubicBezTo>
                <a:cubicBezTo>
                  <a:pt x="0" y="2"/>
                  <a:pt x="0" y="2"/>
                  <a:pt x="0" y="2"/>
                </a:cubicBezTo>
                <a:cubicBezTo>
                  <a:pt x="0" y="1"/>
                  <a:pt x="1" y="0"/>
                  <a:pt x="3" y="0"/>
                </a:cubicBezTo>
                <a:cubicBezTo>
                  <a:pt x="32" y="0"/>
                  <a:pt x="32" y="0"/>
                  <a:pt x="32" y="0"/>
                </a:cubicBezTo>
                <a:cubicBezTo>
                  <a:pt x="33" y="0"/>
                  <a:pt x="34" y="1"/>
                  <a:pt x="34" y="2"/>
                </a:cubicBezTo>
                <a:cubicBezTo>
                  <a:pt x="34" y="11"/>
                  <a:pt x="34" y="11"/>
                  <a:pt x="34" y="11"/>
                </a:cubicBezTo>
                <a:cubicBezTo>
                  <a:pt x="35" y="11"/>
                  <a:pt x="35" y="11"/>
                  <a:pt x="35" y="12"/>
                </a:cubicBezTo>
                <a:cubicBezTo>
                  <a:pt x="46" y="23"/>
                  <a:pt x="46" y="23"/>
                  <a:pt x="46" y="23"/>
                </a:cubicBezTo>
                <a:cubicBezTo>
                  <a:pt x="47" y="24"/>
                  <a:pt x="48" y="26"/>
                  <a:pt x="48" y="27"/>
                </a:cubicBezTo>
                <a:lnTo>
                  <a:pt x="48" y="45"/>
                </a:lnTo>
                <a:close/>
                <a:moveTo>
                  <a:pt x="27" y="4"/>
                </a:moveTo>
                <a:cubicBezTo>
                  <a:pt x="27" y="3"/>
                  <a:pt x="27" y="3"/>
                  <a:pt x="27" y="3"/>
                </a:cubicBezTo>
                <a:cubicBezTo>
                  <a:pt x="8" y="3"/>
                  <a:pt x="8" y="3"/>
                  <a:pt x="8" y="3"/>
                </a:cubicBezTo>
                <a:cubicBezTo>
                  <a:pt x="7" y="3"/>
                  <a:pt x="7" y="3"/>
                  <a:pt x="7" y="4"/>
                </a:cubicBezTo>
                <a:cubicBezTo>
                  <a:pt x="7" y="6"/>
                  <a:pt x="7" y="6"/>
                  <a:pt x="7" y="6"/>
                </a:cubicBezTo>
                <a:cubicBezTo>
                  <a:pt x="7" y="6"/>
                  <a:pt x="7" y="7"/>
                  <a:pt x="8" y="7"/>
                </a:cubicBezTo>
                <a:cubicBezTo>
                  <a:pt x="27" y="7"/>
                  <a:pt x="27" y="7"/>
                  <a:pt x="27" y="7"/>
                </a:cubicBezTo>
                <a:cubicBezTo>
                  <a:pt x="27" y="7"/>
                  <a:pt x="27" y="6"/>
                  <a:pt x="27" y="6"/>
                </a:cubicBezTo>
                <a:lnTo>
                  <a:pt x="27" y="4"/>
                </a:lnTo>
                <a:close/>
                <a:moveTo>
                  <a:pt x="45" y="44"/>
                </a:moveTo>
                <a:cubicBezTo>
                  <a:pt x="45" y="27"/>
                  <a:pt x="45" y="27"/>
                  <a:pt x="45" y="27"/>
                </a:cubicBezTo>
                <a:cubicBezTo>
                  <a:pt x="33" y="27"/>
                  <a:pt x="33" y="27"/>
                  <a:pt x="33" y="27"/>
                </a:cubicBezTo>
                <a:cubicBezTo>
                  <a:pt x="32" y="27"/>
                  <a:pt x="31" y="26"/>
                  <a:pt x="31" y="25"/>
                </a:cubicBezTo>
                <a:cubicBezTo>
                  <a:pt x="31" y="13"/>
                  <a:pt x="31" y="13"/>
                  <a:pt x="31" y="13"/>
                </a:cubicBezTo>
                <a:cubicBezTo>
                  <a:pt x="21" y="13"/>
                  <a:pt x="21" y="13"/>
                  <a:pt x="21" y="13"/>
                </a:cubicBezTo>
                <a:cubicBezTo>
                  <a:pt x="21" y="44"/>
                  <a:pt x="21" y="44"/>
                  <a:pt x="21" y="44"/>
                </a:cubicBezTo>
                <a:lnTo>
                  <a:pt x="45" y="44"/>
                </a:lnTo>
                <a:close/>
                <a:moveTo>
                  <a:pt x="42" y="24"/>
                </a:moveTo>
                <a:cubicBezTo>
                  <a:pt x="34" y="16"/>
                  <a:pt x="34" y="16"/>
                  <a:pt x="34" y="16"/>
                </a:cubicBezTo>
                <a:cubicBezTo>
                  <a:pt x="34" y="24"/>
                  <a:pt x="34" y="24"/>
                  <a:pt x="34" y="24"/>
                </a:cubicBezTo>
                <a:lnTo>
                  <a:pt x="42"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5" name="稻壳儿小白白(http://dwz.cn/Wu2UP)"/>
          <p:cNvSpPr/>
          <p:nvPr/>
        </p:nvSpPr>
        <p:spPr bwMode="auto">
          <a:xfrm>
            <a:off x="4255799" y="1733246"/>
            <a:ext cx="282575" cy="282575"/>
          </a:xfrm>
          <a:custGeom>
            <a:avLst/>
            <a:gdLst>
              <a:gd name="T0" fmla="*/ 21 w 41"/>
              <a:gd name="T1" fmla="*/ 41 h 41"/>
              <a:gd name="T2" fmla="*/ 15 w 41"/>
              <a:gd name="T3" fmla="*/ 41 h 41"/>
              <a:gd name="T4" fmla="*/ 17 w 41"/>
              <a:gd name="T5" fmla="*/ 36 h 41"/>
              <a:gd name="T6" fmla="*/ 18 w 41"/>
              <a:gd name="T7" fmla="*/ 31 h 41"/>
              <a:gd name="T8" fmla="*/ 23 w 41"/>
              <a:gd name="T9" fmla="*/ 33 h 41"/>
              <a:gd name="T10" fmla="*/ 34 w 41"/>
              <a:gd name="T11" fmla="*/ 19 h 41"/>
              <a:gd name="T12" fmla="*/ 21 w 41"/>
              <a:gd name="T13" fmla="*/ 7 h 41"/>
              <a:gd name="T14" fmla="*/ 7 w 41"/>
              <a:gd name="T15" fmla="*/ 20 h 41"/>
              <a:gd name="T16" fmla="*/ 11 w 41"/>
              <a:gd name="T17" fmla="*/ 28 h 41"/>
              <a:gd name="T18" fmla="*/ 12 w 41"/>
              <a:gd name="T19" fmla="*/ 27 h 41"/>
              <a:gd name="T20" fmla="*/ 12 w 41"/>
              <a:gd name="T21" fmla="*/ 26 h 41"/>
              <a:gd name="T22" fmla="*/ 12 w 41"/>
              <a:gd name="T23" fmla="*/ 25 h 41"/>
              <a:gd name="T24" fmla="*/ 11 w 41"/>
              <a:gd name="T25" fmla="*/ 21 h 41"/>
              <a:gd name="T26" fmla="*/ 21 w 41"/>
              <a:gd name="T27" fmla="*/ 11 h 41"/>
              <a:gd name="T28" fmla="*/ 29 w 41"/>
              <a:gd name="T29" fmla="*/ 19 h 41"/>
              <a:gd name="T30" fmla="*/ 23 w 41"/>
              <a:gd name="T31" fmla="*/ 30 h 41"/>
              <a:gd name="T32" fmla="*/ 20 w 41"/>
              <a:gd name="T33" fmla="*/ 26 h 41"/>
              <a:gd name="T34" fmla="*/ 21 w 41"/>
              <a:gd name="T35" fmla="*/ 18 h 41"/>
              <a:gd name="T36" fmla="*/ 19 w 41"/>
              <a:gd name="T37" fmla="*/ 15 h 41"/>
              <a:gd name="T38" fmla="*/ 15 w 41"/>
              <a:gd name="T39" fmla="*/ 21 h 41"/>
              <a:gd name="T40" fmla="*/ 15 w 41"/>
              <a:gd name="T41" fmla="*/ 24 h 41"/>
              <a:gd name="T42" fmla="*/ 13 w 41"/>
              <a:gd name="T43" fmla="*/ 35 h 41"/>
              <a:gd name="T44" fmla="*/ 12 w 41"/>
              <a:gd name="T45" fmla="*/ 40 h 41"/>
              <a:gd name="T46" fmla="*/ 0 w 41"/>
              <a:gd name="T47" fmla="*/ 21 h 41"/>
              <a:gd name="T48" fmla="*/ 21 w 41"/>
              <a:gd name="T49" fmla="*/ 0 h 41"/>
              <a:gd name="T50" fmla="*/ 41 w 41"/>
              <a:gd name="T51" fmla="*/ 21 h 41"/>
              <a:gd name="T52" fmla="*/ 21 w 41"/>
              <a:gd name="T5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1">
                <a:moveTo>
                  <a:pt x="21" y="41"/>
                </a:moveTo>
                <a:cubicBezTo>
                  <a:pt x="19" y="41"/>
                  <a:pt x="17" y="41"/>
                  <a:pt x="15" y="41"/>
                </a:cubicBezTo>
                <a:cubicBezTo>
                  <a:pt x="16" y="39"/>
                  <a:pt x="16" y="38"/>
                  <a:pt x="17" y="36"/>
                </a:cubicBezTo>
                <a:cubicBezTo>
                  <a:pt x="17" y="36"/>
                  <a:pt x="17" y="35"/>
                  <a:pt x="18" y="31"/>
                </a:cubicBezTo>
                <a:cubicBezTo>
                  <a:pt x="19" y="32"/>
                  <a:pt x="21" y="33"/>
                  <a:pt x="23" y="33"/>
                </a:cubicBezTo>
                <a:cubicBezTo>
                  <a:pt x="30" y="33"/>
                  <a:pt x="34" y="27"/>
                  <a:pt x="34" y="19"/>
                </a:cubicBezTo>
                <a:cubicBezTo>
                  <a:pt x="34" y="13"/>
                  <a:pt x="29" y="7"/>
                  <a:pt x="21" y="7"/>
                </a:cubicBezTo>
                <a:cubicBezTo>
                  <a:pt x="12" y="7"/>
                  <a:pt x="7" y="14"/>
                  <a:pt x="7" y="20"/>
                </a:cubicBezTo>
                <a:cubicBezTo>
                  <a:pt x="7" y="24"/>
                  <a:pt x="8" y="27"/>
                  <a:pt x="11" y="28"/>
                </a:cubicBezTo>
                <a:cubicBezTo>
                  <a:pt x="11" y="28"/>
                  <a:pt x="12" y="28"/>
                  <a:pt x="12" y="27"/>
                </a:cubicBezTo>
                <a:cubicBezTo>
                  <a:pt x="12" y="27"/>
                  <a:pt x="12" y="26"/>
                  <a:pt x="12" y="26"/>
                </a:cubicBezTo>
                <a:cubicBezTo>
                  <a:pt x="13" y="25"/>
                  <a:pt x="12" y="25"/>
                  <a:pt x="12" y="25"/>
                </a:cubicBezTo>
                <a:cubicBezTo>
                  <a:pt x="11" y="24"/>
                  <a:pt x="11" y="22"/>
                  <a:pt x="11" y="21"/>
                </a:cubicBezTo>
                <a:cubicBezTo>
                  <a:pt x="11" y="15"/>
                  <a:pt x="15" y="11"/>
                  <a:pt x="21" y="11"/>
                </a:cubicBezTo>
                <a:cubicBezTo>
                  <a:pt x="26" y="11"/>
                  <a:pt x="29" y="14"/>
                  <a:pt x="29" y="19"/>
                </a:cubicBezTo>
                <a:cubicBezTo>
                  <a:pt x="29" y="25"/>
                  <a:pt x="27" y="30"/>
                  <a:pt x="23" y="30"/>
                </a:cubicBezTo>
                <a:cubicBezTo>
                  <a:pt x="21" y="30"/>
                  <a:pt x="19" y="28"/>
                  <a:pt x="20" y="26"/>
                </a:cubicBezTo>
                <a:cubicBezTo>
                  <a:pt x="20" y="23"/>
                  <a:pt x="21" y="20"/>
                  <a:pt x="21" y="18"/>
                </a:cubicBezTo>
                <a:cubicBezTo>
                  <a:pt x="21" y="17"/>
                  <a:pt x="21" y="15"/>
                  <a:pt x="19" y="15"/>
                </a:cubicBezTo>
                <a:cubicBezTo>
                  <a:pt x="16" y="15"/>
                  <a:pt x="15" y="17"/>
                  <a:pt x="15" y="21"/>
                </a:cubicBezTo>
                <a:cubicBezTo>
                  <a:pt x="15" y="21"/>
                  <a:pt x="15" y="22"/>
                  <a:pt x="15" y="24"/>
                </a:cubicBezTo>
                <a:cubicBezTo>
                  <a:pt x="13" y="33"/>
                  <a:pt x="13" y="35"/>
                  <a:pt x="13" y="35"/>
                </a:cubicBezTo>
                <a:cubicBezTo>
                  <a:pt x="12" y="37"/>
                  <a:pt x="12" y="38"/>
                  <a:pt x="12" y="40"/>
                </a:cubicBezTo>
                <a:cubicBezTo>
                  <a:pt x="5" y="37"/>
                  <a:pt x="0" y="29"/>
                  <a:pt x="0" y="21"/>
                </a:cubicBezTo>
                <a:cubicBezTo>
                  <a:pt x="0" y="9"/>
                  <a:pt x="9" y="0"/>
                  <a:pt x="21" y="0"/>
                </a:cubicBezTo>
                <a:cubicBezTo>
                  <a:pt x="32" y="0"/>
                  <a:pt x="41" y="9"/>
                  <a:pt x="41" y="21"/>
                </a:cubicBezTo>
                <a:cubicBezTo>
                  <a:pt x="41" y="32"/>
                  <a:pt x="32" y="41"/>
                  <a:pt x="21"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6" name="稻壳儿小白白(http://dwz.cn/Wu2UP)"/>
          <p:cNvSpPr/>
          <p:nvPr/>
        </p:nvSpPr>
        <p:spPr bwMode="auto">
          <a:xfrm>
            <a:off x="4255799" y="2246009"/>
            <a:ext cx="282575" cy="284162"/>
          </a:xfrm>
          <a:custGeom>
            <a:avLst/>
            <a:gdLst>
              <a:gd name="T0" fmla="*/ 41 w 41"/>
              <a:gd name="T1" fmla="*/ 8 h 41"/>
              <a:gd name="T2" fmla="*/ 41 w 41"/>
              <a:gd name="T3" fmla="*/ 33 h 41"/>
              <a:gd name="T4" fmla="*/ 33 w 41"/>
              <a:gd name="T5" fmla="*/ 41 h 41"/>
              <a:gd name="T6" fmla="*/ 14 w 41"/>
              <a:gd name="T7" fmla="*/ 41 h 41"/>
              <a:gd name="T8" fmla="*/ 17 w 41"/>
              <a:gd name="T9" fmla="*/ 35 h 41"/>
              <a:gd name="T10" fmla="*/ 18 w 41"/>
              <a:gd name="T11" fmla="*/ 30 h 41"/>
              <a:gd name="T12" fmla="*/ 23 w 41"/>
              <a:gd name="T13" fmla="*/ 32 h 41"/>
              <a:gd name="T14" fmla="*/ 34 w 41"/>
              <a:gd name="T15" fmla="*/ 18 h 41"/>
              <a:gd name="T16" fmla="*/ 21 w 41"/>
              <a:gd name="T17" fmla="*/ 7 h 41"/>
              <a:gd name="T18" fmla="*/ 7 w 41"/>
              <a:gd name="T19" fmla="*/ 19 h 41"/>
              <a:gd name="T20" fmla="*/ 11 w 41"/>
              <a:gd name="T21" fmla="*/ 27 h 41"/>
              <a:gd name="T22" fmla="*/ 12 w 41"/>
              <a:gd name="T23" fmla="*/ 27 h 41"/>
              <a:gd name="T24" fmla="*/ 13 w 41"/>
              <a:gd name="T25" fmla="*/ 25 h 41"/>
              <a:gd name="T26" fmla="*/ 12 w 41"/>
              <a:gd name="T27" fmla="*/ 24 h 41"/>
              <a:gd name="T28" fmla="*/ 11 w 41"/>
              <a:gd name="T29" fmla="*/ 20 h 41"/>
              <a:gd name="T30" fmla="*/ 21 w 41"/>
              <a:gd name="T31" fmla="*/ 10 h 41"/>
              <a:gd name="T32" fmla="*/ 29 w 41"/>
              <a:gd name="T33" fmla="*/ 18 h 41"/>
              <a:gd name="T34" fmla="*/ 23 w 41"/>
              <a:gd name="T35" fmla="*/ 29 h 41"/>
              <a:gd name="T36" fmla="*/ 20 w 41"/>
              <a:gd name="T37" fmla="*/ 25 h 41"/>
              <a:gd name="T38" fmla="*/ 21 w 41"/>
              <a:gd name="T39" fmla="*/ 18 h 41"/>
              <a:gd name="T40" fmla="*/ 19 w 41"/>
              <a:gd name="T41" fmla="*/ 15 h 41"/>
              <a:gd name="T42" fmla="*/ 15 w 41"/>
              <a:gd name="T43" fmla="*/ 20 h 41"/>
              <a:gd name="T44" fmla="*/ 15 w 41"/>
              <a:gd name="T45" fmla="*/ 23 h 41"/>
              <a:gd name="T46" fmla="*/ 13 w 41"/>
              <a:gd name="T47" fmla="*/ 34 h 41"/>
              <a:gd name="T48" fmla="*/ 13 w 41"/>
              <a:gd name="T49" fmla="*/ 41 h 41"/>
              <a:gd name="T50" fmla="*/ 8 w 41"/>
              <a:gd name="T51" fmla="*/ 41 h 41"/>
              <a:gd name="T52" fmla="*/ 0 w 41"/>
              <a:gd name="T53" fmla="*/ 33 h 41"/>
              <a:gd name="T54" fmla="*/ 0 w 41"/>
              <a:gd name="T55" fmla="*/ 8 h 41"/>
              <a:gd name="T56" fmla="*/ 8 w 41"/>
              <a:gd name="T57" fmla="*/ 0 h 41"/>
              <a:gd name="T58" fmla="*/ 33 w 41"/>
              <a:gd name="T59" fmla="*/ 0 h 41"/>
              <a:gd name="T60" fmla="*/ 41 w 41"/>
              <a:gd name="T6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1">
                <a:moveTo>
                  <a:pt x="41" y="8"/>
                </a:moveTo>
                <a:cubicBezTo>
                  <a:pt x="41" y="33"/>
                  <a:pt x="41" y="33"/>
                  <a:pt x="41" y="33"/>
                </a:cubicBezTo>
                <a:cubicBezTo>
                  <a:pt x="41" y="38"/>
                  <a:pt x="38" y="41"/>
                  <a:pt x="33" y="41"/>
                </a:cubicBezTo>
                <a:cubicBezTo>
                  <a:pt x="14" y="41"/>
                  <a:pt x="14" y="41"/>
                  <a:pt x="14" y="41"/>
                </a:cubicBezTo>
                <a:cubicBezTo>
                  <a:pt x="15" y="40"/>
                  <a:pt x="16" y="38"/>
                  <a:pt x="17" y="35"/>
                </a:cubicBezTo>
                <a:cubicBezTo>
                  <a:pt x="17" y="35"/>
                  <a:pt x="17" y="34"/>
                  <a:pt x="18" y="30"/>
                </a:cubicBezTo>
                <a:cubicBezTo>
                  <a:pt x="19" y="31"/>
                  <a:pt x="21" y="32"/>
                  <a:pt x="23" y="32"/>
                </a:cubicBezTo>
                <a:cubicBezTo>
                  <a:pt x="30" y="32"/>
                  <a:pt x="34" y="26"/>
                  <a:pt x="34" y="18"/>
                </a:cubicBezTo>
                <a:cubicBezTo>
                  <a:pt x="34" y="12"/>
                  <a:pt x="29" y="7"/>
                  <a:pt x="21" y="7"/>
                </a:cubicBezTo>
                <a:cubicBezTo>
                  <a:pt x="12" y="7"/>
                  <a:pt x="7" y="14"/>
                  <a:pt x="7" y="19"/>
                </a:cubicBezTo>
                <a:cubicBezTo>
                  <a:pt x="7" y="23"/>
                  <a:pt x="8" y="26"/>
                  <a:pt x="11" y="27"/>
                </a:cubicBezTo>
                <a:cubicBezTo>
                  <a:pt x="12" y="27"/>
                  <a:pt x="12" y="27"/>
                  <a:pt x="12" y="27"/>
                </a:cubicBezTo>
                <a:cubicBezTo>
                  <a:pt x="12" y="26"/>
                  <a:pt x="12" y="25"/>
                  <a:pt x="13" y="25"/>
                </a:cubicBezTo>
                <a:cubicBezTo>
                  <a:pt x="13" y="25"/>
                  <a:pt x="13" y="24"/>
                  <a:pt x="12" y="24"/>
                </a:cubicBezTo>
                <a:cubicBezTo>
                  <a:pt x="11" y="23"/>
                  <a:pt x="11" y="22"/>
                  <a:pt x="11" y="20"/>
                </a:cubicBezTo>
                <a:cubicBezTo>
                  <a:pt x="11" y="15"/>
                  <a:pt x="15" y="10"/>
                  <a:pt x="21" y="10"/>
                </a:cubicBezTo>
                <a:cubicBezTo>
                  <a:pt x="26" y="10"/>
                  <a:pt x="29" y="14"/>
                  <a:pt x="29" y="18"/>
                </a:cubicBezTo>
                <a:cubicBezTo>
                  <a:pt x="29" y="24"/>
                  <a:pt x="27" y="29"/>
                  <a:pt x="23" y="29"/>
                </a:cubicBezTo>
                <a:cubicBezTo>
                  <a:pt x="21" y="29"/>
                  <a:pt x="19" y="27"/>
                  <a:pt x="20" y="25"/>
                </a:cubicBezTo>
                <a:cubicBezTo>
                  <a:pt x="20" y="22"/>
                  <a:pt x="21" y="20"/>
                  <a:pt x="21" y="18"/>
                </a:cubicBezTo>
                <a:cubicBezTo>
                  <a:pt x="21" y="16"/>
                  <a:pt x="21" y="15"/>
                  <a:pt x="19" y="15"/>
                </a:cubicBezTo>
                <a:cubicBezTo>
                  <a:pt x="17" y="15"/>
                  <a:pt x="15" y="17"/>
                  <a:pt x="15" y="20"/>
                </a:cubicBezTo>
                <a:cubicBezTo>
                  <a:pt x="15" y="20"/>
                  <a:pt x="15" y="22"/>
                  <a:pt x="15" y="23"/>
                </a:cubicBezTo>
                <a:cubicBezTo>
                  <a:pt x="13" y="33"/>
                  <a:pt x="13" y="34"/>
                  <a:pt x="13" y="34"/>
                </a:cubicBezTo>
                <a:cubicBezTo>
                  <a:pt x="12" y="37"/>
                  <a:pt x="13" y="40"/>
                  <a:pt x="13" y="41"/>
                </a:cubicBezTo>
                <a:cubicBezTo>
                  <a:pt x="8" y="41"/>
                  <a:pt x="8" y="41"/>
                  <a:pt x="8" y="41"/>
                </a:cubicBezTo>
                <a:cubicBezTo>
                  <a:pt x="4" y="41"/>
                  <a:pt x="0" y="38"/>
                  <a:pt x="0" y="33"/>
                </a:cubicBezTo>
                <a:cubicBezTo>
                  <a:pt x="0" y="8"/>
                  <a:pt x="0" y="8"/>
                  <a:pt x="0" y="8"/>
                </a:cubicBezTo>
                <a:cubicBezTo>
                  <a:pt x="0" y="3"/>
                  <a:pt x="4" y="0"/>
                  <a:pt x="8" y="0"/>
                </a:cubicBezTo>
                <a:cubicBezTo>
                  <a:pt x="33" y="0"/>
                  <a:pt x="33" y="0"/>
                  <a:pt x="33" y="0"/>
                </a:cubicBezTo>
                <a:cubicBezTo>
                  <a:pt x="38" y="0"/>
                  <a:pt x="41" y="3"/>
                  <a:pt x="41"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7" name="稻壳儿小白白(http://dwz.cn/Wu2UP)"/>
          <p:cNvSpPr/>
          <p:nvPr/>
        </p:nvSpPr>
        <p:spPr bwMode="auto">
          <a:xfrm>
            <a:off x="4270087" y="2750834"/>
            <a:ext cx="260350" cy="263525"/>
          </a:xfrm>
          <a:custGeom>
            <a:avLst/>
            <a:gdLst>
              <a:gd name="T0" fmla="*/ 34 w 38"/>
              <a:gd name="T1" fmla="*/ 10 h 38"/>
              <a:gd name="T2" fmla="*/ 30 w 38"/>
              <a:gd name="T3" fmla="*/ 14 h 38"/>
              <a:gd name="T4" fmla="*/ 34 w 38"/>
              <a:gd name="T5" fmla="*/ 33 h 38"/>
              <a:gd name="T6" fmla="*/ 34 w 38"/>
              <a:gd name="T7" fmla="*/ 34 h 38"/>
              <a:gd name="T8" fmla="*/ 30 w 38"/>
              <a:gd name="T9" fmla="*/ 36 h 38"/>
              <a:gd name="T10" fmla="*/ 30 w 38"/>
              <a:gd name="T11" fmla="*/ 36 h 38"/>
              <a:gd name="T12" fmla="*/ 30 w 38"/>
              <a:gd name="T13" fmla="*/ 36 h 38"/>
              <a:gd name="T14" fmla="*/ 29 w 38"/>
              <a:gd name="T15" fmla="*/ 36 h 38"/>
              <a:gd name="T16" fmla="*/ 22 w 38"/>
              <a:gd name="T17" fmla="*/ 22 h 38"/>
              <a:gd name="T18" fmla="*/ 15 w 38"/>
              <a:gd name="T19" fmla="*/ 29 h 38"/>
              <a:gd name="T20" fmla="*/ 16 w 38"/>
              <a:gd name="T21" fmla="*/ 35 h 38"/>
              <a:gd name="T22" fmla="*/ 16 w 38"/>
              <a:gd name="T23" fmla="*/ 35 h 38"/>
              <a:gd name="T24" fmla="*/ 13 w 38"/>
              <a:gd name="T25" fmla="*/ 38 h 38"/>
              <a:gd name="T26" fmla="*/ 13 w 38"/>
              <a:gd name="T27" fmla="*/ 38 h 38"/>
              <a:gd name="T28" fmla="*/ 13 w 38"/>
              <a:gd name="T29" fmla="*/ 38 h 38"/>
              <a:gd name="T30" fmla="*/ 12 w 38"/>
              <a:gd name="T31" fmla="*/ 38 h 38"/>
              <a:gd name="T32" fmla="*/ 7 w 38"/>
              <a:gd name="T33" fmla="*/ 31 h 38"/>
              <a:gd name="T34" fmla="*/ 0 w 38"/>
              <a:gd name="T35" fmla="*/ 26 h 38"/>
              <a:gd name="T36" fmla="*/ 0 w 38"/>
              <a:gd name="T37" fmla="*/ 25 h 38"/>
              <a:gd name="T38" fmla="*/ 0 w 38"/>
              <a:gd name="T39" fmla="*/ 25 h 38"/>
              <a:gd name="T40" fmla="*/ 3 w 38"/>
              <a:gd name="T41" fmla="*/ 22 h 38"/>
              <a:gd name="T42" fmla="*/ 3 w 38"/>
              <a:gd name="T43" fmla="*/ 22 h 38"/>
              <a:gd name="T44" fmla="*/ 3 w 38"/>
              <a:gd name="T45" fmla="*/ 22 h 38"/>
              <a:gd name="T46" fmla="*/ 9 w 38"/>
              <a:gd name="T47" fmla="*/ 23 h 38"/>
              <a:gd name="T48" fmla="*/ 16 w 38"/>
              <a:gd name="T49" fmla="*/ 16 h 38"/>
              <a:gd name="T50" fmla="*/ 2 w 38"/>
              <a:gd name="T51" fmla="*/ 9 h 38"/>
              <a:gd name="T52" fmla="*/ 1 w 38"/>
              <a:gd name="T53" fmla="*/ 8 h 38"/>
              <a:gd name="T54" fmla="*/ 2 w 38"/>
              <a:gd name="T55" fmla="*/ 8 h 38"/>
              <a:gd name="T56" fmla="*/ 5 w 38"/>
              <a:gd name="T57" fmla="*/ 4 h 38"/>
              <a:gd name="T58" fmla="*/ 6 w 38"/>
              <a:gd name="T59" fmla="*/ 4 h 38"/>
              <a:gd name="T60" fmla="*/ 24 w 38"/>
              <a:gd name="T61" fmla="*/ 8 h 38"/>
              <a:gd name="T62" fmla="*/ 28 w 38"/>
              <a:gd name="T63" fmla="*/ 4 h 38"/>
              <a:gd name="T64" fmla="*/ 37 w 38"/>
              <a:gd name="T65" fmla="*/ 1 h 38"/>
              <a:gd name="T66" fmla="*/ 34 w 38"/>
              <a:gd name="T6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8">
                <a:moveTo>
                  <a:pt x="34" y="10"/>
                </a:moveTo>
                <a:cubicBezTo>
                  <a:pt x="30" y="14"/>
                  <a:pt x="30" y="14"/>
                  <a:pt x="30" y="14"/>
                </a:cubicBezTo>
                <a:cubicBezTo>
                  <a:pt x="34" y="33"/>
                  <a:pt x="34" y="33"/>
                  <a:pt x="34" y="33"/>
                </a:cubicBezTo>
                <a:cubicBezTo>
                  <a:pt x="34" y="33"/>
                  <a:pt x="34" y="34"/>
                  <a:pt x="34" y="34"/>
                </a:cubicBezTo>
                <a:cubicBezTo>
                  <a:pt x="30" y="36"/>
                  <a:pt x="30" y="36"/>
                  <a:pt x="30" y="36"/>
                </a:cubicBezTo>
                <a:cubicBezTo>
                  <a:pt x="30" y="36"/>
                  <a:pt x="30" y="36"/>
                  <a:pt x="30" y="36"/>
                </a:cubicBezTo>
                <a:cubicBezTo>
                  <a:pt x="30" y="36"/>
                  <a:pt x="30" y="36"/>
                  <a:pt x="30" y="36"/>
                </a:cubicBezTo>
                <a:cubicBezTo>
                  <a:pt x="29" y="36"/>
                  <a:pt x="29" y="36"/>
                  <a:pt x="29" y="36"/>
                </a:cubicBezTo>
                <a:cubicBezTo>
                  <a:pt x="22" y="22"/>
                  <a:pt x="22" y="22"/>
                  <a:pt x="22" y="22"/>
                </a:cubicBezTo>
                <a:cubicBezTo>
                  <a:pt x="15" y="29"/>
                  <a:pt x="15" y="29"/>
                  <a:pt x="15" y="29"/>
                </a:cubicBezTo>
                <a:cubicBezTo>
                  <a:pt x="16" y="35"/>
                  <a:pt x="16" y="35"/>
                  <a:pt x="16" y="35"/>
                </a:cubicBezTo>
                <a:cubicBezTo>
                  <a:pt x="16" y="35"/>
                  <a:pt x="16" y="35"/>
                  <a:pt x="16" y="35"/>
                </a:cubicBezTo>
                <a:cubicBezTo>
                  <a:pt x="13" y="38"/>
                  <a:pt x="13" y="38"/>
                  <a:pt x="13" y="38"/>
                </a:cubicBezTo>
                <a:cubicBezTo>
                  <a:pt x="13" y="38"/>
                  <a:pt x="13" y="38"/>
                  <a:pt x="13" y="38"/>
                </a:cubicBezTo>
                <a:cubicBezTo>
                  <a:pt x="13" y="38"/>
                  <a:pt x="13" y="38"/>
                  <a:pt x="13" y="38"/>
                </a:cubicBezTo>
                <a:cubicBezTo>
                  <a:pt x="12" y="38"/>
                  <a:pt x="12" y="38"/>
                  <a:pt x="12" y="38"/>
                </a:cubicBezTo>
                <a:cubicBezTo>
                  <a:pt x="7" y="31"/>
                  <a:pt x="7" y="31"/>
                  <a:pt x="7" y="31"/>
                </a:cubicBezTo>
                <a:cubicBezTo>
                  <a:pt x="0" y="26"/>
                  <a:pt x="0" y="26"/>
                  <a:pt x="0" y="26"/>
                </a:cubicBezTo>
                <a:cubicBezTo>
                  <a:pt x="0" y="26"/>
                  <a:pt x="0" y="26"/>
                  <a:pt x="0" y="25"/>
                </a:cubicBezTo>
                <a:cubicBezTo>
                  <a:pt x="0" y="25"/>
                  <a:pt x="0" y="25"/>
                  <a:pt x="0" y="25"/>
                </a:cubicBezTo>
                <a:cubicBezTo>
                  <a:pt x="3" y="22"/>
                  <a:pt x="3" y="22"/>
                  <a:pt x="3" y="22"/>
                </a:cubicBezTo>
                <a:cubicBezTo>
                  <a:pt x="3" y="22"/>
                  <a:pt x="3" y="22"/>
                  <a:pt x="3" y="22"/>
                </a:cubicBezTo>
                <a:cubicBezTo>
                  <a:pt x="3" y="22"/>
                  <a:pt x="3" y="22"/>
                  <a:pt x="3" y="22"/>
                </a:cubicBezTo>
                <a:cubicBezTo>
                  <a:pt x="9" y="23"/>
                  <a:pt x="9" y="23"/>
                  <a:pt x="9" y="23"/>
                </a:cubicBezTo>
                <a:cubicBezTo>
                  <a:pt x="16" y="16"/>
                  <a:pt x="16" y="16"/>
                  <a:pt x="16" y="16"/>
                </a:cubicBezTo>
                <a:cubicBezTo>
                  <a:pt x="2" y="9"/>
                  <a:pt x="2" y="9"/>
                  <a:pt x="2" y="9"/>
                </a:cubicBezTo>
                <a:cubicBezTo>
                  <a:pt x="2" y="9"/>
                  <a:pt x="2" y="9"/>
                  <a:pt x="1" y="8"/>
                </a:cubicBezTo>
                <a:cubicBezTo>
                  <a:pt x="1" y="8"/>
                  <a:pt x="2" y="8"/>
                  <a:pt x="2" y="8"/>
                </a:cubicBezTo>
                <a:cubicBezTo>
                  <a:pt x="5" y="4"/>
                  <a:pt x="5" y="4"/>
                  <a:pt x="5" y="4"/>
                </a:cubicBezTo>
                <a:cubicBezTo>
                  <a:pt x="5" y="4"/>
                  <a:pt x="6" y="4"/>
                  <a:pt x="6" y="4"/>
                </a:cubicBezTo>
                <a:cubicBezTo>
                  <a:pt x="24" y="8"/>
                  <a:pt x="24" y="8"/>
                  <a:pt x="24" y="8"/>
                </a:cubicBezTo>
                <a:cubicBezTo>
                  <a:pt x="28" y="4"/>
                  <a:pt x="28" y="4"/>
                  <a:pt x="28" y="4"/>
                </a:cubicBezTo>
                <a:cubicBezTo>
                  <a:pt x="31" y="1"/>
                  <a:pt x="35" y="0"/>
                  <a:pt x="37" y="1"/>
                </a:cubicBezTo>
                <a:cubicBezTo>
                  <a:pt x="38" y="3"/>
                  <a:pt x="37" y="7"/>
                  <a:pt x="34" y="1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8" name="稻壳儿小白白(http://dwz.cn/Wu2UP)"/>
          <p:cNvSpPr/>
          <p:nvPr/>
        </p:nvSpPr>
        <p:spPr bwMode="auto">
          <a:xfrm>
            <a:off x="4270087" y="3262009"/>
            <a:ext cx="260350" cy="288925"/>
          </a:xfrm>
          <a:custGeom>
            <a:avLst/>
            <a:gdLst>
              <a:gd name="T0" fmla="*/ 1 w 38"/>
              <a:gd name="T1" fmla="*/ 41 h 42"/>
              <a:gd name="T2" fmla="*/ 0 w 38"/>
              <a:gd name="T3" fmla="*/ 40 h 42"/>
              <a:gd name="T4" fmla="*/ 0 w 38"/>
              <a:gd name="T5" fmla="*/ 1 h 42"/>
              <a:gd name="T6" fmla="*/ 1 w 38"/>
              <a:gd name="T7" fmla="*/ 0 h 42"/>
              <a:gd name="T8" fmla="*/ 37 w 38"/>
              <a:gd name="T9" fmla="*/ 20 h 42"/>
              <a:gd name="T10" fmla="*/ 37 w 38"/>
              <a:gd name="T11" fmla="*/ 21 h 42"/>
              <a:gd name="T12" fmla="*/ 1 w 38"/>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38" h="42">
                <a:moveTo>
                  <a:pt x="1" y="41"/>
                </a:moveTo>
                <a:cubicBezTo>
                  <a:pt x="0" y="42"/>
                  <a:pt x="0" y="41"/>
                  <a:pt x="0" y="40"/>
                </a:cubicBezTo>
                <a:cubicBezTo>
                  <a:pt x="0" y="1"/>
                  <a:pt x="0" y="1"/>
                  <a:pt x="0" y="1"/>
                </a:cubicBezTo>
                <a:cubicBezTo>
                  <a:pt x="0" y="0"/>
                  <a:pt x="0" y="0"/>
                  <a:pt x="1" y="0"/>
                </a:cubicBezTo>
                <a:cubicBezTo>
                  <a:pt x="37" y="20"/>
                  <a:pt x="37" y="20"/>
                  <a:pt x="37" y="20"/>
                </a:cubicBezTo>
                <a:cubicBezTo>
                  <a:pt x="38" y="20"/>
                  <a:pt x="38" y="21"/>
                  <a:pt x="37" y="21"/>
                </a:cubicBezTo>
                <a:lnTo>
                  <a:pt x="1" y="4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9" name="稻壳儿小白白(http://dwz.cn/Wu2UP)"/>
          <p:cNvSpPr>
            <a:spLocks noEditPoints="1"/>
          </p:cNvSpPr>
          <p:nvPr/>
        </p:nvSpPr>
        <p:spPr bwMode="auto">
          <a:xfrm>
            <a:off x="4255799" y="3773184"/>
            <a:ext cx="282575" cy="282575"/>
          </a:xfrm>
          <a:custGeom>
            <a:avLst/>
            <a:gdLst>
              <a:gd name="T0" fmla="*/ 41 w 41"/>
              <a:gd name="T1" fmla="*/ 20 h 41"/>
              <a:gd name="T2" fmla="*/ 21 w 41"/>
              <a:gd name="T3" fmla="*/ 41 h 41"/>
              <a:gd name="T4" fmla="*/ 0 w 41"/>
              <a:gd name="T5" fmla="*/ 20 h 41"/>
              <a:gd name="T6" fmla="*/ 21 w 41"/>
              <a:gd name="T7" fmla="*/ 0 h 41"/>
              <a:gd name="T8" fmla="*/ 41 w 41"/>
              <a:gd name="T9" fmla="*/ 20 h 41"/>
              <a:gd name="T10" fmla="*/ 32 w 41"/>
              <a:gd name="T11" fmla="*/ 20 h 41"/>
              <a:gd name="T12" fmla="*/ 31 w 41"/>
              <a:gd name="T13" fmla="*/ 19 h 41"/>
              <a:gd name="T14" fmla="*/ 16 w 41"/>
              <a:gd name="T15" fmla="*/ 10 h 41"/>
              <a:gd name="T16" fmla="*/ 15 w 41"/>
              <a:gd name="T17" fmla="*/ 10 h 41"/>
              <a:gd name="T18" fmla="*/ 14 w 41"/>
              <a:gd name="T19" fmla="*/ 12 h 41"/>
              <a:gd name="T20" fmla="*/ 14 w 41"/>
              <a:gd name="T21" fmla="*/ 29 h 41"/>
              <a:gd name="T22" fmla="*/ 15 w 41"/>
              <a:gd name="T23" fmla="*/ 30 h 41"/>
              <a:gd name="T24" fmla="*/ 15 w 41"/>
              <a:gd name="T25" fmla="*/ 31 h 41"/>
              <a:gd name="T26" fmla="*/ 16 w 41"/>
              <a:gd name="T27" fmla="*/ 30 h 41"/>
              <a:gd name="T28" fmla="*/ 31 w 41"/>
              <a:gd name="T29" fmla="*/ 22 h 41"/>
              <a:gd name="T30" fmla="*/ 32 w 41"/>
              <a:gd name="T3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41" y="20"/>
                </a:moveTo>
                <a:cubicBezTo>
                  <a:pt x="41" y="32"/>
                  <a:pt x="32" y="41"/>
                  <a:pt x="21" y="41"/>
                </a:cubicBezTo>
                <a:cubicBezTo>
                  <a:pt x="9" y="41"/>
                  <a:pt x="0" y="32"/>
                  <a:pt x="0" y="20"/>
                </a:cubicBezTo>
                <a:cubicBezTo>
                  <a:pt x="0" y="9"/>
                  <a:pt x="9" y="0"/>
                  <a:pt x="21" y="0"/>
                </a:cubicBezTo>
                <a:cubicBezTo>
                  <a:pt x="32" y="0"/>
                  <a:pt x="41" y="9"/>
                  <a:pt x="41" y="20"/>
                </a:cubicBezTo>
                <a:close/>
                <a:moveTo>
                  <a:pt x="32" y="20"/>
                </a:moveTo>
                <a:cubicBezTo>
                  <a:pt x="32" y="20"/>
                  <a:pt x="31" y="19"/>
                  <a:pt x="31" y="19"/>
                </a:cubicBezTo>
                <a:cubicBezTo>
                  <a:pt x="16" y="10"/>
                  <a:pt x="16" y="10"/>
                  <a:pt x="16" y="10"/>
                </a:cubicBezTo>
                <a:cubicBezTo>
                  <a:pt x="16" y="10"/>
                  <a:pt x="15" y="10"/>
                  <a:pt x="15" y="10"/>
                </a:cubicBezTo>
                <a:cubicBezTo>
                  <a:pt x="14" y="10"/>
                  <a:pt x="14" y="11"/>
                  <a:pt x="14" y="12"/>
                </a:cubicBezTo>
                <a:cubicBezTo>
                  <a:pt x="14" y="29"/>
                  <a:pt x="14" y="29"/>
                  <a:pt x="14" y="29"/>
                </a:cubicBezTo>
                <a:cubicBezTo>
                  <a:pt x="14" y="29"/>
                  <a:pt x="14" y="30"/>
                  <a:pt x="15" y="30"/>
                </a:cubicBezTo>
                <a:cubicBezTo>
                  <a:pt x="15" y="30"/>
                  <a:pt x="15" y="31"/>
                  <a:pt x="15" y="31"/>
                </a:cubicBezTo>
                <a:cubicBezTo>
                  <a:pt x="16" y="31"/>
                  <a:pt x="16" y="30"/>
                  <a:pt x="16" y="30"/>
                </a:cubicBezTo>
                <a:cubicBezTo>
                  <a:pt x="31" y="22"/>
                  <a:pt x="31" y="22"/>
                  <a:pt x="31" y="22"/>
                </a:cubicBezTo>
                <a:cubicBezTo>
                  <a:pt x="31" y="21"/>
                  <a:pt x="32" y="21"/>
                  <a:pt x="32" y="2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0" name="稻壳儿小白白(http://dwz.cn/Wu2UP)"/>
          <p:cNvSpPr>
            <a:spLocks noEditPoints="1"/>
          </p:cNvSpPr>
          <p:nvPr/>
        </p:nvSpPr>
        <p:spPr bwMode="auto">
          <a:xfrm>
            <a:off x="4255799" y="4278009"/>
            <a:ext cx="282575" cy="282575"/>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21 w 41"/>
              <a:gd name="T11" fmla="*/ 6 h 41"/>
              <a:gd name="T12" fmla="*/ 6 w 41"/>
              <a:gd name="T13" fmla="*/ 21 h 41"/>
              <a:gd name="T14" fmla="*/ 21 w 41"/>
              <a:gd name="T15" fmla="*/ 35 h 41"/>
              <a:gd name="T16" fmla="*/ 35 w 41"/>
              <a:gd name="T17" fmla="*/ 21 h 41"/>
              <a:gd name="T18" fmla="*/ 21 w 41"/>
              <a:gd name="T19" fmla="*/ 6 h 41"/>
              <a:gd name="T20" fmla="*/ 31 w 41"/>
              <a:gd name="T21" fmla="*/ 22 h 41"/>
              <a:gd name="T22" fmla="*/ 16 w 41"/>
              <a:gd name="T23" fmla="*/ 31 h 41"/>
              <a:gd name="T24" fmla="*/ 15 w 41"/>
              <a:gd name="T25" fmla="*/ 31 h 41"/>
              <a:gd name="T26" fmla="*/ 15 w 41"/>
              <a:gd name="T27" fmla="*/ 31 h 41"/>
              <a:gd name="T28" fmla="*/ 14 w 41"/>
              <a:gd name="T29" fmla="*/ 29 h 41"/>
              <a:gd name="T30" fmla="*/ 14 w 41"/>
              <a:gd name="T31" fmla="*/ 12 h 41"/>
              <a:gd name="T32" fmla="*/ 15 w 41"/>
              <a:gd name="T33" fmla="*/ 11 h 41"/>
              <a:gd name="T34" fmla="*/ 16 w 41"/>
              <a:gd name="T35" fmla="*/ 11 h 41"/>
              <a:gd name="T36" fmla="*/ 31 w 41"/>
              <a:gd name="T37" fmla="*/ 19 h 41"/>
              <a:gd name="T38" fmla="*/ 32 w 41"/>
              <a:gd name="T39" fmla="*/ 21 h 41"/>
              <a:gd name="T40" fmla="*/ 31 w 41"/>
              <a:gd name="T4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21" y="41"/>
                </a:moveTo>
                <a:cubicBezTo>
                  <a:pt x="9" y="41"/>
                  <a:pt x="0" y="32"/>
                  <a:pt x="0" y="21"/>
                </a:cubicBezTo>
                <a:cubicBezTo>
                  <a:pt x="0" y="9"/>
                  <a:pt x="9" y="0"/>
                  <a:pt x="21" y="0"/>
                </a:cubicBezTo>
                <a:cubicBezTo>
                  <a:pt x="32" y="0"/>
                  <a:pt x="41" y="9"/>
                  <a:pt x="41" y="21"/>
                </a:cubicBezTo>
                <a:cubicBezTo>
                  <a:pt x="41" y="32"/>
                  <a:pt x="32" y="41"/>
                  <a:pt x="21" y="41"/>
                </a:cubicBezTo>
                <a:close/>
                <a:moveTo>
                  <a:pt x="21" y="6"/>
                </a:moveTo>
                <a:cubicBezTo>
                  <a:pt x="13" y="6"/>
                  <a:pt x="6" y="13"/>
                  <a:pt x="6" y="21"/>
                </a:cubicBezTo>
                <a:cubicBezTo>
                  <a:pt x="6" y="29"/>
                  <a:pt x="13" y="35"/>
                  <a:pt x="21" y="35"/>
                </a:cubicBezTo>
                <a:cubicBezTo>
                  <a:pt x="29" y="35"/>
                  <a:pt x="35" y="29"/>
                  <a:pt x="35" y="21"/>
                </a:cubicBezTo>
                <a:cubicBezTo>
                  <a:pt x="35" y="13"/>
                  <a:pt x="29" y="6"/>
                  <a:pt x="21" y="6"/>
                </a:cubicBezTo>
                <a:close/>
                <a:moveTo>
                  <a:pt x="31" y="22"/>
                </a:moveTo>
                <a:cubicBezTo>
                  <a:pt x="16" y="31"/>
                  <a:pt x="16" y="31"/>
                  <a:pt x="16" y="31"/>
                </a:cubicBezTo>
                <a:cubicBezTo>
                  <a:pt x="16" y="31"/>
                  <a:pt x="16" y="31"/>
                  <a:pt x="15" y="31"/>
                </a:cubicBezTo>
                <a:cubicBezTo>
                  <a:pt x="15" y="31"/>
                  <a:pt x="15" y="31"/>
                  <a:pt x="15" y="31"/>
                </a:cubicBezTo>
                <a:cubicBezTo>
                  <a:pt x="14" y="31"/>
                  <a:pt x="14" y="30"/>
                  <a:pt x="14" y="29"/>
                </a:cubicBezTo>
                <a:cubicBezTo>
                  <a:pt x="14" y="12"/>
                  <a:pt x="14" y="12"/>
                  <a:pt x="14" y="12"/>
                </a:cubicBezTo>
                <a:cubicBezTo>
                  <a:pt x="14" y="12"/>
                  <a:pt x="14" y="11"/>
                  <a:pt x="15" y="11"/>
                </a:cubicBezTo>
                <a:cubicBezTo>
                  <a:pt x="15" y="10"/>
                  <a:pt x="16" y="10"/>
                  <a:pt x="16" y="11"/>
                </a:cubicBezTo>
                <a:cubicBezTo>
                  <a:pt x="31" y="19"/>
                  <a:pt x="31" y="19"/>
                  <a:pt x="31" y="19"/>
                </a:cubicBezTo>
                <a:cubicBezTo>
                  <a:pt x="31" y="20"/>
                  <a:pt x="32" y="20"/>
                  <a:pt x="32" y="21"/>
                </a:cubicBezTo>
                <a:cubicBezTo>
                  <a:pt x="32" y="21"/>
                  <a:pt x="31" y="22"/>
                  <a:pt x="31"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1" name="稻壳儿小白白(http://dwz.cn/Wu2UP)"/>
          <p:cNvSpPr/>
          <p:nvPr/>
        </p:nvSpPr>
        <p:spPr bwMode="auto">
          <a:xfrm>
            <a:off x="4270087" y="4790771"/>
            <a:ext cx="254000" cy="263525"/>
          </a:xfrm>
          <a:custGeom>
            <a:avLst/>
            <a:gdLst>
              <a:gd name="T0" fmla="*/ 37 w 37"/>
              <a:gd name="T1" fmla="*/ 21 h 38"/>
              <a:gd name="T2" fmla="*/ 35 w 37"/>
              <a:gd name="T3" fmla="*/ 24 h 38"/>
              <a:gd name="T4" fmla="*/ 24 w 37"/>
              <a:gd name="T5" fmla="*/ 24 h 38"/>
              <a:gd name="T6" fmla="*/ 24 w 37"/>
              <a:gd name="T7" fmla="*/ 35 h 38"/>
              <a:gd name="T8" fmla="*/ 21 w 37"/>
              <a:gd name="T9" fmla="*/ 38 h 38"/>
              <a:gd name="T10" fmla="*/ 16 w 37"/>
              <a:gd name="T11" fmla="*/ 38 h 38"/>
              <a:gd name="T12" fmla="*/ 13 w 37"/>
              <a:gd name="T13" fmla="*/ 35 h 38"/>
              <a:gd name="T14" fmla="*/ 13 w 37"/>
              <a:gd name="T15" fmla="*/ 24 h 38"/>
              <a:gd name="T16" fmla="*/ 2 w 37"/>
              <a:gd name="T17" fmla="*/ 24 h 38"/>
              <a:gd name="T18" fmla="*/ 0 w 37"/>
              <a:gd name="T19" fmla="*/ 21 h 38"/>
              <a:gd name="T20" fmla="*/ 0 w 37"/>
              <a:gd name="T21" fmla="*/ 16 h 38"/>
              <a:gd name="T22" fmla="*/ 2 w 37"/>
              <a:gd name="T23" fmla="*/ 14 h 38"/>
              <a:gd name="T24" fmla="*/ 13 w 37"/>
              <a:gd name="T25" fmla="*/ 14 h 38"/>
              <a:gd name="T26" fmla="*/ 13 w 37"/>
              <a:gd name="T27" fmla="*/ 2 h 38"/>
              <a:gd name="T28" fmla="*/ 16 w 37"/>
              <a:gd name="T29" fmla="*/ 0 h 38"/>
              <a:gd name="T30" fmla="*/ 21 w 37"/>
              <a:gd name="T31" fmla="*/ 0 h 38"/>
              <a:gd name="T32" fmla="*/ 24 w 37"/>
              <a:gd name="T33" fmla="*/ 2 h 38"/>
              <a:gd name="T34" fmla="*/ 24 w 37"/>
              <a:gd name="T35" fmla="*/ 14 h 38"/>
              <a:gd name="T36" fmla="*/ 35 w 37"/>
              <a:gd name="T37" fmla="*/ 14 h 38"/>
              <a:gd name="T38" fmla="*/ 37 w 37"/>
              <a:gd name="T39" fmla="*/ 16 h 38"/>
              <a:gd name="T40" fmla="*/ 37 w 37"/>
              <a:gd name="T4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8">
                <a:moveTo>
                  <a:pt x="37" y="21"/>
                </a:moveTo>
                <a:cubicBezTo>
                  <a:pt x="37" y="23"/>
                  <a:pt x="36" y="24"/>
                  <a:pt x="35" y="24"/>
                </a:cubicBezTo>
                <a:cubicBezTo>
                  <a:pt x="24" y="24"/>
                  <a:pt x="24" y="24"/>
                  <a:pt x="24" y="24"/>
                </a:cubicBezTo>
                <a:cubicBezTo>
                  <a:pt x="24" y="35"/>
                  <a:pt x="24" y="35"/>
                  <a:pt x="24" y="35"/>
                </a:cubicBezTo>
                <a:cubicBezTo>
                  <a:pt x="24" y="36"/>
                  <a:pt x="23" y="38"/>
                  <a:pt x="21" y="38"/>
                </a:cubicBezTo>
                <a:cubicBezTo>
                  <a:pt x="16" y="38"/>
                  <a:pt x="16" y="38"/>
                  <a:pt x="16" y="38"/>
                </a:cubicBezTo>
                <a:cubicBezTo>
                  <a:pt x="15" y="38"/>
                  <a:pt x="13" y="36"/>
                  <a:pt x="13" y="35"/>
                </a:cubicBezTo>
                <a:cubicBezTo>
                  <a:pt x="13" y="24"/>
                  <a:pt x="13" y="24"/>
                  <a:pt x="13" y="24"/>
                </a:cubicBezTo>
                <a:cubicBezTo>
                  <a:pt x="2" y="24"/>
                  <a:pt x="2" y="24"/>
                  <a:pt x="2" y="24"/>
                </a:cubicBezTo>
                <a:cubicBezTo>
                  <a:pt x="1" y="24"/>
                  <a:pt x="0" y="23"/>
                  <a:pt x="0" y="21"/>
                </a:cubicBezTo>
                <a:cubicBezTo>
                  <a:pt x="0" y="16"/>
                  <a:pt x="0" y="16"/>
                  <a:pt x="0" y="16"/>
                </a:cubicBezTo>
                <a:cubicBezTo>
                  <a:pt x="0" y="15"/>
                  <a:pt x="1" y="14"/>
                  <a:pt x="2" y="14"/>
                </a:cubicBezTo>
                <a:cubicBezTo>
                  <a:pt x="13" y="14"/>
                  <a:pt x="13" y="14"/>
                  <a:pt x="13" y="14"/>
                </a:cubicBezTo>
                <a:cubicBezTo>
                  <a:pt x="13" y="2"/>
                  <a:pt x="13" y="2"/>
                  <a:pt x="13" y="2"/>
                </a:cubicBezTo>
                <a:cubicBezTo>
                  <a:pt x="13" y="1"/>
                  <a:pt x="15" y="0"/>
                  <a:pt x="16" y="0"/>
                </a:cubicBezTo>
                <a:cubicBezTo>
                  <a:pt x="21" y="0"/>
                  <a:pt x="21" y="0"/>
                  <a:pt x="21" y="0"/>
                </a:cubicBezTo>
                <a:cubicBezTo>
                  <a:pt x="23" y="0"/>
                  <a:pt x="24" y="1"/>
                  <a:pt x="24" y="2"/>
                </a:cubicBezTo>
                <a:cubicBezTo>
                  <a:pt x="24" y="14"/>
                  <a:pt x="24" y="14"/>
                  <a:pt x="24" y="14"/>
                </a:cubicBezTo>
                <a:cubicBezTo>
                  <a:pt x="35" y="14"/>
                  <a:pt x="35" y="14"/>
                  <a:pt x="35" y="14"/>
                </a:cubicBezTo>
                <a:cubicBezTo>
                  <a:pt x="36" y="14"/>
                  <a:pt x="37" y="15"/>
                  <a:pt x="37" y="16"/>
                </a:cubicBezTo>
                <a:lnTo>
                  <a:pt x="37"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2" name="稻壳儿小白白(http://dwz.cn/Wu2UP)"/>
          <p:cNvSpPr>
            <a:spLocks noEditPoints="1"/>
          </p:cNvSpPr>
          <p:nvPr/>
        </p:nvSpPr>
        <p:spPr bwMode="auto">
          <a:xfrm>
            <a:off x="4255799" y="5295596"/>
            <a:ext cx="282575" cy="288925"/>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3 w 41"/>
              <a:gd name="T11" fmla="*/ 19 h 42"/>
              <a:gd name="T12" fmla="*/ 31 w 41"/>
              <a:gd name="T13" fmla="*/ 18 h 42"/>
              <a:gd name="T14" fmla="*/ 24 w 41"/>
              <a:gd name="T15" fmla="*/ 18 h 42"/>
              <a:gd name="T16" fmla="*/ 24 w 41"/>
              <a:gd name="T17" fmla="*/ 11 h 42"/>
              <a:gd name="T18" fmla="*/ 22 w 41"/>
              <a:gd name="T19" fmla="*/ 9 h 42"/>
              <a:gd name="T20" fmla="*/ 19 w 41"/>
              <a:gd name="T21" fmla="*/ 9 h 42"/>
              <a:gd name="T22" fmla="*/ 17 w 41"/>
              <a:gd name="T23" fmla="*/ 11 h 42"/>
              <a:gd name="T24" fmla="*/ 17 w 41"/>
              <a:gd name="T25" fmla="*/ 18 h 42"/>
              <a:gd name="T26" fmla="*/ 10 w 41"/>
              <a:gd name="T27" fmla="*/ 18 h 42"/>
              <a:gd name="T28" fmla="*/ 9 w 41"/>
              <a:gd name="T29" fmla="*/ 19 h 42"/>
              <a:gd name="T30" fmla="*/ 9 w 41"/>
              <a:gd name="T31" fmla="*/ 23 h 42"/>
              <a:gd name="T32" fmla="*/ 10 w 41"/>
              <a:gd name="T33" fmla="*/ 24 h 42"/>
              <a:gd name="T34" fmla="*/ 17 w 41"/>
              <a:gd name="T35" fmla="*/ 24 h 42"/>
              <a:gd name="T36" fmla="*/ 17 w 41"/>
              <a:gd name="T37" fmla="*/ 31 h 42"/>
              <a:gd name="T38" fmla="*/ 19 w 41"/>
              <a:gd name="T39" fmla="*/ 33 h 42"/>
              <a:gd name="T40" fmla="*/ 22 w 41"/>
              <a:gd name="T41" fmla="*/ 33 h 42"/>
              <a:gd name="T42" fmla="*/ 24 w 41"/>
              <a:gd name="T43" fmla="*/ 31 h 42"/>
              <a:gd name="T44" fmla="*/ 24 w 41"/>
              <a:gd name="T45" fmla="*/ 24 h 42"/>
              <a:gd name="T46" fmla="*/ 31 w 41"/>
              <a:gd name="T47" fmla="*/ 24 h 42"/>
              <a:gd name="T48" fmla="*/ 33 w 41"/>
              <a:gd name="T49" fmla="*/ 23 h 42"/>
              <a:gd name="T50" fmla="*/ 33 w 41"/>
              <a:gd name="T5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33" y="19"/>
                </a:moveTo>
                <a:cubicBezTo>
                  <a:pt x="33" y="18"/>
                  <a:pt x="32" y="18"/>
                  <a:pt x="31" y="18"/>
                </a:cubicBezTo>
                <a:cubicBezTo>
                  <a:pt x="24" y="18"/>
                  <a:pt x="24" y="18"/>
                  <a:pt x="24" y="18"/>
                </a:cubicBezTo>
                <a:cubicBezTo>
                  <a:pt x="24" y="11"/>
                  <a:pt x="24" y="11"/>
                  <a:pt x="24" y="11"/>
                </a:cubicBezTo>
                <a:cubicBezTo>
                  <a:pt x="24" y="10"/>
                  <a:pt x="23" y="9"/>
                  <a:pt x="22" y="9"/>
                </a:cubicBezTo>
                <a:cubicBezTo>
                  <a:pt x="19" y="9"/>
                  <a:pt x="19" y="9"/>
                  <a:pt x="19" y="9"/>
                </a:cubicBezTo>
                <a:cubicBezTo>
                  <a:pt x="18" y="9"/>
                  <a:pt x="17" y="10"/>
                  <a:pt x="17" y="11"/>
                </a:cubicBezTo>
                <a:cubicBezTo>
                  <a:pt x="17" y="18"/>
                  <a:pt x="17" y="18"/>
                  <a:pt x="17" y="18"/>
                </a:cubicBezTo>
                <a:cubicBezTo>
                  <a:pt x="10" y="18"/>
                  <a:pt x="10" y="18"/>
                  <a:pt x="10" y="18"/>
                </a:cubicBezTo>
                <a:cubicBezTo>
                  <a:pt x="9" y="18"/>
                  <a:pt x="9" y="18"/>
                  <a:pt x="9" y="19"/>
                </a:cubicBezTo>
                <a:cubicBezTo>
                  <a:pt x="9" y="23"/>
                  <a:pt x="9" y="23"/>
                  <a:pt x="9" y="23"/>
                </a:cubicBezTo>
                <a:cubicBezTo>
                  <a:pt x="9" y="24"/>
                  <a:pt x="9" y="24"/>
                  <a:pt x="10" y="24"/>
                </a:cubicBezTo>
                <a:cubicBezTo>
                  <a:pt x="17" y="24"/>
                  <a:pt x="17" y="24"/>
                  <a:pt x="17" y="24"/>
                </a:cubicBezTo>
                <a:cubicBezTo>
                  <a:pt x="17" y="31"/>
                  <a:pt x="17" y="31"/>
                  <a:pt x="17" y="31"/>
                </a:cubicBezTo>
                <a:cubicBezTo>
                  <a:pt x="17" y="32"/>
                  <a:pt x="18" y="33"/>
                  <a:pt x="19" y="33"/>
                </a:cubicBezTo>
                <a:cubicBezTo>
                  <a:pt x="22" y="33"/>
                  <a:pt x="22" y="33"/>
                  <a:pt x="22" y="33"/>
                </a:cubicBezTo>
                <a:cubicBezTo>
                  <a:pt x="23" y="33"/>
                  <a:pt x="24" y="32"/>
                  <a:pt x="24" y="31"/>
                </a:cubicBezTo>
                <a:cubicBezTo>
                  <a:pt x="24" y="24"/>
                  <a:pt x="24" y="24"/>
                  <a:pt x="24" y="24"/>
                </a:cubicBezTo>
                <a:cubicBezTo>
                  <a:pt x="31" y="24"/>
                  <a:pt x="31" y="24"/>
                  <a:pt x="31" y="24"/>
                </a:cubicBezTo>
                <a:cubicBezTo>
                  <a:pt x="32" y="24"/>
                  <a:pt x="33" y="24"/>
                  <a:pt x="33" y="23"/>
                </a:cubicBezTo>
                <a:lnTo>
                  <a:pt x="33"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3" name="稻壳儿小白白(http://dwz.cn/Wu2UP)"/>
          <p:cNvSpPr>
            <a:spLocks noEditPoints="1"/>
          </p:cNvSpPr>
          <p:nvPr/>
        </p:nvSpPr>
        <p:spPr bwMode="auto">
          <a:xfrm>
            <a:off x="4255799" y="5806771"/>
            <a:ext cx="282575" cy="282575"/>
          </a:xfrm>
          <a:custGeom>
            <a:avLst/>
            <a:gdLst>
              <a:gd name="T0" fmla="*/ 41 w 41"/>
              <a:gd name="T1" fmla="*/ 34 h 41"/>
              <a:gd name="T2" fmla="*/ 33 w 41"/>
              <a:gd name="T3" fmla="*/ 41 h 41"/>
              <a:gd name="T4" fmla="*/ 8 w 41"/>
              <a:gd name="T5" fmla="*/ 41 h 41"/>
              <a:gd name="T6" fmla="*/ 0 w 41"/>
              <a:gd name="T7" fmla="*/ 34 h 41"/>
              <a:gd name="T8" fmla="*/ 0 w 41"/>
              <a:gd name="T9" fmla="*/ 8 h 41"/>
              <a:gd name="T10" fmla="*/ 8 w 41"/>
              <a:gd name="T11" fmla="*/ 0 h 41"/>
              <a:gd name="T12" fmla="*/ 33 w 41"/>
              <a:gd name="T13" fmla="*/ 0 h 41"/>
              <a:gd name="T14" fmla="*/ 41 w 41"/>
              <a:gd name="T15" fmla="*/ 8 h 41"/>
              <a:gd name="T16" fmla="*/ 41 w 41"/>
              <a:gd name="T17" fmla="*/ 34 h 41"/>
              <a:gd name="T18" fmla="*/ 34 w 41"/>
              <a:gd name="T19" fmla="*/ 19 h 41"/>
              <a:gd name="T20" fmla="*/ 33 w 41"/>
              <a:gd name="T21" fmla="*/ 17 h 41"/>
              <a:gd name="T22" fmla="*/ 24 w 41"/>
              <a:gd name="T23" fmla="*/ 17 h 41"/>
              <a:gd name="T24" fmla="*/ 24 w 41"/>
              <a:gd name="T25" fmla="*/ 9 h 41"/>
              <a:gd name="T26" fmla="*/ 22 w 41"/>
              <a:gd name="T27" fmla="*/ 7 h 41"/>
              <a:gd name="T28" fmla="*/ 19 w 41"/>
              <a:gd name="T29" fmla="*/ 7 h 41"/>
              <a:gd name="T30" fmla="*/ 17 w 41"/>
              <a:gd name="T31" fmla="*/ 9 h 41"/>
              <a:gd name="T32" fmla="*/ 17 w 41"/>
              <a:gd name="T33" fmla="*/ 17 h 41"/>
              <a:gd name="T34" fmla="*/ 9 w 41"/>
              <a:gd name="T35" fmla="*/ 17 h 41"/>
              <a:gd name="T36" fmla="*/ 7 w 41"/>
              <a:gd name="T37" fmla="*/ 19 h 41"/>
              <a:gd name="T38" fmla="*/ 7 w 41"/>
              <a:gd name="T39" fmla="*/ 22 h 41"/>
              <a:gd name="T40" fmla="*/ 9 w 41"/>
              <a:gd name="T41" fmla="*/ 24 h 41"/>
              <a:gd name="T42" fmla="*/ 17 w 41"/>
              <a:gd name="T43" fmla="*/ 24 h 41"/>
              <a:gd name="T44" fmla="*/ 17 w 41"/>
              <a:gd name="T45" fmla="*/ 33 h 41"/>
              <a:gd name="T46" fmla="*/ 19 w 41"/>
              <a:gd name="T47" fmla="*/ 34 h 41"/>
              <a:gd name="T48" fmla="*/ 22 w 41"/>
              <a:gd name="T49" fmla="*/ 34 h 41"/>
              <a:gd name="T50" fmla="*/ 24 w 41"/>
              <a:gd name="T51" fmla="*/ 33 h 41"/>
              <a:gd name="T52" fmla="*/ 24 w 41"/>
              <a:gd name="T53" fmla="*/ 24 h 41"/>
              <a:gd name="T54" fmla="*/ 33 w 41"/>
              <a:gd name="T55" fmla="*/ 24 h 41"/>
              <a:gd name="T56" fmla="*/ 34 w 41"/>
              <a:gd name="T57" fmla="*/ 22 h 41"/>
              <a:gd name="T58" fmla="*/ 34 w 41"/>
              <a:gd name="T59"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1">
                <a:moveTo>
                  <a:pt x="41" y="34"/>
                </a:moveTo>
                <a:cubicBezTo>
                  <a:pt x="41" y="38"/>
                  <a:pt x="38" y="41"/>
                  <a:pt x="33" y="41"/>
                </a:cubicBezTo>
                <a:cubicBezTo>
                  <a:pt x="8" y="41"/>
                  <a:pt x="8" y="41"/>
                  <a:pt x="8" y="41"/>
                </a:cubicBezTo>
                <a:cubicBezTo>
                  <a:pt x="4" y="41"/>
                  <a:pt x="0" y="38"/>
                  <a:pt x="0" y="34"/>
                </a:cubicBezTo>
                <a:cubicBezTo>
                  <a:pt x="0" y="8"/>
                  <a:pt x="0" y="8"/>
                  <a:pt x="0" y="8"/>
                </a:cubicBezTo>
                <a:cubicBezTo>
                  <a:pt x="0" y="4"/>
                  <a:pt x="4" y="0"/>
                  <a:pt x="8" y="0"/>
                </a:cubicBezTo>
                <a:cubicBezTo>
                  <a:pt x="33" y="0"/>
                  <a:pt x="33" y="0"/>
                  <a:pt x="33" y="0"/>
                </a:cubicBezTo>
                <a:cubicBezTo>
                  <a:pt x="38" y="0"/>
                  <a:pt x="41" y="4"/>
                  <a:pt x="41" y="8"/>
                </a:cubicBezTo>
                <a:lnTo>
                  <a:pt x="41" y="34"/>
                </a:lnTo>
                <a:close/>
                <a:moveTo>
                  <a:pt x="34" y="19"/>
                </a:moveTo>
                <a:cubicBezTo>
                  <a:pt x="34" y="18"/>
                  <a:pt x="34" y="17"/>
                  <a:pt x="33" y="17"/>
                </a:cubicBezTo>
                <a:cubicBezTo>
                  <a:pt x="24" y="17"/>
                  <a:pt x="24" y="17"/>
                  <a:pt x="24" y="17"/>
                </a:cubicBezTo>
                <a:cubicBezTo>
                  <a:pt x="24" y="9"/>
                  <a:pt x="24" y="9"/>
                  <a:pt x="24" y="9"/>
                </a:cubicBezTo>
                <a:cubicBezTo>
                  <a:pt x="24" y="8"/>
                  <a:pt x="23" y="7"/>
                  <a:pt x="22" y="7"/>
                </a:cubicBezTo>
                <a:cubicBezTo>
                  <a:pt x="19" y="7"/>
                  <a:pt x="19" y="7"/>
                  <a:pt x="19" y="7"/>
                </a:cubicBezTo>
                <a:cubicBezTo>
                  <a:pt x="18" y="7"/>
                  <a:pt x="17" y="8"/>
                  <a:pt x="17" y="9"/>
                </a:cubicBezTo>
                <a:cubicBezTo>
                  <a:pt x="17" y="17"/>
                  <a:pt x="17" y="17"/>
                  <a:pt x="17" y="17"/>
                </a:cubicBezTo>
                <a:cubicBezTo>
                  <a:pt x="9" y="17"/>
                  <a:pt x="9" y="17"/>
                  <a:pt x="9" y="17"/>
                </a:cubicBezTo>
                <a:cubicBezTo>
                  <a:pt x="8" y="17"/>
                  <a:pt x="7" y="18"/>
                  <a:pt x="7" y="19"/>
                </a:cubicBezTo>
                <a:cubicBezTo>
                  <a:pt x="7" y="22"/>
                  <a:pt x="7" y="22"/>
                  <a:pt x="7" y="22"/>
                </a:cubicBezTo>
                <a:cubicBezTo>
                  <a:pt x="7" y="23"/>
                  <a:pt x="8" y="24"/>
                  <a:pt x="9" y="24"/>
                </a:cubicBezTo>
                <a:cubicBezTo>
                  <a:pt x="17" y="24"/>
                  <a:pt x="17" y="24"/>
                  <a:pt x="17" y="24"/>
                </a:cubicBezTo>
                <a:cubicBezTo>
                  <a:pt x="17" y="33"/>
                  <a:pt x="17" y="33"/>
                  <a:pt x="17" y="33"/>
                </a:cubicBezTo>
                <a:cubicBezTo>
                  <a:pt x="17" y="34"/>
                  <a:pt x="18" y="34"/>
                  <a:pt x="19" y="34"/>
                </a:cubicBezTo>
                <a:cubicBezTo>
                  <a:pt x="22" y="34"/>
                  <a:pt x="22" y="34"/>
                  <a:pt x="22" y="34"/>
                </a:cubicBezTo>
                <a:cubicBezTo>
                  <a:pt x="23" y="34"/>
                  <a:pt x="24" y="34"/>
                  <a:pt x="24" y="33"/>
                </a:cubicBezTo>
                <a:cubicBezTo>
                  <a:pt x="24" y="24"/>
                  <a:pt x="24" y="24"/>
                  <a:pt x="24" y="24"/>
                </a:cubicBezTo>
                <a:cubicBezTo>
                  <a:pt x="33" y="24"/>
                  <a:pt x="33" y="24"/>
                  <a:pt x="33" y="24"/>
                </a:cubicBezTo>
                <a:cubicBezTo>
                  <a:pt x="34" y="24"/>
                  <a:pt x="34" y="23"/>
                  <a:pt x="34" y="22"/>
                </a:cubicBezTo>
                <a:lnTo>
                  <a:pt x="34"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5" name="稻壳儿小白白(http://dwz.cn/Wu2UP)"/>
          <p:cNvSpPr/>
          <p:nvPr/>
        </p:nvSpPr>
        <p:spPr bwMode="auto">
          <a:xfrm>
            <a:off x="5090824" y="1712609"/>
            <a:ext cx="333375" cy="333375"/>
          </a:xfrm>
          <a:custGeom>
            <a:avLst/>
            <a:gdLst>
              <a:gd name="T0" fmla="*/ 12 w 48"/>
              <a:gd name="T1" fmla="*/ 4 h 48"/>
              <a:gd name="T2" fmla="*/ 12 w 48"/>
              <a:gd name="T3" fmla="*/ 4 h 48"/>
              <a:gd name="T4" fmla="*/ 11 w 48"/>
              <a:gd name="T5" fmla="*/ 26 h 48"/>
              <a:gd name="T6" fmla="*/ 19 w 48"/>
              <a:gd name="T7" fmla="*/ 26 h 48"/>
              <a:gd name="T8" fmla="*/ 19 w 48"/>
              <a:gd name="T9" fmla="*/ 14 h 48"/>
              <a:gd name="T10" fmla="*/ 15 w 48"/>
              <a:gd name="T11" fmla="*/ 10 h 48"/>
              <a:gd name="T12" fmla="*/ 18 w 48"/>
              <a:gd name="T13" fmla="*/ 7 h 48"/>
              <a:gd name="T14" fmla="*/ 22 w 48"/>
              <a:gd name="T15" fmla="*/ 11 h 48"/>
              <a:gd name="T16" fmla="*/ 20 w 48"/>
              <a:gd name="T17" fmla="*/ 5 h 48"/>
              <a:gd name="T18" fmla="*/ 24 w 48"/>
              <a:gd name="T19" fmla="*/ 0 h 48"/>
              <a:gd name="T20" fmla="*/ 28 w 48"/>
              <a:gd name="T21" fmla="*/ 5 h 48"/>
              <a:gd name="T22" fmla="*/ 26 w 48"/>
              <a:gd name="T23" fmla="*/ 11 h 48"/>
              <a:gd name="T24" fmla="*/ 30 w 48"/>
              <a:gd name="T25" fmla="*/ 7 h 48"/>
              <a:gd name="T26" fmla="*/ 33 w 48"/>
              <a:gd name="T27" fmla="*/ 10 h 48"/>
              <a:gd name="T28" fmla="*/ 29 w 48"/>
              <a:gd name="T29" fmla="*/ 14 h 48"/>
              <a:gd name="T30" fmla="*/ 29 w 48"/>
              <a:gd name="T31" fmla="*/ 26 h 48"/>
              <a:gd name="T32" fmla="*/ 37 w 48"/>
              <a:gd name="T33" fmla="*/ 26 h 48"/>
              <a:gd name="T34" fmla="*/ 36 w 48"/>
              <a:gd name="T35" fmla="*/ 4 h 48"/>
              <a:gd name="T36" fmla="*/ 36 w 48"/>
              <a:gd name="T37" fmla="*/ 4 h 48"/>
              <a:gd name="T38" fmla="*/ 48 w 48"/>
              <a:gd name="T39" fmla="*/ 24 h 48"/>
              <a:gd name="T40" fmla="*/ 24 w 48"/>
              <a:gd name="T41" fmla="*/ 48 h 48"/>
              <a:gd name="T42" fmla="*/ 1 w 48"/>
              <a:gd name="T43" fmla="*/ 23 h 48"/>
              <a:gd name="T44" fmla="*/ 12 w 48"/>
              <a:gd name="T4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12" y="4"/>
                </a:moveTo>
                <a:cubicBezTo>
                  <a:pt x="12" y="4"/>
                  <a:pt x="12" y="4"/>
                  <a:pt x="12" y="4"/>
                </a:cubicBezTo>
                <a:cubicBezTo>
                  <a:pt x="12" y="4"/>
                  <a:pt x="1" y="17"/>
                  <a:pt x="11" y="26"/>
                </a:cubicBezTo>
                <a:cubicBezTo>
                  <a:pt x="16" y="31"/>
                  <a:pt x="19" y="26"/>
                  <a:pt x="19" y="26"/>
                </a:cubicBezTo>
                <a:cubicBezTo>
                  <a:pt x="23" y="21"/>
                  <a:pt x="19" y="14"/>
                  <a:pt x="19" y="14"/>
                </a:cubicBezTo>
                <a:cubicBezTo>
                  <a:pt x="18" y="12"/>
                  <a:pt x="15" y="10"/>
                  <a:pt x="15" y="10"/>
                </a:cubicBezTo>
                <a:cubicBezTo>
                  <a:pt x="18" y="7"/>
                  <a:pt x="18" y="7"/>
                  <a:pt x="18" y="7"/>
                </a:cubicBezTo>
                <a:cubicBezTo>
                  <a:pt x="20" y="8"/>
                  <a:pt x="22" y="11"/>
                  <a:pt x="22" y="11"/>
                </a:cubicBezTo>
                <a:cubicBezTo>
                  <a:pt x="22" y="8"/>
                  <a:pt x="20" y="5"/>
                  <a:pt x="20" y="5"/>
                </a:cubicBezTo>
                <a:cubicBezTo>
                  <a:pt x="24" y="0"/>
                  <a:pt x="24" y="0"/>
                  <a:pt x="24" y="0"/>
                </a:cubicBezTo>
                <a:cubicBezTo>
                  <a:pt x="28" y="5"/>
                  <a:pt x="28" y="5"/>
                  <a:pt x="28" y="5"/>
                </a:cubicBezTo>
                <a:cubicBezTo>
                  <a:pt x="26" y="7"/>
                  <a:pt x="26" y="11"/>
                  <a:pt x="26" y="11"/>
                </a:cubicBezTo>
                <a:cubicBezTo>
                  <a:pt x="28" y="9"/>
                  <a:pt x="30" y="7"/>
                  <a:pt x="30" y="7"/>
                </a:cubicBezTo>
                <a:cubicBezTo>
                  <a:pt x="33" y="10"/>
                  <a:pt x="33" y="10"/>
                  <a:pt x="33" y="10"/>
                </a:cubicBezTo>
                <a:cubicBezTo>
                  <a:pt x="31" y="11"/>
                  <a:pt x="29" y="14"/>
                  <a:pt x="29" y="14"/>
                </a:cubicBezTo>
                <a:cubicBezTo>
                  <a:pt x="27" y="17"/>
                  <a:pt x="26" y="23"/>
                  <a:pt x="29" y="26"/>
                </a:cubicBezTo>
                <a:cubicBezTo>
                  <a:pt x="32" y="31"/>
                  <a:pt x="37" y="26"/>
                  <a:pt x="37" y="26"/>
                </a:cubicBezTo>
                <a:cubicBezTo>
                  <a:pt x="47" y="17"/>
                  <a:pt x="36" y="4"/>
                  <a:pt x="36" y="4"/>
                </a:cubicBezTo>
                <a:cubicBezTo>
                  <a:pt x="36" y="4"/>
                  <a:pt x="36" y="4"/>
                  <a:pt x="36" y="4"/>
                </a:cubicBezTo>
                <a:cubicBezTo>
                  <a:pt x="41" y="7"/>
                  <a:pt x="48" y="12"/>
                  <a:pt x="48" y="24"/>
                </a:cubicBezTo>
                <a:cubicBezTo>
                  <a:pt x="48" y="38"/>
                  <a:pt x="38" y="48"/>
                  <a:pt x="24" y="48"/>
                </a:cubicBezTo>
                <a:cubicBezTo>
                  <a:pt x="11" y="48"/>
                  <a:pt x="0" y="37"/>
                  <a:pt x="1" y="23"/>
                </a:cubicBezTo>
                <a:cubicBezTo>
                  <a:pt x="1" y="16"/>
                  <a:pt x="5" y="9"/>
                  <a:pt x="12" y="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6" name="稻壳儿小白白(http://dwz.cn/Wu2UP)"/>
          <p:cNvSpPr>
            <a:spLocks noEditPoints="1"/>
          </p:cNvSpPr>
          <p:nvPr/>
        </p:nvSpPr>
        <p:spPr bwMode="auto">
          <a:xfrm>
            <a:off x="5090824" y="2225371"/>
            <a:ext cx="333375" cy="295275"/>
          </a:xfrm>
          <a:custGeom>
            <a:avLst/>
            <a:gdLst>
              <a:gd name="T0" fmla="*/ 48 w 48"/>
              <a:gd name="T1" fmla="*/ 10 h 43"/>
              <a:gd name="T2" fmla="*/ 39 w 48"/>
              <a:gd name="T3" fmla="*/ 19 h 43"/>
              <a:gd name="T4" fmla="*/ 39 w 48"/>
              <a:gd name="T5" fmla="*/ 19 h 43"/>
              <a:gd name="T6" fmla="*/ 38 w 48"/>
              <a:gd name="T7" fmla="*/ 18 h 43"/>
              <a:gd name="T8" fmla="*/ 38 w 48"/>
              <a:gd name="T9" fmla="*/ 13 h 43"/>
              <a:gd name="T10" fmla="*/ 31 w 48"/>
              <a:gd name="T11" fmla="*/ 13 h 43"/>
              <a:gd name="T12" fmla="*/ 24 w 48"/>
              <a:gd name="T13" fmla="*/ 18 h 43"/>
              <a:gd name="T14" fmla="*/ 22 w 48"/>
              <a:gd name="T15" fmla="*/ 23 h 43"/>
              <a:gd name="T16" fmla="*/ 7 w 48"/>
              <a:gd name="T17" fmla="*/ 37 h 43"/>
              <a:gd name="T18" fmla="*/ 1 w 48"/>
              <a:gd name="T19" fmla="*/ 37 h 43"/>
              <a:gd name="T20" fmla="*/ 0 w 48"/>
              <a:gd name="T21" fmla="*/ 36 h 43"/>
              <a:gd name="T22" fmla="*/ 0 w 48"/>
              <a:gd name="T23" fmla="*/ 31 h 43"/>
              <a:gd name="T24" fmla="*/ 1 w 48"/>
              <a:gd name="T25" fmla="*/ 30 h 43"/>
              <a:gd name="T26" fmla="*/ 7 w 48"/>
              <a:gd name="T27" fmla="*/ 30 h 43"/>
              <a:gd name="T28" fmla="*/ 14 w 48"/>
              <a:gd name="T29" fmla="*/ 25 h 43"/>
              <a:gd name="T30" fmla="*/ 16 w 48"/>
              <a:gd name="T31" fmla="*/ 20 h 43"/>
              <a:gd name="T32" fmla="*/ 31 w 48"/>
              <a:gd name="T33" fmla="*/ 6 h 43"/>
              <a:gd name="T34" fmla="*/ 38 w 48"/>
              <a:gd name="T35" fmla="*/ 6 h 43"/>
              <a:gd name="T36" fmla="*/ 38 w 48"/>
              <a:gd name="T37" fmla="*/ 1 h 43"/>
              <a:gd name="T38" fmla="*/ 39 w 48"/>
              <a:gd name="T39" fmla="*/ 0 h 43"/>
              <a:gd name="T40" fmla="*/ 39 w 48"/>
              <a:gd name="T41" fmla="*/ 1 h 43"/>
              <a:gd name="T42" fmla="*/ 48 w 48"/>
              <a:gd name="T43" fmla="*/ 9 h 43"/>
              <a:gd name="T44" fmla="*/ 48 w 48"/>
              <a:gd name="T45" fmla="*/ 10 h 43"/>
              <a:gd name="T46" fmla="*/ 48 w 48"/>
              <a:gd name="T47" fmla="*/ 10 h 43"/>
              <a:gd name="T48" fmla="*/ 14 w 48"/>
              <a:gd name="T49" fmla="*/ 20 h 43"/>
              <a:gd name="T50" fmla="*/ 7 w 48"/>
              <a:gd name="T51" fmla="*/ 13 h 43"/>
              <a:gd name="T52" fmla="*/ 1 w 48"/>
              <a:gd name="T53" fmla="*/ 13 h 43"/>
              <a:gd name="T54" fmla="*/ 0 w 48"/>
              <a:gd name="T55" fmla="*/ 12 h 43"/>
              <a:gd name="T56" fmla="*/ 0 w 48"/>
              <a:gd name="T57" fmla="*/ 7 h 43"/>
              <a:gd name="T58" fmla="*/ 1 w 48"/>
              <a:gd name="T59" fmla="*/ 6 h 43"/>
              <a:gd name="T60" fmla="*/ 7 w 48"/>
              <a:gd name="T61" fmla="*/ 6 h 43"/>
              <a:gd name="T62" fmla="*/ 18 w 48"/>
              <a:gd name="T63" fmla="*/ 12 h 43"/>
              <a:gd name="T64" fmla="*/ 14 w 48"/>
              <a:gd name="T65" fmla="*/ 20 h 43"/>
              <a:gd name="T66" fmla="*/ 48 w 48"/>
              <a:gd name="T67" fmla="*/ 34 h 43"/>
              <a:gd name="T68" fmla="*/ 39 w 48"/>
              <a:gd name="T69" fmla="*/ 43 h 43"/>
              <a:gd name="T70" fmla="*/ 39 w 48"/>
              <a:gd name="T71" fmla="*/ 43 h 43"/>
              <a:gd name="T72" fmla="*/ 38 w 48"/>
              <a:gd name="T73" fmla="*/ 42 h 43"/>
              <a:gd name="T74" fmla="*/ 38 w 48"/>
              <a:gd name="T75" fmla="*/ 37 h 43"/>
              <a:gd name="T76" fmla="*/ 20 w 48"/>
              <a:gd name="T77" fmla="*/ 31 h 43"/>
              <a:gd name="T78" fmla="*/ 24 w 48"/>
              <a:gd name="T79" fmla="*/ 24 h 43"/>
              <a:gd name="T80" fmla="*/ 31 w 48"/>
              <a:gd name="T81" fmla="*/ 30 h 43"/>
              <a:gd name="T82" fmla="*/ 38 w 48"/>
              <a:gd name="T83" fmla="*/ 30 h 43"/>
              <a:gd name="T84" fmla="*/ 38 w 48"/>
              <a:gd name="T85" fmla="*/ 25 h 43"/>
              <a:gd name="T86" fmla="*/ 39 w 48"/>
              <a:gd name="T87" fmla="*/ 24 h 43"/>
              <a:gd name="T88" fmla="*/ 39 w 48"/>
              <a:gd name="T89" fmla="*/ 25 h 43"/>
              <a:gd name="T90" fmla="*/ 48 w 48"/>
              <a:gd name="T91" fmla="*/ 33 h 43"/>
              <a:gd name="T92" fmla="*/ 48 w 48"/>
              <a:gd name="T93" fmla="*/ 34 h 43"/>
              <a:gd name="T94" fmla="*/ 48 w 48"/>
              <a:gd name="T9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3">
                <a:moveTo>
                  <a:pt x="48" y="10"/>
                </a:moveTo>
                <a:cubicBezTo>
                  <a:pt x="39" y="19"/>
                  <a:pt x="39" y="19"/>
                  <a:pt x="39" y="19"/>
                </a:cubicBezTo>
                <a:cubicBezTo>
                  <a:pt x="39" y="19"/>
                  <a:pt x="39" y="19"/>
                  <a:pt x="39" y="19"/>
                </a:cubicBezTo>
                <a:cubicBezTo>
                  <a:pt x="38" y="19"/>
                  <a:pt x="38" y="19"/>
                  <a:pt x="38" y="18"/>
                </a:cubicBezTo>
                <a:cubicBezTo>
                  <a:pt x="38" y="13"/>
                  <a:pt x="38" y="13"/>
                  <a:pt x="38" y="13"/>
                </a:cubicBezTo>
                <a:cubicBezTo>
                  <a:pt x="31" y="13"/>
                  <a:pt x="31" y="13"/>
                  <a:pt x="31" y="13"/>
                </a:cubicBezTo>
                <a:cubicBezTo>
                  <a:pt x="27" y="13"/>
                  <a:pt x="26" y="16"/>
                  <a:pt x="24" y="18"/>
                </a:cubicBezTo>
                <a:cubicBezTo>
                  <a:pt x="24" y="20"/>
                  <a:pt x="23" y="22"/>
                  <a:pt x="22" y="23"/>
                </a:cubicBezTo>
                <a:cubicBezTo>
                  <a:pt x="19" y="30"/>
                  <a:pt x="16" y="37"/>
                  <a:pt x="7" y="37"/>
                </a:cubicBezTo>
                <a:cubicBezTo>
                  <a:pt x="1" y="37"/>
                  <a:pt x="1" y="37"/>
                  <a:pt x="1" y="37"/>
                </a:cubicBezTo>
                <a:cubicBezTo>
                  <a:pt x="1" y="37"/>
                  <a:pt x="0" y="37"/>
                  <a:pt x="0" y="36"/>
                </a:cubicBezTo>
                <a:cubicBezTo>
                  <a:pt x="0" y="31"/>
                  <a:pt x="0" y="31"/>
                  <a:pt x="0" y="31"/>
                </a:cubicBezTo>
                <a:cubicBezTo>
                  <a:pt x="0" y="31"/>
                  <a:pt x="1" y="30"/>
                  <a:pt x="1" y="30"/>
                </a:cubicBezTo>
                <a:cubicBezTo>
                  <a:pt x="7" y="30"/>
                  <a:pt x="7" y="30"/>
                  <a:pt x="7" y="30"/>
                </a:cubicBezTo>
                <a:cubicBezTo>
                  <a:pt x="11" y="30"/>
                  <a:pt x="12" y="28"/>
                  <a:pt x="14" y="25"/>
                </a:cubicBezTo>
                <a:cubicBezTo>
                  <a:pt x="15" y="23"/>
                  <a:pt x="15" y="22"/>
                  <a:pt x="16" y="20"/>
                </a:cubicBezTo>
                <a:cubicBezTo>
                  <a:pt x="19" y="13"/>
                  <a:pt x="22" y="6"/>
                  <a:pt x="31" y="6"/>
                </a:cubicBezTo>
                <a:cubicBezTo>
                  <a:pt x="38" y="6"/>
                  <a:pt x="38" y="6"/>
                  <a:pt x="38" y="6"/>
                </a:cubicBezTo>
                <a:cubicBezTo>
                  <a:pt x="38" y="1"/>
                  <a:pt x="38" y="1"/>
                  <a:pt x="38" y="1"/>
                </a:cubicBezTo>
                <a:cubicBezTo>
                  <a:pt x="38" y="1"/>
                  <a:pt x="38" y="0"/>
                  <a:pt x="39" y="0"/>
                </a:cubicBezTo>
                <a:cubicBezTo>
                  <a:pt x="39" y="0"/>
                  <a:pt x="39" y="0"/>
                  <a:pt x="39" y="1"/>
                </a:cubicBezTo>
                <a:cubicBezTo>
                  <a:pt x="48" y="9"/>
                  <a:pt x="48" y="9"/>
                  <a:pt x="48" y="9"/>
                </a:cubicBezTo>
                <a:cubicBezTo>
                  <a:pt x="48" y="9"/>
                  <a:pt x="48" y="10"/>
                  <a:pt x="48" y="10"/>
                </a:cubicBezTo>
                <a:cubicBezTo>
                  <a:pt x="48" y="10"/>
                  <a:pt x="48" y="10"/>
                  <a:pt x="48" y="10"/>
                </a:cubicBezTo>
                <a:close/>
                <a:moveTo>
                  <a:pt x="14" y="20"/>
                </a:moveTo>
                <a:cubicBezTo>
                  <a:pt x="13" y="16"/>
                  <a:pt x="11" y="13"/>
                  <a:pt x="7" y="13"/>
                </a:cubicBezTo>
                <a:cubicBezTo>
                  <a:pt x="1" y="13"/>
                  <a:pt x="1" y="13"/>
                  <a:pt x="1" y="13"/>
                </a:cubicBezTo>
                <a:cubicBezTo>
                  <a:pt x="1" y="13"/>
                  <a:pt x="0" y="13"/>
                  <a:pt x="0" y="12"/>
                </a:cubicBezTo>
                <a:cubicBezTo>
                  <a:pt x="0" y="7"/>
                  <a:pt x="0" y="7"/>
                  <a:pt x="0" y="7"/>
                </a:cubicBezTo>
                <a:cubicBezTo>
                  <a:pt x="0" y="7"/>
                  <a:pt x="1" y="6"/>
                  <a:pt x="1" y="6"/>
                </a:cubicBezTo>
                <a:cubicBezTo>
                  <a:pt x="7" y="6"/>
                  <a:pt x="7" y="6"/>
                  <a:pt x="7" y="6"/>
                </a:cubicBezTo>
                <a:cubicBezTo>
                  <a:pt x="12" y="6"/>
                  <a:pt x="15" y="9"/>
                  <a:pt x="18" y="12"/>
                </a:cubicBezTo>
                <a:cubicBezTo>
                  <a:pt x="17" y="15"/>
                  <a:pt x="15" y="17"/>
                  <a:pt x="14" y="20"/>
                </a:cubicBezTo>
                <a:close/>
                <a:moveTo>
                  <a:pt x="48" y="34"/>
                </a:moveTo>
                <a:cubicBezTo>
                  <a:pt x="39" y="43"/>
                  <a:pt x="39" y="43"/>
                  <a:pt x="39" y="43"/>
                </a:cubicBezTo>
                <a:cubicBezTo>
                  <a:pt x="39" y="43"/>
                  <a:pt x="39" y="43"/>
                  <a:pt x="39" y="43"/>
                </a:cubicBezTo>
                <a:cubicBezTo>
                  <a:pt x="38" y="43"/>
                  <a:pt x="38" y="43"/>
                  <a:pt x="38" y="42"/>
                </a:cubicBezTo>
                <a:cubicBezTo>
                  <a:pt x="38" y="37"/>
                  <a:pt x="38" y="37"/>
                  <a:pt x="38" y="37"/>
                </a:cubicBezTo>
                <a:cubicBezTo>
                  <a:pt x="30" y="37"/>
                  <a:pt x="25" y="38"/>
                  <a:pt x="20" y="31"/>
                </a:cubicBezTo>
                <a:cubicBezTo>
                  <a:pt x="22" y="29"/>
                  <a:pt x="23" y="26"/>
                  <a:pt x="24" y="24"/>
                </a:cubicBezTo>
                <a:cubicBezTo>
                  <a:pt x="25" y="27"/>
                  <a:pt x="27" y="30"/>
                  <a:pt x="31" y="30"/>
                </a:cubicBezTo>
                <a:cubicBezTo>
                  <a:pt x="38" y="30"/>
                  <a:pt x="38" y="30"/>
                  <a:pt x="38" y="30"/>
                </a:cubicBezTo>
                <a:cubicBezTo>
                  <a:pt x="38" y="25"/>
                  <a:pt x="38" y="25"/>
                  <a:pt x="38" y="25"/>
                </a:cubicBezTo>
                <a:cubicBezTo>
                  <a:pt x="38" y="25"/>
                  <a:pt x="38" y="24"/>
                  <a:pt x="39" y="24"/>
                </a:cubicBezTo>
                <a:cubicBezTo>
                  <a:pt x="39" y="24"/>
                  <a:pt x="39" y="24"/>
                  <a:pt x="39" y="25"/>
                </a:cubicBezTo>
                <a:cubicBezTo>
                  <a:pt x="48" y="33"/>
                  <a:pt x="48" y="33"/>
                  <a:pt x="48" y="33"/>
                </a:cubicBezTo>
                <a:cubicBezTo>
                  <a:pt x="48" y="33"/>
                  <a:pt x="48" y="34"/>
                  <a:pt x="48" y="34"/>
                </a:cubicBezTo>
                <a:cubicBezTo>
                  <a:pt x="48" y="34"/>
                  <a:pt x="48" y="34"/>
                  <a:pt x="48"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7" name="稻壳儿小白白(http://dwz.cn/Wu2UP)"/>
          <p:cNvSpPr>
            <a:spLocks noEditPoints="1"/>
          </p:cNvSpPr>
          <p:nvPr/>
        </p:nvSpPr>
        <p:spPr bwMode="auto">
          <a:xfrm>
            <a:off x="5090824" y="2728609"/>
            <a:ext cx="333375" cy="317500"/>
          </a:xfrm>
          <a:custGeom>
            <a:avLst/>
            <a:gdLst>
              <a:gd name="T0" fmla="*/ 17 w 48"/>
              <a:gd name="T1" fmla="*/ 26 h 46"/>
              <a:gd name="T2" fmla="*/ 13 w 48"/>
              <a:gd name="T3" fmla="*/ 23 h 46"/>
              <a:gd name="T4" fmla="*/ 7 w 48"/>
              <a:gd name="T5" fmla="*/ 35 h 46"/>
              <a:gd name="T6" fmla="*/ 1 w 48"/>
              <a:gd name="T7" fmla="*/ 26 h 46"/>
              <a:gd name="T8" fmla="*/ 1 w 48"/>
              <a:gd name="T9" fmla="*/ 23 h 46"/>
              <a:gd name="T10" fmla="*/ 4 w 48"/>
              <a:gd name="T11" fmla="*/ 18 h 46"/>
              <a:gd name="T12" fmla="*/ 1 w 48"/>
              <a:gd name="T13" fmla="*/ 15 h 46"/>
              <a:gd name="T14" fmla="*/ 12 w 48"/>
              <a:gd name="T15" fmla="*/ 16 h 46"/>
              <a:gd name="T16" fmla="*/ 17 w 48"/>
              <a:gd name="T17" fmla="*/ 26 h 46"/>
              <a:gd name="T18" fmla="*/ 22 w 48"/>
              <a:gd name="T19" fmla="*/ 41 h 46"/>
              <a:gd name="T20" fmla="*/ 22 w 48"/>
              <a:gd name="T21" fmla="*/ 42 h 46"/>
              <a:gd name="T22" fmla="*/ 11 w 48"/>
              <a:gd name="T23" fmla="*/ 41 h 46"/>
              <a:gd name="T24" fmla="*/ 8 w 48"/>
              <a:gd name="T25" fmla="*/ 38 h 46"/>
              <a:gd name="T26" fmla="*/ 9 w 48"/>
              <a:gd name="T27" fmla="*/ 31 h 46"/>
              <a:gd name="T28" fmla="*/ 23 w 48"/>
              <a:gd name="T29" fmla="*/ 31 h 46"/>
              <a:gd name="T30" fmla="*/ 22 w 48"/>
              <a:gd name="T31" fmla="*/ 41 h 46"/>
              <a:gd name="T32" fmla="*/ 17 w 48"/>
              <a:gd name="T33" fmla="*/ 16 h 46"/>
              <a:gd name="T34" fmla="*/ 9 w 48"/>
              <a:gd name="T35" fmla="*/ 11 h 46"/>
              <a:gd name="T36" fmla="*/ 8 w 48"/>
              <a:gd name="T37" fmla="*/ 11 h 46"/>
              <a:gd name="T38" fmla="*/ 14 w 48"/>
              <a:gd name="T39" fmla="*/ 2 h 46"/>
              <a:gd name="T40" fmla="*/ 18 w 48"/>
              <a:gd name="T41" fmla="*/ 0 h 46"/>
              <a:gd name="T42" fmla="*/ 24 w 48"/>
              <a:gd name="T43" fmla="*/ 5 h 46"/>
              <a:gd name="T44" fmla="*/ 17 w 48"/>
              <a:gd name="T45" fmla="*/ 16 h 46"/>
              <a:gd name="T46" fmla="*/ 42 w 48"/>
              <a:gd name="T47" fmla="*/ 5 h 46"/>
              <a:gd name="T48" fmla="*/ 36 w 48"/>
              <a:gd name="T49" fmla="*/ 15 h 46"/>
              <a:gd name="T50" fmla="*/ 25 w 48"/>
              <a:gd name="T51" fmla="*/ 14 h 46"/>
              <a:gd name="T52" fmla="*/ 29 w 48"/>
              <a:gd name="T53" fmla="*/ 12 h 46"/>
              <a:gd name="T54" fmla="*/ 21 w 48"/>
              <a:gd name="T55" fmla="*/ 0 h 46"/>
              <a:gd name="T56" fmla="*/ 32 w 48"/>
              <a:gd name="T57" fmla="*/ 0 h 46"/>
              <a:gd name="T58" fmla="*/ 35 w 48"/>
              <a:gd name="T59" fmla="*/ 2 h 46"/>
              <a:gd name="T60" fmla="*/ 38 w 48"/>
              <a:gd name="T61" fmla="*/ 7 h 46"/>
              <a:gd name="T62" fmla="*/ 42 w 48"/>
              <a:gd name="T63" fmla="*/ 5 h 46"/>
              <a:gd name="T64" fmla="*/ 40 w 48"/>
              <a:gd name="T65" fmla="*/ 39 h 46"/>
              <a:gd name="T66" fmla="*/ 38 w 48"/>
              <a:gd name="T67" fmla="*/ 41 h 46"/>
              <a:gd name="T68" fmla="*/ 32 w 48"/>
              <a:gd name="T69" fmla="*/ 41 h 46"/>
              <a:gd name="T70" fmla="*/ 32 w 48"/>
              <a:gd name="T71" fmla="*/ 46 h 46"/>
              <a:gd name="T72" fmla="*/ 26 w 48"/>
              <a:gd name="T73" fmla="*/ 36 h 46"/>
              <a:gd name="T74" fmla="*/ 31 w 48"/>
              <a:gd name="T75" fmla="*/ 26 h 46"/>
              <a:gd name="T76" fmla="*/ 32 w 48"/>
              <a:gd name="T77" fmla="*/ 31 h 46"/>
              <a:gd name="T78" fmla="*/ 45 w 48"/>
              <a:gd name="T79" fmla="*/ 30 h 46"/>
              <a:gd name="T80" fmla="*/ 40 w 48"/>
              <a:gd name="T81" fmla="*/ 39 h 46"/>
              <a:gd name="T82" fmla="*/ 47 w 48"/>
              <a:gd name="T83" fmla="*/ 23 h 46"/>
              <a:gd name="T84" fmla="*/ 47 w 48"/>
              <a:gd name="T85" fmla="*/ 27 h 46"/>
              <a:gd name="T86" fmla="*/ 40 w 48"/>
              <a:gd name="T87" fmla="*/ 30 h 46"/>
              <a:gd name="T88" fmla="*/ 33 w 48"/>
              <a:gd name="T89" fmla="*/ 19 h 46"/>
              <a:gd name="T90" fmla="*/ 41 w 48"/>
              <a:gd name="T91" fmla="*/ 13 h 46"/>
              <a:gd name="T92" fmla="*/ 42 w 48"/>
              <a:gd name="T93" fmla="*/ 13 h 46"/>
              <a:gd name="T94" fmla="*/ 47 w 48"/>
              <a:gd name="T9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6">
                <a:moveTo>
                  <a:pt x="17" y="26"/>
                </a:moveTo>
                <a:cubicBezTo>
                  <a:pt x="13" y="23"/>
                  <a:pt x="13" y="23"/>
                  <a:pt x="13" y="23"/>
                </a:cubicBezTo>
                <a:cubicBezTo>
                  <a:pt x="7" y="30"/>
                  <a:pt x="7" y="35"/>
                  <a:pt x="7" y="35"/>
                </a:cubicBezTo>
                <a:cubicBezTo>
                  <a:pt x="1" y="26"/>
                  <a:pt x="1" y="26"/>
                  <a:pt x="1" y="26"/>
                </a:cubicBezTo>
                <a:cubicBezTo>
                  <a:pt x="0" y="24"/>
                  <a:pt x="1" y="23"/>
                  <a:pt x="1" y="23"/>
                </a:cubicBezTo>
                <a:cubicBezTo>
                  <a:pt x="1" y="23"/>
                  <a:pt x="2" y="21"/>
                  <a:pt x="4" y="18"/>
                </a:cubicBezTo>
                <a:cubicBezTo>
                  <a:pt x="1" y="15"/>
                  <a:pt x="1" y="15"/>
                  <a:pt x="1" y="15"/>
                </a:cubicBezTo>
                <a:cubicBezTo>
                  <a:pt x="12" y="16"/>
                  <a:pt x="12" y="16"/>
                  <a:pt x="12" y="16"/>
                </a:cubicBezTo>
                <a:lnTo>
                  <a:pt x="17" y="26"/>
                </a:lnTo>
                <a:close/>
                <a:moveTo>
                  <a:pt x="22" y="41"/>
                </a:moveTo>
                <a:cubicBezTo>
                  <a:pt x="22" y="42"/>
                  <a:pt x="22" y="42"/>
                  <a:pt x="22" y="42"/>
                </a:cubicBezTo>
                <a:cubicBezTo>
                  <a:pt x="11" y="41"/>
                  <a:pt x="11" y="41"/>
                  <a:pt x="11" y="41"/>
                </a:cubicBezTo>
                <a:cubicBezTo>
                  <a:pt x="9" y="41"/>
                  <a:pt x="8" y="40"/>
                  <a:pt x="8" y="38"/>
                </a:cubicBezTo>
                <a:cubicBezTo>
                  <a:pt x="7" y="36"/>
                  <a:pt x="8" y="33"/>
                  <a:pt x="9" y="31"/>
                </a:cubicBezTo>
                <a:cubicBezTo>
                  <a:pt x="9" y="31"/>
                  <a:pt x="11" y="31"/>
                  <a:pt x="23" y="31"/>
                </a:cubicBezTo>
                <a:lnTo>
                  <a:pt x="22" y="41"/>
                </a:lnTo>
                <a:close/>
                <a:moveTo>
                  <a:pt x="17" y="16"/>
                </a:moveTo>
                <a:cubicBezTo>
                  <a:pt x="9" y="11"/>
                  <a:pt x="9" y="11"/>
                  <a:pt x="9" y="11"/>
                </a:cubicBezTo>
                <a:cubicBezTo>
                  <a:pt x="8" y="11"/>
                  <a:pt x="8" y="11"/>
                  <a:pt x="8" y="11"/>
                </a:cubicBezTo>
                <a:cubicBezTo>
                  <a:pt x="14" y="2"/>
                  <a:pt x="14" y="2"/>
                  <a:pt x="14" y="2"/>
                </a:cubicBezTo>
                <a:cubicBezTo>
                  <a:pt x="15" y="0"/>
                  <a:pt x="17" y="0"/>
                  <a:pt x="18" y="0"/>
                </a:cubicBezTo>
                <a:cubicBezTo>
                  <a:pt x="21" y="0"/>
                  <a:pt x="22" y="3"/>
                  <a:pt x="24" y="5"/>
                </a:cubicBezTo>
                <a:cubicBezTo>
                  <a:pt x="24" y="5"/>
                  <a:pt x="23" y="6"/>
                  <a:pt x="17" y="16"/>
                </a:cubicBezTo>
                <a:close/>
                <a:moveTo>
                  <a:pt x="42" y="5"/>
                </a:moveTo>
                <a:cubicBezTo>
                  <a:pt x="36" y="15"/>
                  <a:pt x="36" y="15"/>
                  <a:pt x="36" y="15"/>
                </a:cubicBezTo>
                <a:cubicBezTo>
                  <a:pt x="25" y="14"/>
                  <a:pt x="25" y="14"/>
                  <a:pt x="25" y="14"/>
                </a:cubicBezTo>
                <a:cubicBezTo>
                  <a:pt x="29" y="12"/>
                  <a:pt x="29" y="12"/>
                  <a:pt x="29" y="12"/>
                </a:cubicBezTo>
                <a:cubicBezTo>
                  <a:pt x="25" y="3"/>
                  <a:pt x="21" y="0"/>
                  <a:pt x="21" y="0"/>
                </a:cubicBezTo>
                <a:cubicBezTo>
                  <a:pt x="32" y="0"/>
                  <a:pt x="32" y="0"/>
                  <a:pt x="32" y="0"/>
                </a:cubicBezTo>
                <a:cubicBezTo>
                  <a:pt x="34" y="0"/>
                  <a:pt x="35" y="2"/>
                  <a:pt x="35" y="2"/>
                </a:cubicBezTo>
                <a:cubicBezTo>
                  <a:pt x="35" y="2"/>
                  <a:pt x="36" y="3"/>
                  <a:pt x="38" y="7"/>
                </a:cubicBezTo>
                <a:lnTo>
                  <a:pt x="42" y="5"/>
                </a:lnTo>
                <a:close/>
                <a:moveTo>
                  <a:pt x="40" y="39"/>
                </a:moveTo>
                <a:cubicBezTo>
                  <a:pt x="39" y="41"/>
                  <a:pt x="38" y="41"/>
                  <a:pt x="38" y="41"/>
                </a:cubicBezTo>
                <a:cubicBezTo>
                  <a:pt x="38" y="41"/>
                  <a:pt x="36" y="41"/>
                  <a:pt x="32" y="41"/>
                </a:cubicBezTo>
                <a:cubicBezTo>
                  <a:pt x="32" y="46"/>
                  <a:pt x="32" y="46"/>
                  <a:pt x="32" y="46"/>
                </a:cubicBezTo>
                <a:cubicBezTo>
                  <a:pt x="26" y="36"/>
                  <a:pt x="26" y="36"/>
                  <a:pt x="26" y="36"/>
                </a:cubicBezTo>
                <a:cubicBezTo>
                  <a:pt x="31" y="26"/>
                  <a:pt x="31" y="26"/>
                  <a:pt x="31" y="26"/>
                </a:cubicBezTo>
                <a:cubicBezTo>
                  <a:pt x="32" y="31"/>
                  <a:pt x="32" y="31"/>
                  <a:pt x="32" y="31"/>
                </a:cubicBezTo>
                <a:cubicBezTo>
                  <a:pt x="41" y="32"/>
                  <a:pt x="45" y="30"/>
                  <a:pt x="45" y="30"/>
                </a:cubicBezTo>
                <a:lnTo>
                  <a:pt x="40" y="39"/>
                </a:lnTo>
                <a:close/>
                <a:moveTo>
                  <a:pt x="47" y="23"/>
                </a:moveTo>
                <a:cubicBezTo>
                  <a:pt x="48" y="24"/>
                  <a:pt x="48" y="26"/>
                  <a:pt x="47" y="27"/>
                </a:cubicBezTo>
                <a:cubicBezTo>
                  <a:pt x="46" y="29"/>
                  <a:pt x="42" y="30"/>
                  <a:pt x="40" y="30"/>
                </a:cubicBezTo>
                <a:cubicBezTo>
                  <a:pt x="40" y="30"/>
                  <a:pt x="39" y="28"/>
                  <a:pt x="33" y="19"/>
                </a:cubicBezTo>
                <a:cubicBezTo>
                  <a:pt x="41" y="13"/>
                  <a:pt x="41" y="13"/>
                  <a:pt x="41" y="13"/>
                </a:cubicBezTo>
                <a:cubicBezTo>
                  <a:pt x="42" y="13"/>
                  <a:pt x="42" y="13"/>
                  <a:pt x="42" y="13"/>
                </a:cubicBezTo>
                <a:lnTo>
                  <a:pt x="47" y="2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8" name="稻壳儿小白白(http://dwz.cn/Wu2UP)"/>
          <p:cNvSpPr>
            <a:spLocks noEditPoints="1"/>
          </p:cNvSpPr>
          <p:nvPr/>
        </p:nvSpPr>
        <p:spPr bwMode="auto">
          <a:xfrm>
            <a:off x="5076537" y="3241371"/>
            <a:ext cx="368300" cy="304800"/>
          </a:xfrm>
          <a:custGeom>
            <a:avLst/>
            <a:gdLst>
              <a:gd name="T0" fmla="*/ 50 w 53"/>
              <a:gd name="T1" fmla="*/ 28 h 44"/>
              <a:gd name="T2" fmla="*/ 26 w 53"/>
              <a:gd name="T3" fmla="*/ 44 h 44"/>
              <a:gd name="T4" fmla="*/ 2 w 53"/>
              <a:gd name="T5" fmla="*/ 28 h 44"/>
              <a:gd name="T6" fmla="*/ 0 w 53"/>
              <a:gd name="T7" fmla="*/ 21 h 44"/>
              <a:gd name="T8" fmla="*/ 10 w 53"/>
              <a:gd name="T9" fmla="*/ 17 h 44"/>
              <a:gd name="T10" fmla="*/ 29 w 53"/>
              <a:gd name="T11" fmla="*/ 1 h 44"/>
              <a:gd name="T12" fmla="*/ 40 w 53"/>
              <a:gd name="T13" fmla="*/ 3 h 44"/>
              <a:gd name="T14" fmla="*/ 49 w 53"/>
              <a:gd name="T15" fmla="*/ 5 h 44"/>
              <a:gd name="T16" fmla="*/ 39 w 53"/>
              <a:gd name="T17" fmla="*/ 5 h 44"/>
              <a:gd name="T18" fmla="*/ 28 w 53"/>
              <a:gd name="T19" fmla="*/ 13 h 44"/>
              <a:gd name="T20" fmla="*/ 47 w 53"/>
              <a:gd name="T21" fmla="*/ 15 h 44"/>
              <a:gd name="T22" fmla="*/ 50 w 53"/>
              <a:gd name="T23" fmla="*/ 27 h 44"/>
              <a:gd name="T24" fmla="*/ 8 w 53"/>
              <a:gd name="T25" fmla="*/ 18 h 44"/>
              <a:gd name="T26" fmla="*/ 2 w 53"/>
              <a:gd name="T27" fmla="*/ 21 h 44"/>
              <a:gd name="T28" fmla="*/ 48 w 53"/>
              <a:gd name="T29" fmla="*/ 28 h 44"/>
              <a:gd name="T30" fmla="*/ 26 w 53"/>
              <a:gd name="T31" fmla="*/ 15 h 44"/>
              <a:gd name="T32" fmla="*/ 4 w 53"/>
              <a:gd name="T33" fmla="*/ 28 h 44"/>
              <a:gd name="T34" fmla="*/ 26 w 53"/>
              <a:gd name="T35" fmla="*/ 42 h 44"/>
              <a:gd name="T36" fmla="*/ 48 w 53"/>
              <a:gd name="T37" fmla="*/ 28 h 44"/>
              <a:gd name="T38" fmla="*/ 14 w 53"/>
              <a:gd name="T39" fmla="*/ 25 h 44"/>
              <a:gd name="T40" fmla="*/ 22 w 53"/>
              <a:gd name="T41" fmla="*/ 25 h 44"/>
              <a:gd name="T42" fmla="*/ 35 w 53"/>
              <a:gd name="T43" fmla="*/ 34 h 44"/>
              <a:gd name="T44" fmla="*/ 26 w 53"/>
              <a:gd name="T45" fmla="*/ 39 h 44"/>
              <a:gd name="T46" fmla="*/ 18 w 53"/>
              <a:gd name="T47" fmla="*/ 36 h 44"/>
              <a:gd name="T48" fmla="*/ 19 w 53"/>
              <a:gd name="T49" fmla="*/ 34 h 44"/>
              <a:gd name="T50" fmla="*/ 26 w 53"/>
              <a:gd name="T51" fmla="*/ 37 h 44"/>
              <a:gd name="T52" fmla="*/ 35 w 53"/>
              <a:gd name="T53" fmla="*/ 34 h 44"/>
              <a:gd name="T54" fmla="*/ 34 w 53"/>
              <a:gd name="T55" fmla="*/ 29 h 44"/>
              <a:gd name="T56" fmla="*/ 34 w 53"/>
              <a:gd name="T57" fmla="*/ 22 h 44"/>
              <a:gd name="T58" fmla="*/ 41 w 53"/>
              <a:gd name="T59" fmla="*/ 5 h 44"/>
              <a:gd name="T60" fmla="*/ 47 w 53"/>
              <a:gd name="T61" fmla="*/ 5 h 44"/>
              <a:gd name="T62" fmla="*/ 41 w 53"/>
              <a:gd name="T63" fmla="*/ 5 h 44"/>
              <a:gd name="T64" fmla="*/ 47 w 53"/>
              <a:gd name="T65" fmla="*/ 17 h 44"/>
              <a:gd name="T66" fmla="*/ 49 w 53"/>
              <a:gd name="T67"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4">
                <a:moveTo>
                  <a:pt x="50" y="27"/>
                </a:moveTo>
                <a:cubicBezTo>
                  <a:pt x="50" y="27"/>
                  <a:pt x="50" y="28"/>
                  <a:pt x="50" y="28"/>
                </a:cubicBezTo>
                <a:cubicBezTo>
                  <a:pt x="50" y="33"/>
                  <a:pt x="47" y="37"/>
                  <a:pt x="43" y="40"/>
                </a:cubicBezTo>
                <a:cubicBezTo>
                  <a:pt x="38" y="43"/>
                  <a:pt x="32" y="44"/>
                  <a:pt x="26" y="44"/>
                </a:cubicBezTo>
                <a:cubicBezTo>
                  <a:pt x="20" y="44"/>
                  <a:pt x="14" y="43"/>
                  <a:pt x="9" y="40"/>
                </a:cubicBezTo>
                <a:cubicBezTo>
                  <a:pt x="5" y="37"/>
                  <a:pt x="2" y="33"/>
                  <a:pt x="2" y="28"/>
                </a:cubicBezTo>
                <a:cubicBezTo>
                  <a:pt x="2" y="28"/>
                  <a:pt x="2" y="27"/>
                  <a:pt x="2" y="27"/>
                </a:cubicBezTo>
                <a:cubicBezTo>
                  <a:pt x="1" y="26"/>
                  <a:pt x="0" y="24"/>
                  <a:pt x="0" y="21"/>
                </a:cubicBezTo>
                <a:cubicBezTo>
                  <a:pt x="0" y="18"/>
                  <a:pt x="2" y="15"/>
                  <a:pt x="6" y="15"/>
                </a:cubicBezTo>
                <a:cubicBezTo>
                  <a:pt x="7" y="15"/>
                  <a:pt x="9" y="16"/>
                  <a:pt x="10" y="17"/>
                </a:cubicBezTo>
                <a:cubicBezTo>
                  <a:pt x="14" y="14"/>
                  <a:pt x="20" y="13"/>
                  <a:pt x="25" y="12"/>
                </a:cubicBezTo>
                <a:cubicBezTo>
                  <a:pt x="29" y="1"/>
                  <a:pt x="29" y="1"/>
                  <a:pt x="29" y="1"/>
                </a:cubicBezTo>
                <a:cubicBezTo>
                  <a:pt x="29" y="1"/>
                  <a:pt x="30" y="0"/>
                  <a:pt x="30" y="0"/>
                </a:cubicBezTo>
                <a:cubicBezTo>
                  <a:pt x="40" y="3"/>
                  <a:pt x="40" y="3"/>
                  <a:pt x="40" y="3"/>
                </a:cubicBezTo>
                <a:cubicBezTo>
                  <a:pt x="40" y="1"/>
                  <a:pt x="42" y="0"/>
                  <a:pt x="44" y="0"/>
                </a:cubicBezTo>
                <a:cubicBezTo>
                  <a:pt x="47" y="0"/>
                  <a:pt x="49" y="2"/>
                  <a:pt x="49" y="5"/>
                </a:cubicBezTo>
                <a:cubicBezTo>
                  <a:pt x="49" y="7"/>
                  <a:pt x="47" y="10"/>
                  <a:pt x="44" y="10"/>
                </a:cubicBezTo>
                <a:cubicBezTo>
                  <a:pt x="41" y="10"/>
                  <a:pt x="39" y="7"/>
                  <a:pt x="39" y="5"/>
                </a:cubicBezTo>
                <a:cubicBezTo>
                  <a:pt x="31" y="3"/>
                  <a:pt x="31" y="3"/>
                  <a:pt x="31" y="3"/>
                </a:cubicBezTo>
                <a:cubicBezTo>
                  <a:pt x="28" y="13"/>
                  <a:pt x="28" y="13"/>
                  <a:pt x="28" y="13"/>
                </a:cubicBezTo>
                <a:cubicBezTo>
                  <a:pt x="33" y="13"/>
                  <a:pt x="39" y="14"/>
                  <a:pt x="43" y="17"/>
                </a:cubicBezTo>
                <a:cubicBezTo>
                  <a:pt x="44" y="16"/>
                  <a:pt x="45" y="15"/>
                  <a:pt x="47" y="15"/>
                </a:cubicBezTo>
                <a:cubicBezTo>
                  <a:pt x="50" y="15"/>
                  <a:pt x="53" y="18"/>
                  <a:pt x="53" y="21"/>
                </a:cubicBezTo>
                <a:cubicBezTo>
                  <a:pt x="53" y="24"/>
                  <a:pt x="52" y="26"/>
                  <a:pt x="50" y="27"/>
                </a:cubicBezTo>
                <a:close/>
                <a:moveTo>
                  <a:pt x="3" y="24"/>
                </a:moveTo>
                <a:cubicBezTo>
                  <a:pt x="4" y="22"/>
                  <a:pt x="6" y="20"/>
                  <a:pt x="8" y="18"/>
                </a:cubicBezTo>
                <a:cubicBezTo>
                  <a:pt x="7" y="18"/>
                  <a:pt x="6" y="17"/>
                  <a:pt x="6" y="17"/>
                </a:cubicBezTo>
                <a:cubicBezTo>
                  <a:pt x="3" y="17"/>
                  <a:pt x="2" y="19"/>
                  <a:pt x="2" y="21"/>
                </a:cubicBezTo>
                <a:cubicBezTo>
                  <a:pt x="2" y="23"/>
                  <a:pt x="2" y="24"/>
                  <a:pt x="3" y="24"/>
                </a:cubicBezTo>
                <a:close/>
                <a:moveTo>
                  <a:pt x="48" y="28"/>
                </a:moveTo>
                <a:cubicBezTo>
                  <a:pt x="48" y="25"/>
                  <a:pt x="46" y="21"/>
                  <a:pt x="42" y="19"/>
                </a:cubicBezTo>
                <a:cubicBezTo>
                  <a:pt x="37" y="16"/>
                  <a:pt x="32" y="15"/>
                  <a:pt x="26" y="15"/>
                </a:cubicBezTo>
                <a:cubicBezTo>
                  <a:pt x="20" y="15"/>
                  <a:pt x="15" y="16"/>
                  <a:pt x="11" y="19"/>
                </a:cubicBezTo>
                <a:cubicBezTo>
                  <a:pt x="7" y="21"/>
                  <a:pt x="4" y="25"/>
                  <a:pt x="4" y="28"/>
                </a:cubicBezTo>
                <a:cubicBezTo>
                  <a:pt x="4" y="32"/>
                  <a:pt x="7" y="35"/>
                  <a:pt x="11" y="38"/>
                </a:cubicBezTo>
                <a:cubicBezTo>
                  <a:pt x="15" y="41"/>
                  <a:pt x="20" y="42"/>
                  <a:pt x="26" y="42"/>
                </a:cubicBezTo>
                <a:cubicBezTo>
                  <a:pt x="32" y="42"/>
                  <a:pt x="37" y="41"/>
                  <a:pt x="42" y="38"/>
                </a:cubicBezTo>
                <a:cubicBezTo>
                  <a:pt x="46" y="35"/>
                  <a:pt x="48" y="32"/>
                  <a:pt x="48" y="28"/>
                </a:cubicBezTo>
                <a:close/>
                <a:moveTo>
                  <a:pt x="18" y="29"/>
                </a:moveTo>
                <a:cubicBezTo>
                  <a:pt x="16" y="29"/>
                  <a:pt x="14" y="27"/>
                  <a:pt x="14" y="25"/>
                </a:cubicBezTo>
                <a:cubicBezTo>
                  <a:pt x="14" y="23"/>
                  <a:pt x="16" y="22"/>
                  <a:pt x="18" y="22"/>
                </a:cubicBezTo>
                <a:cubicBezTo>
                  <a:pt x="20" y="22"/>
                  <a:pt x="22" y="23"/>
                  <a:pt x="22" y="25"/>
                </a:cubicBezTo>
                <a:cubicBezTo>
                  <a:pt x="22" y="27"/>
                  <a:pt x="20" y="29"/>
                  <a:pt x="18" y="29"/>
                </a:cubicBezTo>
                <a:close/>
                <a:moveTo>
                  <a:pt x="35" y="34"/>
                </a:moveTo>
                <a:cubicBezTo>
                  <a:pt x="35" y="35"/>
                  <a:pt x="35" y="36"/>
                  <a:pt x="35" y="36"/>
                </a:cubicBezTo>
                <a:cubicBezTo>
                  <a:pt x="33" y="38"/>
                  <a:pt x="30" y="39"/>
                  <a:pt x="26" y="39"/>
                </a:cubicBezTo>
                <a:cubicBezTo>
                  <a:pt x="26" y="39"/>
                  <a:pt x="26" y="39"/>
                  <a:pt x="26" y="39"/>
                </a:cubicBezTo>
                <a:cubicBezTo>
                  <a:pt x="22" y="39"/>
                  <a:pt x="19" y="38"/>
                  <a:pt x="18" y="36"/>
                </a:cubicBezTo>
                <a:cubicBezTo>
                  <a:pt x="17" y="36"/>
                  <a:pt x="17" y="35"/>
                  <a:pt x="18" y="34"/>
                </a:cubicBezTo>
                <a:cubicBezTo>
                  <a:pt x="18" y="34"/>
                  <a:pt x="19" y="34"/>
                  <a:pt x="19" y="34"/>
                </a:cubicBezTo>
                <a:cubicBezTo>
                  <a:pt x="20" y="36"/>
                  <a:pt x="23" y="37"/>
                  <a:pt x="26" y="37"/>
                </a:cubicBezTo>
                <a:cubicBezTo>
                  <a:pt x="26" y="37"/>
                  <a:pt x="26" y="37"/>
                  <a:pt x="26" y="37"/>
                </a:cubicBezTo>
                <a:cubicBezTo>
                  <a:pt x="30" y="37"/>
                  <a:pt x="32" y="36"/>
                  <a:pt x="33" y="34"/>
                </a:cubicBezTo>
                <a:cubicBezTo>
                  <a:pt x="34" y="34"/>
                  <a:pt x="34" y="34"/>
                  <a:pt x="35" y="34"/>
                </a:cubicBezTo>
                <a:close/>
                <a:moveTo>
                  <a:pt x="38" y="25"/>
                </a:moveTo>
                <a:cubicBezTo>
                  <a:pt x="38" y="27"/>
                  <a:pt x="36" y="29"/>
                  <a:pt x="34" y="29"/>
                </a:cubicBezTo>
                <a:cubicBezTo>
                  <a:pt x="32" y="29"/>
                  <a:pt x="31" y="27"/>
                  <a:pt x="31" y="25"/>
                </a:cubicBezTo>
                <a:cubicBezTo>
                  <a:pt x="31" y="23"/>
                  <a:pt x="32" y="22"/>
                  <a:pt x="34" y="22"/>
                </a:cubicBezTo>
                <a:cubicBezTo>
                  <a:pt x="36" y="22"/>
                  <a:pt x="38" y="23"/>
                  <a:pt x="38" y="25"/>
                </a:cubicBezTo>
                <a:close/>
                <a:moveTo>
                  <a:pt x="41" y="5"/>
                </a:moveTo>
                <a:cubicBezTo>
                  <a:pt x="41" y="6"/>
                  <a:pt x="43" y="8"/>
                  <a:pt x="44" y="8"/>
                </a:cubicBezTo>
                <a:cubicBezTo>
                  <a:pt x="46" y="8"/>
                  <a:pt x="47" y="6"/>
                  <a:pt x="47" y="5"/>
                </a:cubicBezTo>
                <a:cubicBezTo>
                  <a:pt x="47" y="3"/>
                  <a:pt x="46" y="2"/>
                  <a:pt x="44" y="2"/>
                </a:cubicBezTo>
                <a:cubicBezTo>
                  <a:pt x="43" y="2"/>
                  <a:pt x="41" y="3"/>
                  <a:pt x="41" y="5"/>
                </a:cubicBezTo>
                <a:close/>
                <a:moveTo>
                  <a:pt x="51" y="21"/>
                </a:moveTo>
                <a:cubicBezTo>
                  <a:pt x="51" y="19"/>
                  <a:pt x="49" y="17"/>
                  <a:pt x="47" y="17"/>
                </a:cubicBezTo>
                <a:cubicBezTo>
                  <a:pt x="46" y="17"/>
                  <a:pt x="45" y="18"/>
                  <a:pt x="44" y="18"/>
                </a:cubicBezTo>
                <a:cubicBezTo>
                  <a:pt x="47" y="20"/>
                  <a:pt x="48" y="22"/>
                  <a:pt x="49" y="25"/>
                </a:cubicBezTo>
                <a:cubicBezTo>
                  <a:pt x="50" y="24"/>
                  <a:pt x="51" y="23"/>
                  <a:pt x="51"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9" name="稻壳儿小白白(http://dwz.cn/Wu2UP)"/>
          <p:cNvSpPr>
            <a:spLocks noEditPoints="1"/>
          </p:cNvSpPr>
          <p:nvPr/>
        </p:nvSpPr>
        <p:spPr bwMode="auto">
          <a:xfrm>
            <a:off x="5117812" y="3773184"/>
            <a:ext cx="284162" cy="282575"/>
          </a:xfrm>
          <a:custGeom>
            <a:avLst/>
            <a:gdLst>
              <a:gd name="T0" fmla="*/ 41 w 41"/>
              <a:gd name="T1" fmla="*/ 8 h 41"/>
              <a:gd name="T2" fmla="*/ 41 w 41"/>
              <a:gd name="T3" fmla="*/ 32 h 41"/>
              <a:gd name="T4" fmla="*/ 32 w 41"/>
              <a:gd name="T5" fmla="*/ 41 h 41"/>
              <a:gd name="T6" fmla="*/ 8 w 41"/>
              <a:gd name="T7" fmla="*/ 41 h 41"/>
              <a:gd name="T8" fmla="*/ 0 w 41"/>
              <a:gd name="T9" fmla="*/ 32 h 41"/>
              <a:gd name="T10" fmla="*/ 0 w 41"/>
              <a:gd name="T11" fmla="*/ 8 h 41"/>
              <a:gd name="T12" fmla="*/ 8 w 41"/>
              <a:gd name="T13" fmla="*/ 0 h 41"/>
              <a:gd name="T14" fmla="*/ 32 w 41"/>
              <a:gd name="T15" fmla="*/ 0 h 41"/>
              <a:gd name="T16" fmla="*/ 41 w 41"/>
              <a:gd name="T17" fmla="*/ 8 h 41"/>
              <a:gd name="T18" fmla="*/ 37 w 41"/>
              <a:gd name="T19" fmla="*/ 18 h 41"/>
              <a:gd name="T20" fmla="*/ 34 w 41"/>
              <a:gd name="T21" fmla="*/ 15 h 41"/>
              <a:gd name="T22" fmla="*/ 31 w 41"/>
              <a:gd name="T23" fmla="*/ 16 h 41"/>
              <a:gd name="T24" fmla="*/ 21 w 41"/>
              <a:gd name="T25" fmla="*/ 13 h 41"/>
              <a:gd name="T26" fmla="*/ 23 w 41"/>
              <a:gd name="T27" fmla="*/ 6 h 41"/>
              <a:gd name="T28" fmla="*/ 29 w 41"/>
              <a:gd name="T29" fmla="*/ 7 h 41"/>
              <a:gd name="T30" fmla="*/ 32 w 41"/>
              <a:gd name="T31" fmla="*/ 11 h 41"/>
              <a:gd name="T32" fmla="*/ 35 w 41"/>
              <a:gd name="T33" fmla="*/ 7 h 41"/>
              <a:gd name="T34" fmla="*/ 32 w 41"/>
              <a:gd name="T35" fmla="*/ 4 h 41"/>
              <a:gd name="T36" fmla="*/ 29 w 41"/>
              <a:gd name="T37" fmla="*/ 6 h 41"/>
              <a:gd name="T38" fmla="*/ 23 w 41"/>
              <a:gd name="T39" fmla="*/ 5 h 41"/>
              <a:gd name="T40" fmla="*/ 22 w 41"/>
              <a:gd name="T41" fmla="*/ 5 h 41"/>
              <a:gd name="T42" fmla="*/ 20 w 41"/>
              <a:gd name="T43" fmla="*/ 13 h 41"/>
              <a:gd name="T44" fmla="*/ 10 w 41"/>
              <a:gd name="T45" fmla="*/ 16 h 41"/>
              <a:gd name="T46" fmla="*/ 7 w 41"/>
              <a:gd name="T47" fmla="*/ 15 h 41"/>
              <a:gd name="T48" fmla="*/ 4 w 41"/>
              <a:gd name="T49" fmla="*/ 18 h 41"/>
              <a:gd name="T50" fmla="*/ 6 w 41"/>
              <a:gd name="T51" fmla="*/ 21 h 41"/>
              <a:gd name="T52" fmla="*/ 6 w 41"/>
              <a:gd name="T53" fmla="*/ 23 h 41"/>
              <a:gd name="T54" fmla="*/ 20 w 41"/>
              <a:gd name="T55" fmla="*/ 33 h 41"/>
              <a:gd name="T56" fmla="*/ 35 w 41"/>
              <a:gd name="T57" fmla="*/ 23 h 41"/>
              <a:gd name="T58" fmla="*/ 35 w 41"/>
              <a:gd name="T59" fmla="*/ 21 h 41"/>
              <a:gd name="T60" fmla="*/ 37 w 41"/>
              <a:gd name="T61" fmla="*/ 18 h 41"/>
              <a:gd name="T62" fmla="*/ 15 w 41"/>
              <a:gd name="T63" fmla="*/ 23 h 41"/>
              <a:gd name="T64" fmla="*/ 13 w 41"/>
              <a:gd name="T65" fmla="*/ 21 h 41"/>
              <a:gd name="T66" fmla="*/ 15 w 41"/>
              <a:gd name="T67" fmla="*/ 19 h 41"/>
              <a:gd name="T68" fmla="*/ 18 w 41"/>
              <a:gd name="T69" fmla="*/ 21 h 41"/>
              <a:gd name="T70" fmla="*/ 15 w 41"/>
              <a:gd name="T71" fmla="*/ 23 h 41"/>
              <a:gd name="T72" fmla="*/ 26 w 41"/>
              <a:gd name="T73" fmla="*/ 27 h 41"/>
              <a:gd name="T74" fmla="*/ 26 w 41"/>
              <a:gd name="T75" fmla="*/ 28 h 41"/>
              <a:gd name="T76" fmla="*/ 20 w 41"/>
              <a:gd name="T77" fmla="*/ 30 h 41"/>
              <a:gd name="T78" fmla="*/ 20 w 41"/>
              <a:gd name="T79" fmla="*/ 30 h 41"/>
              <a:gd name="T80" fmla="*/ 20 w 41"/>
              <a:gd name="T81" fmla="*/ 30 h 41"/>
              <a:gd name="T82" fmla="*/ 15 w 41"/>
              <a:gd name="T83" fmla="*/ 28 h 41"/>
              <a:gd name="T84" fmla="*/ 15 w 41"/>
              <a:gd name="T85" fmla="*/ 27 h 41"/>
              <a:gd name="T86" fmla="*/ 16 w 41"/>
              <a:gd name="T87" fmla="*/ 27 h 41"/>
              <a:gd name="T88" fmla="*/ 20 w 41"/>
              <a:gd name="T89" fmla="*/ 28 h 41"/>
              <a:gd name="T90" fmla="*/ 20 w 41"/>
              <a:gd name="T91" fmla="*/ 28 h 41"/>
              <a:gd name="T92" fmla="*/ 20 w 41"/>
              <a:gd name="T93" fmla="*/ 28 h 41"/>
              <a:gd name="T94" fmla="*/ 25 w 41"/>
              <a:gd name="T95" fmla="*/ 27 h 41"/>
              <a:gd name="T96" fmla="*/ 26 w 41"/>
              <a:gd name="T97" fmla="*/ 27 h 41"/>
              <a:gd name="T98" fmla="*/ 28 w 41"/>
              <a:gd name="T99" fmla="*/ 21 h 41"/>
              <a:gd name="T100" fmla="*/ 26 w 41"/>
              <a:gd name="T101" fmla="*/ 23 h 41"/>
              <a:gd name="T102" fmla="*/ 23 w 41"/>
              <a:gd name="T103" fmla="*/ 21 h 41"/>
              <a:gd name="T104" fmla="*/ 26 w 41"/>
              <a:gd name="T105" fmla="*/ 19 h 41"/>
              <a:gd name="T106" fmla="*/ 28 w 41"/>
              <a:gd name="T107" fmla="*/ 21 h 41"/>
              <a:gd name="T108" fmla="*/ 30 w 41"/>
              <a:gd name="T109" fmla="*/ 7 h 41"/>
              <a:gd name="T110" fmla="*/ 32 w 41"/>
              <a:gd name="T111" fmla="*/ 5 h 41"/>
              <a:gd name="T112" fmla="*/ 34 w 41"/>
              <a:gd name="T113" fmla="*/ 7 h 41"/>
              <a:gd name="T114" fmla="*/ 32 w 41"/>
              <a:gd name="T115" fmla="*/ 9 h 41"/>
              <a:gd name="T116" fmla="*/ 30 w 41"/>
              <a:gd name="T1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1">
                <a:moveTo>
                  <a:pt x="41" y="8"/>
                </a:moveTo>
                <a:cubicBezTo>
                  <a:pt x="41" y="32"/>
                  <a:pt x="41" y="32"/>
                  <a:pt x="41" y="32"/>
                </a:cubicBezTo>
                <a:cubicBezTo>
                  <a:pt x="41" y="37"/>
                  <a:pt x="37" y="41"/>
                  <a:pt x="32" y="41"/>
                </a:cubicBezTo>
                <a:cubicBezTo>
                  <a:pt x="8" y="41"/>
                  <a:pt x="8" y="41"/>
                  <a:pt x="8" y="41"/>
                </a:cubicBezTo>
                <a:cubicBezTo>
                  <a:pt x="3" y="41"/>
                  <a:pt x="0" y="37"/>
                  <a:pt x="0" y="32"/>
                </a:cubicBezTo>
                <a:cubicBezTo>
                  <a:pt x="0" y="8"/>
                  <a:pt x="0" y="8"/>
                  <a:pt x="0" y="8"/>
                </a:cubicBezTo>
                <a:cubicBezTo>
                  <a:pt x="0" y="4"/>
                  <a:pt x="3" y="0"/>
                  <a:pt x="8" y="0"/>
                </a:cubicBezTo>
                <a:cubicBezTo>
                  <a:pt x="32" y="0"/>
                  <a:pt x="32" y="0"/>
                  <a:pt x="32" y="0"/>
                </a:cubicBezTo>
                <a:cubicBezTo>
                  <a:pt x="37" y="0"/>
                  <a:pt x="41" y="4"/>
                  <a:pt x="41" y="8"/>
                </a:cubicBezTo>
                <a:close/>
                <a:moveTo>
                  <a:pt x="37" y="18"/>
                </a:moveTo>
                <a:cubicBezTo>
                  <a:pt x="37" y="17"/>
                  <a:pt x="36" y="15"/>
                  <a:pt x="34" y="15"/>
                </a:cubicBezTo>
                <a:cubicBezTo>
                  <a:pt x="33" y="15"/>
                  <a:pt x="32" y="16"/>
                  <a:pt x="31" y="16"/>
                </a:cubicBezTo>
                <a:cubicBezTo>
                  <a:pt x="29" y="14"/>
                  <a:pt x="25" y="13"/>
                  <a:pt x="21" y="13"/>
                </a:cubicBezTo>
                <a:cubicBezTo>
                  <a:pt x="23" y="6"/>
                  <a:pt x="23" y="6"/>
                  <a:pt x="23" y="6"/>
                </a:cubicBezTo>
                <a:cubicBezTo>
                  <a:pt x="29" y="7"/>
                  <a:pt x="29" y="7"/>
                  <a:pt x="29" y="7"/>
                </a:cubicBezTo>
                <a:cubicBezTo>
                  <a:pt x="29" y="9"/>
                  <a:pt x="30" y="11"/>
                  <a:pt x="32" y="11"/>
                </a:cubicBezTo>
                <a:cubicBezTo>
                  <a:pt x="34" y="11"/>
                  <a:pt x="35" y="9"/>
                  <a:pt x="35" y="7"/>
                </a:cubicBezTo>
                <a:cubicBezTo>
                  <a:pt x="35" y="6"/>
                  <a:pt x="34" y="4"/>
                  <a:pt x="32" y="4"/>
                </a:cubicBezTo>
                <a:cubicBezTo>
                  <a:pt x="31" y="4"/>
                  <a:pt x="30" y="5"/>
                  <a:pt x="29" y="6"/>
                </a:cubicBezTo>
                <a:cubicBezTo>
                  <a:pt x="23" y="5"/>
                  <a:pt x="23" y="5"/>
                  <a:pt x="23" y="5"/>
                </a:cubicBezTo>
                <a:cubicBezTo>
                  <a:pt x="23" y="5"/>
                  <a:pt x="22" y="5"/>
                  <a:pt x="22" y="5"/>
                </a:cubicBezTo>
                <a:cubicBezTo>
                  <a:pt x="20" y="13"/>
                  <a:pt x="20" y="13"/>
                  <a:pt x="20" y="13"/>
                </a:cubicBezTo>
                <a:cubicBezTo>
                  <a:pt x="16" y="13"/>
                  <a:pt x="12" y="14"/>
                  <a:pt x="10" y="16"/>
                </a:cubicBezTo>
                <a:cubicBezTo>
                  <a:pt x="9" y="16"/>
                  <a:pt x="8" y="15"/>
                  <a:pt x="7" y="15"/>
                </a:cubicBezTo>
                <a:cubicBezTo>
                  <a:pt x="5" y="15"/>
                  <a:pt x="4" y="17"/>
                  <a:pt x="4" y="18"/>
                </a:cubicBezTo>
                <a:cubicBezTo>
                  <a:pt x="4" y="20"/>
                  <a:pt x="5" y="21"/>
                  <a:pt x="6" y="21"/>
                </a:cubicBezTo>
                <a:cubicBezTo>
                  <a:pt x="6" y="22"/>
                  <a:pt x="6" y="22"/>
                  <a:pt x="6" y="23"/>
                </a:cubicBezTo>
                <a:cubicBezTo>
                  <a:pt x="6" y="28"/>
                  <a:pt x="12" y="33"/>
                  <a:pt x="20" y="33"/>
                </a:cubicBezTo>
                <a:cubicBezTo>
                  <a:pt x="29" y="33"/>
                  <a:pt x="35" y="28"/>
                  <a:pt x="35" y="23"/>
                </a:cubicBezTo>
                <a:cubicBezTo>
                  <a:pt x="35" y="22"/>
                  <a:pt x="35" y="22"/>
                  <a:pt x="35" y="21"/>
                </a:cubicBezTo>
                <a:cubicBezTo>
                  <a:pt x="36" y="21"/>
                  <a:pt x="37" y="20"/>
                  <a:pt x="37" y="18"/>
                </a:cubicBezTo>
                <a:close/>
                <a:moveTo>
                  <a:pt x="15" y="23"/>
                </a:moveTo>
                <a:cubicBezTo>
                  <a:pt x="14" y="23"/>
                  <a:pt x="13" y="22"/>
                  <a:pt x="13" y="21"/>
                </a:cubicBezTo>
                <a:cubicBezTo>
                  <a:pt x="13" y="20"/>
                  <a:pt x="14" y="19"/>
                  <a:pt x="15" y="19"/>
                </a:cubicBezTo>
                <a:cubicBezTo>
                  <a:pt x="17" y="19"/>
                  <a:pt x="18" y="20"/>
                  <a:pt x="18" y="21"/>
                </a:cubicBezTo>
                <a:cubicBezTo>
                  <a:pt x="18" y="22"/>
                  <a:pt x="17" y="23"/>
                  <a:pt x="15" y="23"/>
                </a:cubicBezTo>
                <a:close/>
                <a:moveTo>
                  <a:pt x="26" y="27"/>
                </a:moveTo>
                <a:cubicBezTo>
                  <a:pt x="26" y="27"/>
                  <a:pt x="26" y="28"/>
                  <a:pt x="26" y="28"/>
                </a:cubicBezTo>
                <a:cubicBezTo>
                  <a:pt x="25" y="29"/>
                  <a:pt x="23" y="30"/>
                  <a:pt x="20" y="30"/>
                </a:cubicBezTo>
                <a:cubicBezTo>
                  <a:pt x="20" y="30"/>
                  <a:pt x="20" y="30"/>
                  <a:pt x="20" y="30"/>
                </a:cubicBezTo>
                <a:cubicBezTo>
                  <a:pt x="20" y="30"/>
                  <a:pt x="20" y="30"/>
                  <a:pt x="20" y="30"/>
                </a:cubicBezTo>
                <a:cubicBezTo>
                  <a:pt x="18" y="30"/>
                  <a:pt x="16" y="29"/>
                  <a:pt x="15" y="28"/>
                </a:cubicBezTo>
                <a:cubicBezTo>
                  <a:pt x="15" y="28"/>
                  <a:pt x="15" y="27"/>
                  <a:pt x="15" y="27"/>
                </a:cubicBezTo>
                <a:cubicBezTo>
                  <a:pt x="15" y="27"/>
                  <a:pt x="15" y="27"/>
                  <a:pt x="16" y="27"/>
                </a:cubicBezTo>
                <a:cubicBezTo>
                  <a:pt x="17" y="28"/>
                  <a:pt x="18" y="28"/>
                  <a:pt x="20" y="28"/>
                </a:cubicBezTo>
                <a:cubicBezTo>
                  <a:pt x="20" y="28"/>
                  <a:pt x="20" y="28"/>
                  <a:pt x="20" y="28"/>
                </a:cubicBezTo>
                <a:cubicBezTo>
                  <a:pt x="20" y="28"/>
                  <a:pt x="20" y="28"/>
                  <a:pt x="20" y="28"/>
                </a:cubicBezTo>
                <a:cubicBezTo>
                  <a:pt x="23" y="28"/>
                  <a:pt x="24" y="28"/>
                  <a:pt x="25" y="27"/>
                </a:cubicBezTo>
                <a:cubicBezTo>
                  <a:pt x="25" y="27"/>
                  <a:pt x="26" y="27"/>
                  <a:pt x="26" y="27"/>
                </a:cubicBezTo>
                <a:close/>
                <a:moveTo>
                  <a:pt x="28" y="21"/>
                </a:moveTo>
                <a:cubicBezTo>
                  <a:pt x="28" y="22"/>
                  <a:pt x="27" y="23"/>
                  <a:pt x="26" y="23"/>
                </a:cubicBezTo>
                <a:cubicBezTo>
                  <a:pt x="24" y="23"/>
                  <a:pt x="23" y="22"/>
                  <a:pt x="23" y="21"/>
                </a:cubicBezTo>
                <a:cubicBezTo>
                  <a:pt x="23" y="20"/>
                  <a:pt x="24" y="19"/>
                  <a:pt x="26" y="19"/>
                </a:cubicBezTo>
                <a:cubicBezTo>
                  <a:pt x="27" y="19"/>
                  <a:pt x="28" y="20"/>
                  <a:pt x="28" y="21"/>
                </a:cubicBezTo>
                <a:close/>
                <a:moveTo>
                  <a:pt x="30" y="7"/>
                </a:moveTo>
                <a:cubicBezTo>
                  <a:pt x="30" y="6"/>
                  <a:pt x="31" y="5"/>
                  <a:pt x="32" y="5"/>
                </a:cubicBezTo>
                <a:cubicBezTo>
                  <a:pt x="33" y="5"/>
                  <a:pt x="34" y="6"/>
                  <a:pt x="34" y="7"/>
                </a:cubicBezTo>
                <a:cubicBezTo>
                  <a:pt x="34" y="8"/>
                  <a:pt x="33" y="9"/>
                  <a:pt x="32" y="9"/>
                </a:cubicBezTo>
                <a:cubicBezTo>
                  <a:pt x="31" y="9"/>
                  <a:pt x="30" y="8"/>
                  <a:pt x="30"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0" name="稻壳儿小白白(http://dwz.cn/Wu2UP)"/>
          <p:cNvSpPr>
            <a:spLocks noEditPoints="1"/>
          </p:cNvSpPr>
          <p:nvPr/>
        </p:nvSpPr>
        <p:spPr bwMode="auto">
          <a:xfrm>
            <a:off x="5117812" y="4278009"/>
            <a:ext cx="284162" cy="282575"/>
          </a:xfrm>
          <a:custGeom>
            <a:avLst/>
            <a:gdLst>
              <a:gd name="T0" fmla="*/ 40 w 41"/>
              <a:gd name="T1" fmla="*/ 25 h 41"/>
              <a:gd name="T2" fmla="*/ 20 w 41"/>
              <a:gd name="T3" fmla="*/ 41 h 41"/>
              <a:gd name="T4" fmla="*/ 6 w 41"/>
              <a:gd name="T5" fmla="*/ 36 h 41"/>
              <a:gd name="T6" fmla="*/ 3 w 41"/>
              <a:gd name="T7" fmla="*/ 39 h 41"/>
              <a:gd name="T8" fmla="*/ 1 w 41"/>
              <a:gd name="T9" fmla="*/ 40 h 41"/>
              <a:gd name="T10" fmla="*/ 0 w 41"/>
              <a:gd name="T11" fmla="*/ 38 h 41"/>
              <a:gd name="T12" fmla="*/ 0 w 41"/>
              <a:gd name="T13" fmla="*/ 26 h 41"/>
              <a:gd name="T14" fmla="*/ 1 w 41"/>
              <a:gd name="T15" fmla="*/ 24 h 41"/>
              <a:gd name="T16" fmla="*/ 13 w 41"/>
              <a:gd name="T17" fmla="*/ 24 h 41"/>
              <a:gd name="T18" fmla="*/ 15 w 41"/>
              <a:gd name="T19" fmla="*/ 26 h 41"/>
              <a:gd name="T20" fmla="*/ 15 w 41"/>
              <a:gd name="T21" fmla="*/ 27 h 41"/>
              <a:gd name="T22" fmla="*/ 11 w 41"/>
              <a:gd name="T23" fmla="*/ 31 h 41"/>
              <a:gd name="T24" fmla="*/ 20 w 41"/>
              <a:gd name="T25" fmla="*/ 35 h 41"/>
              <a:gd name="T26" fmla="*/ 32 w 41"/>
              <a:gd name="T27" fmla="*/ 28 h 41"/>
              <a:gd name="T28" fmla="*/ 33 w 41"/>
              <a:gd name="T29" fmla="*/ 25 h 41"/>
              <a:gd name="T30" fmla="*/ 34 w 41"/>
              <a:gd name="T31" fmla="*/ 24 h 41"/>
              <a:gd name="T32" fmla="*/ 39 w 41"/>
              <a:gd name="T33" fmla="*/ 24 h 41"/>
              <a:gd name="T34" fmla="*/ 40 w 41"/>
              <a:gd name="T35" fmla="*/ 25 h 41"/>
              <a:gd name="T36" fmla="*/ 40 w 41"/>
              <a:gd name="T37" fmla="*/ 25 h 41"/>
              <a:gd name="T38" fmla="*/ 41 w 41"/>
              <a:gd name="T39" fmla="*/ 16 h 41"/>
              <a:gd name="T40" fmla="*/ 39 w 41"/>
              <a:gd name="T41" fmla="*/ 17 h 41"/>
              <a:gd name="T42" fmla="*/ 27 w 41"/>
              <a:gd name="T43" fmla="*/ 17 h 41"/>
              <a:gd name="T44" fmla="*/ 25 w 41"/>
              <a:gd name="T45" fmla="*/ 16 h 41"/>
              <a:gd name="T46" fmla="*/ 26 w 41"/>
              <a:gd name="T47" fmla="*/ 15 h 41"/>
              <a:gd name="T48" fmla="*/ 30 w 41"/>
              <a:gd name="T49" fmla="*/ 11 h 41"/>
              <a:gd name="T50" fmla="*/ 20 w 41"/>
              <a:gd name="T51" fmla="*/ 7 h 41"/>
              <a:gd name="T52" fmla="*/ 9 w 41"/>
              <a:gd name="T53" fmla="*/ 14 h 41"/>
              <a:gd name="T54" fmla="*/ 7 w 41"/>
              <a:gd name="T55" fmla="*/ 17 h 41"/>
              <a:gd name="T56" fmla="*/ 6 w 41"/>
              <a:gd name="T57" fmla="*/ 17 h 41"/>
              <a:gd name="T58" fmla="*/ 1 w 41"/>
              <a:gd name="T59" fmla="*/ 17 h 41"/>
              <a:gd name="T60" fmla="*/ 0 w 41"/>
              <a:gd name="T61" fmla="*/ 17 h 41"/>
              <a:gd name="T62" fmla="*/ 0 w 41"/>
              <a:gd name="T63" fmla="*/ 16 h 41"/>
              <a:gd name="T64" fmla="*/ 20 w 41"/>
              <a:gd name="T65" fmla="*/ 0 h 41"/>
              <a:gd name="T66" fmla="*/ 34 w 41"/>
              <a:gd name="T67" fmla="*/ 6 h 41"/>
              <a:gd name="T68" fmla="*/ 38 w 41"/>
              <a:gd name="T69" fmla="*/ 2 h 41"/>
              <a:gd name="T70" fmla="*/ 39 w 41"/>
              <a:gd name="T71" fmla="*/ 2 h 41"/>
              <a:gd name="T72" fmla="*/ 41 w 41"/>
              <a:gd name="T73" fmla="*/ 4 h 41"/>
              <a:gd name="T74" fmla="*/ 41 w 41"/>
              <a:gd name="T7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1">
                <a:moveTo>
                  <a:pt x="40" y="25"/>
                </a:moveTo>
                <a:cubicBezTo>
                  <a:pt x="38" y="35"/>
                  <a:pt x="30" y="41"/>
                  <a:pt x="20" y="41"/>
                </a:cubicBezTo>
                <a:cubicBezTo>
                  <a:pt x="15" y="41"/>
                  <a:pt x="10" y="39"/>
                  <a:pt x="6" y="36"/>
                </a:cubicBezTo>
                <a:cubicBezTo>
                  <a:pt x="3" y="39"/>
                  <a:pt x="3" y="39"/>
                  <a:pt x="3" y="39"/>
                </a:cubicBezTo>
                <a:cubicBezTo>
                  <a:pt x="2" y="40"/>
                  <a:pt x="2" y="40"/>
                  <a:pt x="1" y="40"/>
                </a:cubicBezTo>
                <a:cubicBezTo>
                  <a:pt x="0" y="40"/>
                  <a:pt x="0" y="39"/>
                  <a:pt x="0" y="38"/>
                </a:cubicBezTo>
                <a:cubicBezTo>
                  <a:pt x="0" y="26"/>
                  <a:pt x="0" y="26"/>
                  <a:pt x="0" y="26"/>
                </a:cubicBezTo>
                <a:cubicBezTo>
                  <a:pt x="0" y="25"/>
                  <a:pt x="0" y="24"/>
                  <a:pt x="1" y="24"/>
                </a:cubicBezTo>
                <a:cubicBezTo>
                  <a:pt x="13" y="24"/>
                  <a:pt x="13" y="24"/>
                  <a:pt x="13" y="24"/>
                </a:cubicBezTo>
                <a:cubicBezTo>
                  <a:pt x="14" y="24"/>
                  <a:pt x="15" y="25"/>
                  <a:pt x="15" y="26"/>
                </a:cubicBezTo>
                <a:cubicBezTo>
                  <a:pt x="15" y="26"/>
                  <a:pt x="15" y="27"/>
                  <a:pt x="15" y="27"/>
                </a:cubicBezTo>
                <a:cubicBezTo>
                  <a:pt x="11" y="31"/>
                  <a:pt x="11" y="31"/>
                  <a:pt x="11" y="31"/>
                </a:cubicBezTo>
                <a:cubicBezTo>
                  <a:pt x="13" y="33"/>
                  <a:pt x="17" y="35"/>
                  <a:pt x="20" y="35"/>
                </a:cubicBezTo>
                <a:cubicBezTo>
                  <a:pt x="25" y="35"/>
                  <a:pt x="29" y="32"/>
                  <a:pt x="32" y="28"/>
                </a:cubicBezTo>
                <a:cubicBezTo>
                  <a:pt x="33" y="27"/>
                  <a:pt x="33" y="26"/>
                  <a:pt x="33" y="25"/>
                </a:cubicBezTo>
                <a:cubicBezTo>
                  <a:pt x="33" y="25"/>
                  <a:pt x="34" y="24"/>
                  <a:pt x="34" y="24"/>
                </a:cubicBezTo>
                <a:cubicBezTo>
                  <a:pt x="39" y="24"/>
                  <a:pt x="39" y="24"/>
                  <a:pt x="39" y="24"/>
                </a:cubicBezTo>
                <a:cubicBezTo>
                  <a:pt x="40" y="24"/>
                  <a:pt x="40" y="25"/>
                  <a:pt x="40" y="25"/>
                </a:cubicBezTo>
                <a:cubicBezTo>
                  <a:pt x="40" y="25"/>
                  <a:pt x="40" y="25"/>
                  <a:pt x="40" y="25"/>
                </a:cubicBezTo>
                <a:close/>
                <a:moveTo>
                  <a:pt x="41" y="16"/>
                </a:moveTo>
                <a:cubicBezTo>
                  <a:pt x="41" y="17"/>
                  <a:pt x="40" y="17"/>
                  <a:pt x="39" y="17"/>
                </a:cubicBezTo>
                <a:cubicBezTo>
                  <a:pt x="27" y="17"/>
                  <a:pt x="27" y="17"/>
                  <a:pt x="27" y="17"/>
                </a:cubicBezTo>
                <a:cubicBezTo>
                  <a:pt x="26" y="17"/>
                  <a:pt x="25" y="17"/>
                  <a:pt x="25" y="16"/>
                </a:cubicBezTo>
                <a:cubicBezTo>
                  <a:pt x="25" y="15"/>
                  <a:pt x="26" y="15"/>
                  <a:pt x="26" y="15"/>
                </a:cubicBezTo>
                <a:cubicBezTo>
                  <a:pt x="30" y="11"/>
                  <a:pt x="30" y="11"/>
                  <a:pt x="30" y="11"/>
                </a:cubicBezTo>
                <a:cubicBezTo>
                  <a:pt x="27" y="8"/>
                  <a:pt x="24" y="7"/>
                  <a:pt x="20" y="7"/>
                </a:cubicBezTo>
                <a:cubicBezTo>
                  <a:pt x="15" y="7"/>
                  <a:pt x="11" y="10"/>
                  <a:pt x="9" y="14"/>
                </a:cubicBezTo>
                <a:cubicBezTo>
                  <a:pt x="8" y="15"/>
                  <a:pt x="8" y="16"/>
                  <a:pt x="7" y="17"/>
                </a:cubicBezTo>
                <a:cubicBezTo>
                  <a:pt x="7" y="17"/>
                  <a:pt x="7" y="17"/>
                  <a:pt x="6" y="17"/>
                </a:cubicBezTo>
                <a:cubicBezTo>
                  <a:pt x="1" y="17"/>
                  <a:pt x="1" y="17"/>
                  <a:pt x="1" y="17"/>
                </a:cubicBezTo>
                <a:cubicBezTo>
                  <a:pt x="0" y="17"/>
                  <a:pt x="0" y="17"/>
                  <a:pt x="0" y="17"/>
                </a:cubicBezTo>
                <a:cubicBezTo>
                  <a:pt x="0" y="17"/>
                  <a:pt x="0" y="16"/>
                  <a:pt x="0" y="16"/>
                </a:cubicBezTo>
                <a:cubicBezTo>
                  <a:pt x="2" y="7"/>
                  <a:pt x="10" y="0"/>
                  <a:pt x="20" y="0"/>
                </a:cubicBezTo>
                <a:cubicBezTo>
                  <a:pt x="25" y="0"/>
                  <a:pt x="31" y="2"/>
                  <a:pt x="34" y="6"/>
                </a:cubicBezTo>
                <a:cubicBezTo>
                  <a:pt x="38" y="2"/>
                  <a:pt x="38" y="2"/>
                  <a:pt x="38" y="2"/>
                </a:cubicBezTo>
                <a:cubicBezTo>
                  <a:pt x="38" y="2"/>
                  <a:pt x="39" y="2"/>
                  <a:pt x="39" y="2"/>
                </a:cubicBezTo>
                <a:cubicBezTo>
                  <a:pt x="40" y="2"/>
                  <a:pt x="41" y="3"/>
                  <a:pt x="41" y="4"/>
                </a:cubicBezTo>
                <a:lnTo>
                  <a:pt x="41"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1" name="稻壳儿小白白(http://dwz.cn/Wu2UP)"/>
          <p:cNvSpPr>
            <a:spLocks noEditPoints="1"/>
          </p:cNvSpPr>
          <p:nvPr/>
        </p:nvSpPr>
        <p:spPr bwMode="auto">
          <a:xfrm>
            <a:off x="5117812" y="4790771"/>
            <a:ext cx="284162" cy="284163"/>
          </a:xfrm>
          <a:custGeom>
            <a:avLst/>
            <a:gdLst>
              <a:gd name="T0" fmla="*/ 17 w 41"/>
              <a:gd name="T1" fmla="*/ 13 h 41"/>
              <a:gd name="T2" fmla="*/ 4 w 41"/>
              <a:gd name="T3" fmla="*/ 34 h 41"/>
              <a:gd name="T4" fmla="*/ 0 w 41"/>
              <a:gd name="T5" fmla="*/ 21 h 41"/>
              <a:gd name="T6" fmla="*/ 17 w 41"/>
              <a:gd name="T7" fmla="*/ 0 h 41"/>
              <a:gd name="T8" fmla="*/ 17 w 41"/>
              <a:gd name="T9" fmla="*/ 13 h 41"/>
              <a:gd name="T10" fmla="*/ 20 w 41"/>
              <a:gd name="T11" fmla="*/ 41 h 41"/>
              <a:gd name="T12" fmla="*/ 10 w 41"/>
              <a:gd name="T13" fmla="*/ 39 h 41"/>
              <a:gd name="T14" fmla="*/ 20 w 41"/>
              <a:gd name="T15" fmla="*/ 26 h 41"/>
              <a:gd name="T16" fmla="*/ 30 w 41"/>
              <a:gd name="T17" fmla="*/ 39 h 41"/>
              <a:gd name="T18" fmla="*/ 20 w 41"/>
              <a:gd name="T19" fmla="*/ 41 h 41"/>
              <a:gd name="T20" fmla="*/ 36 w 41"/>
              <a:gd name="T21" fmla="*/ 34 h 41"/>
              <a:gd name="T22" fmla="*/ 24 w 41"/>
              <a:gd name="T23" fmla="*/ 13 h 41"/>
              <a:gd name="T24" fmla="*/ 24 w 41"/>
              <a:gd name="T25" fmla="*/ 0 h 41"/>
              <a:gd name="T26" fmla="*/ 41 w 41"/>
              <a:gd name="T27" fmla="*/ 21 h 41"/>
              <a:gd name="T28" fmla="*/ 36 w 41"/>
              <a:gd name="T2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17" y="13"/>
                </a:moveTo>
                <a:cubicBezTo>
                  <a:pt x="17" y="22"/>
                  <a:pt x="12" y="30"/>
                  <a:pt x="4" y="34"/>
                </a:cubicBezTo>
                <a:cubicBezTo>
                  <a:pt x="1" y="30"/>
                  <a:pt x="0" y="26"/>
                  <a:pt x="0" y="21"/>
                </a:cubicBezTo>
                <a:cubicBezTo>
                  <a:pt x="0" y="10"/>
                  <a:pt x="7" y="2"/>
                  <a:pt x="17" y="0"/>
                </a:cubicBezTo>
                <a:lnTo>
                  <a:pt x="17" y="13"/>
                </a:lnTo>
                <a:close/>
                <a:moveTo>
                  <a:pt x="20" y="41"/>
                </a:moveTo>
                <a:cubicBezTo>
                  <a:pt x="17" y="41"/>
                  <a:pt x="13" y="40"/>
                  <a:pt x="10" y="39"/>
                </a:cubicBezTo>
                <a:cubicBezTo>
                  <a:pt x="15" y="36"/>
                  <a:pt x="19" y="31"/>
                  <a:pt x="20" y="26"/>
                </a:cubicBezTo>
                <a:cubicBezTo>
                  <a:pt x="21" y="31"/>
                  <a:pt x="25" y="36"/>
                  <a:pt x="30" y="39"/>
                </a:cubicBezTo>
                <a:cubicBezTo>
                  <a:pt x="27" y="40"/>
                  <a:pt x="24" y="41"/>
                  <a:pt x="20" y="41"/>
                </a:cubicBezTo>
                <a:close/>
                <a:moveTo>
                  <a:pt x="36" y="34"/>
                </a:moveTo>
                <a:cubicBezTo>
                  <a:pt x="29" y="30"/>
                  <a:pt x="24" y="22"/>
                  <a:pt x="24" y="13"/>
                </a:cubicBezTo>
                <a:cubicBezTo>
                  <a:pt x="24" y="0"/>
                  <a:pt x="24" y="0"/>
                  <a:pt x="24" y="0"/>
                </a:cubicBezTo>
                <a:cubicBezTo>
                  <a:pt x="33" y="2"/>
                  <a:pt x="41" y="10"/>
                  <a:pt x="41" y="21"/>
                </a:cubicBezTo>
                <a:cubicBezTo>
                  <a:pt x="41" y="26"/>
                  <a:pt x="39" y="30"/>
                  <a:pt x="36"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2" name="稻壳儿小白白(http://dwz.cn/Wu2UP)"/>
          <p:cNvSpPr>
            <a:spLocks noEditPoints="1"/>
          </p:cNvSpPr>
          <p:nvPr/>
        </p:nvSpPr>
        <p:spPr bwMode="auto">
          <a:xfrm>
            <a:off x="5117812" y="5322584"/>
            <a:ext cx="284162" cy="236537"/>
          </a:xfrm>
          <a:custGeom>
            <a:avLst/>
            <a:gdLst>
              <a:gd name="T0" fmla="*/ 41 w 41"/>
              <a:gd name="T1" fmla="*/ 5 h 34"/>
              <a:gd name="T2" fmla="*/ 39 w 41"/>
              <a:gd name="T3" fmla="*/ 7 h 34"/>
              <a:gd name="T4" fmla="*/ 1 w 41"/>
              <a:gd name="T5" fmla="*/ 7 h 34"/>
              <a:gd name="T6" fmla="*/ 0 w 41"/>
              <a:gd name="T7" fmla="*/ 5 h 34"/>
              <a:gd name="T8" fmla="*/ 0 w 41"/>
              <a:gd name="T9" fmla="*/ 2 h 34"/>
              <a:gd name="T10" fmla="*/ 1 w 41"/>
              <a:gd name="T11" fmla="*/ 0 h 34"/>
              <a:gd name="T12" fmla="*/ 39 w 41"/>
              <a:gd name="T13" fmla="*/ 0 h 34"/>
              <a:gd name="T14" fmla="*/ 41 w 41"/>
              <a:gd name="T15" fmla="*/ 2 h 34"/>
              <a:gd name="T16" fmla="*/ 41 w 41"/>
              <a:gd name="T17" fmla="*/ 5 h 34"/>
              <a:gd name="T18" fmla="*/ 41 w 41"/>
              <a:gd name="T19" fmla="*/ 19 h 34"/>
              <a:gd name="T20" fmla="*/ 39 w 41"/>
              <a:gd name="T21" fmla="*/ 20 h 34"/>
              <a:gd name="T22" fmla="*/ 1 w 41"/>
              <a:gd name="T23" fmla="*/ 20 h 34"/>
              <a:gd name="T24" fmla="*/ 0 w 41"/>
              <a:gd name="T25" fmla="*/ 19 h 34"/>
              <a:gd name="T26" fmla="*/ 0 w 41"/>
              <a:gd name="T27" fmla="*/ 15 h 34"/>
              <a:gd name="T28" fmla="*/ 1 w 41"/>
              <a:gd name="T29" fmla="*/ 14 h 34"/>
              <a:gd name="T30" fmla="*/ 39 w 41"/>
              <a:gd name="T31" fmla="*/ 14 h 34"/>
              <a:gd name="T32" fmla="*/ 41 w 41"/>
              <a:gd name="T33" fmla="*/ 15 h 34"/>
              <a:gd name="T34" fmla="*/ 41 w 41"/>
              <a:gd name="T35" fmla="*/ 19 h 34"/>
              <a:gd name="T36" fmla="*/ 41 w 41"/>
              <a:gd name="T37" fmla="*/ 32 h 34"/>
              <a:gd name="T38" fmla="*/ 39 w 41"/>
              <a:gd name="T39" fmla="*/ 34 h 34"/>
              <a:gd name="T40" fmla="*/ 1 w 41"/>
              <a:gd name="T41" fmla="*/ 34 h 34"/>
              <a:gd name="T42" fmla="*/ 0 w 41"/>
              <a:gd name="T43" fmla="*/ 32 h 34"/>
              <a:gd name="T44" fmla="*/ 0 w 41"/>
              <a:gd name="T45" fmla="*/ 29 h 34"/>
              <a:gd name="T46" fmla="*/ 1 w 41"/>
              <a:gd name="T47" fmla="*/ 27 h 34"/>
              <a:gd name="T48" fmla="*/ 39 w 41"/>
              <a:gd name="T49" fmla="*/ 27 h 34"/>
              <a:gd name="T50" fmla="*/ 41 w 41"/>
              <a:gd name="T51" fmla="*/ 29 h 34"/>
              <a:gd name="T52" fmla="*/ 41 w 41"/>
              <a:gd name="T5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4">
                <a:moveTo>
                  <a:pt x="41" y="5"/>
                </a:moveTo>
                <a:cubicBezTo>
                  <a:pt x="41" y="6"/>
                  <a:pt x="40" y="7"/>
                  <a:pt x="39" y="7"/>
                </a:cubicBezTo>
                <a:cubicBezTo>
                  <a:pt x="1" y="7"/>
                  <a:pt x="1" y="7"/>
                  <a:pt x="1" y="7"/>
                </a:cubicBezTo>
                <a:cubicBezTo>
                  <a:pt x="0" y="7"/>
                  <a:pt x="0" y="6"/>
                  <a:pt x="0" y="5"/>
                </a:cubicBezTo>
                <a:cubicBezTo>
                  <a:pt x="0" y="2"/>
                  <a:pt x="0" y="2"/>
                  <a:pt x="0" y="2"/>
                </a:cubicBezTo>
                <a:cubicBezTo>
                  <a:pt x="0" y="1"/>
                  <a:pt x="0" y="0"/>
                  <a:pt x="1" y="0"/>
                </a:cubicBezTo>
                <a:cubicBezTo>
                  <a:pt x="39" y="0"/>
                  <a:pt x="39" y="0"/>
                  <a:pt x="39" y="0"/>
                </a:cubicBezTo>
                <a:cubicBezTo>
                  <a:pt x="40" y="0"/>
                  <a:pt x="41" y="1"/>
                  <a:pt x="41" y="2"/>
                </a:cubicBezTo>
                <a:lnTo>
                  <a:pt x="41" y="5"/>
                </a:lnTo>
                <a:close/>
                <a:moveTo>
                  <a:pt x="41" y="19"/>
                </a:moveTo>
                <a:cubicBezTo>
                  <a:pt x="41" y="20"/>
                  <a:pt x="40" y="20"/>
                  <a:pt x="39" y="20"/>
                </a:cubicBezTo>
                <a:cubicBezTo>
                  <a:pt x="1" y="20"/>
                  <a:pt x="1" y="20"/>
                  <a:pt x="1" y="20"/>
                </a:cubicBezTo>
                <a:cubicBezTo>
                  <a:pt x="0" y="20"/>
                  <a:pt x="0" y="20"/>
                  <a:pt x="0" y="19"/>
                </a:cubicBezTo>
                <a:cubicBezTo>
                  <a:pt x="0" y="15"/>
                  <a:pt x="0" y="15"/>
                  <a:pt x="0" y="15"/>
                </a:cubicBezTo>
                <a:cubicBezTo>
                  <a:pt x="0" y="14"/>
                  <a:pt x="0" y="14"/>
                  <a:pt x="1" y="14"/>
                </a:cubicBezTo>
                <a:cubicBezTo>
                  <a:pt x="39" y="14"/>
                  <a:pt x="39" y="14"/>
                  <a:pt x="39" y="14"/>
                </a:cubicBezTo>
                <a:cubicBezTo>
                  <a:pt x="40" y="14"/>
                  <a:pt x="41" y="14"/>
                  <a:pt x="41" y="15"/>
                </a:cubicBezTo>
                <a:lnTo>
                  <a:pt x="41" y="19"/>
                </a:lnTo>
                <a:close/>
                <a:moveTo>
                  <a:pt x="41" y="32"/>
                </a:moveTo>
                <a:cubicBezTo>
                  <a:pt x="41" y="33"/>
                  <a:pt x="40" y="34"/>
                  <a:pt x="39" y="34"/>
                </a:cubicBezTo>
                <a:cubicBezTo>
                  <a:pt x="1" y="34"/>
                  <a:pt x="1" y="34"/>
                  <a:pt x="1" y="34"/>
                </a:cubicBezTo>
                <a:cubicBezTo>
                  <a:pt x="0" y="34"/>
                  <a:pt x="0" y="33"/>
                  <a:pt x="0" y="32"/>
                </a:cubicBezTo>
                <a:cubicBezTo>
                  <a:pt x="0" y="29"/>
                  <a:pt x="0" y="29"/>
                  <a:pt x="0" y="29"/>
                </a:cubicBezTo>
                <a:cubicBezTo>
                  <a:pt x="0" y="28"/>
                  <a:pt x="0" y="27"/>
                  <a:pt x="1" y="27"/>
                </a:cubicBezTo>
                <a:cubicBezTo>
                  <a:pt x="39" y="27"/>
                  <a:pt x="39" y="27"/>
                  <a:pt x="39" y="27"/>
                </a:cubicBezTo>
                <a:cubicBezTo>
                  <a:pt x="40" y="27"/>
                  <a:pt x="41" y="28"/>
                  <a:pt x="41" y="29"/>
                </a:cubicBezTo>
                <a:lnTo>
                  <a:pt x="41"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3" name="稻壳儿小白白(http://dwz.cn/Wu2UP)"/>
          <p:cNvSpPr/>
          <p:nvPr/>
        </p:nvSpPr>
        <p:spPr bwMode="auto">
          <a:xfrm>
            <a:off x="5117812" y="5806771"/>
            <a:ext cx="284162" cy="282575"/>
          </a:xfrm>
          <a:custGeom>
            <a:avLst/>
            <a:gdLst>
              <a:gd name="T0" fmla="*/ 41 w 41"/>
              <a:gd name="T1" fmla="*/ 16 h 41"/>
              <a:gd name="T2" fmla="*/ 39 w 41"/>
              <a:gd name="T3" fmla="*/ 17 h 41"/>
              <a:gd name="T4" fmla="*/ 27 w 41"/>
              <a:gd name="T5" fmla="*/ 17 h 41"/>
              <a:gd name="T6" fmla="*/ 25 w 41"/>
              <a:gd name="T7" fmla="*/ 16 h 41"/>
              <a:gd name="T8" fmla="*/ 26 w 41"/>
              <a:gd name="T9" fmla="*/ 14 h 41"/>
              <a:gd name="T10" fmla="*/ 30 w 41"/>
              <a:gd name="T11" fmla="*/ 11 h 41"/>
              <a:gd name="T12" fmla="*/ 20 w 41"/>
              <a:gd name="T13" fmla="*/ 7 h 41"/>
              <a:gd name="T14" fmla="*/ 6 w 41"/>
              <a:gd name="T15" fmla="*/ 21 h 41"/>
              <a:gd name="T16" fmla="*/ 20 w 41"/>
              <a:gd name="T17" fmla="*/ 34 h 41"/>
              <a:gd name="T18" fmla="*/ 31 w 41"/>
              <a:gd name="T19" fmla="*/ 29 h 41"/>
              <a:gd name="T20" fmla="*/ 32 w 41"/>
              <a:gd name="T21" fmla="*/ 29 h 41"/>
              <a:gd name="T22" fmla="*/ 32 w 41"/>
              <a:gd name="T23" fmla="*/ 29 h 41"/>
              <a:gd name="T24" fmla="*/ 36 w 41"/>
              <a:gd name="T25" fmla="*/ 33 h 41"/>
              <a:gd name="T26" fmla="*/ 36 w 41"/>
              <a:gd name="T27" fmla="*/ 34 h 41"/>
              <a:gd name="T28" fmla="*/ 20 w 41"/>
              <a:gd name="T29" fmla="*/ 41 h 41"/>
              <a:gd name="T30" fmla="*/ 0 w 41"/>
              <a:gd name="T31" fmla="*/ 21 h 41"/>
              <a:gd name="T32" fmla="*/ 20 w 41"/>
              <a:gd name="T33" fmla="*/ 0 h 41"/>
              <a:gd name="T34" fmla="*/ 34 w 41"/>
              <a:gd name="T35" fmla="*/ 6 h 41"/>
              <a:gd name="T36" fmla="*/ 38 w 41"/>
              <a:gd name="T37" fmla="*/ 2 h 41"/>
              <a:gd name="T38" fmla="*/ 40 w 41"/>
              <a:gd name="T39" fmla="*/ 2 h 41"/>
              <a:gd name="T40" fmla="*/ 41 w 41"/>
              <a:gd name="T41" fmla="*/ 4 h 41"/>
              <a:gd name="T42" fmla="*/ 41 w 41"/>
              <a:gd name="T4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16"/>
                </a:moveTo>
                <a:cubicBezTo>
                  <a:pt x="41" y="16"/>
                  <a:pt x="40" y="17"/>
                  <a:pt x="39" y="17"/>
                </a:cubicBezTo>
                <a:cubicBezTo>
                  <a:pt x="27" y="17"/>
                  <a:pt x="27" y="17"/>
                  <a:pt x="27" y="17"/>
                </a:cubicBezTo>
                <a:cubicBezTo>
                  <a:pt x="26" y="17"/>
                  <a:pt x="26" y="17"/>
                  <a:pt x="25" y="16"/>
                </a:cubicBezTo>
                <a:cubicBezTo>
                  <a:pt x="25" y="16"/>
                  <a:pt x="25" y="15"/>
                  <a:pt x="26" y="14"/>
                </a:cubicBezTo>
                <a:cubicBezTo>
                  <a:pt x="30" y="11"/>
                  <a:pt x="30" y="11"/>
                  <a:pt x="30" y="11"/>
                </a:cubicBezTo>
                <a:cubicBezTo>
                  <a:pt x="27" y="8"/>
                  <a:pt x="24" y="7"/>
                  <a:pt x="20" y="7"/>
                </a:cubicBezTo>
                <a:cubicBezTo>
                  <a:pt x="13" y="7"/>
                  <a:pt x="6" y="13"/>
                  <a:pt x="6" y="21"/>
                </a:cubicBezTo>
                <a:cubicBezTo>
                  <a:pt x="6" y="28"/>
                  <a:pt x="13" y="34"/>
                  <a:pt x="20" y="34"/>
                </a:cubicBezTo>
                <a:cubicBezTo>
                  <a:pt x="24" y="34"/>
                  <a:pt x="28" y="32"/>
                  <a:pt x="31" y="29"/>
                </a:cubicBezTo>
                <a:cubicBezTo>
                  <a:pt x="31" y="29"/>
                  <a:pt x="31" y="29"/>
                  <a:pt x="32" y="29"/>
                </a:cubicBezTo>
                <a:cubicBezTo>
                  <a:pt x="32" y="29"/>
                  <a:pt x="32" y="29"/>
                  <a:pt x="32" y="29"/>
                </a:cubicBezTo>
                <a:cubicBezTo>
                  <a:pt x="36" y="33"/>
                  <a:pt x="36" y="33"/>
                  <a:pt x="36" y="33"/>
                </a:cubicBezTo>
                <a:cubicBezTo>
                  <a:pt x="36" y="33"/>
                  <a:pt x="36" y="33"/>
                  <a:pt x="36" y="34"/>
                </a:cubicBezTo>
                <a:cubicBezTo>
                  <a:pt x="32" y="39"/>
                  <a:pt x="26" y="41"/>
                  <a:pt x="20" y="41"/>
                </a:cubicBezTo>
                <a:cubicBezTo>
                  <a:pt x="9" y="41"/>
                  <a:pt x="0" y="32"/>
                  <a:pt x="0" y="21"/>
                </a:cubicBezTo>
                <a:cubicBezTo>
                  <a:pt x="0" y="9"/>
                  <a:pt x="9" y="0"/>
                  <a:pt x="20" y="0"/>
                </a:cubicBezTo>
                <a:cubicBezTo>
                  <a:pt x="25" y="0"/>
                  <a:pt x="31" y="2"/>
                  <a:pt x="34" y="6"/>
                </a:cubicBezTo>
                <a:cubicBezTo>
                  <a:pt x="38" y="2"/>
                  <a:pt x="38" y="2"/>
                  <a:pt x="38" y="2"/>
                </a:cubicBezTo>
                <a:cubicBezTo>
                  <a:pt x="38" y="2"/>
                  <a:pt x="39" y="2"/>
                  <a:pt x="40" y="2"/>
                </a:cubicBezTo>
                <a:cubicBezTo>
                  <a:pt x="40" y="2"/>
                  <a:pt x="41" y="3"/>
                  <a:pt x="41" y="4"/>
                </a:cubicBezTo>
                <a:lnTo>
                  <a:pt x="41"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5" name="稻壳儿小白白(http://dwz.cn/Wu2UP)"/>
          <p:cNvSpPr>
            <a:spLocks noEditPoints="1"/>
          </p:cNvSpPr>
          <p:nvPr/>
        </p:nvSpPr>
        <p:spPr bwMode="auto">
          <a:xfrm>
            <a:off x="5976649" y="1733246"/>
            <a:ext cx="284163" cy="282575"/>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 name="T18" fmla="*/ 8 w 41"/>
              <a:gd name="T19" fmla="*/ 8 h 41"/>
              <a:gd name="T20" fmla="*/ 7 w 41"/>
              <a:gd name="T21" fmla="*/ 8 h 41"/>
              <a:gd name="T22" fmla="*/ 7 w 41"/>
              <a:gd name="T23" fmla="*/ 9 h 41"/>
              <a:gd name="T24" fmla="*/ 7 w 41"/>
              <a:gd name="T25" fmla="*/ 12 h 41"/>
              <a:gd name="T26" fmla="*/ 8 w 41"/>
              <a:gd name="T27" fmla="*/ 13 h 41"/>
              <a:gd name="T28" fmla="*/ 28 w 41"/>
              <a:gd name="T29" fmla="*/ 34 h 41"/>
              <a:gd name="T30" fmla="*/ 29 w 41"/>
              <a:gd name="T31" fmla="*/ 35 h 41"/>
              <a:gd name="T32" fmla="*/ 33 w 41"/>
              <a:gd name="T33" fmla="*/ 35 h 41"/>
              <a:gd name="T34" fmla="*/ 33 w 41"/>
              <a:gd name="T35" fmla="*/ 34 h 41"/>
              <a:gd name="T36" fmla="*/ 34 w 41"/>
              <a:gd name="T37" fmla="*/ 34 h 41"/>
              <a:gd name="T38" fmla="*/ 8 w 41"/>
              <a:gd name="T39" fmla="*/ 8 h 41"/>
              <a:gd name="T40" fmla="*/ 8 w 41"/>
              <a:gd name="T41" fmla="*/ 18 h 41"/>
              <a:gd name="T42" fmla="*/ 7 w 41"/>
              <a:gd name="T43" fmla="*/ 19 h 41"/>
              <a:gd name="T44" fmla="*/ 7 w 41"/>
              <a:gd name="T45" fmla="*/ 19 h 41"/>
              <a:gd name="T46" fmla="*/ 7 w 41"/>
              <a:gd name="T47" fmla="*/ 23 h 41"/>
              <a:gd name="T48" fmla="*/ 8 w 41"/>
              <a:gd name="T49" fmla="*/ 23 h 41"/>
              <a:gd name="T50" fmla="*/ 18 w 41"/>
              <a:gd name="T51" fmla="*/ 34 h 41"/>
              <a:gd name="T52" fmla="*/ 19 w 41"/>
              <a:gd name="T53" fmla="*/ 35 h 41"/>
              <a:gd name="T54" fmla="*/ 22 w 41"/>
              <a:gd name="T55" fmla="*/ 35 h 41"/>
              <a:gd name="T56" fmla="*/ 23 w 41"/>
              <a:gd name="T57" fmla="*/ 34 h 41"/>
              <a:gd name="T58" fmla="*/ 23 w 41"/>
              <a:gd name="T59" fmla="*/ 34 h 41"/>
              <a:gd name="T60" fmla="*/ 8 w 41"/>
              <a:gd name="T61" fmla="*/ 18 h 41"/>
              <a:gd name="T62" fmla="*/ 10 w 41"/>
              <a:gd name="T63" fmla="*/ 28 h 41"/>
              <a:gd name="T64" fmla="*/ 7 w 41"/>
              <a:gd name="T65" fmla="*/ 31 h 41"/>
              <a:gd name="T66" fmla="*/ 10 w 41"/>
              <a:gd name="T67" fmla="*/ 35 h 41"/>
              <a:gd name="T68" fmla="*/ 14 w 41"/>
              <a:gd name="T69" fmla="*/ 31 h 41"/>
              <a:gd name="T70" fmla="*/ 10 w 41"/>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8" y="8"/>
                </a:moveTo>
                <a:cubicBezTo>
                  <a:pt x="8" y="8"/>
                  <a:pt x="7" y="8"/>
                  <a:pt x="7" y="8"/>
                </a:cubicBezTo>
                <a:cubicBezTo>
                  <a:pt x="7" y="8"/>
                  <a:pt x="7" y="9"/>
                  <a:pt x="7" y="9"/>
                </a:cubicBezTo>
                <a:cubicBezTo>
                  <a:pt x="7" y="12"/>
                  <a:pt x="7" y="12"/>
                  <a:pt x="7" y="12"/>
                </a:cubicBezTo>
                <a:cubicBezTo>
                  <a:pt x="7" y="13"/>
                  <a:pt x="7" y="13"/>
                  <a:pt x="8" y="13"/>
                </a:cubicBezTo>
                <a:cubicBezTo>
                  <a:pt x="19" y="14"/>
                  <a:pt x="28" y="23"/>
                  <a:pt x="28" y="34"/>
                </a:cubicBezTo>
                <a:cubicBezTo>
                  <a:pt x="28" y="34"/>
                  <a:pt x="29" y="35"/>
                  <a:pt x="29" y="35"/>
                </a:cubicBezTo>
                <a:cubicBezTo>
                  <a:pt x="33" y="35"/>
                  <a:pt x="33" y="35"/>
                  <a:pt x="33" y="35"/>
                </a:cubicBezTo>
                <a:cubicBezTo>
                  <a:pt x="33" y="35"/>
                  <a:pt x="33" y="34"/>
                  <a:pt x="33" y="34"/>
                </a:cubicBezTo>
                <a:cubicBezTo>
                  <a:pt x="34" y="34"/>
                  <a:pt x="34" y="34"/>
                  <a:pt x="34" y="34"/>
                </a:cubicBezTo>
                <a:cubicBezTo>
                  <a:pt x="33" y="20"/>
                  <a:pt x="22" y="8"/>
                  <a:pt x="8" y="8"/>
                </a:cubicBezTo>
                <a:close/>
                <a:moveTo>
                  <a:pt x="8" y="18"/>
                </a:moveTo>
                <a:cubicBezTo>
                  <a:pt x="8" y="18"/>
                  <a:pt x="7" y="18"/>
                  <a:pt x="7" y="19"/>
                </a:cubicBezTo>
                <a:cubicBezTo>
                  <a:pt x="7" y="19"/>
                  <a:pt x="7" y="19"/>
                  <a:pt x="7" y="19"/>
                </a:cubicBezTo>
                <a:cubicBezTo>
                  <a:pt x="7" y="23"/>
                  <a:pt x="7" y="23"/>
                  <a:pt x="7" y="23"/>
                </a:cubicBezTo>
                <a:cubicBezTo>
                  <a:pt x="7" y="23"/>
                  <a:pt x="7" y="23"/>
                  <a:pt x="8" y="23"/>
                </a:cubicBezTo>
                <a:cubicBezTo>
                  <a:pt x="13" y="24"/>
                  <a:pt x="18" y="28"/>
                  <a:pt x="18" y="34"/>
                </a:cubicBezTo>
                <a:cubicBezTo>
                  <a:pt x="18" y="34"/>
                  <a:pt x="19" y="35"/>
                  <a:pt x="19" y="35"/>
                </a:cubicBezTo>
                <a:cubicBezTo>
                  <a:pt x="22" y="35"/>
                  <a:pt x="22" y="35"/>
                  <a:pt x="22" y="35"/>
                </a:cubicBezTo>
                <a:cubicBezTo>
                  <a:pt x="23" y="35"/>
                  <a:pt x="23" y="34"/>
                  <a:pt x="23" y="34"/>
                </a:cubicBezTo>
                <a:cubicBezTo>
                  <a:pt x="23" y="34"/>
                  <a:pt x="23" y="34"/>
                  <a:pt x="23" y="34"/>
                </a:cubicBezTo>
                <a:cubicBezTo>
                  <a:pt x="23" y="25"/>
                  <a:pt x="16" y="19"/>
                  <a:pt x="8" y="18"/>
                </a:cubicBezTo>
                <a:close/>
                <a:moveTo>
                  <a:pt x="10" y="28"/>
                </a:moveTo>
                <a:cubicBezTo>
                  <a:pt x="9" y="28"/>
                  <a:pt x="7" y="29"/>
                  <a:pt x="7" y="31"/>
                </a:cubicBezTo>
                <a:cubicBezTo>
                  <a:pt x="7" y="33"/>
                  <a:pt x="9" y="35"/>
                  <a:pt x="10" y="35"/>
                </a:cubicBezTo>
                <a:cubicBezTo>
                  <a:pt x="12" y="35"/>
                  <a:pt x="14" y="33"/>
                  <a:pt x="14" y="31"/>
                </a:cubicBezTo>
                <a:cubicBezTo>
                  <a:pt x="14" y="29"/>
                  <a:pt x="12" y="28"/>
                  <a:pt x="10"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6" name="稻壳儿小白白(http://dwz.cn/Wu2UP)"/>
          <p:cNvSpPr>
            <a:spLocks noEditPoints="1"/>
          </p:cNvSpPr>
          <p:nvPr/>
        </p:nvSpPr>
        <p:spPr bwMode="auto">
          <a:xfrm>
            <a:off x="6003637" y="2246009"/>
            <a:ext cx="236537" cy="263525"/>
          </a:xfrm>
          <a:custGeom>
            <a:avLst/>
            <a:gdLst>
              <a:gd name="T0" fmla="*/ 22 w 34"/>
              <a:gd name="T1" fmla="*/ 23 h 38"/>
              <a:gd name="T2" fmla="*/ 13 w 34"/>
              <a:gd name="T3" fmla="*/ 23 h 38"/>
              <a:gd name="T4" fmla="*/ 13 w 34"/>
              <a:gd name="T5" fmla="*/ 26 h 38"/>
              <a:gd name="T6" fmla="*/ 26 w 34"/>
              <a:gd name="T7" fmla="*/ 26 h 38"/>
              <a:gd name="T8" fmla="*/ 27 w 34"/>
              <a:gd name="T9" fmla="*/ 27 h 38"/>
              <a:gd name="T10" fmla="*/ 27 w 34"/>
              <a:gd name="T11" fmla="*/ 31 h 38"/>
              <a:gd name="T12" fmla="*/ 26 w 34"/>
              <a:gd name="T13" fmla="*/ 32 h 38"/>
              <a:gd name="T14" fmla="*/ 13 w 34"/>
              <a:gd name="T15" fmla="*/ 32 h 38"/>
              <a:gd name="T16" fmla="*/ 13 w 34"/>
              <a:gd name="T17" fmla="*/ 37 h 38"/>
              <a:gd name="T18" fmla="*/ 12 w 34"/>
              <a:gd name="T19" fmla="*/ 38 h 38"/>
              <a:gd name="T20" fmla="*/ 7 w 34"/>
              <a:gd name="T21" fmla="*/ 38 h 38"/>
              <a:gd name="T22" fmla="*/ 6 w 34"/>
              <a:gd name="T23" fmla="*/ 37 h 38"/>
              <a:gd name="T24" fmla="*/ 6 w 34"/>
              <a:gd name="T25" fmla="*/ 32 h 38"/>
              <a:gd name="T26" fmla="*/ 0 w 34"/>
              <a:gd name="T27" fmla="*/ 32 h 38"/>
              <a:gd name="T28" fmla="*/ 0 w 34"/>
              <a:gd name="T29" fmla="*/ 31 h 38"/>
              <a:gd name="T30" fmla="*/ 0 w 34"/>
              <a:gd name="T31" fmla="*/ 27 h 38"/>
              <a:gd name="T32" fmla="*/ 0 w 34"/>
              <a:gd name="T33" fmla="*/ 26 h 38"/>
              <a:gd name="T34" fmla="*/ 6 w 34"/>
              <a:gd name="T35" fmla="*/ 26 h 38"/>
              <a:gd name="T36" fmla="*/ 6 w 34"/>
              <a:gd name="T37" fmla="*/ 23 h 38"/>
              <a:gd name="T38" fmla="*/ 0 w 34"/>
              <a:gd name="T39" fmla="*/ 23 h 38"/>
              <a:gd name="T40" fmla="*/ 0 w 34"/>
              <a:gd name="T41" fmla="*/ 22 h 38"/>
              <a:gd name="T42" fmla="*/ 0 w 34"/>
              <a:gd name="T43" fmla="*/ 18 h 38"/>
              <a:gd name="T44" fmla="*/ 0 w 34"/>
              <a:gd name="T45" fmla="*/ 18 h 38"/>
              <a:gd name="T46" fmla="*/ 6 w 34"/>
              <a:gd name="T47" fmla="*/ 18 h 38"/>
              <a:gd name="T48" fmla="*/ 6 w 34"/>
              <a:gd name="T49" fmla="*/ 1 h 38"/>
              <a:gd name="T50" fmla="*/ 7 w 34"/>
              <a:gd name="T51" fmla="*/ 0 h 38"/>
              <a:gd name="T52" fmla="*/ 22 w 34"/>
              <a:gd name="T53" fmla="*/ 0 h 38"/>
              <a:gd name="T54" fmla="*/ 34 w 34"/>
              <a:gd name="T55" fmla="*/ 12 h 38"/>
              <a:gd name="T56" fmla="*/ 22 w 34"/>
              <a:gd name="T57" fmla="*/ 23 h 38"/>
              <a:gd name="T58" fmla="*/ 21 w 34"/>
              <a:gd name="T59" fmla="*/ 6 h 38"/>
              <a:gd name="T60" fmla="*/ 13 w 34"/>
              <a:gd name="T61" fmla="*/ 6 h 38"/>
              <a:gd name="T62" fmla="*/ 13 w 34"/>
              <a:gd name="T63" fmla="*/ 18 h 38"/>
              <a:gd name="T64" fmla="*/ 21 w 34"/>
              <a:gd name="T65" fmla="*/ 18 h 38"/>
              <a:gd name="T66" fmla="*/ 28 w 34"/>
              <a:gd name="T67" fmla="*/ 12 h 38"/>
              <a:gd name="T68" fmla="*/ 21 w 34"/>
              <a:gd name="T69"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8">
                <a:moveTo>
                  <a:pt x="22" y="23"/>
                </a:moveTo>
                <a:cubicBezTo>
                  <a:pt x="13" y="23"/>
                  <a:pt x="13" y="23"/>
                  <a:pt x="13" y="23"/>
                </a:cubicBezTo>
                <a:cubicBezTo>
                  <a:pt x="13" y="26"/>
                  <a:pt x="13" y="26"/>
                  <a:pt x="13" y="26"/>
                </a:cubicBezTo>
                <a:cubicBezTo>
                  <a:pt x="26" y="26"/>
                  <a:pt x="26" y="26"/>
                  <a:pt x="26" y="26"/>
                </a:cubicBezTo>
                <a:cubicBezTo>
                  <a:pt x="27" y="26"/>
                  <a:pt x="27" y="27"/>
                  <a:pt x="27" y="27"/>
                </a:cubicBezTo>
                <a:cubicBezTo>
                  <a:pt x="27" y="31"/>
                  <a:pt x="27" y="31"/>
                  <a:pt x="27" y="31"/>
                </a:cubicBezTo>
                <a:cubicBezTo>
                  <a:pt x="27" y="31"/>
                  <a:pt x="27" y="32"/>
                  <a:pt x="26" y="32"/>
                </a:cubicBezTo>
                <a:cubicBezTo>
                  <a:pt x="13" y="32"/>
                  <a:pt x="13" y="32"/>
                  <a:pt x="13" y="32"/>
                </a:cubicBezTo>
                <a:cubicBezTo>
                  <a:pt x="13" y="37"/>
                  <a:pt x="13" y="37"/>
                  <a:pt x="13" y="37"/>
                </a:cubicBezTo>
                <a:cubicBezTo>
                  <a:pt x="13" y="37"/>
                  <a:pt x="12" y="38"/>
                  <a:pt x="12" y="38"/>
                </a:cubicBezTo>
                <a:cubicBezTo>
                  <a:pt x="7" y="38"/>
                  <a:pt x="7" y="38"/>
                  <a:pt x="7" y="38"/>
                </a:cubicBezTo>
                <a:cubicBezTo>
                  <a:pt x="7" y="38"/>
                  <a:pt x="6" y="37"/>
                  <a:pt x="6" y="37"/>
                </a:cubicBezTo>
                <a:cubicBezTo>
                  <a:pt x="6" y="32"/>
                  <a:pt x="6" y="32"/>
                  <a:pt x="6" y="32"/>
                </a:cubicBezTo>
                <a:cubicBezTo>
                  <a:pt x="0" y="32"/>
                  <a:pt x="0" y="32"/>
                  <a:pt x="0" y="32"/>
                </a:cubicBezTo>
                <a:cubicBezTo>
                  <a:pt x="0" y="32"/>
                  <a:pt x="0" y="31"/>
                  <a:pt x="0" y="31"/>
                </a:cubicBezTo>
                <a:cubicBezTo>
                  <a:pt x="0" y="27"/>
                  <a:pt x="0" y="27"/>
                  <a:pt x="0" y="27"/>
                </a:cubicBezTo>
                <a:cubicBezTo>
                  <a:pt x="0" y="27"/>
                  <a:pt x="0" y="26"/>
                  <a:pt x="0" y="26"/>
                </a:cubicBezTo>
                <a:cubicBezTo>
                  <a:pt x="6" y="26"/>
                  <a:pt x="6" y="26"/>
                  <a:pt x="6" y="26"/>
                </a:cubicBezTo>
                <a:cubicBezTo>
                  <a:pt x="6" y="23"/>
                  <a:pt x="6" y="23"/>
                  <a:pt x="6" y="23"/>
                </a:cubicBezTo>
                <a:cubicBezTo>
                  <a:pt x="0" y="23"/>
                  <a:pt x="0" y="23"/>
                  <a:pt x="0" y="23"/>
                </a:cubicBezTo>
                <a:cubicBezTo>
                  <a:pt x="0" y="23"/>
                  <a:pt x="0" y="23"/>
                  <a:pt x="0" y="22"/>
                </a:cubicBezTo>
                <a:cubicBezTo>
                  <a:pt x="0" y="18"/>
                  <a:pt x="0" y="18"/>
                  <a:pt x="0" y="18"/>
                </a:cubicBezTo>
                <a:cubicBezTo>
                  <a:pt x="0" y="18"/>
                  <a:pt x="0" y="18"/>
                  <a:pt x="0" y="18"/>
                </a:cubicBezTo>
                <a:cubicBezTo>
                  <a:pt x="6" y="18"/>
                  <a:pt x="6" y="18"/>
                  <a:pt x="6" y="18"/>
                </a:cubicBezTo>
                <a:cubicBezTo>
                  <a:pt x="6" y="1"/>
                  <a:pt x="6" y="1"/>
                  <a:pt x="6" y="1"/>
                </a:cubicBezTo>
                <a:cubicBezTo>
                  <a:pt x="6" y="0"/>
                  <a:pt x="7" y="0"/>
                  <a:pt x="7" y="0"/>
                </a:cubicBezTo>
                <a:cubicBezTo>
                  <a:pt x="22" y="0"/>
                  <a:pt x="22" y="0"/>
                  <a:pt x="22" y="0"/>
                </a:cubicBezTo>
                <a:cubicBezTo>
                  <a:pt x="29" y="0"/>
                  <a:pt x="34" y="5"/>
                  <a:pt x="34" y="12"/>
                </a:cubicBezTo>
                <a:cubicBezTo>
                  <a:pt x="34" y="18"/>
                  <a:pt x="29" y="23"/>
                  <a:pt x="22" y="23"/>
                </a:cubicBezTo>
                <a:close/>
                <a:moveTo>
                  <a:pt x="21" y="6"/>
                </a:moveTo>
                <a:cubicBezTo>
                  <a:pt x="13" y="6"/>
                  <a:pt x="13" y="6"/>
                  <a:pt x="13" y="6"/>
                </a:cubicBezTo>
                <a:cubicBezTo>
                  <a:pt x="13" y="18"/>
                  <a:pt x="13" y="18"/>
                  <a:pt x="13" y="18"/>
                </a:cubicBezTo>
                <a:cubicBezTo>
                  <a:pt x="21" y="18"/>
                  <a:pt x="21" y="18"/>
                  <a:pt x="21" y="18"/>
                </a:cubicBezTo>
                <a:cubicBezTo>
                  <a:pt x="25" y="18"/>
                  <a:pt x="28" y="15"/>
                  <a:pt x="28" y="12"/>
                </a:cubicBezTo>
                <a:cubicBezTo>
                  <a:pt x="28" y="8"/>
                  <a:pt x="25" y="6"/>
                  <a:pt x="21"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7" name="稻壳儿小白白(http://dwz.cn/Wu2UP)"/>
          <p:cNvSpPr/>
          <p:nvPr/>
        </p:nvSpPr>
        <p:spPr bwMode="auto">
          <a:xfrm>
            <a:off x="6038562" y="2750834"/>
            <a:ext cx="166687" cy="263525"/>
          </a:xfrm>
          <a:custGeom>
            <a:avLst/>
            <a:gdLst>
              <a:gd name="T0" fmla="*/ 24 w 24"/>
              <a:gd name="T1" fmla="*/ 12 h 38"/>
              <a:gd name="T2" fmla="*/ 23 w 24"/>
              <a:gd name="T3" fmla="*/ 13 h 38"/>
              <a:gd name="T4" fmla="*/ 18 w 24"/>
              <a:gd name="T5" fmla="*/ 13 h 38"/>
              <a:gd name="T6" fmla="*/ 8 w 24"/>
              <a:gd name="T7" fmla="*/ 22 h 38"/>
              <a:gd name="T8" fmla="*/ 20 w 24"/>
              <a:gd name="T9" fmla="*/ 37 h 38"/>
              <a:gd name="T10" fmla="*/ 20 w 24"/>
              <a:gd name="T11" fmla="*/ 38 h 38"/>
              <a:gd name="T12" fmla="*/ 19 w 24"/>
              <a:gd name="T13" fmla="*/ 38 h 38"/>
              <a:gd name="T14" fmla="*/ 14 w 24"/>
              <a:gd name="T15" fmla="*/ 38 h 38"/>
              <a:gd name="T16" fmla="*/ 13 w 24"/>
              <a:gd name="T17" fmla="*/ 38 h 38"/>
              <a:gd name="T18" fmla="*/ 0 w 24"/>
              <a:gd name="T19" fmla="*/ 23 h 38"/>
              <a:gd name="T20" fmla="*/ 0 w 24"/>
              <a:gd name="T21" fmla="*/ 22 h 38"/>
              <a:gd name="T22" fmla="*/ 0 w 24"/>
              <a:gd name="T23" fmla="*/ 19 h 38"/>
              <a:gd name="T24" fmla="*/ 1 w 24"/>
              <a:gd name="T25" fmla="*/ 18 h 38"/>
              <a:gd name="T26" fmla="*/ 4 w 24"/>
              <a:gd name="T27" fmla="*/ 18 h 38"/>
              <a:gd name="T28" fmla="*/ 12 w 24"/>
              <a:gd name="T29" fmla="*/ 13 h 38"/>
              <a:gd name="T30" fmla="*/ 1 w 24"/>
              <a:gd name="T31" fmla="*/ 13 h 38"/>
              <a:gd name="T32" fmla="*/ 0 w 24"/>
              <a:gd name="T33" fmla="*/ 12 h 38"/>
              <a:gd name="T34" fmla="*/ 0 w 24"/>
              <a:gd name="T35" fmla="*/ 10 h 38"/>
              <a:gd name="T36" fmla="*/ 1 w 24"/>
              <a:gd name="T37" fmla="*/ 9 h 38"/>
              <a:gd name="T38" fmla="*/ 12 w 24"/>
              <a:gd name="T39" fmla="*/ 9 h 38"/>
              <a:gd name="T40" fmla="*/ 4 w 24"/>
              <a:gd name="T41" fmla="*/ 6 h 38"/>
              <a:gd name="T42" fmla="*/ 1 w 24"/>
              <a:gd name="T43" fmla="*/ 6 h 38"/>
              <a:gd name="T44" fmla="*/ 0 w 24"/>
              <a:gd name="T45" fmla="*/ 5 h 38"/>
              <a:gd name="T46" fmla="*/ 0 w 24"/>
              <a:gd name="T47" fmla="*/ 1 h 38"/>
              <a:gd name="T48" fmla="*/ 1 w 24"/>
              <a:gd name="T49" fmla="*/ 0 h 38"/>
              <a:gd name="T50" fmla="*/ 23 w 24"/>
              <a:gd name="T51" fmla="*/ 0 h 38"/>
              <a:gd name="T52" fmla="*/ 24 w 24"/>
              <a:gd name="T53" fmla="*/ 1 h 38"/>
              <a:gd name="T54" fmla="*/ 24 w 24"/>
              <a:gd name="T55" fmla="*/ 4 h 38"/>
              <a:gd name="T56" fmla="*/ 23 w 24"/>
              <a:gd name="T57" fmla="*/ 5 h 38"/>
              <a:gd name="T58" fmla="*/ 17 w 24"/>
              <a:gd name="T59" fmla="*/ 5 h 38"/>
              <a:gd name="T60" fmla="*/ 18 w 24"/>
              <a:gd name="T61" fmla="*/ 9 h 38"/>
              <a:gd name="T62" fmla="*/ 23 w 24"/>
              <a:gd name="T63" fmla="*/ 9 h 38"/>
              <a:gd name="T64" fmla="*/ 24 w 24"/>
              <a:gd name="T65" fmla="*/ 10 h 38"/>
              <a:gd name="T66" fmla="*/ 24 w 24"/>
              <a:gd name="T6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8">
                <a:moveTo>
                  <a:pt x="24" y="12"/>
                </a:moveTo>
                <a:cubicBezTo>
                  <a:pt x="24" y="13"/>
                  <a:pt x="23" y="13"/>
                  <a:pt x="23" y="13"/>
                </a:cubicBezTo>
                <a:cubicBezTo>
                  <a:pt x="18" y="13"/>
                  <a:pt x="18" y="13"/>
                  <a:pt x="18" y="13"/>
                </a:cubicBezTo>
                <a:cubicBezTo>
                  <a:pt x="18" y="18"/>
                  <a:pt x="14" y="22"/>
                  <a:pt x="8" y="22"/>
                </a:cubicBezTo>
                <a:cubicBezTo>
                  <a:pt x="12" y="27"/>
                  <a:pt x="16" y="32"/>
                  <a:pt x="20" y="37"/>
                </a:cubicBezTo>
                <a:cubicBezTo>
                  <a:pt x="20" y="37"/>
                  <a:pt x="20" y="37"/>
                  <a:pt x="20" y="38"/>
                </a:cubicBezTo>
                <a:cubicBezTo>
                  <a:pt x="20" y="38"/>
                  <a:pt x="20" y="38"/>
                  <a:pt x="19" y="38"/>
                </a:cubicBezTo>
                <a:cubicBezTo>
                  <a:pt x="14" y="38"/>
                  <a:pt x="14" y="38"/>
                  <a:pt x="14" y="38"/>
                </a:cubicBezTo>
                <a:cubicBezTo>
                  <a:pt x="14" y="38"/>
                  <a:pt x="13" y="38"/>
                  <a:pt x="13" y="38"/>
                </a:cubicBezTo>
                <a:cubicBezTo>
                  <a:pt x="9" y="33"/>
                  <a:pt x="5" y="28"/>
                  <a:pt x="0" y="23"/>
                </a:cubicBezTo>
                <a:cubicBezTo>
                  <a:pt x="0" y="22"/>
                  <a:pt x="0" y="22"/>
                  <a:pt x="0" y="22"/>
                </a:cubicBezTo>
                <a:cubicBezTo>
                  <a:pt x="0" y="19"/>
                  <a:pt x="0" y="19"/>
                  <a:pt x="0" y="19"/>
                </a:cubicBezTo>
                <a:cubicBezTo>
                  <a:pt x="0" y="18"/>
                  <a:pt x="0" y="18"/>
                  <a:pt x="1" y="18"/>
                </a:cubicBezTo>
                <a:cubicBezTo>
                  <a:pt x="4" y="18"/>
                  <a:pt x="4" y="18"/>
                  <a:pt x="4" y="18"/>
                </a:cubicBezTo>
                <a:cubicBezTo>
                  <a:pt x="8" y="18"/>
                  <a:pt x="11" y="16"/>
                  <a:pt x="12" y="13"/>
                </a:cubicBezTo>
                <a:cubicBezTo>
                  <a:pt x="1" y="13"/>
                  <a:pt x="1" y="13"/>
                  <a:pt x="1" y="13"/>
                </a:cubicBezTo>
                <a:cubicBezTo>
                  <a:pt x="0" y="13"/>
                  <a:pt x="0" y="13"/>
                  <a:pt x="0" y="12"/>
                </a:cubicBezTo>
                <a:cubicBezTo>
                  <a:pt x="0" y="10"/>
                  <a:pt x="0" y="10"/>
                  <a:pt x="0" y="10"/>
                </a:cubicBezTo>
                <a:cubicBezTo>
                  <a:pt x="0" y="9"/>
                  <a:pt x="0" y="9"/>
                  <a:pt x="1" y="9"/>
                </a:cubicBezTo>
                <a:cubicBezTo>
                  <a:pt x="12" y="9"/>
                  <a:pt x="12" y="9"/>
                  <a:pt x="12" y="9"/>
                </a:cubicBezTo>
                <a:cubicBezTo>
                  <a:pt x="11" y="7"/>
                  <a:pt x="8" y="6"/>
                  <a:pt x="4" y="6"/>
                </a:cubicBezTo>
                <a:cubicBezTo>
                  <a:pt x="1" y="6"/>
                  <a:pt x="1" y="6"/>
                  <a:pt x="1" y="6"/>
                </a:cubicBezTo>
                <a:cubicBezTo>
                  <a:pt x="0" y="6"/>
                  <a:pt x="0" y="5"/>
                  <a:pt x="0" y="5"/>
                </a:cubicBezTo>
                <a:cubicBezTo>
                  <a:pt x="0" y="1"/>
                  <a:pt x="0" y="1"/>
                  <a:pt x="0" y="1"/>
                </a:cubicBezTo>
                <a:cubicBezTo>
                  <a:pt x="0" y="1"/>
                  <a:pt x="0" y="0"/>
                  <a:pt x="1" y="0"/>
                </a:cubicBezTo>
                <a:cubicBezTo>
                  <a:pt x="23" y="0"/>
                  <a:pt x="23" y="0"/>
                  <a:pt x="23" y="0"/>
                </a:cubicBezTo>
                <a:cubicBezTo>
                  <a:pt x="23" y="0"/>
                  <a:pt x="24" y="1"/>
                  <a:pt x="24" y="1"/>
                </a:cubicBezTo>
                <a:cubicBezTo>
                  <a:pt x="24" y="4"/>
                  <a:pt x="24" y="4"/>
                  <a:pt x="24" y="4"/>
                </a:cubicBezTo>
                <a:cubicBezTo>
                  <a:pt x="24" y="5"/>
                  <a:pt x="23" y="5"/>
                  <a:pt x="23" y="5"/>
                </a:cubicBezTo>
                <a:cubicBezTo>
                  <a:pt x="17" y="5"/>
                  <a:pt x="17" y="5"/>
                  <a:pt x="17" y="5"/>
                </a:cubicBezTo>
                <a:cubicBezTo>
                  <a:pt x="17" y="6"/>
                  <a:pt x="18" y="7"/>
                  <a:pt x="18" y="9"/>
                </a:cubicBezTo>
                <a:cubicBezTo>
                  <a:pt x="23" y="9"/>
                  <a:pt x="23" y="9"/>
                  <a:pt x="23" y="9"/>
                </a:cubicBezTo>
                <a:cubicBezTo>
                  <a:pt x="23" y="9"/>
                  <a:pt x="24" y="9"/>
                  <a:pt x="24" y="10"/>
                </a:cubicBezTo>
                <a:lnTo>
                  <a:pt x="24" y="1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8" name="稻壳儿小白白(http://dwz.cn/Wu2UP)"/>
          <p:cNvSpPr>
            <a:spLocks noEditPoints="1"/>
          </p:cNvSpPr>
          <p:nvPr/>
        </p:nvSpPr>
        <p:spPr bwMode="auto">
          <a:xfrm>
            <a:off x="5976649" y="3262009"/>
            <a:ext cx="284163" cy="284162"/>
          </a:xfrm>
          <a:custGeom>
            <a:avLst/>
            <a:gdLst>
              <a:gd name="T0" fmla="*/ 41 w 41"/>
              <a:gd name="T1" fmla="*/ 39 h 41"/>
              <a:gd name="T2" fmla="*/ 39 w 41"/>
              <a:gd name="T3" fmla="*/ 41 h 41"/>
              <a:gd name="T4" fmla="*/ 3 w 41"/>
              <a:gd name="T5" fmla="*/ 41 h 41"/>
              <a:gd name="T6" fmla="*/ 0 w 41"/>
              <a:gd name="T7" fmla="*/ 39 h 41"/>
              <a:gd name="T8" fmla="*/ 0 w 41"/>
              <a:gd name="T9" fmla="*/ 3 h 41"/>
              <a:gd name="T10" fmla="*/ 3 w 41"/>
              <a:gd name="T11" fmla="*/ 0 h 41"/>
              <a:gd name="T12" fmla="*/ 28 w 41"/>
              <a:gd name="T13" fmla="*/ 0 h 41"/>
              <a:gd name="T14" fmla="*/ 32 w 41"/>
              <a:gd name="T15" fmla="*/ 2 h 41"/>
              <a:gd name="T16" fmla="*/ 40 w 41"/>
              <a:gd name="T17" fmla="*/ 9 h 41"/>
              <a:gd name="T18" fmla="*/ 41 w 41"/>
              <a:gd name="T19" fmla="*/ 14 h 41"/>
              <a:gd name="T20" fmla="*/ 41 w 41"/>
              <a:gd name="T21" fmla="*/ 39 h 41"/>
              <a:gd name="T22" fmla="*/ 38 w 41"/>
              <a:gd name="T23" fmla="*/ 38 h 41"/>
              <a:gd name="T24" fmla="*/ 38 w 41"/>
              <a:gd name="T25" fmla="*/ 14 h 41"/>
              <a:gd name="T26" fmla="*/ 37 w 41"/>
              <a:gd name="T27" fmla="*/ 12 h 41"/>
              <a:gd name="T28" fmla="*/ 30 w 41"/>
              <a:gd name="T29" fmla="*/ 4 h 41"/>
              <a:gd name="T30" fmla="*/ 28 w 41"/>
              <a:gd name="T31" fmla="*/ 4 h 41"/>
              <a:gd name="T32" fmla="*/ 28 w 41"/>
              <a:gd name="T33" fmla="*/ 15 h 41"/>
              <a:gd name="T34" fmla="*/ 25 w 41"/>
              <a:gd name="T35" fmla="*/ 17 h 41"/>
              <a:gd name="T36" fmla="*/ 10 w 41"/>
              <a:gd name="T37" fmla="*/ 17 h 41"/>
              <a:gd name="T38" fmla="*/ 7 w 41"/>
              <a:gd name="T39" fmla="*/ 15 h 41"/>
              <a:gd name="T40" fmla="*/ 7 w 41"/>
              <a:gd name="T41" fmla="*/ 4 h 41"/>
              <a:gd name="T42" fmla="*/ 4 w 41"/>
              <a:gd name="T43" fmla="*/ 4 h 41"/>
              <a:gd name="T44" fmla="*/ 4 w 41"/>
              <a:gd name="T45" fmla="*/ 38 h 41"/>
              <a:gd name="T46" fmla="*/ 7 w 41"/>
              <a:gd name="T47" fmla="*/ 38 h 41"/>
              <a:gd name="T48" fmla="*/ 7 w 41"/>
              <a:gd name="T49" fmla="*/ 27 h 41"/>
              <a:gd name="T50" fmla="*/ 10 w 41"/>
              <a:gd name="T51" fmla="*/ 24 h 41"/>
              <a:gd name="T52" fmla="*/ 32 w 41"/>
              <a:gd name="T53" fmla="*/ 24 h 41"/>
              <a:gd name="T54" fmla="*/ 34 w 41"/>
              <a:gd name="T55" fmla="*/ 27 h 41"/>
              <a:gd name="T56" fmla="*/ 34 w 41"/>
              <a:gd name="T57" fmla="*/ 38 h 41"/>
              <a:gd name="T58" fmla="*/ 38 w 41"/>
              <a:gd name="T59" fmla="*/ 38 h 41"/>
              <a:gd name="T60" fmla="*/ 31 w 41"/>
              <a:gd name="T61" fmla="*/ 38 h 41"/>
              <a:gd name="T62" fmla="*/ 31 w 41"/>
              <a:gd name="T63" fmla="*/ 28 h 41"/>
              <a:gd name="T64" fmla="*/ 10 w 41"/>
              <a:gd name="T65" fmla="*/ 28 h 41"/>
              <a:gd name="T66" fmla="*/ 10 w 41"/>
              <a:gd name="T67" fmla="*/ 38 h 41"/>
              <a:gd name="T68" fmla="*/ 31 w 41"/>
              <a:gd name="T69" fmla="*/ 38 h 41"/>
              <a:gd name="T70" fmla="*/ 24 w 41"/>
              <a:gd name="T71" fmla="*/ 4 h 41"/>
              <a:gd name="T72" fmla="*/ 23 w 41"/>
              <a:gd name="T73" fmla="*/ 4 h 41"/>
              <a:gd name="T74" fmla="*/ 18 w 41"/>
              <a:gd name="T75" fmla="*/ 4 h 41"/>
              <a:gd name="T76" fmla="*/ 17 w 41"/>
              <a:gd name="T77" fmla="*/ 4 h 41"/>
              <a:gd name="T78" fmla="*/ 17 w 41"/>
              <a:gd name="T79" fmla="*/ 13 h 41"/>
              <a:gd name="T80" fmla="*/ 18 w 41"/>
              <a:gd name="T81" fmla="*/ 14 h 41"/>
              <a:gd name="T82" fmla="*/ 23 w 41"/>
              <a:gd name="T83" fmla="*/ 14 h 41"/>
              <a:gd name="T84" fmla="*/ 24 w 41"/>
              <a:gd name="T85" fmla="*/ 13 h 41"/>
              <a:gd name="T86" fmla="*/ 24 w 41"/>
              <a:gd name="T8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41">
                <a:moveTo>
                  <a:pt x="41" y="39"/>
                </a:moveTo>
                <a:cubicBezTo>
                  <a:pt x="41" y="40"/>
                  <a:pt x="40" y="41"/>
                  <a:pt x="39" y="41"/>
                </a:cubicBezTo>
                <a:cubicBezTo>
                  <a:pt x="3" y="41"/>
                  <a:pt x="3" y="41"/>
                  <a:pt x="3" y="41"/>
                </a:cubicBezTo>
                <a:cubicBezTo>
                  <a:pt x="1" y="41"/>
                  <a:pt x="0" y="40"/>
                  <a:pt x="0" y="39"/>
                </a:cubicBezTo>
                <a:cubicBezTo>
                  <a:pt x="0" y="3"/>
                  <a:pt x="0" y="3"/>
                  <a:pt x="0" y="3"/>
                </a:cubicBezTo>
                <a:cubicBezTo>
                  <a:pt x="0" y="1"/>
                  <a:pt x="1" y="0"/>
                  <a:pt x="3" y="0"/>
                </a:cubicBezTo>
                <a:cubicBezTo>
                  <a:pt x="28" y="0"/>
                  <a:pt x="28" y="0"/>
                  <a:pt x="28" y="0"/>
                </a:cubicBezTo>
                <a:cubicBezTo>
                  <a:pt x="29" y="0"/>
                  <a:pt x="31" y="1"/>
                  <a:pt x="32" y="2"/>
                </a:cubicBezTo>
                <a:cubicBezTo>
                  <a:pt x="40" y="9"/>
                  <a:pt x="40" y="9"/>
                  <a:pt x="40" y="9"/>
                </a:cubicBezTo>
                <a:cubicBezTo>
                  <a:pt x="41" y="10"/>
                  <a:pt x="41" y="12"/>
                  <a:pt x="41" y="14"/>
                </a:cubicBezTo>
                <a:lnTo>
                  <a:pt x="41" y="39"/>
                </a:lnTo>
                <a:close/>
                <a:moveTo>
                  <a:pt x="38" y="38"/>
                </a:moveTo>
                <a:cubicBezTo>
                  <a:pt x="38" y="14"/>
                  <a:pt x="38" y="14"/>
                  <a:pt x="38" y="14"/>
                </a:cubicBezTo>
                <a:cubicBezTo>
                  <a:pt x="38" y="13"/>
                  <a:pt x="37" y="12"/>
                  <a:pt x="37" y="12"/>
                </a:cubicBezTo>
                <a:cubicBezTo>
                  <a:pt x="30" y="4"/>
                  <a:pt x="30" y="4"/>
                  <a:pt x="30" y="4"/>
                </a:cubicBezTo>
                <a:cubicBezTo>
                  <a:pt x="29" y="4"/>
                  <a:pt x="28" y="4"/>
                  <a:pt x="28" y="4"/>
                </a:cubicBezTo>
                <a:cubicBezTo>
                  <a:pt x="28" y="15"/>
                  <a:pt x="28" y="15"/>
                  <a:pt x="28" y="15"/>
                </a:cubicBezTo>
                <a:cubicBezTo>
                  <a:pt x="28" y="16"/>
                  <a:pt x="26" y="17"/>
                  <a:pt x="25" y="17"/>
                </a:cubicBezTo>
                <a:cubicBezTo>
                  <a:pt x="10" y="17"/>
                  <a:pt x="10" y="17"/>
                  <a:pt x="10" y="17"/>
                </a:cubicBezTo>
                <a:cubicBezTo>
                  <a:pt x="8" y="17"/>
                  <a:pt x="7" y="16"/>
                  <a:pt x="7" y="15"/>
                </a:cubicBezTo>
                <a:cubicBezTo>
                  <a:pt x="7" y="4"/>
                  <a:pt x="7" y="4"/>
                  <a:pt x="7" y="4"/>
                </a:cubicBezTo>
                <a:cubicBezTo>
                  <a:pt x="4" y="4"/>
                  <a:pt x="4" y="4"/>
                  <a:pt x="4" y="4"/>
                </a:cubicBezTo>
                <a:cubicBezTo>
                  <a:pt x="4" y="38"/>
                  <a:pt x="4" y="38"/>
                  <a:pt x="4" y="38"/>
                </a:cubicBezTo>
                <a:cubicBezTo>
                  <a:pt x="7" y="38"/>
                  <a:pt x="7" y="38"/>
                  <a:pt x="7" y="38"/>
                </a:cubicBezTo>
                <a:cubicBezTo>
                  <a:pt x="7" y="27"/>
                  <a:pt x="7" y="27"/>
                  <a:pt x="7" y="27"/>
                </a:cubicBezTo>
                <a:cubicBezTo>
                  <a:pt x="7" y="25"/>
                  <a:pt x="8" y="24"/>
                  <a:pt x="10" y="24"/>
                </a:cubicBezTo>
                <a:cubicBezTo>
                  <a:pt x="32" y="24"/>
                  <a:pt x="32" y="24"/>
                  <a:pt x="32" y="24"/>
                </a:cubicBezTo>
                <a:cubicBezTo>
                  <a:pt x="33" y="24"/>
                  <a:pt x="34" y="25"/>
                  <a:pt x="34" y="27"/>
                </a:cubicBezTo>
                <a:cubicBezTo>
                  <a:pt x="34" y="38"/>
                  <a:pt x="34" y="38"/>
                  <a:pt x="34" y="38"/>
                </a:cubicBezTo>
                <a:lnTo>
                  <a:pt x="38" y="38"/>
                </a:lnTo>
                <a:close/>
                <a:moveTo>
                  <a:pt x="31" y="38"/>
                </a:moveTo>
                <a:cubicBezTo>
                  <a:pt x="31" y="28"/>
                  <a:pt x="31" y="28"/>
                  <a:pt x="31" y="28"/>
                </a:cubicBezTo>
                <a:cubicBezTo>
                  <a:pt x="10" y="28"/>
                  <a:pt x="10" y="28"/>
                  <a:pt x="10" y="28"/>
                </a:cubicBezTo>
                <a:cubicBezTo>
                  <a:pt x="10" y="38"/>
                  <a:pt x="10" y="38"/>
                  <a:pt x="10" y="38"/>
                </a:cubicBezTo>
                <a:lnTo>
                  <a:pt x="31" y="38"/>
                </a:lnTo>
                <a:close/>
                <a:moveTo>
                  <a:pt x="24" y="4"/>
                </a:moveTo>
                <a:cubicBezTo>
                  <a:pt x="24" y="4"/>
                  <a:pt x="24" y="4"/>
                  <a:pt x="23" y="4"/>
                </a:cubicBezTo>
                <a:cubicBezTo>
                  <a:pt x="18" y="4"/>
                  <a:pt x="18" y="4"/>
                  <a:pt x="18" y="4"/>
                </a:cubicBezTo>
                <a:cubicBezTo>
                  <a:pt x="18" y="4"/>
                  <a:pt x="17" y="4"/>
                  <a:pt x="17" y="4"/>
                </a:cubicBezTo>
                <a:cubicBezTo>
                  <a:pt x="17" y="13"/>
                  <a:pt x="17" y="13"/>
                  <a:pt x="17" y="13"/>
                </a:cubicBezTo>
                <a:cubicBezTo>
                  <a:pt x="17" y="13"/>
                  <a:pt x="18" y="14"/>
                  <a:pt x="18" y="14"/>
                </a:cubicBezTo>
                <a:cubicBezTo>
                  <a:pt x="23" y="14"/>
                  <a:pt x="23" y="14"/>
                  <a:pt x="23" y="14"/>
                </a:cubicBezTo>
                <a:cubicBezTo>
                  <a:pt x="24" y="14"/>
                  <a:pt x="24" y="13"/>
                  <a:pt x="24" y="13"/>
                </a:cubicBezTo>
                <a:lnTo>
                  <a:pt x="24"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9" name="稻壳儿小白白(http://dwz.cn/Wu2UP)"/>
          <p:cNvSpPr>
            <a:spLocks noEditPoints="1"/>
          </p:cNvSpPr>
          <p:nvPr/>
        </p:nvSpPr>
        <p:spPr bwMode="auto">
          <a:xfrm>
            <a:off x="5957599" y="3793821"/>
            <a:ext cx="330200" cy="261938"/>
          </a:xfrm>
          <a:custGeom>
            <a:avLst/>
            <a:gdLst>
              <a:gd name="T0" fmla="*/ 48 w 48"/>
              <a:gd name="T1" fmla="*/ 31 h 38"/>
              <a:gd name="T2" fmla="*/ 43 w 48"/>
              <a:gd name="T3" fmla="*/ 34 h 38"/>
              <a:gd name="T4" fmla="*/ 42 w 48"/>
              <a:gd name="T5" fmla="*/ 34 h 38"/>
              <a:gd name="T6" fmla="*/ 20 w 48"/>
              <a:gd name="T7" fmla="*/ 26 h 38"/>
              <a:gd name="T8" fmla="*/ 20 w 48"/>
              <a:gd name="T9" fmla="*/ 28 h 38"/>
              <a:gd name="T10" fmla="*/ 8 w 48"/>
              <a:gd name="T11" fmla="*/ 38 h 38"/>
              <a:gd name="T12" fmla="*/ 0 w 48"/>
              <a:gd name="T13" fmla="*/ 30 h 38"/>
              <a:gd name="T14" fmla="*/ 12 w 48"/>
              <a:gd name="T15" fmla="*/ 21 h 38"/>
              <a:gd name="T16" fmla="*/ 17 w 48"/>
              <a:gd name="T17" fmla="*/ 21 h 38"/>
              <a:gd name="T18" fmla="*/ 17 w 48"/>
              <a:gd name="T19" fmla="*/ 17 h 38"/>
              <a:gd name="T20" fmla="*/ 12 w 48"/>
              <a:gd name="T21" fmla="*/ 17 h 38"/>
              <a:gd name="T22" fmla="*/ 0 w 48"/>
              <a:gd name="T23" fmla="*/ 8 h 38"/>
              <a:gd name="T24" fmla="*/ 8 w 48"/>
              <a:gd name="T25" fmla="*/ 0 h 38"/>
              <a:gd name="T26" fmla="*/ 20 w 48"/>
              <a:gd name="T27" fmla="*/ 10 h 38"/>
              <a:gd name="T28" fmla="*/ 20 w 48"/>
              <a:gd name="T29" fmla="*/ 12 h 38"/>
              <a:gd name="T30" fmla="*/ 42 w 48"/>
              <a:gd name="T31" fmla="*/ 4 h 38"/>
              <a:gd name="T32" fmla="*/ 43 w 48"/>
              <a:gd name="T33" fmla="*/ 4 h 38"/>
              <a:gd name="T34" fmla="*/ 48 w 48"/>
              <a:gd name="T35" fmla="*/ 7 h 38"/>
              <a:gd name="T36" fmla="*/ 34 w 48"/>
              <a:gd name="T37" fmla="*/ 19 h 38"/>
              <a:gd name="T38" fmla="*/ 13 w 48"/>
              <a:gd name="T39" fmla="*/ 6 h 38"/>
              <a:gd name="T40" fmla="*/ 5 w 48"/>
              <a:gd name="T41" fmla="*/ 5 h 38"/>
              <a:gd name="T42" fmla="*/ 12 w 48"/>
              <a:gd name="T43" fmla="*/ 13 h 38"/>
              <a:gd name="T44" fmla="*/ 13 w 48"/>
              <a:gd name="T45" fmla="*/ 6 h 38"/>
              <a:gd name="T46" fmla="*/ 12 w 48"/>
              <a:gd name="T47" fmla="*/ 25 h 38"/>
              <a:gd name="T48" fmla="*/ 5 w 48"/>
              <a:gd name="T49" fmla="*/ 33 h 38"/>
              <a:gd name="T50" fmla="*/ 13 w 48"/>
              <a:gd name="T51" fmla="*/ 32 h 38"/>
              <a:gd name="T52" fmla="*/ 26 w 48"/>
              <a:gd name="T53" fmla="*/ 22 h 38"/>
              <a:gd name="T54" fmla="*/ 43 w 48"/>
              <a:gd name="T55" fmla="*/ 5 h 38"/>
              <a:gd name="T56" fmla="*/ 22 w 48"/>
              <a:gd name="T57" fmla="*/ 20 h 38"/>
              <a:gd name="T58" fmla="*/ 18 w 48"/>
              <a:gd name="T59" fmla="*/ 23 h 38"/>
              <a:gd name="T60" fmla="*/ 19 w 48"/>
              <a:gd name="T61" fmla="*/ 23 h 38"/>
              <a:gd name="T62" fmla="*/ 24 w 48"/>
              <a:gd name="T63" fmla="*/ 22 h 38"/>
              <a:gd name="T64" fmla="*/ 20 w 48"/>
              <a:gd name="T65" fmla="*/ 17 h 38"/>
              <a:gd name="T66" fmla="*/ 21 w 48"/>
              <a:gd name="T67" fmla="*/ 15 h 38"/>
              <a:gd name="T68" fmla="*/ 19 w 48"/>
              <a:gd name="T69" fmla="*/ 14 h 38"/>
              <a:gd name="T70" fmla="*/ 18 w 48"/>
              <a:gd name="T71" fmla="*/ 15 h 38"/>
              <a:gd name="T72" fmla="*/ 18 w 48"/>
              <a:gd name="T73" fmla="*/ 16 h 38"/>
              <a:gd name="T74" fmla="*/ 27 w 48"/>
              <a:gd name="T75" fmla="*/ 19 h 38"/>
              <a:gd name="T76" fmla="*/ 24 w 48"/>
              <a:gd name="T77" fmla="*/ 19 h 38"/>
              <a:gd name="T78" fmla="*/ 27 w 48"/>
              <a:gd name="T79" fmla="*/ 19 h 38"/>
              <a:gd name="T80" fmla="*/ 32 w 48"/>
              <a:gd name="T81" fmla="*/ 20 h 38"/>
              <a:gd name="T82" fmla="*/ 27 w 48"/>
              <a:gd name="T83" fmla="*/ 24 h 38"/>
              <a:gd name="T84" fmla="*/ 46 w 48"/>
              <a:gd name="T85"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8">
                <a:moveTo>
                  <a:pt x="47" y="30"/>
                </a:moveTo>
                <a:cubicBezTo>
                  <a:pt x="48" y="30"/>
                  <a:pt x="48" y="31"/>
                  <a:pt x="48" y="31"/>
                </a:cubicBezTo>
                <a:cubicBezTo>
                  <a:pt x="48" y="32"/>
                  <a:pt x="47" y="32"/>
                  <a:pt x="47" y="32"/>
                </a:cubicBezTo>
                <a:cubicBezTo>
                  <a:pt x="43" y="34"/>
                  <a:pt x="43" y="34"/>
                  <a:pt x="43" y="34"/>
                </a:cubicBezTo>
                <a:cubicBezTo>
                  <a:pt x="43" y="34"/>
                  <a:pt x="43" y="34"/>
                  <a:pt x="43" y="34"/>
                </a:cubicBezTo>
                <a:cubicBezTo>
                  <a:pt x="42" y="34"/>
                  <a:pt x="42" y="34"/>
                  <a:pt x="42" y="34"/>
                </a:cubicBezTo>
                <a:cubicBezTo>
                  <a:pt x="23" y="24"/>
                  <a:pt x="23" y="24"/>
                  <a:pt x="23" y="24"/>
                </a:cubicBezTo>
                <a:cubicBezTo>
                  <a:pt x="20" y="26"/>
                  <a:pt x="20" y="26"/>
                  <a:pt x="20" y="26"/>
                </a:cubicBezTo>
                <a:cubicBezTo>
                  <a:pt x="20" y="26"/>
                  <a:pt x="20" y="26"/>
                  <a:pt x="20" y="26"/>
                </a:cubicBezTo>
                <a:cubicBezTo>
                  <a:pt x="20" y="27"/>
                  <a:pt x="20" y="27"/>
                  <a:pt x="20" y="28"/>
                </a:cubicBezTo>
                <a:cubicBezTo>
                  <a:pt x="20" y="31"/>
                  <a:pt x="18" y="34"/>
                  <a:pt x="15" y="36"/>
                </a:cubicBezTo>
                <a:cubicBezTo>
                  <a:pt x="13" y="37"/>
                  <a:pt x="10" y="38"/>
                  <a:pt x="8" y="38"/>
                </a:cubicBezTo>
                <a:cubicBezTo>
                  <a:pt x="5" y="38"/>
                  <a:pt x="3" y="37"/>
                  <a:pt x="2" y="36"/>
                </a:cubicBezTo>
                <a:cubicBezTo>
                  <a:pt x="0" y="34"/>
                  <a:pt x="0" y="32"/>
                  <a:pt x="0" y="30"/>
                </a:cubicBezTo>
                <a:cubicBezTo>
                  <a:pt x="0" y="27"/>
                  <a:pt x="2" y="25"/>
                  <a:pt x="5" y="23"/>
                </a:cubicBezTo>
                <a:cubicBezTo>
                  <a:pt x="7" y="21"/>
                  <a:pt x="10" y="21"/>
                  <a:pt x="12" y="21"/>
                </a:cubicBezTo>
                <a:cubicBezTo>
                  <a:pt x="14" y="21"/>
                  <a:pt x="15" y="21"/>
                  <a:pt x="16" y="22"/>
                </a:cubicBezTo>
                <a:cubicBezTo>
                  <a:pt x="16" y="21"/>
                  <a:pt x="17" y="21"/>
                  <a:pt x="17" y="21"/>
                </a:cubicBezTo>
                <a:cubicBezTo>
                  <a:pt x="20" y="19"/>
                  <a:pt x="20" y="19"/>
                  <a:pt x="20" y="19"/>
                </a:cubicBezTo>
                <a:cubicBezTo>
                  <a:pt x="17" y="17"/>
                  <a:pt x="17" y="17"/>
                  <a:pt x="17" y="17"/>
                </a:cubicBezTo>
                <a:cubicBezTo>
                  <a:pt x="17" y="17"/>
                  <a:pt x="16" y="17"/>
                  <a:pt x="16" y="16"/>
                </a:cubicBezTo>
                <a:cubicBezTo>
                  <a:pt x="15" y="17"/>
                  <a:pt x="14" y="17"/>
                  <a:pt x="12" y="17"/>
                </a:cubicBezTo>
                <a:cubicBezTo>
                  <a:pt x="10" y="17"/>
                  <a:pt x="7" y="16"/>
                  <a:pt x="5" y="15"/>
                </a:cubicBezTo>
                <a:cubicBezTo>
                  <a:pt x="2" y="13"/>
                  <a:pt x="0" y="10"/>
                  <a:pt x="0" y="8"/>
                </a:cubicBezTo>
                <a:cubicBezTo>
                  <a:pt x="0" y="6"/>
                  <a:pt x="0" y="4"/>
                  <a:pt x="2" y="2"/>
                </a:cubicBezTo>
                <a:cubicBezTo>
                  <a:pt x="3" y="1"/>
                  <a:pt x="5" y="0"/>
                  <a:pt x="8" y="0"/>
                </a:cubicBezTo>
                <a:cubicBezTo>
                  <a:pt x="10" y="0"/>
                  <a:pt x="13" y="1"/>
                  <a:pt x="15" y="2"/>
                </a:cubicBezTo>
                <a:cubicBezTo>
                  <a:pt x="18" y="4"/>
                  <a:pt x="20" y="7"/>
                  <a:pt x="20" y="10"/>
                </a:cubicBezTo>
                <a:cubicBezTo>
                  <a:pt x="20" y="11"/>
                  <a:pt x="20" y="11"/>
                  <a:pt x="20" y="12"/>
                </a:cubicBezTo>
                <a:cubicBezTo>
                  <a:pt x="20" y="12"/>
                  <a:pt x="20" y="12"/>
                  <a:pt x="20" y="12"/>
                </a:cubicBezTo>
                <a:cubicBezTo>
                  <a:pt x="23" y="14"/>
                  <a:pt x="23" y="14"/>
                  <a:pt x="23" y="14"/>
                </a:cubicBezTo>
                <a:cubicBezTo>
                  <a:pt x="42" y="4"/>
                  <a:pt x="42" y="4"/>
                  <a:pt x="42" y="4"/>
                </a:cubicBezTo>
                <a:cubicBezTo>
                  <a:pt x="42" y="4"/>
                  <a:pt x="42" y="4"/>
                  <a:pt x="43" y="4"/>
                </a:cubicBezTo>
                <a:cubicBezTo>
                  <a:pt x="43" y="4"/>
                  <a:pt x="43" y="4"/>
                  <a:pt x="43" y="4"/>
                </a:cubicBezTo>
                <a:cubicBezTo>
                  <a:pt x="47" y="5"/>
                  <a:pt x="47" y="5"/>
                  <a:pt x="47" y="5"/>
                </a:cubicBezTo>
                <a:cubicBezTo>
                  <a:pt x="47" y="6"/>
                  <a:pt x="48" y="6"/>
                  <a:pt x="48" y="7"/>
                </a:cubicBezTo>
                <a:cubicBezTo>
                  <a:pt x="48" y="7"/>
                  <a:pt x="48" y="8"/>
                  <a:pt x="47" y="8"/>
                </a:cubicBezTo>
                <a:cubicBezTo>
                  <a:pt x="34" y="19"/>
                  <a:pt x="34" y="19"/>
                  <a:pt x="34" y="19"/>
                </a:cubicBezTo>
                <a:lnTo>
                  <a:pt x="47" y="30"/>
                </a:lnTo>
                <a:close/>
                <a:moveTo>
                  <a:pt x="13" y="6"/>
                </a:moveTo>
                <a:cubicBezTo>
                  <a:pt x="11" y="5"/>
                  <a:pt x="9" y="4"/>
                  <a:pt x="8" y="4"/>
                </a:cubicBezTo>
                <a:cubicBezTo>
                  <a:pt x="7" y="4"/>
                  <a:pt x="6" y="5"/>
                  <a:pt x="5" y="5"/>
                </a:cubicBezTo>
                <a:cubicBezTo>
                  <a:pt x="3" y="7"/>
                  <a:pt x="4" y="10"/>
                  <a:pt x="7" y="11"/>
                </a:cubicBezTo>
                <a:cubicBezTo>
                  <a:pt x="9" y="12"/>
                  <a:pt x="11" y="13"/>
                  <a:pt x="12" y="13"/>
                </a:cubicBezTo>
                <a:cubicBezTo>
                  <a:pt x="13" y="13"/>
                  <a:pt x="15" y="13"/>
                  <a:pt x="15" y="12"/>
                </a:cubicBezTo>
                <a:cubicBezTo>
                  <a:pt x="17" y="11"/>
                  <a:pt x="16" y="8"/>
                  <a:pt x="13" y="6"/>
                </a:cubicBezTo>
                <a:close/>
                <a:moveTo>
                  <a:pt x="15" y="26"/>
                </a:moveTo>
                <a:cubicBezTo>
                  <a:pt x="15" y="25"/>
                  <a:pt x="13" y="25"/>
                  <a:pt x="12" y="25"/>
                </a:cubicBezTo>
                <a:cubicBezTo>
                  <a:pt x="11" y="25"/>
                  <a:pt x="9" y="26"/>
                  <a:pt x="7" y="27"/>
                </a:cubicBezTo>
                <a:cubicBezTo>
                  <a:pt x="4" y="28"/>
                  <a:pt x="3" y="31"/>
                  <a:pt x="5" y="33"/>
                </a:cubicBezTo>
                <a:cubicBezTo>
                  <a:pt x="6" y="33"/>
                  <a:pt x="7" y="34"/>
                  <a:pt x="8" y="34"/>
                </a:cubicBezTo>
                <a:cubicBezTo>
                  <a:pt x="9" y="34"/>
                  <a:pt x="11" y="33"/>
                  <a:pt x="13" y="32"/>
                </a:cubicBezTo>
                <a:cubicBezTo>
                  <a:pt x="16" y="30"/>
                  <a:pt x="17" y="27"/>
                  <a:pt x="15" y="26"/>
                </a:cubicBezTo>
                <a:close/>
                <a:moveTo>
                  <a:pt x="26" y="22"/>
                </a:moveTo>
                <a:cubicBezTo>
                  <a:pt x="46" y="7"/>
                  <a:pt x="46" y="7"/>
                  <a:pt x="46" y="7"/>
                </a:cubicBezTo>
                <a:cubicBezTo>
                  <a:pt x="43" y="5"/>
                  <a:pt x="43" y="5"/>
                  <a:pt x="43" y="5"/>
                </a:cubicBezTo>
                <a:cubicBezTo>
                  <a:pt x="22" y="17"/>
                  <a:pt x="22" y="17"/>
                  <a:pt x="22" y="17"/>
                </a:cubicBezTo>
                <a:cubicBezTo>
                  <a:pt x="22" y="20"/>
                  <a:pt x="22" y="20"/>
                  <a:pt x="22" y="20"/>
                </a:cubicBezTo>
                <a:cubicBezTo>
                  <a:pt x="18" y="22"/>
                  <a:pt x="18" y="22"/>
                  <a:pt x="18" y="22"/>
                </a:cubicBezTo>
                <a:cubicBezTo>
                  <a:pt x="18" y="23"/>
                  <a:pt x="18" y="23"/>
                  <a:pt x="18" y="23"/>
                </a:cubicBezTo>
                <a:cubicBezTo>
                  <a:pt x="18" y="23"/>
                  <a:pt x="18" y="23"/>
                  <a:pt x="18" y="23"/>
                </a:cubicBezTo>
                <a:cubicBezTo>
                  <a:pt x="18" y="23"/>
                  <a:pt x="19" y="23"/>
                  <a:pt x="19" y="23"/>
                </a:cubicBezTo>
                <a:cubicBezTo>
                  <a:pt x="19" y="24"/>
                  <a:pt x="19" y="24"/>
                  <a:pt x="19" y="24"/>
                </a:cubicBezTo>
                <a:cubicBezTo>
                  <a:pt x="24" y="22"/>
                  <a:pt x="24" y="22"/>
                  <a:pt x="24" y="22"/>
                </a:cubicBezTo>
                <a:lnTo>
                  <a:pt x="26" y="22"/>
                </a:lnTo>
                <a:close/>
                <a:moveTo>
                  <a:pt x="20" y="17"/>
                </a:moveTo>
                <a:cubicBezTo>
                  <a:pt x="20" y="17"/>
                  <a:pt x="20" y="17"/>
                  <a:pt x="20" y="17"/>
                </a:cubicBezTo>
                <a:cubicBezTo>
                  <a:pt x="20" y="16"/>
                  <a:pt x="21" y="16"/>
                  <a:pt x="21" y="15"/>
                </a:cubicBezTo>
                <a:cubicBezTo>
                  <a:pt x="22" y="15"/>
                  <a:pt x="22" y="15"/>
                  <a:pt x="22" y="15"/>
                </a:cubicBezTo>
                <a:cubicBezTo>
                  <a:pt x="19" y="14"/>
                  <a:pt x="19" y="14"/>
                  <a:pt x="19" y="14"/>
                </a:cubicBezTo>
                <a:cubicBezTo>
                  <a:pt x="19" y="15"/>
                  <a:pt x="19" y="15"/>
                  <a:pt x="19" y="15"/>
                </a:cubicBezTo>
                <a:cubicBezTo>
                  <a:pt x="19" y="15"/>
                  <a:pt x="18" y="15"/>
                  <a:pt x="18" y="15"/>
                </a:cubicBezTo>
                <a:cubicBezTo>
                  <a:pt x="18" y="15"/>
                  <a:pt x="18" y="15"/>
                  <a:pt x="18" y="15"/>
                </a:cubicBezTo>
                <a:cubicBezTo>
                  <a:pt x="18" y="16"/>
                  <a:pt x="18" y="16"/>
                  <a:pt x="18" y="16"/>
                </a:cubicBezTo>
                <a:lnTo>
                  <a:pt x="20" y="17"/>
                </a:lnTo>
                <a:close/>
                <a:moveTo>
                  <a:pt x="27" y="19"/>
                </a:moveTo>
                <a:cubicBezTo>
                  <a:pt x="27" y="20"/>
                  <a:pt x="26" y="21"/>
                  <a:pt x="25" y="21"/>
                </a:cubicBezTo>
                <a:cubicBezTo>
                  <a:pt x="25" y="21"/>
                  <a:pt x="24" y="20"/>
                  <a:pt x="24" y="19"/>
                </a:cubicBezTo>
                <a:cubicBezTo>
                  <a:pt x="24" y="18"/>
                  <a:pt x="25" y="17"/>
                  <a:pt x="25" y="17"/>
                </a:cubicBezTo>
                <a:cubicBezTo>
                  <a:pt x="26" y="17"/>
                  <a:pt x="27" y="18"/>
                  <a:pt x="27" y="19"/>
                </a:cubicBezTo>
                <a:close/>
                <a:moveTo>
                  <a:pt x="46" y="31"/>
                </a:moveTo>
                <a:cubicBezTo>
                  <a:pt x="32" y="20"/>
                  <a:pt x="32" y="20"/>
                  <a:pt x="32" y="20"/>
                </a:cubicBezTo>
                <a:cubicBezTo>
                  <a:pt x="27" y="24"/>
                  <a:pt x="27" y="24"/>
                  <a:pt x="27" y="24"/>
                </a:cubicBezTo>
                <a:cubicBezTo>
                  <a:pt x="27" y="24"/>
                  <a:pt x="27" y="24"/>
                  <a:pt x="27" y="24"/>
                </a:cubicBezTo>
                <a:cubicBezTo>
                  <a:pt x="43" y="33"/>
                  <a:pt x="43" y="33"/>
                  <a:pt x="43" y="33"/>
                </a:cubicBezTo>
                <a:lnTo>
                  <a:pt x="46"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0" name="稻壳儿小白白(http://dwz.cn/Wu2UP)"/>
          <p:cNvSpPr>
            <a:spLocks noEditPoints="1"/>
          </p:cNvSpPr>
          <p:nvPr/>
        </p:nvSpPr>
        <p:spPr bwMode="auto">
          <a:xfrm>
            <a:off x="5962362" y="4278009"/>
            <a:ext cx="311150" cy="312737"/>
          </a:xfrm>
          <a:custGeom>
            <a:avLst/>
            <a:gdLst>
              <a:gd name="T0" fmla="*/ 42 w 45"/>
              <a:gd name="T1" fmla="*/ 45 h 45"/>
              <a:gd name="T2" fmla="*/ 39 w 45"/>
              <a:gd name="T3" fmla="*/ 44 h 45"/>
              <a:gd name="T4" fmla="*/ 30 w 45"/>
              <a:gd name="T5" fmla="*/ 35 h 45"/>
              <a:gd name="T6" fmla="*/ 19 w 45"/>
              <a:gd name="T7" fmla="*/ 38 h 45"/>
              <a:gd name="T8" fmla="*/ 0 w 45"/>
              <a:gd name="T9" fmla="*/ 19 h 45"/>
              <a:gd name="T10" fmla="*/ 19 w 45"/>
              <a:gd name="T11" fmla="*/ 0 h 45"/>
              <a:gd name="T12" fmla="*/ 38 w 45"/>
              <a:gd name="T13" fmla="*/ 19 h 45"/>
              <a:gd name="T14" fmla="*/ 35 w 45"/>
              <a:gd name="T15" fmla="*/ 30 h 45"/>
              <a:gd name="T16" fmla="*/ 44 w 45"/>
              <a:gd name="T17" fmla="*/ 39 h 45"/>
              <a:gd name="T18" fmla="*/ 45 w 45"/>
              <a:gd name="T19" fmla="*/ 41 h 45"/>
              <a:gd name="T20" fmla="*/ 42 w 45"/>
              <a:gd name="T21" fmla="*/ 45 h 45"/>
              <a:gd name="T22" fmla="*/ 19 w 45"/>
              <a:gd name="T23" fmla="*/ 7 h 45"/>
              <a:gd name="T24" fmla="*/ 7 w 45"/>
              <a:gd name="T25" fmla="*/ 19 h 45"/>
              <a:gd name="T26" fmla="*/ 19 w 45"/>
              <a:gd name="T27" fmla="*/ 31 h 45"/>
              <a:gd name="T28" fmla="*/ 31 w 45"/>
              <a:gd name="T29" fmla="*/ 19 h 45"/>
              <a:gd name="T30" fmla="*/ 19 w 45"/>
              <a:gd name="T3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5">
                <a:moveTo>
                  <a:pt x="42" y="45"/>
                </a:moveTo>
                <a:cubicBezTo>
                  <a:pt x="41" y="45"/>
                  <a:pt x="40" y="44"/>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1"/>
                </a:cubicBezTo>
                <a:cubicBezTo>
                  <a:pt x="45" y="43"/>
                  <a:pt x="43"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1" name="稻壳儿小白白(http://dwz.cn/Wu2UP)"/>
          <p:cNvSpPr>
            <a:spLocks noEditPoints="1"/>
          </p:cNvSpPr>
          <p:nvPr/>
        </p:nvSpPr>
        <p:spPr bwMode="auto">
          <a:xfrm>
            <a:off x="5962362" y="4790771"/>
            <a:ext cx="311150" cy="304800"/>
          </a:xfrm>
          <a:custGeom>
            <a:avLst/>
            <a:gdLst>
              <a:gd name="T0" fmla="*/ 42 w 45"/>
              <a:gd name="T1" fmla="*/ 44 h 44"/>
              <a:gd name="T2" fmla="*/ 39 w 45"/>
              <a:gd name="T3" fmla="*/ 43 h 44"/>
              <a:gd name="T4" fmla="*/ 30 w 45"/>
              <a:gd name="T5" fmla="*/ 34 h 44"/>
              <a:gd name="T6" fmla="*/ 19 w 45"/>
              <a:gd name="T7" fmla="*/ 38 h 44"/>
              <a:gd name="T8" fmla="*/ 0 w 45"/>
              <a:gd name="T9" fmla="*/ 19 h 44"/>
              <a:gd name="T10" fmla="*/ 19 w 45"/>
              <a:gd name="T11" fmla="*/ 0 h 44"/>
              <a:gd name="T12" fmla="*/ 38 w 45"/>
              <a:gd name="T13" fmla="*/ 19 h 44"/>
              <a:gd name="T14" fmla="*/ 35 w 45"/>
              <a:gd name="T15" fmla="*/ 29 h 44"/>
              <a:gd name="T16" fmla="*/ 44 w 45"/>
              <a:gd name="T17" fmla="*/ 39 h 44"/>
              <a:gd name="T18" fmla="*/ 45 w 45"/>
              <a:gd name="T19" fmla="*/ 41 h 44"/>
              <a:gd name="T20" fmla="*/ 42 w 45"/>
              <a:gd name="T21" fmla="*/ 44 h 44"/>
              <a:gd name="T22" fmla="*/ 19 w 45"/>
              <a:gd name="T23" fmla="*/ 7 h 44"/>
              <a:gd name="T24" fmla="*/ 7 w 45"/>
              <a:gd name="T25" fmla="*/ 19 h 44"/>
              <a:gd name="T26" fmla="*/ 19 w 45"/>
              <a:gd name="T27" fmla="*/ 31 h 44"/>
              <a:gd name="T28" fmla="*/ 31 w 45"/>
              <a:gd name="T29" fmla="*/ 19 h 44"/>
              <a:gd name="T30" fmla="*/ 19 w 45"/>
              <a:gd name="T31" fmla="*/ 7 h 44"/>
              <a:gd name="T32" fmla="*/ 28 w 45"/>
              <a:gd name="T33" fmla="*/ 20 h 44"/>
              <a:gd name="T34" fmla="*/ 27 w 45"/>
              <a:gd name="T35" fmla="*/ 20 h 44"/>
              <a:gd name="T36" fmla="*/ 12 w 45"/>
              <a:gd name="T37" fmla="*/ 20 h 44"/>
              <a:gd name="T38" fmla="*/ 11 w 45"/>
              <a:gd name="T39" fmla="*/ 20 h 44"/>
              <a:gd name="T40" fmla="*/ 11 w 45"/>
              <a:gd name="T41" fmla="*/ 18 h 44"/>
              <a:gd name="T42" fmla="*/ 12 w 45"/>
              <a:gd name="T43" fmla="*/ 17 h 44"/>
              <a:gd name="T44" fmla="*/ 27 w 45"/>
              <a:gd name="T45" fmla="*/ 17 h 44"/>
              <a:gd name="T46" fmla="*/ 28 w 45"/>
              <a:gd name="T47" fmla="*/ 18 h 44"/>
              <a:gd name="T48" fmla="*/ 28 w 45"/>
              <a:gd name="T49"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4">
                <a:moveTo>
                  <a:pt x="42" y="44"/>
                </a:moveTo>
                <a:cubicBezTo>
                  <a:pt x="41" y="44"/>
                  <a:pt x="40" y="44"/>
                  <a:pt x="39" y="43"/>
                </a:cubicBezTo>
                <a:cubicBezTo>
                  <a:pt x="30" y="34"/>
                  <a:pt x="30" y="34"/>
                  <a:pt x="30" y="34"/>
                </a:cubicBezTo>
                <a:cubicBezTo>
                  <a:pt x="27" y="36"/>
                  <a:pt x="23" y="38"/>
                  <a:pt x="19" y="38"/>
                </a:cubicBezTo>
                <a:cubicBezTo>
                  <a:pt x="9" y="38"/>
                  <a:pt x="0" y="29"/>
                  <a:pt x="0" y="19"/>
                </a:cubicBezTo>
                <a:cubicBezTo>
                  <a:pt x="0" y="8"/>
                  <a:pt x="9" y="0"/>
                  <a:pt x="19" y="0"/>
                </a:cubicBezTo>
                <a:cubicBezTo>
                  <a:pt x="30" y="0"/>
                  <a:pt x="38" y="8"/>
                  <a:pt x="38" y="19"/>
                </a:cubicBezTo>
                <a:cubicBezTo>
                  <a:pt x="38" y="23"/>
                  <a:pt x="37" y="26"/>
                  <a:pt x="35" y="29"/>
                </a:cubicBezTo>
                <a:cubicBezTo>
                  <a:pt x="44" y="39"/>
                  <a:pt x="44" y="39"/>
                  <a:pt x="44" y="39"/>
                </a:cubicBezTo>
                <a:cubicBezTo>
                  <a:pt x="45" y="39"/>
                  <a:pt x="45" y="40"/>
                  <a:pt x="45" y="41"/>
                </a:cubicBezTo>
                <a:cubicBezTo>
                  <a:pt x="45" y="43"/>
                  <a:pt x="44" y="44"/>
                  <a:pt x="42" y="44"/>
                </a:cubicBezTo>
                <a:close/>
                <a:moveTo>
                  <a:pt x="19" y="7"/>
                </a:moveTo>
                <a:cubicBezTo>
                  <a:pt x="13" y="7"/>
                  <a:pt x="7" y="12"/>
                  <a:pt x="7" y="19"/>
                </a:cubicBezTo>
                <a:cubicBezTo>
                  <a:pt x="7" y="25"/>
                  <a:pt x="13" y="31"/>
                  <a:pt x="19" y="31"/>
                </a:cubicBezTo>
                <a:cubicBezTo>
                  <a:pt x="26" y="31"/>
                  <a:pt x="31" y="25"/>
                  <a:pt x="31" y="19"/>
                </a:cubicBezTo>
                <a:cubicBezTo>
                  <a:pt x="31" y="12"/>
                  <a:pt x="26" y="7"/>
                  <a:pt x="19" y="7"/>
                </a:cubicBezTo>
                <a:close/>
                <a:moveTo>
                  <a:pt x="28" y="20"/>
                </a:moveTo>
                <a:cubicBezTo>
                  <a:pt x="28" y="20"/>
                  <a:pt x="27" y="20"/>
                  <a:pt x="27" y="20"/>
                </a:cubicBezTo>
                <a:cubicBezTo>
                  <a:pt x="12" y="20"/>
                  <a:pt x="12" y="20"/>
                  <a:pt x="12" y="20"/>
                </a:cubicBezTo>
                <a:cubicBezTo>
                  <a:pt x="11" y="20"/>
                  <a:pt x="11" y="20"/>
                  <a:pt x="11" y="20"/>
                </a:cubicBezTo>
                <a:cubicBezTo>
                  <a:pt x="11" y="18"/>
                  <a:pt x="11" y="18"/>
                  <a:pt x="11" y="18"/>
                </a:cubicBezTo>
                <a:cubicBezTo>
                  <a:pt x="11" y="17"/>
                  <a:pt x="11" y="17"/>
                  <a:pt x="12" y="17"/>
                </a:cubicBezTo>
                <a:cubicBezTo>
                  <a:pt x="27" y="17"/>
                  <a:pt x="27" y="17"/>
                  <a:pt x="27" y="17"/>
                </a:cubicBezTo>
                <a:cubicBezTo>
                  <a:pt x="27" y="17"/>
                  <a:pt x="28" y="17"/>
                  <a:pt x="28" y="18"/>
                </a:cubicBezTo>
                <a:lnTo>
                  <a:pt x="28"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2" name="稻壳儿小白白(http://dwz.cn/Wu2UP)"/>
          <p:cNvSpPr>
            <a:spLocks noEditPoints="1"/>
          </p:cNvSpPr>
          <p:nvPr/>
        </p:nvSpPr>
        <p:spPr bwMode="auto">
          <a:xfrm>
            <a:off x="5962362" y="5295596"/>
            <a:ext cx="311150" cy="309563"/>
          </a:xfrm>
          <a:custGeom>
            <a:avLst/>
            <a:gdLst>
              <a:gd name="T0" fmla="*/ 42 w 45"/>
              <a:gd name="T1" fmla="*/ 45 h 45"/>
              <a:gd name="T2" fmla="*/ 39 w 45"/>
              <a:gd name="T3" fmla="*/ 44 h 45"/>
              <a:gd name="T4" fmla="*/ 30 w 45"/>
              <a:gd name="T5" fmla="*/ 35 h 45"/>
              <a:gd name="T6" fmla="*/ 19 w 45"/>
              <a:gd name="T7" fmla="*/ 38 h 45"/>
              <a:gd name="T8" fmla="*/ 0 w 45"/>
              <a:gd name="T9" fmla="*/ 19 h 45"/>
              <a:gd name="T10" fmla="*/ 19 w 45"/>
              <a:gd name="T11" fmla="*/ 0 h 45"/>
              <a:gd name="T12" fmla="*/ 38 w 45"/>
              <a:gd name="T13" fmla="*/ 19 h 45"/>
              <a:gd name="T14" fmla="*/ 35 w 45"/>
              <a:gd name="T15" fmla="*/ 30 h 45"/>
              <a:gd name="T16" fmla="*/ 44 w 45"/>
              <a:gd name="T17" fmla="*/ 39 h 45"/>
              <a:gd name="T18" fmla="*/ 45 w 45"/>
              <a:gd name="T19" fmla="*/ 42 h 45"/>
              <a:gd name="T20" fmla="*/ 42 w 45"/>
              <a:gd name="T21" fmla="*/ 45 h 45"/>
              <a:gd name="T22" fmla="*/ 19 w 45"/>
              <a:gd name="T23" fmla="*/ 7 h 45"/>
              <a:gd name="T24" fmla="*/ 7 w 45"/>
              <a:gd name="T25" fmla="*/ 19 h 45"/>
              <a:gd name="T26" fmla="*/ 19 w 45"/>
              <a:gd name="T27" fmla="*/ 31 h 45"/>
              <a:gd name="T28" fmla="*/ 31 w 45"/>
              <a:gd name="T29" fmla="*/ 19 h 45"/>
              <a:gd name="T30" fmla="*/ 19 w 45"/>
              <a:gd name="T31" fmla="*/ 7 h 45"/>
              <a:gd name="T32" fmla="*/ 28 w 45"/>
              <a:gd name="T33" fmla="*/ 20 h 45"/>
              <a:gd name="T34" fmla="*/ 27 w 45"/>
              <a:gd name="T35" fmla="*/ 21 h 45"/>
              <a:gd name="T36" fmla="*/ 21 w 45"/>
              <a:gd name="T37" fmla="*/ 21 h 45"/>
              <a:gd name="T38" fmla="*/ 21 w 45"/>
              <a:gd name="T39" fmla="*/ 27 h 45"/>
              <a:gd name="T40" fmla="*/ 20 w 45"/>
              <a:gd name="T41" fmla="*/ 28 h 45"/>
              <a:gd name="T42" fmla="*/ 18 w 45"/>
              <a:gd name="T43" fmla="*/ 28 h 45"/>
              <a:gd name="T44" fmla="*/ 18 w 45"/>
              <a:gd name="T45" fmla="*/ 27 h 45"/>
              <a:gd name="T46" fmla="*/ 18 w 45"/>
              <a:gd name="T47" fmla="*/ 21 h 45"/>
              <a:gd name="T48" fmla="*/ 12 w 45"/>
              <a:gd name="T49" fmla="*/ 21 h 45"/>
              <a:gd name="T50" fmla="*/ 11 w 45"/>
              <a:gd name="T51" fmla="*/ 20 h 45"/>
              <a:gd name="T52" fmla="*/ 11 w 45"/>
              <a:gd name="T53" fmla="*/ 18 h 45"/>
              <a:gd name="T54" fmla="*/ 12 w 45"/>
              <a:gd name="T55" fmla="*/ 18 h 45"/>
              <a:gd name="T56" fmla="*/ 18 w 45"/>
              <a:gd name="T57" fmla="*/ 18 h 45"/>
              <a:gd name="T58" fmla="*/ 18 w 45"/>
              <a:gd name="T59" fmla="*/ 12 h 45"/>
              <a:gd name="T60" fmla="*/ 18 w 45"/>
              <a:gd name="T61" fmla="*/ 11 h 45"/>
              <a:gd name="T62" fmla="*/ 20 w 45"/>
              <a:gd name="T63" fmla="*/ 11 h 45"/>
              <a:gd name="T64" fmla="*/ 21 w 45"/>
              <a:gd name="T65" fmla="*/ 12 h 45"/>
              <a:gd name="T66" fmla="*/ 21 w 45"/>
              <a:gd name="T67" fmla="*/ 18 h 45"/>
              <a:gd name="T68" fmla="*/ 27 w 45"/>
              <a:gd name="T69" fmla="*/ 18 h 45"/>
              <a:gd name="T70" fmla="*/ 28 w 45"/>
              <a:gd name="T71" fmla="*/ 18 h 45"/>
              <a:gd name="T72" fmla="*/ 28 w 45"/>
              <a:gd name="T7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5">
                <a:moveTo>
                  <a:pt x="42" y="45"/>
                </a:moveTo>
                <a:cubicBezTo>
                  <a:pt x="41" y="45"/>
                  <a:pt x="40" y="45"/>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2"/>
                </a:cubicBezTo>
                <a:cubicBezTo>
                  <a:pt x="45" y="44"/>
                  <a:pt x="44"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moveTo>
                  <a:pt x="28" y="20"/>
                </a:moveTo>
                <a:cubicBezTo>
                  <a:pt x="28" y="21"/>
                  <a:pt x="27" y="21"/>
                  <a:pt x="27" y="21"/>
                </a:cubicBezTo>
                <a:cubicBezTo>
                  <a:pt x="21" y="21"/>
                  <a:pt x="21" y="21"/>
                  <a:pt x="21" y="21"/>
                </a:cubicBezTo>
                <a:cubicBezTo>
                  <a:pt x="21" y="27"/>
                  <a:pt x="21" y="27"/>
                  <a:pt x="21" y="27"/>
                </a:cubicBezTo>
                <a:cubicBezTo>
                  <a:pt x="21" y="28"/>
                  <a:pt x="21" y="28"/>
                  <a:pt x="20" y="28"/>
                </a:cubicBezTo>
                <a:cubicBezTo>
                  <a:pt x="18" y="28"/>
                  <a:pt x="18" y="28"/>
                  <a:pt x="18" y="28"/>
                </a:cubicBezTo>
                <a:cubicBezTo>
                  <a:pt x="18" y="28"/>
                  <a:pt x="18" y="28"/>
                  <a:pt x="18" y="27"/>
                </a:cubicBezTo>
                <a:cubicBezTo>
                  <a:pt x="18" y="21"/>
                  <a:pt x="18" y="21"/>
                  <a:pt x="18" y="21"/>
                </a:cubicBezTo>
                <a:cubicBezTo>
                  <a:pt x="12" y="21"/>
                  <a:pt x="12" y="21"/>
                  <a:pt x="12" y="21"/>
                </a:cubicBezTo>
                <a:cubicBezTo>
                  <a:pt x="11" y="21"/>
                  <a:pt x="11" y="21"/>
                  <a:pt x="11" y="20"/>
                </a:cubicBezTo>
                <a:cubicBezTo>
                  <a:pt x="11" y="18"/>
                  <a:pt x="11" y="18"/>
                  <a:pt x="11" y="18"/>
                </a:cubicBezTo>
                <a:cubicBezTo>
                  <a:pt x="11" y="18"/>
                  <a:pt x="11" y="18"/>
                  <a:pt x="12" y="18"/>
                </a:cubicBezTo>
                <a:cubicBezTo>
                  <a:pt x="18" y="18"/>
                  <a:pt x="18" y="18"/>
                  <a:pt x="18" y="18"/>
                </a:cubicBezTo>
                <a:cubicBezTo>
                  <a:pt x="18" y="12"/>
                  <a:pt x="18" y="12"/>
                  <a:pt x="18" y="12"/>
                </a:cubicBezTo>
                <a:cubicBezTo>
                  <a:pt x="18" y="11"/>
                  <a:pt x="18" y="11"/>
                  <a:pt x="18" y="11"/>
                </a:cubicBezTo>
                <a:cubicBezTo>
                  <a:pt x="20" y="11"/>
                  <a:pt x="20" y="11"/>
                  <a:pt x="20" y="11"/>
                </a:cubicBezTo>
                <a:cubicBezTo>
                  <a:pt x="21" y="11"/>
                  <a:pt x="21" y="11"/>
                  <a:pt x="21" y="12"/>
                </a:cubicBezTo>
                <a:cubicBezTo>
                  <a:pt x="21" y="18"/>
                  <a:pt x="21" y="18"/>
                  <a:pt x="21" y="18"/>
                </a:cubicBezTo>
                <a:cubicBezTo>
                  <a:pt x="27" y="18"/>
                  <a:pt x="27" y="18"/>
                  <a:pt x="27" y="18"/>
                </a:cubicBezTo>
                <a:cubicBezTo>
                  <a:pt x="27" y="18"/>
                  <a:pt x="28" y="18"/>
                  <a:pt x="28" y="18"/>
                </a:cubicBezTo>
                <a:lnTo>
                  <a:pt x="28"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3" name="稻壳儿小白白(http://dwz.cn/Wu2UP)"/>
          <p:cNvSpPr/>
          <p:nvPr/>
        </p:nvSpPr>
        <p:spPr bwMode="auto">
          <a:xfrm>
            <a:off x="5957599" y="5786134"/>
            <a:ext cx="330200" cy="333375"/>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5" name="稻壳儿小白白(http://dwz.cn/Wu2UP)"/>
          <p:cNvSpPr>
            <a:spLocks noEditPoints="1"/>
          </p:cNvSpPr>
          <p:nvPr/>
        </p:nvSpPr>
        <p:spPr bwMode="auto">
          <a:xfrm>
            <a:off x="6813262" y="1733246"/>
            <a:ext cx="330200" cy="282575"/>
          </a:xfrm>
          <a:custGeom>
            <a:avLst/>
            <a:gdLst>
              <a:gd name="T0" fmla="*/ 7 w 48"/>
              <a:gd name="T1" fmla="*/ 41 h 41"/>
              <a:gd name="T2" fmla="*/ 6 w 48"/>
              <a:gd name="T3" fmla="*/ 41 h 41"/>
              <a:gd name="T4" fmla="*/ 1 w 48"/>
              <a:gd name="T5" fmla="*/ 41 h 41"/>
              <a:gd name="T6" fmla="*/ 0 w 48"/>
              <a:gd name="T7" fmla="*/ 41 h 41"/>
              <a:gd name="T8" fmla="*/ 0 w 48"/>
              <a:gd name="T9" fmla="*/ 35 h 41"/>
              <a:gd name="T10" fmla="*/ 1 w 48"/>
              <a:gd name="T11" fmla="*/ 35 h 41"/>
              <a:gd name="T12" fmla="*/ 6 w 48"/>
              <a:gd name="T13" fmla="*/ 35 h 41"/>
              <a:gd name="T14" fmla="*/ 7 w 48"/>
              <a:gd name="T15" fmla="*/ 35 h 41"/>
              <a:gd name="T16" fmla="*/ 7 w 48"/>
              <a:gd name="T17" fmla="*/ 41 h 41"/>
              <a:gd name="T18" fmla="*/ 17 w 48"/>
              <a:gd name="T19" fmla="*/ 41 h 41"/>
              <a:gd name="T20" fmla="*/ 17 w 48"/>
              <a:gd name="T21" fmla="*/ 41 h 41"/>
              <a:gd name="T22" fmla="*/ 11 w 48"/>
              <a:gd name="T23" fmla="*/ 41 h 41"/>
              <a:gd name="T24" fmla="*/ 11 w 48"/>
              <a:gd name="T25" fmla="*/ 41 h 41"/>
              <a:gd name="T26" fmla="*/ 11 w 48"/>
              <a:gd name="T27" fmla="*/ 32 h 41"/>
              <a:gd name="T28" fmla="*/ 11 w 48"/>
              <a:gd name="T29" fmla="*/ 31 h 41"/>
              <a:gd name="T30" fmla="*/ 17 w 48"/>
              <a:gd name="T31" fmla="*/ 31 h 41"/>
              <a:gd name="T32" fmla="*/ 17 w 48"/>
              <a:gd name="T33" fmla="*/ 32 h 41"/>
              <a:gd name="T34" fmla="*/ 17 w 48"/>
              <a:gd name="T35" fmla="*/ 41 h 41"/>
              <a:gd name="T36" fmla="*/ 28 w 48"/>
              <a:gd name="T37" fmla="*/ 41 h 41"/>
              <a:gd name="T38" fmla="*/ 27 w 48"/>
              <a:gd name="T39" fmla="*/ 41 h 41"/>
              <a:gd name="T40" fmla="*/ 22 w 48"/>
              <a:gd name="T41" fmla="*/ 41 h 41"/>
              <a:gd name="T42" fmla="*/ 21 w 48"/>
              <a:gd name="T43" fmla="*/ 41 h 41"/>
              <a:gd name="T44" fmla="*/ 21 w 48"/>
              <a:gd name="T45" fmla="*/ 25 h 41"/>
              <a:gd name="T46" fmla="*/ 22 w 48"/>
              <a:gd name="T47" fmla="*/ 24 h 41"/>
              <a:gd name="T48" fmla="*/ 27 w 48"/>
              <a:gd name="T49" fmla="*/ 24 h 41"/>
              <a:gd name="T50" fmla="*/ 28 w 48"/>
              <a:gd name="T51" fmla="*/ 25 h 41"/>
              <a:gd name="T52" fmla="*/ 28 w 48"/>
              <a:gd name="T53" fmla="*/ 41 h 41"/>
              <a:gd name="T54" fmla="*/ 38 w 48"/>
              <a:gd name="T55" fmla="*/ 41 h 41"/>
              <a:gd name="T56" fmla="*/ 37 w 48"/>
              <a:gd name="T57" fmla="*/ 41 h 41"/>
              <a:gd name="T58" fmla="*/ 32 w 48"/>
              <a:gd name="T59" fmla="*/ 41 h 41"/>
              <a:gd name="T60" fmla="*/ 31 w 48"/>
              <a:gd name="T61" fmla="*/ 41 h 41"/>
              <a:gd name="T62" fmla="*/ 31 w 48"/>
              <a:gd name="T63" fmla="*/ 15 h 41"/>
              <a:gd name="T64" fmla="*/ 32 w 48"/>
              <a:gd name="T65" fmla="*/ 14 h 41"/>
              <a:gd name="T66" fmla="*/ 37 w 48"/>
              <a:gd name="T67" fmla="*/ 14 h 41"/>
              <a:gd name="T68" fmla="*/ 38 w 48"/>
              <a:gd name="T69" fmla="*/ 15 h 41"/>
              <a:gd name="T70" fmla="*/ 38 w 48"/>
              <a:gd name="T71" fmla="*/ 41 h 41"/>
              <a:gd name="T72" fmla="*/ 48 w 48"/>
              <a:gd name="T73" fmla="*/ 41 h 41"/>
              <a:gd name="T74" fmla="*/ 47 w 48"/>
              <a:gd name="T75" fmla="*/ 41 h 41"/>
              <a:gd name="T76" fmla="*/ 42 w 48"/>
              <a:gd name="T77" fmla="*/ 41 h 41"/>
              <a:gd name="T78" fmla="*/ 41 w 48"/>
              <a:gd name="T79" fmla="*/ 41 h 41"/>
              <a:gd name="T80" fmla="*/ 41 w 48"/>
              <a:gd name="T81" fmla="*/ 1 h 41"/>
              <a:gd name="T82" fmla="*/ 42 w 48"/>
              <a:gd name="T83" fmla="*/ 0 h 41"/>
              <a:gd name="T84" fmla="*/ 47 w 48"/>
              <a:gd name="T85" fmla="*/ 0 h 41"/>
              <a:gd name="T86" fmla="*/ 48 w 48"/>
              <a:gd name="T87" fmla="*/ 1 h 41"/>
              <a:gd name="T88" fmla="*/ 48 w 48"/>
              <a:gd name="T8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6" name="稻壳儿小白白(http://dwz.cn/Wu2UP)"/>
          <p:cNvSpPr/>
          <p:nvPr/>
        </p:nvSpPr>
        <p:spPr bwMode="auto">
          <a:xfrm>
            <a:off x="6813262" y="2246009"/>
            <a:ext cx="330200" cy="284162"/>
          </a:xfrm>
          <a:custGeom>
            <a:avLst/>
            <a:gdLst>
              <a:gd name="T0" fmla="*/ 48 w 48"/>
              <a:gd name="T1" fmla="*/ 38 h 41"/>
              <a:gd name="T2" fmla="*/ 46 w 48"/>
              <a:gd name="T3" fmla="*/ 41 h 41"/>
              <a:gd name="T4" fmla="*/ 37 w 48"/>
              <a:gd name="T5" fmla="*/ 41 h 41"/>
              <a:gd name="T6" fmla="*/ 35 w 48"/>
              <a:gd name="T7" fmla="*/ 38 h 41"/>
              <a:gd name="T8" fmla="*/ 35 w 48"/>
              <a:gd name="T9" fmla="*/ 30 h 41"/>
              <a:gd name="T10" fmla="*/ 37 w 48"/>
              <a:gd name="T11" fmla="*/ 27 h 41"/>
              <a:gd name="T12" fmla="*/ 40 w 48"/>
              <a:gd name="T13" fmla="*/ 27 h 41"/>
              <a:gd name="T14" fmla="*/ 40 w 48"/>
              <a:gd name="T15" fmla="*/ 22 h 41"/>
              <a:gd name="T16" fmla="*/ 26 w 48"/>
              <a:gd name="T17" fmla="*/ 22 h 41"/>
              <a:gd name="T18" fmla="*/ 26 w 48"/>
              <a:gd name="T19" fmla="*/ 27 h 41"/>
              <a:gd name="T20" fmla="*/ 29 w 48"/>
              <a:gd name="T21" fmla="*/ 27 h 41"/>
              <a:gd name="T22" fmla="*/ 31 w 48"/>
              <a:gd name="T23" fmla="*/ 30 h 41"/>
              <a:gd name="T24" fmla="*/ 31 w 48"/>
              <a:gd name="T25" fmla="*/ 38 h 41"/>
              <a:gd name="T26" fmla="*/ 29 w 48"/>
              <a:gd name="T27" fmla="*/ 41 h 41"/>
              <a:gd name="T28" fmla="*/ 20 w 48"/>
              <a:gd name="T29" fmla="*/ 41 h 41"/>
              <a:gd name="T30" fmla="*/ 17 w 48"/>
              <a:gd name="T31" fmla="*/ 38 h 41"/>
              <a:gd name="T32" fmla="*/ 17 w 48"/>
              <a:gd name="T33" fmla="*/ 30 h 41"/>
              <a:gd name="T34" fmla="*/ 20 w 48"/>
              <a:gd name="T35" fmla="*/ 27 h 41"/>
              <a:gd name="T36" fmla="*/ 23 w 48"/>
              <a:gd name="T37" fmla="*/ 27 h 41"/>
              <a:gd name="T38" fmla="*/ 23 w 48"/>
              <a:gd name="T39" fmla="*/ 22 h 41"/>
              <a:gd name="T40" fmla="*/ 9 w 48"/>
              <a:gd name="T41" fmla="*/ 22 h 41"/>
              <a:gd name="T42" fmla="*/ 9 w 48"/>
              <a:gd name="T43" fmla="*/ 27 h 41"/>
              <a:gd name="T44" fmla="*/ 11 w 48"/>
              <a:gd name="T45" fmla="*/ 27 h 41"/>
              <a:gd name="T46" fmla="*/ 14 w 48"/>
              <a:gd name="T47" fmla="*/ 30 h 41"/>
              <a:gd name="T48" fmla="*/ 14 w 48"/>
              <a:gd name="T49" fmla="*/ 38 h 41"/>
              <a:gd name="T50" fmla="*/ 11 w 48"/>
              <a:gd name="T51" fmla="*/ 41 h 41"/>
              <a:gd name="T52" fmla="*/ 3 w 48"/>
              <a:gd name="T53" fmla="*/ 41 h 41"/>
              <a:gd name="T54" fmla="*/ 0 w 48"/>
              <a:gd name="T55" fmla="*/ 38 h 41"/>
              <a:gd name="T56" fmla="*/ 0 w 48"/>
              <a:gd name="T57" fmla="*/ 30 h 41"/>
              <a:gd name="T58" fmla="*/ 3 w 48"/>
              <a:gd name="T59" fmla="*/ 27 h 41"/>
              <a:gd name="T60" fmla="*/ 5 w 48"/>
              <a:gd name="T61" fmla="*/ 27 h 41"/>
              <a:gd name="T62" fmla="*/ 5 w 48"/>
              <a:gd name="T63" fmla="*/ 22 h 41"/>
              <a:gd name="T64" fmla="*/ 9 w 48"/>
              <a:gd name="T65" fmla="*/ 19 h 41"/>
              <a:gd name="T66" fmla="*/ 23 w 48"/>
              <a:gd name="T67" fmla="*/ 19 h 41"/>
              <a:gd name="T68" fmla="*/ 23 w 48"/>
              <a:gd name="T69" fmla="*/ 14 h 41"/>
              <a:gd name="T70" fmla="*/ 20 w 48"/>
              <a:gd name="T71" fmla="*/ 14 h 41"/>
              <a:gd name="T72" fmla="*/ 17 w 48"/>
              <a:gd name="T73" fmla="*/ 11 h 41"/>
              <a:gd name="T74" fmla="*/ 17 w 48"/>
              <a:gd name="T75" fmla="*/ 2 h 41"/>
              <a:gd name="T76" fmla="*/ 20 w 48"/>
              <a:gd name="T77" fmla="*/ 0 h 41"/>
              <a:gd name="T78" fmla="*/ 29 w 48"/>
              <a:gd name="T79" fmla="*/ 0 h 41"/>
              <a:gd name="T80" fmla="*/ 31 w 48"/>
              <a:gd name="T81" fmla="*/ 2 h 41"/>
              <a:gd name="T82" fmla="*/ 31 w 48"/>
              <a:gd name="T83" fmla="*/ 11 h 41"/>
              <a:gd name="T84" fmla="*/ 29 w 48"/>
              <a:gd name="T85" fmla="*/ 14 h 41"/>
              <a:gd name="T86" fmla="*/ 26 w 48"/>
              <a:gd name="T87" fmla="*/ 14 h 41"/>
              <a:gd name="T88" fmla="*/ 26 w 48"/>
              <a:gd name="T89" fmla="*/ 19 h 41"/>
              <a:gd name="T90" fmla="*/ 40 w 48"/>
              <a:gd name="T91" fmla="*/ 19 h 41"/>
              <a:gd name="T92" fmla="*/ 43 w 48"/>
              <a:gd name="T93" fmla="*/ 22 h 41"/>
              <a:gd name="T94" fmla="*/ 43 w 48"/>
              <a:gd name="T95" fmla="*/ 27 h 41"/>
              <a:gd name="T96" fmla="*/ 46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6" y="41"/>
                </a:cubicBezTo>
                <a:cubicBezTo>
                  <a:pt x="37" y="41"/>
                  <a:pt x="37" y="41"/>
                  <a:pt x="37" y="41"/>
                </a:cubicBezTo>
                <a:cubicBezTo>
                  <a:pt x="36" y="41"/>
                  <a:pt x="35" y="40"/>
                  <a:pt x="35" y="38"/>
                </a:cubicBezTo>
                <a:cubicBezTo>
                  <a:pt x="35" y="30"/>
                  <a:pt x="35" y="30"/>
                  <a:pt x="35" y="30"/>
                </a:cubicBezTo>
                <a:cubicBezTo>
                  <a:pt x="35" y="28"/>
                  <a:pt x="36" y="27"/>
                  <a:pt x="37" y="27"/>
                </a:cubicBezTo>
                <a:cubicBezTo>
                  <a:pt x="40" y="27"/>
                  <a:pt x="40" y="27"/>
                  <a:pt x="40" y="27"/>
                </a:cubicBezTo>
                <a:cubicBezTo>
                  <a:pt x="40" y="22"/>
                  <a:pt x="40" y="22"/>
                  <a:pt x="40" y="22"/>
                </a:cubicBezTo>
                <a:cubicBezTo>
                  <a:pt x="26" y="22"/>
                  <a:pt x="26" y="22"/>
                  <a:pt x="26" y="22"/>
                </a:cubicBezTo>
                <a:cubicBezTo>
                  <a:pt x="26" y="27"/>
                  <a:pt x="26" y="27"/>
                  <a:pt x="26" y="27"/>
                </a:cubicBezTo>
                <a:cubicBezTo>
                  <a:pt x="29" y="27"/>
                  <a:pt x="29" y="27"/>
                  <a:pt x="29" y="27"/>
                </a:cubicBezTo>
                <a:cubicBezTo>
                  <a:pt x="30" y="27"/>
                  <a:pt x="31" y="28"/>
                  <a:pt x="31" y="30"/>
                </a:cubicBezTo>
                <a:cubicBezTo>
                  <a:pt x="31" y="38"/>
                  <a:pt x="31" y="38"/>
                  <a:pt x="31" y="38"/>
                </a:cubicBezTo>
                <a:cubicBezTo>
                  <a:pt x="31" y="40"/>
                  <a:pt x="30" y="41"/>
                  <a:pt x="29" y="41"/>
                </a:cubicBezTo>
                <a:cubicBezTo>
                  <a:pt x="20" y="41"/>
                  <a:pt x="20" y="41"/>
                  <a:pt x="20" y="41"/>
                </a:cubicBezTo>
                <a:cubicBezTo>
                  <a:pt x="19" y="41"/>
                  <a:pt x="17" y="40"/>
                  <a:pt x="17" y="38"/>
                </a:cubicBezTo>
                <a:cubicBezTo>
                  <a:pt x="17" y="30"/>
                  <a:pt x="17" y="30"/>
                  <a:pt x="17" y="30"/>
                </a:cubicBezTo>
                <a:cubicBezTo>
                  <a:pt x="17" y="28"/>
                  <a:pt x="19" y="27"/>
                  <a:pt x="20" y="27"/>
                </a:cubicBezTo>
                <a:cubicBezTo>
                  <a:pt x="23" y="27"/>
                  <a:pt x="23" y="27"/>
                  <a:pt x="23" y="27"/>
                </a:cubicBezTo>
                <a:cubicBezTo>
                  <a:pt x="23" y="22"/>
                  <a:pt x="23" y="22"/>
                  <a:pt x="23" y="22"/>
                </a:cubicBezTo>
                <a:cubicBezTo>
                  <a:pt x="9" y="22"/>
                  <a:pt x="9" y="22"/>
                  <a:pt x="9" y="22"/>
                </a:cubicBezTo>
                <a:cubicBezTo>
                  <a:pt x="9" y="27"/>
                  <a:pt x="9" y="27"/>
                  <a:pt x="9" y="27"/>
                </a:cubicBezTo>
                <a:cubicBezTo>
                  <a:pt x="11" y="27"/>
                  <a:pt x="11" y="27"/>
                  <a:pt x="11" y="27"/>
                </a:cubicBezTo>
                <a:cubicBezTo>
                  <a:pt x="13" y="27"/>
                  <a:pt x="14" y="28"/>
                  <a:pt x="14" y="30"/>
                </a:cubicBezTo>
                <a:cubicBezTo>
                  <a:pt x="14" y="38"/>
                  <a:pt x="14" y="38"/>
                  <a:pt x="14" y="38"/>
                </a:cubicBezTo>
                <a:cubicBezTo>
                  <a:pt x="14" y="40"/>
                  <a:pt x="13" y="41"/>
                  <a:pt x="11" y="41"/>
                </a:cubicBezTo>
                <a:cubicBezTo>
                  <a:pt x="3" y="41"/>
                  <a:pt x="3" y="41"/>
                  <a:pt x="3" y="41"/>
                </a:cubicBezTo>
                <a:cubicBezTo>
                  <a:pt x="1" y="41"/>
                  <a:pt x="0" y="40"/>
                  <a:pt x="0" y="38"/>
                </a:cubicBezTo>
                <a:cubicBezTo>
                  <a:pt x="0" y="30"/>
                  <a:pt x="0" y="30"/>
                  <a:pt x="0" y="30"/>
                </a:cubicBezTo>
                <a:cubicBezTo>
                  <a:pt x="0" y="28"/>
                  <a:pt x="1" y="27"/>
                  <a:pt x="3" y="27"/>
                </a:cubicBezTo>
                <a:cubicBezTo>
                  <a:pt x="5" y="27"/>
                  <a:pt x="5" y="27"/>
                  <a:pt x="5" y="27"/>
                </a:cubicBezTo>
                <a:cubicBezTo>
                  <a:pt x="5" y="22"/>
                  <a:pt x="5" y="22"/>
                  <a:pt x="5" y="22"/>
                </a:cubicBezTo>
                <a:cubicBezTo>
                  <a:pt x="5" y="20"/>
                  <a:pt x="7" y="19"/>
                  <a:pt x="9" y="19"/>
                </a:cubicBezTo>
                <a:cubicBezTo>
                  <a:pt x="23" y="19"/>
                  <a:pt x="23" y="19"/>
                  <a:pt x="23" y="19"/>
                </a:cubicBezTo>
                <a:cubicBezTo>
                  <a:pt x="23" y="14"/>
                  <a:pt x="23" y="14"/>
                  <a:pt x="23" y="14"/>
                </a:cubicBezTo>
                <a:cubicBezTo>
                  <a:pt x="20" y="14"/>
                  <a:pt x="20" y="14"/>
                  <a:pt x="20" y="14"/>
                </a:cubicBezTo>
                <a:cubicBezTo>
                  <a:pt x="19" y="14"/>
                  <a:pt x="17" y="12"/>
                  <a:pt x="17" y="11"/>
                </a:cubicBezTo>
                <a:cubicBezTo>
                  <a:pt x="17" y="2"/>
                  <a:pt x="17" y="2"/>
                  <a:pt x="17" y="2"/>
                </a:cubicBezTo>
                <a:cubicBezTo>
                  <a:pt x="17" y="1"/>
                  <a:pt x="19" y="0"/>
                  <a:pt x="20" y="0"/>
                </a:cubicBezTo>
                <a:cubicBezTo>
                  <a:pt x="29" y="0"/>
                  <a:pt x="29" y="0"/>
                  <a:pt x="29" y="0"/>
                </a:cubicBezTo>
                <a:cubicBezTo>
                  <a:pt x="30" y="0"/>
                  <a:pt x="31" y="1"/>
                  <a:pt x="31" y="2"/>
                </a:cubicBezTo>
                <a:cubicBezTo>
                  <a:pt x="31" y="11"/>
                  <a:pt x="31" y="11"/>
                  <a:pt x="31" y="11"/>
                </a:cubicBezTo>
                <a:cubicBezTo>
                  <a:pt x="31" y="12"/>
                  <a:pt x="30" y="14"/>
                  <a:pt x="29" y="14"/>
                </a:cubicBezTo>
                <a:cubicBezTo>
                  <a:pt x="26" y="14"/>
                  <a:pt x="26" y="14"/>
                  <a:pt x="26" y="14"/>
                </a:cubicBezTo>
                <a:cubicBezTo>
                  <a:pt x="26" y="19"/>
                  <a:pt x="26" y="19"/>
                  <a:pt x="26" y="19"/>
                </a:cubicBezTo>
                <a:cubicBezTo>
                  <a:pt x="40" y="19"/>
                  <a:pt x="40" y="19"/>
                  <a:pt x="40" y="19"/>
                </a:cubicBezTo>
                <a:cubicBezTo>
                  <a:pt x="42" y="19"/>
                  <a:pt x="43" y="20"/>
                  <a:pt x="43" y="22"/>
                </a:cubicBezTo>
                <a:cubicBezTo>
                  <a:pt x="43" y="27"/>
                  <a:pt x="43" y="27"/>
                  <a:pt x="43" y="27"/>
                </a:cubicBezTo>
                <a:cubicBezTo>
                  <a:pt x="46" y="27"/>
                  <a:pt x="46" y="27"/>
                  <a:pt x="46" y="27"/>
                </a:cubicBezTo>
                <a:cubicBezTo>
                  <a:pt x="47" y="27"/>
                  <a:pt x="48" y="28"/>
                  <a:pt x="48" y="30"/>
                </a:cubicBezTo>
                <a:lnTo>
                  <a:pt x="48"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7" name="稻壳儿小白白(http://dwz.cn/Wu2UP)"/>
          <p:cNvSpPr>
            <a:spLocks noEditPoints="1"/>
          </p:cNvSpPr>
          <p:nvPr/>
        </p:nvSpPr>
        <p:spPr bwMode="auto">
          <a:xfrm>
            <a:off x="6840249" y="2750834"/>
            <a:ext cx="282575" cy="290512"/>
          </a:xfrm>
          <a:custGeom>
            <a:avLst/>
            <a:gdLst>
              <a:gd name="T0" fmla="*/ 31 w 41"/>
              <a:gd name="T1" fmla="*/ 42 h 42"/>
              <a:gd name="T2" fmla="*/ 24 w 41"/>
              <a:gd name="T3" fmla="*/ 39 h 42"/>
              <a:gd name="T4" fmla="*/ 20 w 41"/>
              <a:gd name="T5" fmla="*/ 40 h 42"/>
              <a:gd name="T6" fmla="*/ 1 w 41"/>
              <a:gd name="T7" fmla="*/ 21 h 42"/>
              <a:gd name="T8" fmla="*/ 2 w 41"/>
              <a:gd name="T9" fmla="*/ 17 h 42"/>
              <a:gd name="T10" fmla="*/ 0 w 41"/>
              <a:gd name="T11" fmla="*/ 11 h 42"/>
              <a:gd name="T12" fmla="*/ 10 w 41"/>
              <a:gd name="T13" fmla="*/ 0 h 42"/>
              <a:gd name="T14" fmla="*/ 16 w 41"/>
              <a:gd name="T15" fmla="*/ 3 h 42"/>
              <a:gd name="T16" fmla="*/ 20 w 41"/>
              <a:gd name="T17" fmla="*/ 2 h 42"/>
              <a:gd name="T18" fmla="*/ 39 w 41"/>
              <a:gd name="T19" fmla="*/ 21 h 42"/>
              <a:gd name="T20" fmla="*/ 39 w 41"/>
              <a:gd name="T21" fmla="*/ 25 h 42"/>
              <a:gd name="T22" fmla="*/ 41 w 41"/>
              <a:gd name="T23" fmla="*/ 31 h 42"/>
              <a:gd name="T24" fmla="*/ 31 w 41"/>
              <a:gd name="T25" fmla="*/ 42 h 42"/>
              <a:gd name="T26" fmla="*/ 23 w 41"/>
              <a:gd name="T27" fmla="*/ 18 h 42"/>
              <a:gd name="T28" fmla="*/ 20 w 41"/>
              <a:gd name="T29" fmla="*/ 18 h 42"/>
              <a:gd name="T30" fmla="*/ 16 w 41"/>
              <a:gd name="T31" fmla="*/ 15 h 42"/>
              <a:gd name="T32" fmla="*/ 20 w 41"/>
              <a:gd name="T33" fmla="*/ 13 h 42"/>
              <a:gd name="T34" fmla="*/ 27 w 41"/>
              <a:gd name="T35" fmla="*/ 16 h 42"/>
              <a:gd name="T36" fmla="*/ 30 w 41"/>
              <a:gd name="T37" fmla="*/ 13 h 42"/>
              <a:gd name="T38" fmla="*/ 20 w 41"/>
              <a:gd name="T39" fmla="*/ 8 h 42"/>
              <a:gd name="T40" fmla="*/ 10 w 41"/>
              <a:gd name="T41" fmla="*/ 16 h 42"/>
              <a:gd name="T42" fmla="*/ 17 w 41"/>
              <a:gd name="T43" fmla="*/ 23 h 42"/>
              <a:gd name="T44" fmla="*/ 21 w 41"/>
              <a:gd name="T45" fmla="*/ 24 h 42"/>
              <a:gd name="T46" fmla="*/ 24 w 41"/>
              <a:gd name="T47" fmla="*/ 26 h 42"/>
              <a:gd name="T48" fmla="*/ 21 w 41"/>
              <a:gd name="T49" fmla="*/ 29 h 42"/>
              <a:gd name="T50" fmla="*/ 13 w 41"/>
              <a:gd name="T51" fmla="*/ 25 h 42"/>
              <a:gd name="T52" fmla="*/ 10 w 41"/>
              <a:gd name="T53" fmla="*/ 28 h 42"/>
              <a:gd name="T54" fmla="*/ 21 w 41"/>
              <a:gd name="T55" fmla="*/ 33 h 42"/>
              <a:gd name="T56" fmla="*/ 31 w 41"/>
              <a:gd name="T57" fmla="*/ 26 h 42"/>
              <a:gd name="T58" fmla="*/ 23 w 41"/>
              <a:gd name="T5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2">
                <a:moveTo>
                  <a:pt x="31" y="42"/>
                </a:moveTo>
                <a:cubicBezTo>
                  <a:pt x="28" y="42"/>
                  <a:pt x="26" y="41"/>
                  <a:pt x="24" y="39"/>
                </a:cubicBezTo>
                <a:cubicBezTo>
                  <a:pt x="23" y="40"/>
                  <a:pt x="22" y="40"/>
                  <a:pt x="20" y="40"/>
                </a:cubicBezTo>
                <a:cubicBezTo>
                  <a:pt x="10" y="40"/>
                  <a:pt x="1" y="31"/>
                  <a:pt x="1" y="21"/>
                </a:cubicBezTo>
                <a:cubicBezTo>
                  <a:pt x="1" y="20"/>
                  <a:pt x="2" y="18"/>
                  <a:pt x="2" y="17"/>
                </a:cubicBezTo>
                <a:cubicBezTo>
                  <a:pt x="1" y="15"/>
                  <a:pt x="0" y="13"/>
                  <a:pt x="0" y="11"/>
                </a:cubicBezTo>
                <a:cubicBezTo>
                  <a:pt x="0" y="5"/>
                  <a:pt x="4" y="0"/>
                  <a:pt x="10" y="0"/>
                </a:cubicBezTo>
                <a:cubicBezTo>
                  <a:pt x="12" y="0"/>
                  <a:pt x="15" y="1"/>
                  <a:pt x="16" y="3"/>
                </a:cubicBezTo>
                <a:cubicBezTo>
                  <a:pt x="18" y="2"/>
                  <a:pt x="19" y="2"/>
                  <a:pt x="20" y="2"/>
                </a:cubicBezTo>
                <a:cubicBezTo>
                  <a:pt x="31" y="2"/>
                  <a:pt x="39" y="11"/>
                  <a:pt x="39" y="21"/>
                </a:cubicBezTo>
                <a:cubicBezTo>
                  <a:pt x="39" y="22"/>
                  <a:pt x="39" y="24"/>
                  <a:pt x="39" y="25"/>
                </a:cubicBezTo>
                <a:cubicBezTo>
                  <a:pt x="40" y="27"/>
                  <a:pt x="41" y="29"/>
                  <a:pt x="41" y="31"/>
                </a:cubicBezTo>
                <a:cubicBezTo>
                  <a:pt x="41" y="37"/>
                  <a:pt x="36" y="42"/>
                  <a:pt x="31" y="42"/>
                </a:cubicBezTo>
                <a:close/>
                <a:moveTo>
                  <a:pt x="23" y="18"/>
                </a:moveTo>
                <a:cubicBezTo>
                  <a:pt x="20" y="18"/>
                  <a:pt x="20" y="18"/>
                  <a:pt x="20" y="18"/>
                </a:cubicBezTo>
                <a:cubicBezTo>
                  <a:pt x="18" y="17"/>
                  <a:pt x="16" y="17"/>
                  <a:pt x="16" y="15"/>
                </a:cubicBezTo>
                <a:cubicBezTo>
                  <a:pt x="16" y="14"/>
                  <a:pt x="18" y="13"/>
                  <a:pt x="20" y="13"/>
                </a:cubicBezTo>
                <a:cubicBezTo>
                  <a:pt x="25" y="13"/>
                  <a:pt x="25" y="16"/>
                  <a:pt x="27" y="16"/>
                </a:cubicBezTo>
                <a:cubicBezTo>
                  <a:pt x="29" y="16"/>
                  <a:pt x="30" y="15"/>
                  <a:pt x="30" y="13"/>
                </a:cubicBezTo>
                <a:cubicBezTo>
                  <a:pt x="30" y="10"/>
                  <a:pt x="25" y="8"/>
                  <a:pt x="20" y="8"/>
                </a:cubicBezTo>
                <a:cubicBezTo>
                  <a:pt x="15" y="8"/>
                  <a:pt x="10" y="10"/>
                  <a:pt x="10" y="16"/>
                </a:cubicBezTo>
                <a:cubicBezTo>
                  <a:pt x="10" y="20"/>
                  <a:pt x="13" y="22"/>
                  <a:pt x="17" y="23"/>
                </a:cubicBezTo>
                <a:cubicBezTo>
                  <a:pt x="21" y="24"/>
                  <a:pt x="21" y="24"/>
                  <a:pt x="21" y="24"/>
                </a:cubicBezTo>
                <a:cubicBezTo>
                  <a:pt x="23" y="24"/>
                  <a:pt x="24" y="25"/>
                  <a:pt x="24" y="26"/>
                </a:cubicBezTo>
                <a:cubicBezTo>
                  <a:pt x="24" y="28"/>
                  <a:pt x="23" y="29"/>
                  <a:pt x="21" y="29"/>
                </a:cubicBezTo>
                <a:cubicBezTo>
                  <a:pt x="16" y="29"/>
                  <a:pt x="15" y="25"/>
                  <a:pt x="13" y="25"/>
                </a:cubicBezTo>
                <a:cubicBezTo>
                  <a:pt x="11" y="25"/>
                  <a:pt x="10" y="26"/>
                  <a:pt x="10" y="28"/>
                </a:cubicBezTo>
                <a:cubicBezTo>
                  <a:pt x="10" y="31"/>
                  <a:pt x="15" y="33"/>
                  <a:pt x="21" y="33"/>
                </a:cubicBezTo>
                <a:cubicBezTo>
                  <a:pt x="26" y="33"/>
                  <a:pt x="31" y="31"/>
                  <a:pt x="31" y="26"/>
                </a:cubicBezTo>
                <a:cubicBezTo>
                  <a:pt x="31" y="21"/>
                  <a:pt x="27" y="19"/>
                  <a:pt x="23"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8" name="稻壳儿小白白(http://dwz.cn/Wu2UP)"/>
          <p:cNvSpPr>
            <a:spLocks noEditPoints="1"/>
          </p:cNvSpPr>
          <p:nvPr/>
        </p:nvSpPr>
        <p:spPr bwMode="auto">
          <a:xfrm>
            <a:off x="6827549" y="3241371"/>
            <a:ext cx="311150" cy="304800"/>
          </a:xfrm>
          <a:custGeom>
            <a:avLst/>
            <a:gdLst>
              <a:gd name="T0" fmla="*/ 45 w 45"/>
              <a:gd name="T1" fmla="*/ 24 h 44"/>
              <a:gd name="T2" fmla="*/ 42 w 45"/>
              <a:gd name="T3" fmla="*/ 28 h 44"/>
              <a:gd name="T4" fmla="*/ 37 w 45"/>
              <a:gd name="T5" fmla="*/ 29 h 44"/>
              <a:gd name="T6" fmla="*/ 39 w 45"/>
              <a:gd name="T7" fmla="*/ 34 h 44"/>
              <a:gd name="T8" fmla="*/ 39 w 45"/>
              <a:gd name="T9" fmla="*/ 35 h 44"/>
              <a:gd name="T10" fmla="*/ 35 w 45"/>
              <a:gd name="T11" fmla="*/ 39 h 44"/>
              <a:gd name="T12" fmla="*/ 32 w 45"/>
              <a:gd name="T13" fmla="*/ 36 h 44"/>
              <a:gd name="T14" fmla="*/ 30 w 45"/>
              <a:gd name="T15" fmla="*/ 32 h 44"/>
              <a:gd name="T16" fmla="*/ 22 w 45"/>
              <a:gd name="T17" fmla="*/ 35 h 44"/>
              <a:gd name="T18" fmla="*/ 23 w 45"/>
              <a:gd name="T19" fmla="*/ 39 h 44"/>
              <a:gd name="T20" fmla="*/ 24 w 45"/>
              <a:gd name="T21" fmla="*/ 40 h 44"/>
              <a:gd name="T22" fmla="*/ 20 w 45"/>
              <a:gd name="T23" fmla="*/ 44 h 44"/>
              <a:gd name="T24" fmla="*/ 16 w 45"/>
              <a:gd name="T25" fmla="*/ 42 h 44"/>
              <a:gd name="T26" fmla="*/ 15 w 45"/>
              <a:gd name="T27" fmla="*/ 37 h 44"/>
              <a:gd name="T28" fmla="*/ 10 w 45"/>
              <a:gd name="T29" fmla="*/ 39 h 44"/>
              <a:gd name="T30" fmla="*/ 9 w 45"/>
              <a:gd name="T31" fmla="*/ 39 h 44"/>
              <a:gd name="T32" fmla="*/ 5 w 45"/>
              <a:gd name="T33" fmla="*/ 35 h 44"/>
              <a:gd name="T34" fmla="*/ 8 w 45"/>
              <a:gd name="T35" fmla="*/ 31 h 44"/>
              <a:gd name="T36" fmla="*/ 12 w 45"/>
              <a:gd name="T37" fmla="*/ 30 h 44"/>
              <a:gd name="T38" fmla="*/ 9 w 45"/>
              <a:gd name="T39" fmla="*/ 22 h 44"/>
              <a:gd name="T40" fmla="*/ 5 w 45"/>
              <a:gd name="T41" fmla="*/ 23 h 44"/>
              <a:gd name="T42" fmla="*/ 4 w 45"/>
              <a:gd name="T43" fmla="*/ 23 h 44"/>
              <a:gd name="T44" fmla="*/ 0 w 45"/>
              <a:gd name="T45" fmla="*/ 19 h 44"/>
              <a:gd name="T46" fmla="*/ 3 w 45"/>
              <a:gd name="T47" fmla="*/ 16 h 44"/>
              <a:gd name="T48" fmla="*/ 7 w 45"/>
              <a:gd name="T49" fmla="*/ 14 h 44"/>
              <a:gd name="T50" fmla="*/ 5 w 45"/>
              <a:gd name="T51" fmla="*/ 10 h 44"/>
              <a:gd name="T52" fmla="*/ 5 w 45"/>
              <a:gd name="T53" fmla="*/ 9 h 44"/>
              <a:gd name="T54" fmla="*/ 9 w 45"/>
              <a:gd name="T55" fmla="*/ 5 h 44"/>
              <a:gd name="T56" fmla="*/ 13 w 45"/>
              <a:gd name="T57" fmla="*/ 8 h 44"/>
              <a:gd name="T58" fmla="*/ 14 w 45"/>
              <a:gd name="T59" fmla="*/ 12 h 44"/>
              <a:gd name="T60" fmla="*/ 23 w 45"/>
              <a:gd name="T61" fmla="*/ 9 h 44"/>
              <a:gd name="T62" fmla="*/ 21 w 45"/>
              <a:gd name="T63" fmla="*/ 5 h 44"/>
              <a:gd name="T64" fmla="*/ 21 w 45"/>
              <a:gd name="T65" fmla="*/ 4 h 44"/>
              <a:gd name="T66" fmla="*/ 25 w 45"/>
              <a:gd name="T67" fmla="*/ 0 h 44"/>
              <a:gd name="T68" fmla="*/ 28 w 45"/>
              <a:gd name="T69" fmla="*/ 2 h 44"/>
              <a:gd name="T70" fmla="*/ 30 w 45"/>
              <a:gd name="T71" fmla="*/ 7 h 44"/>
              <a:gd name="T72" fmla="*/ 34 w 45"/>
              <a:gd name="T73" fmla="*/ 5 h 44"/>
              <a:gd name="T74" fmla="*/ 35 w 45"/>
              <a:gd name="T75" fmla="*/ 5 h 44"/>
              <a:gd name="T76" fmla="*/ 39 w 45"/>
              <a:gd name="T77" fmla="*/ 9 h 44"/>
              <a:gd name="T78" fmla="*/ 36 w 45"/>
              <a:gd name="T79" fmla="*/ 12 h 44"/>
              <a:gd name="T80" fmla="*/ 32 w 45"/>
              <a:gd name="T81" fmla="*/ 14 h 44"/>
              <a:gd name="T82" fmla="*/ 35 w 45"/>
              <a:gd name="T83" fmla="*/ 22 h 44"/>
              <a:gd name="T84" fmla="*/ 39 w 45"/>
              <a:gd name="T85" fmla="*/ 21 h 44"/>
              <a:gd name="T86" fmla="*/ 41 w 45"/>
              <a:gd name="T87" fmla="*/ 20 h 44"/>
              <a:gd name="T88" fmla="*/ 45 w 45"/>
              <a:gd name="T89" fmla="*/ 24 h 44"/>
              <a:gd name="T90" fmla="*/ 28 w 45"/>
              <a:gd name="T91" fmla="*/ 25 h 44"/>
              <a:gd name="T92" fmla="*/ 25 w 45"/>
              <a:gd name="T93" fmla="*/ 16 h 44"/>
              <a:gd name="T94" fmla="*/ 17 w 45"/>
              <a:gd name="T95" fmla="*/ 19 h 44"/>
              <a:gd name="T96" fmla="*/ 19 w 45"/>
              <a:gd name="T97" fmla="*/ 27 h 44"/>
              <a:gd name="T98" fmla="*/ 28 w 45"/>
              <a:gd name="T9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44">
                <a:moveTo>
                  <a:pt x="45" y="24"/>
                </a:moveTo>
                <a:cubicBezTo>
                  <a:pt x="45" y="26"/>
                  <a:pt x="44" y="27"/>
                  <a:pt x="42" y="28"/>
                </a:cubicBezTo>
                <a:cubicBezTo>
                  <a:pt x="37" y="29"/>
                  <a:pt x="37" y="29"/>
                  <a:pt x="37" y="29"/>
                </a:cubicBezTo>
                <a:cubicBezTo>
                  <a:pt x="39" y="34"/>
                  <a:pt x="39" y="34"/>
                  <a:pt x="39" y="34"/>
                </a:cubicBezTo>
                <a:cubicBezTo>
                  <a:pt x="39" y="34"/>
                  <a:pt x="39" y="35"/>
                  <a:pt x="39" y="35"/>
                </a:cubicBezTo>
                <a:cubicBezTo>
                  <a:pt x="39" y="37"/>
                  <a:pt x="37" y="39"/>
                  <a:pt x="35" y="39"/>
                </a:cubicBezTo>
                <a:cubicBezTo>
                  <a:pt x="34" y="39"/>
                  <a:pt x="32" y="38"/>
                  <a:pt x="32" y="36"/>
                </a:cubicBezTo>
                <a:cubicBezTo>
                  <a:pt x="30" y="32"/>
                  <a:pt x="30" y="32"/>
                  <a:pt x="30" y="32"/>
                </a:cubicBezTo>
                <a:cubicBezTo>
                  <a:pt x="22" y="35"/>
                  <a:pt x="22" y="35"/>
                  <a:pt x="22" y="35"/>
                </a:cubicBezTo>
                <a:cubicBezTo>
                  <a:pt x="23" y="39"/>
                  <a:pt x="23" y="39"/>
                  <a:pt x="23" y="39"/>
                </a:cubicBezTo>
                <a:cubicBezTo>
                  <a:pt x="23" y="39"/>
                  <a:pt x="24" y="40"/>
                  <a:pt x="24" y="40"/>
                </a:cubicBezTo>
                <a:cubicBezTo>
                  <a:pt x="24" y="42"/>
                  <a:pt x="22" y="44"/>
                  <a:pt x="20" y="44"/>
                </a:cubicBezTo>
                <a:cubicBezTo>
                  <a:pt x="18" y="44"/>
                  <a:pt x="17" y="43"/>
                  <a:pt x="16" y="42"/>
                </a:cubicBezTo>
                <a:cubicBezTo>
                  <a:pt x="15" y="37"/>
                  <a:pt x="15" y="37"/>
                  <a:pt x="15" y="37"/>
                </a:cubicBezTo>
                <a:cubicBezTo>
                  <a:pt x="10" y="39"/>
                  <a:pt x="10" y="39"/>
                  <a:pt x="10" y="39"/>
                </a:cubicBezTo>
                <a:cubicBezTo>
                  <a:pt x="10" y="39"/>
                  <a:pt x="10" y="39"/>
                  <a:pt x="9" y="39"/>
                </a:cubicBezTo>
                <a:cubicBezTo>
                  <a:pt x="7" y="39"/>
                  <a:pt x="5" y="37"/>
                  <a:pt x="5" y="35"/>
                </a:cubicBezTo>
                <a:cubicBezTo>
                  <a:pt x="5" y="33"/>
                  <a:pt x="6" y="32"/>
                  <a:pt x="8" y="31"/>
                </a:cubicBezTo>
                <a:cubicBezTo>
                  <a:pt x="12" y="30"/>
                  <a:pt x="12" y="30"/>
                  <a:pt x="12" y="30"/>
                </a:cubicBezTo>
                <a:cubicBezTo>
                  <a:pt x="9" y="22"/>
                  <a:pt x="9" y="22"/>
                  <a:pt x="9" y="22"/>
                </a:cubicBezTo>
                <a:cubicBezTo>
                  <a:pt x="5" y="23"/>
                  <a:pt x="5" y="23"/>
                  <a:pt x="5" y="23"/>
                </a:cubicBezTo>
                <a:cubicBezTo>
                  <a:pt x="5" y="23"/>
                  <a:pt x="4" y="23"/>
                  <a:pt x="4" y="23"/>
                </a:cubicBezTo>
                <a:cubicBezTo>
                  <a:pt x="2" y="23"/>
                  <a:pt x="0" y="22"/>
                  <a:pt x="0" y="19"/>
                </a:cubicBezTo>
                <a:cubicBezTo>
                  <a:pt x="0" y="18"/>
                  <a:pt x="1" y="16"/>
                  <a:pt x="3" y="16"/>
                </a:cubicBezTo>
                <a:cubicBezTo>
                  <a:pt x="7" y="14"/>
                  <a:pt x="7" y="14"/>
                  <a:pt x="7" y="14"/>
                </a:cubicBezTo>
                <a:cubicBezTo>
                  <a:pt x="5" y="10"/>
                  <a:pt x="5" y="10"/>
                  <a:pt x="5" y="10"/>
                </a:cubicBezTo>
                <a:cubicBezTo>
                  <a:pt x="5" y="10"/>
                  <a:pt x="5" y="9"/>
                  <a:pt x="5" y="9"/>
                </a:cubicBezTo>
                <a:cubicBezTo>
                  <a:pt x="5" y="7"/>
                  <a:pt x="7" y="5"/>
                  <a:pt x="9" y="5"/>
                </a:cubicBezTo>
                <a:cubicBezTo>
                  <a:pt x="11" y="5"/>
                  <a:pt x="12" y="6"/>
                  <a:pt x="13" y="8"/>
                </a:cubicBezTo>
                <a:cubicBezTo>
                  <a:pt x="14" y="12"/>
                  <a:pt x="14" y="12"/>
                  <a:pt x="14" y="12"/>
                </a:cubicBezTo>
                <a:cubicBezTo>
                  <a:pt x="23" y="9"/>
                  <a:pt x="23" y="9"/>
                  <a:pt x="23" y="9"/>
                </a:cubicBezTo>
                <a:cubicBezTo>
                  <a:pt x="21" y="5"/>
                  <a:pt x="21" y="5"/>
                  <a:pt x="21" y="5"/>
                </a:cubicBezTo>
                <a:cubicBezTo>
                  <a:pt x="21" y="4"/>
                  <a:pt x="21" y="4"/>
                  <a:pt x="21" y="4"/>
                </a:cubicBezTo>
                <a:cubicBezTo>
                  <a:pt x="21" y="1"/>
                  <a:pt x="23" y="0"/>
                  <a:pt x="25" y="0"/>
                </a:cubicBezTo>
                <a:cubicBezTo>
                  <a:pt x="26" y="0"/>
                  <a:pt x="28" y="1"/>
                  <a:pt x="28" y="2"/>
                </a:cubicBezTo>
                <a:cubicBezTo>
                  <a:pt x="30" y="7"/>
                  <a:pt x="30" y="7"/>
                  <a:pt x="30" y="7"/>
                </a:cubicBezTo>
                <a:cubicBezTo>
                  <a:pt x="34" y="5"/>
                  <a:pt x="34" y="5"/>
                  <a:pt x="34" y="5"/>
                </a:cubicBezTo>
                <a:cubicBezTo>
                  <a:pt x="35" y="5"/>
                  <a:pt x="35" y="5"/>
                  <a:pt x="35" y="5"/>
                </a:cubicBezTo>
                <a:cubicBezTo>
                  <a:pt x="37" y="5"/>
                  <a:pt x="39" y="7"/>
                  <a:pt x="39" y="9"/>
                </a:cubicBezTo>
                <a:cubicBezTo>
                  <a:pt x="39" y="10"/>
                  <a:pt x="38" y="12"/>
                  <a:pt x="36" y="12"/>
                </a:cubicBezTo>
                <a:cubicBezTo>
                  <a:pt x="32" y="14"/>
                  <a:pt x="32" y="14"/>
                  <a:pt x="32" y="14"/>
                </a:cubicBezTo>
                <a:cubicBezTo>
                  <a:pt x="35" y="22"/>
                  <a:pt x="35" y="22"/>
                  <a:pt x="35" y="22"/>
                </a:cubicBezTo>
                <a:cubicBezTo>
                  <a:pt x="39" y="21"/>
                  <a:pt x="39" y="21"/>
                  <a:pt x="39" y="21"/>
                </a:cubicBezTo>
                <a:cubicBezTo>
                  <a:pt x="40" y="21"/>
                  <a:pt x="40" y="20"/>
                  <a:pt x="41" y="20"/>
                </a:cubicBezTo>
                <a:cubicBezTo>
                  <a:pt x="43" y="20"/>
                  <a:pt x="45" y="22"/>
                  <a:pt x="45" y="24"/>
                </a:cubicBezTo>
                <a:close/>
                <a:moveTo>
                  <a:pt x="28" y="25"/>
                </a:moveTo>
                <a:cubicBezTo>
                  <a:pt x="25" y="16"/>
                  <a:pt x="25" y="16"/>
                  <a:pt x="25" y="16"/>
                </a:cubicBezTo>
                <a:cubicBezTo>
                  <a:pt x="17" y="19"/>
                  <a:pt x="17" y="19"/>
                  <a:pt x="17" y="19"/>
                </a:cubicBezTo>
                <a:cubicBezTo>
                  <a:pt x="19" y="27"/>
                  <a:pt x="19" y="27"/>
                  <a:pt x="19" y="27"/>
                </a:cubicBezTo>
                <a:lnTo>
                  <a:pt x="28"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9" name="稻壳儿小白白(http://dwz.cn/Wu2UP)"/>
          <p:cNvSpPr>
            <a:spLocks noEditPoints="1"/>
          </p:cNvSpPr>
          <p:nvPr/>
        </p:nvSpPr>
        <p:spPr bwMode="auto">
          <a:xfrm>
            <a:off x="6840249" y="3773184"/>
            <a:ext cx="282575" cy="282575"/>
          </a:xfrm>
          <a:custGeom>
            <a:avLst/>
            <a:gdLst>
              <a:gd name="T0" fmla="*/ 11 w 41"/>
              <a:gd name="T1" fmla="*/ 20 h 41"/>
              <a:gd name="T2" fmla="*/ 0 w 41"/>
              <a:gd name="T3" fmla="*/ 18 h 41"/>
              <a:gd name="T4" fmla="*/ 2 w 41"/>
              <a:gd name="T5" fmla="*/ 13 h 41"/>
              <a:gd name="T6" fmla="*/ 13 w 41"/>
              <a:gd name="T7" fmla="*/ 16 h 41"/>
              <a:gd name="T8" fmla="*/ 10 w 41"/>
              <a:gd name="T9" fmla="*/ 12 h 41"/>
              <a:gd name="T10" fmla="*/ 3 w 41"/>
              <a:gd name="T11" fmla="*/ 1 h 41"/>
              <a:gd name="T12" fmla="*/ 9 w 41"/>
              <a:gd name="T13" fmla="*/ 0 h 41"/>
              <a:gd name="T14" fmla="*/ 10 w 41"/>
              <a:gd name="T15" fmla="*/ 12 h 41"/>
              <a:gd name="T16" fmla="*/ 9 w 41"/>
              <a:gd name="T17" fmla="*/ 41 h 41"/>
              <a:gd name="T18" fmla="*/ 3 w 41"/>
              <a:gd name="T19" fmla="*/ 40 h 41"/>
              <a:gd name="T20" fmla="*/ 10 w 41"/>
              <a:gd name="T21" fmla="*/ 22 h 41"/>
              <a:gd name="T22" fmla="*/ 27 w 41"/>
              <a:gd name="T23" fmla="*/ 31 h 41"/>
              <a:gd name="T24" fmla="*/ 16 w 41"/>
              <a:gd name="T25" fmla="*/ 34 h 41"/>
              <a:gd name="T26" fmla="*/ 13 w 41"/>
              <a:gd name="T27" fmla="*/ 30 h 41"/>
              <a:gd name="T28" fmla="*/ 25 w 41"/>
              <a:gd name="T29" fmla="*/ 27 h 41"/>
              <a:gd name="T30" fmla="*/ 27 w 41"/>
              <a:gd name="T31" fmla="*/ 31 h 41"/>
              <a:gd name="T32" fmla="*/ 17 w 41"/>
              <a:gd name="T33" fmla="*/ 25 h 41"/>
              <a:gd name="T34" fmla="*/ 18 w 41"/>
              <a:gd name="T35" fmla="*/ 0 h 41"/>
              <a:gd name="T36" fmla="*/ 24 w 41"/>
              <a:gd name="T37" fmla="*/ 1 h 41"/>
              <a:gd name="T38" fmla="*/ 24 w 41"/>
              <a:gd name="T39" fmla="*/ 40 h 41"/>
              <a:gd name="T40" fmla="*/ 18 w 41"/>
              <a:gd name="T41" fmla="*/ 41 h 41"/>
              <a:gd name="T42" fmla="*/ 17 w 41"/>
              <a:gd name="T43" fmla="*/ 36 h 41"/>
              <a:gd name="T44" fmla="*/ 24 w 41"/>
              <a:gd name="T45" fmla="*/ 40 h 41"/>
              <a:gd name="T46" fmla="*/ 38 w 41"/>
              <a:gd name="T47" fmla="*/ 13 h 41"/>
              <a:gd name="T48" fmla="*/ 27 w 41"/>
              <a:gd name="T49" fmla="*/ 11 h 41"/>
              <a:gd name="T50" fmla="*/ 30 w 41"/>
              <a:gd name="T51" fmla="*/ 7 h 41"/>
              <a:gd name="T52" fmla="*/ 41 w 41"/>
              <a:gd name="T53" fmla="*/ 9 h 41"/>
              <a:gd name="T54" fmla="*/ 37 w 41"/>
              <a:gd name="T55" fmla="*/ 5 h 41"/>
              <a:gd name="T56" fmla="*/ 31 w 41"/>
              <a:gd name="T57" fmla="*/ 1 h 41"/>
              <a:gd name="T58" fmla="*/ 37 w 41"/>
              <a:gd name="T59" fmla="*/ 0 h 41"/>
              <a:gd name="T60" fmla="*/ 37 w 41"/>
              <a:gd name="T61" fmla="*/ 5 h 41"/>
              <a:gd name="T62" fmla="*/ 37 w 41"/>
              <a:gd name="T63" fmla="*/ 41 h 41"/>
              <a:gd name="T64" fmla="*/ 31 w 41"/>
              <a:gd name="T65" fmla="*/ 40 h 41"/>
              <a:gd name="T66" fmla="*/ 37 w 41"/>
              <a:gd name="T6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13" y="18"/>
                </a:moveTo>
                <a:cubicBezTo>
                  <a:pt x="13" y="19"/>
                  <a:pt x="12" y="20"/>
                  <a:pt x="11" y="20"/>
                </a:cubicBezTo>
                <a:cubicBezTo>
                  <a:pt x="2" y="20"/>
                  <a:pt x="2" y="20"/>
                  <a:pt x="2" y="20"/>
                </a:cubicBezTo>
                <a:cubicBezTo>
                  <a:pt x="1" y="20"/>
                  <a:pt x="0" y="19"/>
                  <a:pt x="0" y="18"/>
                </a:cubicBezTo>
                <a:cubicBezTo>
                  <a:pt x="0" y="16"/>
                  <a:pt x="0" y="16"/>
                  <a:pt x="0" y="16"/>
                </a:cubicBezTo>
                <a:cubicBezTo>
                  <a:pt x="0" y="15"/>
                  <a:pt x="1" y="13"/>
                  <a:pt x="2" y="13"/>
                </a:cubicBezTo>
                <a:cubicBezTo>
                  <a:pt x="11" y="13"/>
                  <a:pt x="11" y="13"/>
                  <a:pt x="11" y="13"/>
                </a:cubicBezTo>
                <a:cubicBezTo>
                  <a:pt x="12" y="13"/>
                  <a:pt x="13" y="15"/>
                  <a:pt x="13" y="16"/>
                </a:cubicBezTo>
                <a:lnTo>
                  <a:pt x="13" y="18"/>
                </a:lnTo>
                <a:close/>
                <a:moveTo>
                  <a:pt x="10" y="12"/>
                </a:moveTo>
                <a:cubicBezTo>
                  <a:pt x="3" y="12"/>
                  <a:pt x="3" y="12"/>
                  <a:pt x="3" y="12"/>
                </a:cubicBezTo>
                <a:cubicBezTo>
                  <a:pt x="3" y="1"/>
                  <a:pt x="3" y="1"/>
                  <a:pt x="3" y="1"/>
                </a:cubicBezTo>
                <a:cubicBezTo>
                  <a:pt x="3" y="0"/>
                  <a:pt x="4" y="0"/>
                  <a:pt x="4" y="0"/>
                </a:cubicBezTo>
                <a:cubicBezTo>
                  <a:pt x="9" y="0"/>
                  <a:pt x="9" y="0"/>
                  <a:pt x="9" y="0"/>
                </a:cubicBezTo>
                <a:cubicBezTo>
                  <a:pt x="10" y="0"/>
                  <a:pt x="10" y="0"/>
                  <a:pt x="10" y="1"/>
                </a:cubicBezTo>
                <a:lnTo>
                  <a:pt x="10" y="12"/>
                </a:lnTo>
                <a:close/>
                <a:moveTo>
                  <a:pt x="10" y="40"/>
                </a:moveTo>
                <a:cubicBezTo>
                  <a:pt x="10" y="40"/>
                  <a:pt x="10" y="41"/>
                  <a:pt x="9" y="41"/>
                </a:cubicBezTo>
                <a:cubicBezTo>
                  <a:pt x="4" y="41"/>
                  <a:pt x="4" y="41"/>
                  <a:pt x="4" y="41"/>
                </a:cubicBezTo>
                <a:cubicBezTo>
                  <a:pt x="4" y="41"/>
                  <a:pt x="3" y="40"/>
                  <a:pt x="3" y="40"/>
                </a:cubicBezTo>
                <a:cubicBezTo>
                  <a:pt x="3" y="22"/>
                  <a:pt x="3" y="22"/>
                  <a:pt x="3" y="22"/>
                </a:cubicBezTo>
                <a:cubicBezTo>
                  <a:pt x="10" y="22"/>
                  <a:pt x="10" y="22"/>
                  <a:pt x="10" y="22"/>
                </a:cubicBezTo>
                <a:lnTo>
                  <a:pt x="10" y="40"/>
                </a:lnTo>
                <a:close/>
                <a:moveTo>
                  <a:pt x="27" y="31"/>
                </a:moveTo>
                <a:cubicBezTo>
                  <a:pt x="27" y="33"/>
                  <a:pt x="26" y="34"/>
                  <a:pt x="25" y="34"/>
                </a:cubicBezTo>
                <a:cubicBezTo>
                  <a:pt x="16" y="34"/>
                  <a:pt x="16" y="34"/>
                  <a:pt x="16" y="34"/>
                </a:cubicBezTo>
                <a:cubicBezTo>
                  <a:pt x="15" y="34"/>
                  <a:pt x="13" y="33"/>
                  <a:pt x="13" y="31"/>
                </a:cubicBezTo>
                <a:cubicBezTo>
                  <a:pt x="13" y="30"/>
                  <a:pt x="13" y="30"/>
                  <a:pt x="13" y="30"/>
                </a:cubicBezTo>
                <a:cubicBezTo>
                  <a:pt x="13" y="28"/>
                  <a:pt x="15" y="27"/>
                  <a:pt x="16" y="27"/>
                </a:cubicBezTo>
                <a:cubicBezTo>
                  <a:pt x="25" y="27"/>
                  <a:pt x="25" y="27"/>
                  <a:pt x="25" y="27"/>
                </a:cubicBezTo>
                <a:cubicBezTo>
                  <a:pt x="26" y="27"/>
                  <a:pt x="27" y="28"/>
                  <a:pt x="27" y="30"/>
                </a:cubicBezTo>
                <a:lnTo>
                  <a:pt x="27" y="31"/>
                </a:lnTo>
                <a:close/>
                <a:moveTo>
                  <a:pt x="24" y="25"/>
                </a:moveTo>
                <a:cubicBezTo>
                  <a:pt x="17" y="25"/>
                  <a:pt x="17" y="25"/>
                  <a:pt x="17" y="25"/>
                </a:cubicBezTo>
                <a:cubicBezTo>
                  <a:pt x="17" y="1"/>
                  <a:pt x="17" y="1"/>
                  <a:pt x="17" y="1"/>
                </a:cubicBezTo>
                <a:cubicBezTo>
                  <a:pt x="17" y="0"/>
                  <a:pt x="17" y="0"/>
                  <a:pt x="18" y="0"/>
                </a:cubicBezTo>
                <a:cubicBezTo>
                  <a:pt x="23" y="0"/>
                  <a:pt x="23" y="0"/>
                  <a:pt x="23" y="0"/>
                </a:cubicBezTo>
                <a:cubicBezTo>
                  <a:pt x="23" y="0"/>
                  <a:pt x="24" y="0"/>
                  <a:pt x="24" y="1"/>
                </a:cubicBezTo>
                <a:lnTo>
                  <a:pt x="24" y="25"/>
                </a:lnTo>
                <a:close/>
                <a:moveTo>
                  <a:pt x="24" y="40"/>
                </a:moveTo>
                <a:cubicBezTo>
                  <a:pt x="24" y="40"/>
                  <a:pt x="23" y="41"/>
                  <a:pt x="23" y="41"/>
                </a:cubicBezTo>
                <a:cubicBezTo>
                  <a:pt x="18" y="41"/>
                  <a:pt x="18" y="41"/>
                  <a:pt x="18" y="41"/>
                </a:cubicBezTo>
                <a:cubicBezTo>
                  <a:pt x="17" y="41"/>
                  <a:pt x="17" y="40"/>
                  <a:pt x="17" y="40"/>
                </a:cubicBezTo>
                <a:cubicBezTo>
                  <a:pt x="17" y="36"/>
                  <a:pt x="17" y="36"/>
                  <a:pt x="17" y="36"/>
                </a:cubicBezTo>
                <a:cubicBezTo>
                  <a:pt x="24" y="36"/>
                  <a:pt x="24" y="36"/>
                  <a:pt x="24" y="36"/>
                </a:cubicBezTo>
                <a:lnTo>
                  <a:pt x="24" y="40"/>
                </a:lnTo>
                <a:close/>
                <a:moveTo>
                  <a:pt x="41" y="11"/>
                </a:moveTo>
                <a:cubicBezTo>
                  <a:pt x="41" y="12"/>
                  <a:pt x="40" y="13"/>
                  <a:pt x="38" y="13"/>
                </a:cubicBezTo>
                <a:cubicBezTo>
                  <a:pt x="30" y="13"/>
                  <a:pt x="30" y="13"/>
                  <a:pt x="30" y="13"/>
                </a:cubicBezTo>
                <a:cubicBezTo>
                  <a:pt x="28" y="13"/>
                  <a:pt x="27" y="12"/>
                  <a:pt x="27" y="11"/>
                </a:cubicBezTo>
                <a:cubicBezTo>
                  <a:pt x="27" y="9"/>
                  <a:pt x="27" y="9"/>
                  <a:pt x="27" y="9"/>
                </a:cubicBezTo>
                <a:cubicBezTo>
                  <a:pt x="27" y="8"/>
                  <a:pt x="28" y="7"/>
                  <a:pt x="30" y="7"/>
                </a:cubicBezTo>
                <a:cubicBezTo>
                  <a:pt x="38" y="7"/>
                  <a:pt x="38" y="7"/>
                  <a:pt x="38" y="7"/>
                </a:cubicBezTo>
                <a:cubicBezTo>
                  <a:pt x="40" y="7"/>
                  <a:pt x="41" y="8"/>
                  <a:pt x="41" y="9"/>
                </a:cubicBezTo>
                <a:lnTo>
                  <a:pt x="41" y="11"/>
                </a:lnTo>
                <a:close/>
                <a:moveTo>
                  <a:pt x="37" y="5"/>
                </a:moveTo>
                <a:cubicBezTo>
                  <a:pt x="31" y="5"/>
                  <a:pt x="31" y="5"/>
                  <a:pt x="31" y="5"/>
                </a:cubicBezTo>
                <a:cubicBezTo>
                  <a:pt x="31" y="1"/>
                  <a:pt x="31" y="1"/>
                  <a:pt x="31" y="1"/>
                </a:cubicBezTo>
                <a:cubicBezTo>
                  <a:pt x="31" y="0"/>
                  <a:pt x="31" y="0"/>
                  <a:pt x="31" y="0"/>
                </a:cubicBezTo>
                <a:cubicBezTo>
                  <a:pt x="37" y="0"/>
                  <a:pt x="37" y="0"/>
                  <a:pt x="37" y="0"/>
                </a:cubicBezTo>
                <a:cubicBezTo>
                  <a:pt x="37" y="0"/>
                  <a:pt x="37" y="0"/>
                  <a:pt x="37" y="1"/>
                </a:cubicBezTo>
                <a:lnTo>
                  <a:pt x="37" y="5"/>
                </a:lnTo>
                <a:close/>
                <a:moveTo>
                  <a:pt x="37" y="40"/>
                </a:moveTo>
                <a:cubicBezTo>
                  <a:pt x="37" y="40"/>
                  <a:pt x="37" y="41"/>
                  <a:pt x="37" y="41"/>
                </a:cubicBezTo>
                <a:cubicBezTo>
                  <a:pt x="31" y="41"/>
                  <a:pt x="31" y="41"/>
                  <a:pt x="31" y="41"/>
                </a:cubicBezTo>
                <a:cubicBezTo>
                  <a:pt x="31" y="41"/>
                  <a:pt x="31" y="40"/>
                  <a:pt x="31" y="40"/>
                </a:cubicBezTo>
                <a:cubicBezTo>
                  <a:pt x="31" y="15"/>
                  <a:pt x="31" y="15"/>
                  <a:pt x="31" y="15"/>
                </a:cubicBezTo>
                <a:cubicBezTo>
                  <a:pt x="37" y="15"/>
                  <a:pt x="37" y="15"/>
                  <a:pt x="37" y="15"/>
                </a:cubicBezTo>
                <a:lnTo>
                  <a:pt x="37" y="4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0" name="稻壳儿小白白(http://dwz.cn/Wu2UP)"/>
          <p:cNvSpPr>
            <a:spLocks noEditPoints="1"/>
          </p:cNvSpPr>
          <p:nvPr/>
        </p:nvSpPr>
        <p:spPr bwMode="auto">
          <a:xfrm>
            <a:off x="6840249" y="4278009"/>
            <a:ext cx="282575" cy="2825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4 h 41"/>
              <a:gd name="T12" fmla="*/ 3 w 41"/>
              <a:gd name="T13" fmla="*/ 21 h 41"/>
              <a:gd name="T14" fmla="*/ 20 w 41"/>
              <a:gd name="T15" fmla="*/ 38 h 41"/>
              <a:gd name="T16" fmla="*/ 37 w 41"/>
              <a:gd name="T17" fmla="*/ 21 h 41"/>
              <a:gd name="T18" fmla="*/ 20 w 41"/>
              <a:gd name="T19" fmla="*/ 4 h 41"/>
              <a:gd name="T20" fmla="*/ 13 w 41"/>
              <a:gd name="T21" fmla="*/ 17 h 41"/>
              <a:gd name="T22" fmla="*/ 10 w 41"/>
              <a:gd name="T23" fmla="*/ 14 h 41"/>
              <a:gd name="T24" fmla="*/ 13 w 41"/>
              <a:gd name="T25" fmla="*/ 11 h 41"/>
              <a:gd name="T26" fmla="*/ 17 w 41"/>
              <a:gd name="T27" fmla="*/ 14 h 41"/>
              <a:gd name="T28" fmla="*/ 13 w 41"/>
              <a:gd name="T29" fmla="*/ 17 h 41"/>
              <a:gd name="T30" fmla="*/ 20 w 41"/>
              <a:gd name="T31" fmla="*/ 33 h 41"/>
              <a:gd name="T32" fmla="*/ 10 w 41"/>
              <a:gd name="T33" fmla="*/ 26 h 41"/>
              <a:gd name="T34" fmla="*/ 12 w 41"/>
              <a:gd name="T35" fmla="*/ 24 h 41"/>
              <a:gd name="T36" fmla="*/ 14 w 41"/>
              <a:gd name="T37" fmla="*/ 25 h 41"/>
              <a:gd name="T38" fmla="*/ 20 w 41"/>
              <a:gd name="T39" fmla="*/ 29 h 41"/>
              <a:gd name="T40" fmla="*/ 27 w 41"/>
              <a:gd name="T41" fmla="*/ 25 h 41"/>
              <a:gd name="T42" fmla="*/ 29 w 41"/>
              <a:gd name="T43" fmla="*/ 24 h 41"/>
              <a:gd name="T44" fmla="*/ 30 w 41"/>
              <a:gd name="T45" fmla="*/ 26 h 41"/>
              <a:gd name="T46" fmla="*/ 20 w 41"/>
              <a:gd name="T47" fmla="*/ 33 h 41"/>
              <a:gd name="T48" fmla="*/ 27 w 41"/>
              <a:gd name="T49" fmla="*/ 17 h 41"/>
              <a:gd name="T50" fmla="*/ 24 w 41"/>
              <a:gd name="T51" fmla="*/ 14 h 41"/>
              <a:gd name="T52" fmla="*/ 27 w 41"/>
              <a:gd name="T53" fmla="*/ 11 h 41"/>
              <a:gd name="T54" fmla="*/ 31 w 41"/>
              <a:gd name="T55" fmla="*/ 14 h 41"/>
              <a:gd name="T56" fmla="*/ 27 w 4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4"/>
                </a:moveTo>
                <a:cubicBezTo>
                  <a:pt x="11" y="4"/>
                  <a:pt x="3" y="11"/>
                  <a:pt x="3" y="21"/>
                </a:cubicBezTo>
                <a:cubicBezTo>
                  <a:pt x="3" y="30"/>
                  <a:pt x="11" y="38"/>
                  <a:pt x="20" y="38"/>
                </a:cubicBezTo>
                <a:cubicBezTo>
                  <a:pt x="30" y="38"/>
                  <a:pt x="37" y="30"/>
                  <a:pt x="37" y="21"/>
                </a:cubicBezTo>
                <a:cubicBezTo>
                  <a:pt x="37" y="11"/>
                  <a:pt x="30" y="4"/>
                  <a:pt x="20" y="4"/>
                </a:cubicBezTo>
                <a:close/>
                <a:moveTo>
                  <a:pt x="13" y="17"/>
                </a:moveTo>
                <a:cubicBezTo>
                  <a:pt x="12" y="17"/>
                  <a:pt x="10" y="16"/>
                  <a:pt x="10" y="14"/>
                </a:cubicBezTo>
                <a:cubicBezTo>
                  <a:pt x="10" y="12"/>
                  <a:pt x="12" y="11"/>
                  <a:pt x="13" y="11"/>
                </a:cubicBezTo>
                <a:cubicBezTo>
                  <a:pt x="15" y="11"/>
                  <a:pt x="17" y="12"/>
                  <a:pt x="17" y="14"/>
                </a:cubicBezTo>
                <a:cubicBezTo>
                  <a:pt x="17" y="16"/>
                  <a:pt x="15" y="17"/>
                  <a:pt x="13" y="17"/>
                </a:cubicBezTo>
                <a:close/>
                <a:moveTo>
                  <a:pt x="20" y="33"/>
                </a:moveTo>
                <a:cubicBezTo>
                  <a:pt x="16" y="33"/>
                  <a:pt x="12" y="30"/>
                  <a:pt x="10" y="26"/>
                </a:cubicBezTo>
                <a:cubicBezTo>
                  <a:pt x="10" y="25"/>
                  <a:pt x="11" y="24"/>
                  <a:pt x="12" y="24"/>
                </a:cubicBezTo>
                <a:cubicBezTo>
                  <a:pt x="13" y="23"/>
                  <a:pt x="13" y="24"/>
                  <a:pt x="14" y="25"/>
                </a:cubicBezTo>
                <a:cubicBezTo>
                  <a:pt x="15" y="27"/>
                  <a:pt x="17" y="29"/>
                  <a:pt x="20" y="29"/>
                </a:cubicBezTo>
                <a:cubicBezTo>
                  <a:pt x="23" y="29"/>
                  <a:pt x="26" y="27"/>
                  <a:pt x="27" y="25"/>
                </a:cubicBezTo>
                <a:cubicBezTo>
                  <a:pt x="27" y="24"/>
                  <a:pt x="28" y="23"/>
                  <a:pt x="29" y="24"/>
                </a:cubicBezTo>
                <a:cubicBezTo>
                  <a:pt x="30" y="24"/>
                  <a:pt x="30" y="25"/>
                  <a:pt x="30" y="26"/>
                </a:cubicBezTo>
                <a:cubicBezTo>
                  <a:pt x="29" y="30"/>
                  <a:pt x="25" y="33"/>
                  <a:pt x="20" y="33"/>
                </a:cubicBezTo>
                <a:close/>
                <a:moveTo>
                  <a:pt x="27" y="17"/>
                </a:moveTo>
                <a:cubicBezTo>
                  <a:pt x="25" y="17"/>
                  <a:pt x="24" y="16"/>
                  <a:pt x="24" y="14"/>
                </a:cubicBezTo>
                <a:cubicBezTo>
                  <a:pt x="24" y="12"/>
                  <a:pt x="25" y="11"/>
                  <a:pt x="27" y="11"/>
                </a:cubicBezTo>
                <a:cubicBezTo>
                  <a:pt x="29" y="11"/>
                  <a:pt x="31" y="12"/>
                  <a:pt x="31" y="14"/>
                </a:cubicBezTo>
                <a:cubicBezTo>
                  <a:pt x="31" y="16"/>
                  <a:pt x="29" y="17"/>
                  <a:pt x="27"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1" name="稻壳儿小白白(http://dwz.cn/Wu2UP)"/>
          <p:cNvSpPr>
            <a:spLocks noEditPoints="1"/>
          </p:cNvSpPr>
          <p:nvPr/>
        </p:nvSpPr>
        <p:spPr bwMode="auto">
          <a:xfrm>
            <a:off x="6889462" y="4803471"/>
            <a:ext cx="187325" cy="257175"/>
          </a:xfrm>
          <a:custGeom>
            <a:avLst/>
            <a:gdLst>
              <a:gd name="T0" fmla="*/ 25 w 27"/>
              <a:gd name="T1" fmla="*/ 15 h 37"/>
              <a:gd name="T2" fmla="*/ 1 w 27"/>
              <a:gd name="T3" fmla="*/ 15 h 37"/>
              <a:gd name="T4" fmla="*/ 0 w 27"/>
              <a:gd name="T5" fmla="*/ 13 h 37"/>
              <a:gd name="T6" fmla="*/ 0 w 27"/>
              <a:gd name="T7" fmla="*/ 12 h 37"/>
              <a:gd name="T8" fmla="*/ 12 w 27"/>
              <a:gd name="T9" fmla="*/ 0 h 37"/>
              <a:gd name="T10" fmla="*/ 13 w 27"/>
              <a:gd name="T11" fmla="*/ 0 h 37"/>
              <a:gd name="T12" fmla="*/ 15 w 27"/>
              <a:gd name="T13" fmla="*/ 0 h 37"/>
              <a:gd name="T14" fmla="*/ 27 w 27"/>
              <a:gd name="T15" fmla="*/ 12 h 37"/>
              <a:gd name="T16" fmla="*/ 27 w 27"/>
              <a:gd name="T17" fmla="*/ 13 h 37"/>
              <a:gd name="T18" fmla="*/ 25 w 27"/>
              <a:gd name="T19" fmla="*/ 15 h 37"/>
              <a:gd name="T20" fmla="*/ 27 w 27"/>
              <a:gd name="T21" fmla="*/ 25 h 37"/>
              <a:gd name="T22" fmla="*/ 15 w 27"/>
              <a:gd name="T23" fmla="*/ 37 h 37"/>
              <a:gd name="T24" fmla="*/ 13 w 27"/>
              <a:gd name="T25" fmla="*/ 37 h 37"/>
              <a:gd name="T26" fmla="*/ 12 w 27"/>
              <a:gd name="T27" fmla="*/ 37 h 37"/>
              <a:gd name="T28" fmla="*/ 0 w 27"/>
              <a:gd name="T29" fmla="*/ 25 h 37"/>
              <a:gd name="T30" fmla="*/ 0 w 27"/>
              <a:gd name="T31" fmla="*/ 24 h 37"/>
              <a:gd name="T32" fmla="*/ 1 w 27"/>
              <a:gd name="T33" fmla="*/ 22 h 37"/>
              <a:gd name="T34" fmla="*/ 25 w 27"/>
              <a:gd name="T35" fmla="*/ 22 h 37"/>
              <a:gd name="T36" fmla="*/ 27 w 27"/>
              <a:gd name="T37" fmla="*/ 24 h 37"/>
              <a:gd name="T38" fmla="*/ 27 w 27"/>
              <a:gd name="T3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25" y="15"/>
                </a:moveTo>
                <a:cubicBezTo>
                  <a:pt x="1" y="15"/>
                  <a:pt x="1" y="15"/>
                  <a:pt x="1" y="15"/>
                </a:cubicBezTo>
                <a:cubicBezTo>
                  <a:pt x="0" y="15"/>
                  <a:pt x="0" y="14"/>
                  <a:pt x="0" y="13"/>
                </a:cubicBezTo>
                <a:cubicBezTo>
                  <a:pt x="0" y="13"/>
                  <a:pt x="0" y="12"/>
                  <a:pt x="0" y="12"/>
                </a:cubicBezTo>
                <a:cubicBezTo>
                  <a:pt x="12" y="0"/>
                  <a:pt x="12" y="0"/>
                  <a:pt x="12" y="0"/>
                </a:cubicBezTo>
                <a:cubicBezTo>
                  <a:pt x="12" y="0"/>
                  <a:pt x="13" y="0"/>
                  <a:pt x="13" y="0"/>
                </a:cubicBezTo>
                <a:cubicBezTo>
                  <a:pt x="14" y="0"/>
                  <a:pt x="14" y="0"/>
                  <a:pt x="15" y="0"/>
                </a:cubicBezTo>
                <a:cubicBezTo>
                  <a:pt x="27" y="12"/>
                  <a:pt x="27" y="12"/>
                  <a:pt x="27" y="12"/>
                </a:cubicBezTo>
                <a:cubicBezTo>
                  <a:pt x="27" y="12"/>
                  <a:pt x="27" y="13"/>
                  <a:pt x="27" y="13"/>
                </a:cubicBezTo>
                <a:cubicBezTo>
                  <a:pt x="27" y="14"/>
                  <a:pt x="26" y="15"/>
                  <a:pt x="25" y="15"/>
                </a:cubicBezTo>
                <a:close/>
                <a:moveTo>
                  <a:pt x="27" y="25"/>
                </a:moveTo>
                <a:cubicBezTo>
                  <a:pt x="15" y="37"/>
                  <a:pt x="15" y="37"/>
                  <a:pt x="15" y="37"/>
                </a:cubicBezTo>
                <a:cubicBezTo>
                  <a:pt x="14" y="37"/>
                  <a:pt x="14" y="37"/>
                  <a:pt x="13" y="37"/>
                </a:cubicBezTo>
                <a:cubicBezTo>
                  <a:pt x="13" y="37"/>
                  <a:pt x="12" y="37"/>
                  <a:pt x="12" y="37"/>
                </a:cubicBezTo>
                <a:cubicBezTo>
                  <a:pt x="0" y="25"/>
                  <a:pt x="0" y="25"/>
                  <a:pt x="0" y="25"/>
                </a:cubicBezTo>
                <a:cubicBezTo>
                  <a:pt x="0" y="24"/>
                  <a:pt x="0" y="24"/>
                  <a:pt x="0" y="24"/>
                </a:cubicBezTo>
                <a:cubicBezTo>
                  <a:pt x="0" y="23"/>
                  <a:pt x="0" y="22"/>
                  <a:pt x="1" y="22"/>
                </a:cubicBezTo>
                <a:cubicBezTo>
                  <a:pt x="25" y="22"/>
                  <a:pt x="25" y="22"/>
                  <a:pt x="25" y="22"/>
                </a:cubicBezTo>
                <a:cubicBezTo>
                  <a:pt x="26" y="22"/>
                  <a:pt x="27" y="23"/>
                  <a:pt x="27" y="24"/>
                </a:cubicBezTo>
                <a:cubicBezTo>
                  <a:pt x="27" y="24"/>
                  <a:pt x="27" y="24"/>
                  <a:pt x="27"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2" name="稻壳儿小白白(http://dwz.cn/Wu2UP)"/>
          <p:cNvSpPr>
            <a:spLocks noEditPoints="1"/>
          </p:cNvSpPr>
          <p:nvPr/>
        </p:nvSpPr>
        <p:spPr bwMode="auto">
          <a:xfrm>
            <a:off x="6833899" y="5274959"/>
            <a:ext cx="304800" cy="330200"/>
          </a:xfrm>
          <a:custGeom>
            <a:avLst/>
            <a:gdLst>
              <a:gd name="T0" fmla="*/ 10 w 44"/>
              <a:gd name="T1" fmla="*/ 48 h 48"/>
              <a:gd name="T2" fmla="*/ 9 w 44"/>
              <a:gd name="T3" fmla="*/ 48 h 48"/>
              <a:gd name="T4" fmla="*/ 0 w 44"/>
              <a:gd name="T5" fmla="*/ 38 h 48"/>
              <a:gd name="T6" fmla="*/ 6 w 44"/>
              <a:gd name="T7" fmla="*/ 38 h 48"/>
              <a:gd name="T8" fmla="*/ 7 w 44"/>
              <a:gd name="T9" fmla="*/ 0 h 48"/>
              <a:gd name="T10" fmla="*/ 13 w 44"/>
              <a:gd name="T11" fmla="*/ 1 h 48"/>
              <a:gd name="T12" fmla="*/ 18 w 44"/>
              <a:gd name="T13" fmla="*/ 38 h 48"/>
              <a:gd name="T14" fmla="*/ 18 w 44"/>
              <a:gd name="T15" fmla="*/ 39 h 48"/>
              <a:gd name="T16" fmla="*/ 36 w 44"/>
              <a:gd name="T17" fmla="*/ 21 h 48"/>
              <a:gd name="T18" fmla="*/ 38 w 44"/>
              <a:gd name="T19" fmla="*/ 18 h 48"/>
              <a:gd name="T20" fmla="*/ 30 w 44"/>
              <a:gd name="T21" fmla="*/ 14 h 48"/>
              <a:gd name="T22" fmla="*/ 31 w 44"/>
              <a:gd name="T23" fmla="*/ 18 h 48"/>
              <a:gd name="T24" fmla="*/ 23 w 44"/>
              <a:gd name="T25" fmla="*/ 21 h 48"/>
              <a:gd name="T26" fmla="*/ 25 w 44"/>
              <a:gd name="T27" fmla="*/ 18 h 48"/>
              <a:gd name="T28" fmla="*/ 35 w 44"/>
              <a:gd name="T29" fmla="*/ 0 h 48"/>
              <a:gd name="T30" fmla="*/ 44 w 44"/>
              <a:gd name="T31" fmla="*/ 18 h 48"/>
              <a:gd name="T32" fmla="*/ 41 w 44"/>
              <a:gd name="T33" fmla="*/ 48 h 48"/>
              <a:gd name="T34" fmla="*/ 25 w 44"/>
              <a:gd name="T35" fmla="*/ 46 h 48"/>
              <a:gd name="T36" fmla="*/ 36 w 44"/>
              <a:gd name="T37" fmla="*/ 31 h 48"/>
              <a:gd name="T38" fmla="*/ 36 w 44"/>
              <a:gd name="T39" fmla="*/ 30 h 48"/>
              <a:gd name="T40" fmla="*/ 35 w 44"/>
              <a:gd name="T41" fmla="*/ 31 h 48"/>
              <a:gd name="T42" fmla="*/ 29 w 44"/>
              <a:gd name="T43" fmla="*/ 34 h 48"/>
              <a:gd name="T44" fmla="*/ 26 w 44"/>
              <a:gd name="T45" fmla="*/ 27 h 48"/>
              <a:gd name="T46" fmla="*/ 41 w 44"/>
              <a:gd name="T47" fmla="*/ 30 h 48"/>
              <a:gd name="T48" fmla="*/ 30 w 44"/>
              <a:gd name="T49" fmla="*/ 45 h 48"/>
              <a:gd name="T50" fmla="*/ 30 w 44"/>
              <a:gd name="T51" fmla="*/ 45 h 48"/>
              <a:gd name="T52" fmla="*/ 31 w 44"/>
              <a:gd name="T53" fmla="*/ 45 h 48"/>
              <a:gd name="T54" fmla="*/ 38 w 44"/>
              <a:gd name="T55" fmla="*/ 42 h 48"/>
              <a:gd name="T56" fmla="*/ 41 w 44"/>
              <a:gd name="T57" fmla="*/ 48 h 48"/>
              <a:gd name="T58" fmla="*/ 34 w 44"/>
              <a:gd name="T59" fmla="*/ 5 h 48"/>
              <a:gd name="T60" fmla="*/ 33 w 44"/>
              <a:gd name="T61" fmla="*/ 3 h 48"/>
              <a:gd name="T62" fmla="*/ 33 w 44"/>
              <a:gd name="T63" fmla="*/ 4 h 48"/>
              <a:gd name="T64" fmla="*/ 31 w 44"/>
              <a:gd name="T65"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8">
                <a:moveTo>
                  <a:pt x="18" y="39"/>
                </a:moveTo>
                <a:cubicBezTo>
                  <a:pt x="10" y="48"/>
                  <a:pt x="10" y="48"/>
                  <a:pt x="10" y="48"/>
                </a:cubicBezTo>
                <a:cubicBezTo>
                  <a:pt x="10" y="48"/>
                  <a:pt x="10" y="48"/>
                  <a:pt x="9" y="48"/>
                </a:cubicBezTo>
                <a:cubicBezTo>
                  <a:pt x="9" y="48"/>
                  <a:pt x="9" y="48"/>
                  <a:pt x="9" y="48"/>
                </a:cubicBezTo>
                <a:cubicBezTo>
                  <a:pt x="0" y="39"/>
                  <a:pt x="0" y="39"/>
                  <a:pt x="0" y="39"/>
                </a:cubicBezTo>
                <a:cubicBezTo>
                  <a:pt x="0" y="39"/>
                  <a:pt x="0" y="39"/>
                  <a:pt x="0" y="38"/>
                </a:cubicBezTo>
                <a:cubicBezTo>
                  <a:pt x="0" y="38"/>
                  <a:pt x="0" y="38"/>
                  <a:pt x="1" y="38"/>
                </a:cubicBezTo>
                <a:cubicBezTo>
                  <a:pt x="6" y="38"/>
                  <a:pt x="6" y="38"/>
                  <a:pt x="6" y="38"/>
                </a:cubicBezTo>
                <a:cubicBezTo>
                  <a:pt x="6" y="1"/>
                  <a:pt x="6" y="1"/>
                  <a:pt x="6" y="1"/>
                </a:cubicBezTo>
                <a:cubicBezTo>
                  <a:pt x="6" y="0"/>
                  <a:pt x="6" y="0"/>
                  <a:pt x="7" y="0"/>
                </a:cubicBezTo>
                <a:cubicBezTo>
                  <a:pt x="12" y="0"/>
                  <a:pt x="12" y="0"/>
                  <a:pt x="12" y="0"/>
                </a:cubicBezTo>
                <a:cubicBezTo>
                  <a:pt x="12" y="0"/>
                  <a:pt x="13" y="0"/>
                  <a:pt x="13" y="1"/>
                </a:cubicBezTo>
                <a:cubicBezTo>
                  <a:pt x="13" y="38"/>
                  <a:pt x="13" y="38"/>
                  <a:pt x="13" y="38"/>
                </a:cubicBezTo>
                <a:cubicBezTo>
                  <a:pt x="18" y="38"/>
                  <a:pt x="18" y="38"/>
                  <a:pt x="18" y="38"/>
                </a:cubicBezTo>
                <a:cubicBezTo>
                  <a:pt x="18" y="38"/>
                  <a:pt x="19" y="38"/>
                  <a:pt x="19" y="39"/>
                </a:cubicBezTo>
                <a:cubicBezTo>
                  <a:pt x="19" y="39"/>
                  <a:pt x="19" y="39"/>
                  <a:pt x="18" y="39"/>
                </a:cubicBezTo>
                <a:close/>
                <a:moveTo>
                  <a:pt x="44" y="21"/>
                </a:moveTo>
                <a:cubicBezTo>
                  <a:pt x="36" y="21"/>
                  <a:pt x="36" y="21"/>
                  <a:pt x="36" y="21"/>
                </a:cubicBezTo>
                <a:cubicBezTo>
                  <a:pt x="36" y="18"/>
                  <a:pt x="36" y="18"/>
                  <a:pt x="36" y="18"/>
                </a:cubicBezTo>
                <a:cubicBezTo>
                  <a:pt x="38" y="18"/>
                  <a:pt x="38" y="18"/>
                  <a:pt x="38" y="18"/>
                </a:cubicBezTo>
                <a:cubicBezTo>
                  <a:pt x="37" y="14"/>
                  <a:pt x="37" y="14"/>
                  <a:pt x="37" y="14"/>
                </a:cubicBezTo>
                <a:cubicBezTo>
                  <a:pt x="30" y="14"/>
                  <a:pt x="30" y="14"/>
                  <a:pt x="30" y="14"/>
                </a:cubicBezTo>
                <a:cubicBezTo>
                  <a:pt x="29" y="18"/>
                  <a:pt x="29" y="18"/>
                  <a:pt x="29" y="18"/>
                </a:cubicBezTo>
                <a:cubicBezTo>
                  <a:pt x="31" y="18"/>
                  <a:pt x="31" y="18"/>
                  <a:pt x="31" y="18"/>
                </a:cubicBezTo>
                <a:cubicBezTo>
                  <a:pt x="31" y="21"/>
                  <a:pt x="31" y="21"/>
                  <a:pt x="31" y="21"/>
                </a:cubicBezTo>
                <a:cubicBezTo>
                  <a:pt x="23" y="21"/>
                  <a:pt x="23" y="21"/>
                  <a:pt x="23" y="21"/>
                </a:cubicBezTo>
                <a:cubicBezTo>
                  <a:pt x="23" y="18"/>
                  <a:pt x="23" y="18"/>
                  <a:pt x="23" y="18"/>
                </a:cubicBezTo>
                <a:cubicBezTo>
                  <a:pt x="25" y="18"/>
                  <a:pt x="25" y="18"/>
                  <a:pt x="25" y="18"/>
                </a:cubicBezTo>
                <a:cubicBezTo>
                  <a:pt x="31" y="0"/>
                  <a:pt x="31" y="0"/>
                  <a:pt x="31" y="0"/>
                </a:cubicBezTo>
                <a:cubicBezTo>
                  <a:pt x="35" y="0"/>
                  <a:pt x="35" y="0"/>
                  <a:pt x="35" y="0"/>
                </a:cubicBezTo>
                <a:cubicBezTo>
                  <a:pt x="42" y="18"/>
                  <a:pt x="42" y="18"/>
                  <a:pt x="42" y="18"/>
                </a:cubicBezTo>
                <a:cubicBezTo>
                  <a:pt x="44" y="18"/>
                  <a:pt x="44" y="18"/>
                  <a:pt x="44" y="18"/>
                </a:cubicBezTo>
                <a:lnTo>
                  <a:pt x="44" y="21"/>
                </a:lnTo>
                <a:close/>
                <a:moveTo>
                  <a:pt x="41" y="48"/>
                </a:moveTo>
                <a:cubicBezTo>
                  <a:pt x="25" y="48"/>
                  <a:pt x="25" y="48"/>
                  <a:pt x="25" y="48"/>
                </a:cubicBezTo>
                <a:cubicBezTo>
                  <a:pt x="25" y="46"/>
                  <a:pt x="25" y="46"/>
                  <a:pt x="25" y="46"/>
                </a:cubicBezTo>
                <a:cubicBezTo>
                  <a:pt x="35" y="31"/>
                  <a:pt x="35" y="31"/>
                  <a:pt x="35" y="31"/>
                </a:cubicBezTo>
                <a:cubicBezTo>
                  <a:pt x="36" y="31"/>
                  <a:pt x="36" y="31"/>
                  <a:pt x="36" y="31"/>
                </a:cubicBezTo>
                <a:cubicBezTo>
                  <a:pt x="36" y="31"/>
                  <a:pt x="36" y="31"/>
                  <a:pt x="36" y="31"/>
                </a:cubicBezTo>
                <a:cubicBezTo>
                  <a:pt x="36" y="30"/>
                  <a:pt x="36" y="30"/>
                  <a:pt x="36" y="30"/>
                </a:cubicBezTo>
                <a:cubicBezTo>
                  <a:pt x="36" y="30"/>
                  <a:pt x="36" y="30"/>
                  <a:pt x="36" y="30"/>
                </a:cubicBezTo>
                <a:cubicBezTo>
                  <a:pt x="36" y="31"/>
                  <a:pt x="35" y="31"/>
                  <a:pt x="35" y="31"/>
                </a:cubicBezTo>
                <a:cubicBezTo>
                  <a:pt x="29" y="31"/>
                  <a:pt x="29" y="31"/>
                  <a:pt x="29" y="31"/>
                </a:cubicBezTo>
                <a:cubicBezTo>
                  <a:pt x="29" y="34"/>
                  <a:pt x="29" y="34"/>
                  <a:pt x="29" y="34"/>
                </a:cubicBezTo>
                <a:cubicBezTo>
                  <a:pt x="26" y="34"/>
                  <a:pt x="26" y="34"/>
                  <a:pt x="26" y="34"/>
                </a:cubicBezTo>
                <a:cubicBezTo>
                  <a:pt x="26" y="27"/>
                  <a:pt x="26" y="27"/>
                  <a:pt x="26" y="27"/>
                </a:cubicBezTo>
                <a:cubicBezTo>
                  <a:pt x="41" y="27"/>
                  <a:pt x="41" y="27"/>
                  <a:pt x="41" y="27"/>
                </a:cubicBezTo>
                <a:cubicBezTo>
                  <a:pt x="41" y="30"/>
                  <a:pt x="41" y="30"/>
                  <a:pt x="41" y="30"/>
                </a:cubicBezTo>
                <a:cubicBezTo>
                  <a:pt x="31" y="44"/>
                  <a:pt x="31" y="44"/>
                  <a:pt x="31" y="44"/>
                </a:cubicBezTo>
                <a:cubicBezTo>
                  <a:pt x="31" y="44"/>
                  <a:pt x="31" y="45"/>
                  <a:pt x="30" y="45"/>
                </a:cubicBezTo>
                <a:cubicBezTo>
                  <a:pt x="30" y="45"/>
                  <a:pt x="30" y="45"/>
                  <a:pt x="30" y="45"/>
                </a:cubicBezTo>
                <a:cubicBezTo>
                  <a:pt x="30" y="45"/>
                  <a:pt x="30" y="45"/>
                  <a:pt x="30" y="45"/>
                </a:cubicBezTo>
                <a:cubicBezTo>
                  <a:pt x="30" y="45"/>
                  <a:pt x="30" y="45"/>
                  <a:pt x="30" y="45"/>
                </a:cubicBezTo>
                <a:cubicBezTo>
                  <a:pt x="31" y="45"/>
                  <a:pt x="31" y="45"/>
                  <a:pt x="31" y="45"/>
                </a:cubicBezTo>
                <a:cubicBezTo>
                  <a:pt x="38" y="45"/>
                  <a:pt x="38" y="45"/>
                  <a:pt x="38" y="45"/>
                </a:cubicBezTo>
                <a:cubicBezTo>
                  <a:pt x="38" y="42"/>
                  <a:pt x="38" y="42"/>
                  <a:pt x="38" y="42"/>
                </a:cubicBezTo>
                <a:cubicBezTo>
                  <a:pt x="41" y="42"/>
                  <a:pt x="41" y="42"/>
                  <a:pt x="41" y="42"/>
                </a:cubicBezTo>
                <a:lnTo>
                  <a:pt x="41" y="48"/>
                </a:lnTo>
                <a:close/>
                <a:moveTo>
                  <a:pt x="36" y="11"/>
                </a:moveTo>
                <a:cubicBezTo>
                  <a:pt x="34" y="5"/>
                  <a:pt x="34" y="5"/>
                  <a:pt x="34" y="5"/>
                </a:cubicBezTo>
                <a:cubicBezTo>
                  <a:pt x="33" y="4"/>
                  <a:pt x="33" y="4"/>
                  <a:pt x="33" y="4"/>
                </a:cubicBezTo>
                <a:cubicBezTo>
                  <a:pt x="33" y="4"/>
                  <a:pt x="33" y="4"/>
                  <a:pt x="33" y="3"/>
                </a:cubicBezTo>
                <a:cubicBezTo>
                  <a:pt x="33" y="3"/>
                  <a:pt x="33" y="3"/>
                  <a:pt x="33" y="3"/>
                </a:cubicBezTo>
                <a:cubicBezTo>
                  <a:pt x="33" y="4"/>
                  <a:pt x="33" y="4"/>
                  <a:pt x="33" y="4"/>
                </a:cubicBezTo>
                <a:cubicBezTo>
                  <a:pt x="33" y="4"/>
                  <a:pt x="33" y="5"/>
                  <a:pt x="33" y="5"/>
                </a:cubicBezTo>
                <a:cubicBezTo>
                  <a:pt x="31" y="11"/>
                  <a:pt x="31" y="11"/>
                  <a:pt x="31" y="11"/>
                </a:cubicBezTo>
                <a:lnTo>
                  <a:pt x="36" y="1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3" name="稻壳儿小白白(http://dwz.cn/Wu2UP)"/>
          <p:cNvSpPr>
            <a:spLocks noEditPoints="1"/>
          </p:cNvSpPr>
          <p:nvPr/>
        </p:nvSpPr>
        <p:spPr bwMode="auto">
          <a:xfrm>
            <a:off x="6833899" y="5786134"/>
            <a:ext cx="304800" cy="333375"/>
          </a:xfrm>
          <a:custGeom>
            <a:avLst/>
            <a:gdLst>
              <a:gd name="T0" fmla="*/ 10 w 44"/>
              <a:gd name="T1" fmla="*/ 47 h 48"/>
              <a:gd name="T2" fmla="*/ 9 w 44"/>
              <a:gd name="T3" fmla="*/ 47 h 48"/>
              <a:gd name="T4" fmla="*/ 0 w 44"/>
              <a:gd name="T5" fmla="*/ 38 h 48"/>
              <a:gd name="T6" fmla="*/ 6 w 44"/>
              <a:gd name="T7" fmla="*/ 37 h 48"/>
              <a:gd name="T8" fmla="*/ 7 w 44"/>
              <a:gd name="T9" fmla="*/ 0 h 48"/>
              <a:gd name="T10" fmla="*/ 13 w 44"/>
              <a:gd name="T11" fmla="*/ 1 h 48"/>
              <a:gd name="T12" fmla="*/ 18 w 44"/>
              <a:gd name="T13" fmla="*/ 37 h 48"/>
              <a:gd name="T14" fmla="*/ 18 w 44"/>
              <a:gd name="T15" fmla="*/ 39 h 48"/>
              <a:gd name="T16" fmla="*/ 36 w 44"/>
              <a:gd name="T17" fmla="*/ 48 h 48"/>
              <a:gd name="T18" fmla="*/ 38 w 44"/>
              <a:gd name="T19" fmla="*/ 45 h 48"/>
              <a:gd name="T20" fmla="*/ 30 w 44"/>
              <a:gd name="T21" fmla="*/ 41 h 48"/>
              <a:gd name="T22" fmla="*/ 31 w 44"/>
              <a:gd name="T23" fmla="*/ 45 h 48"/>
              <a:gd name="T24" fmla="*/ 23 w 44"/>
              <a:gd name="T25" fmla="*/ 48 h 48"/>
              <a:gd name="T26" fmla="*/ 25 w 44"/>
              <a:gd name="T27" fmla="*/ 45 h 48"/>
              <a:gd name="T28" fmla="*/ 35 w 44"/>
              <a:gd name="T29" fmla="*/ 27 h 48"/>
              <a:gd name="T30" fmla="*/ 44 w 44"/>
              <a:gd name="T31" fmla="*/ 45 h 48"/>
              <a:gd name="T32" fmla="*/ 41 w 44"/>
              <a:gd name="T33" fmla="*/ 20 h 48"/>
              <a:gd name="T34" fmla="*/ 25 w 44"/>
              <a:gd name="T35" fmla="*/ 18 h 48"/>
              <a:gd name="T36" fmla="*/ 36 w 44"/>
              <a:gd name="T37" fmla="*/ 3 h 48"/>
              <a:gd name="T38" fmla="*/ 36 w 44"/>
              <a:gd name="T39" fmla="*/ 3 h 48"/>
              <a:gd name="T40" fmla="*/ 35 w 44"/>
              <a:gd name="T41" fmla="*/ 3 h 48"/>
              <a:gd name="T42" fmla="*/ 29 w 44"/>
              <a:gd name="T43" fmla="*/ 6 h 48"/>
              <a:gd name="T44" fmla="*/ 26 w 44"/>
              <a:gd name="T45" fmla="*/ 0 h 48"/>
              <a:gd name="T46" fmla="*/ 41 w 44"/>
              <a:gd name="T47" fmla="*/ 2 h 48"/>
              <a:gd name="T48" fmla="*/ 30 w 44"/>
              <a:gd name="T49" fmla="*/ 17 h 48"/>
              <a:gd name="T50" fmla="*/ 30 w 44"/>
              <a:gd name="T51" fmla="*/ 17 h 48"/>
              <a:gd name="T52" fmla="*/ 31 w 44"/>
              <a:gd name="T53" fmla="*/ 17 h 48"/>
              <a:gd name="T54" fmla="*/ 38 w 44"/>
              <a:gd name="T55" fmla="*/ 14 h 48"/>
              <a:gd name="T56" fmla="*/ 41 w 44"/>
              <a:gd name="T57" fmla="*/ 20 h 48"/>
              <a:gd name="T58" fmla="*/ 34 w 44"/>
              <a:gd name="T59" fmla="*/ 32 h 48"/>
              <a:gd name="T60" fmla="*/ 33 w 44"/>
              <a:gd name="T61" fmla="*/ 30 h 48"/>
              <a:gd name="T62" fmla="*/ 33 w 44"/>
              <a:gd name="T63" fmla="*/ 31 h 48"/>
              <a:gd name="T64" fmla="*/ 31 w 44"/>
              <a:gd name="T6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8">
                <a:moveTo>
                  <a:pt x="18" y="39"/>
                </a:moveTo>
                <a:cubicBezTo>
                  <a:pt x="10" y="47"/>
                  <a:pt x="10" y="47"/>
                  <a:pt x="10" y="47"/>
                </a:cubicBezTo>
                <a:cubicBezTo>
                  <a:pt x="10" y="48"/>
                  <a:pt x="10" y="48"/>
                  <a:pt x="9" y="48"/>
                </a:cubicBezTo>
                <a:cubicBezTo>
                  <a:pt x="9" y="48"/>
                  <a:pt x="9" y="48"/>
                  <a:pt x="9" y="47"/>
                </a:cubicBezTo>
                <a:cubicBezTo>
                  <a:pt x="0" y="39"/>
                  <a:pt x="0" y="39"/>
                  <a:pt x="0" y="39"/>
                </a:cubicBezTo>
                <a:cubicBezTo>
                  <a:pt x="0" y="39"/>
                  <a:pt x="0" y="38"/>
                  <a:pt x="0" y="38"/>
                </a:cubicBezTo>
                <a:cubicBezTo>
                  <a:pt x="0" y="38"/>
                  <a:pt x="0" y="37"/>
                  <a:pt x="1" y="37"/>
                </a:cubicBezTo>
                <a:cubicBezTo>
                  <a:pt x="6" y="37"/>
                  <a:pt x="6" y="37"/>
                  <a:pt x="6" y="37"/>
                </a:cubicBezTo>
                <a:cubicBezTo>
                  <a:pt x="6" y="1"/>
                  <a:pt x="6" y="1"/>
                  <a:pt x="6" y="1"/>
                </a:cubicBezTo>
                <a:cubicBezTo>
                  <a:pt x="6" y="0"/>
                  <a:pt x="6" y="0"/>
                  <a:pt x="7" y="0"/>
                </a:cubicBezTo>
                <a:cubicBezTo>
                  <a:pt x="12" y="0"/>
                  <a:pt x="12" y="0"/>
                  <a:pt x="12" y="0"/>
                </a:cubicBezTo>
                <a:cubicBezTo>
                  <a:pt x="12" y="0"/>
                  <a:pt x="13" y="0"/>
                  <a:pt x="13" y="1"/>
                </a:cubicBezTo>
                <a:cubicBezTo>
                  <a:pt x="13" y="37"/>
                  <a:pt x="13" y="37"/>
                  <a:pt x="13" y="37"/>
                </a:cubicBezTo>
                <a:cubicBezTo>
                  <a:pt x="18" y="37"/>
                  <a:pt x="18" y="37"/>
                  <a:pt x="18" y="37"/>
                </a:cubicBezTo>
                <a:cubicBezTo>
                  <a:pt x="18" y="37"/>
                  <a:pt x="19" y="38"/>
                  <a:pt x="19" y="38"/>
                </a:cubicBezTo>
                <a:cubicBezTo>
                  <a:pt x="19" y="38"/>
                  <a:pt x="19" y="39"/>
                  <a:pt x="18" y="39"/>
                </a:cubicBezTo>
                <a:close/>
                <a:moveTo>
                  <a:pt x="44" y="48"/>
                </a:moveTo>
                <a:cubicBezTo>
                  <a:pt x="36" y="48"/>
                  <a:pt x="36" y="48"/>
                  <a:pt x="36" y="48"/>
                </a:cubicBezTo>
                <a:cubicBezTo>
                  <a:pt x="36" y="45"/>
                  <a:pt x="36" y="45"/>
                  <a:pt x="36" y="45"/>
                </a:cubicBezTo>
                <a:cubicBezTo>
                  <a:pt x="38" y="45"/>
                  <a:pt x="38" y="45"/>
                  <a:pt x="38" y="45"/>
                </a:cubicBezTo>
                <a:cubicBezTo>
                  <a:pt x="37" y="41"/>
                  <a:pt x="37" y="41"/>
                  <a:pt x="37" y="41"/>
                </a:cubicBezTo>
                <a:cubicBezTo>
                  <a:pt x="30" y="41"/>
                  <a:pt x="30" y="41"/>
                  <a:pt x="30" y="41"/>
                </a:cubicBezTo>
                <a:cubicBezTo>
                  <a:pt x="29" y="45"/>
                  <a:pt x="29" y="45"/>
                  <a:pt x="29" y="45"/>
                </a:cubicBezTo>
                <a:cubicBezTo>
                  <a:pt x="31" y="45"/>
                  <a:pt x="31" y="45"/>
                  <a:pt x="31" y="45"/>
                </a:cubicBezTo>
                <a:cubicBezTo>
                  <a:pt x="31" y="48"/>
                  <a:pt x="31" y="48"/>
                  <a:pt x="31" y="48"/>
                </a:cubicBezTo>
                <a:cubicBezTo>
                  <a:pt x="23" y="48"/>
                  <a:pt x="23" y="48"/>
                  <a:pt x="23" y="48"/>
                </a:cubicBezTo>
                <a:cubicBezTo>
                  <a:pt x="23" y="45"/>
                  <a:pt x="23" y="45"/>
                  <a:pt x="23" y="45"/>
                </a:cubicBezTo>
                <a:cubicBezTo>
                  <a:pt x="25" y="45"/>
                  <a:pt x="25" y="45"/>
                  <a:pt x="25" y="45"/>
                </a:cubicBezTo>
                <a:cubicBezTo>
                  <a:pt x="31" y="27"/>
                  <a:pt x="31" y="27"/>
                  <a:pt x="31" y="27"/>
                </a:cubicBezTo>
                <a:cubicBezTo>
                  <a:pt x="35" y="27"/>
                  <a:pt x="35" y="27"/>
                  <a:pt x="35" y="27"/>
                </a:cubicBezTo>
                <a:cubicBezTo>
                  <a:pt x="42" y="45"/>
                  <a:pt x="42" y="45"/>
                  <a:pt x="42" y="45"/>
                </a:cubicBezTo>
                <a:cubicBezTo>
                  <a:pt x="44" y="45"/>
                  <a:pt x="44" y="45"/>
                  <a:pt x="44" y="45"/>
                </a:cubicBezTo>
                <a:lnTo>
                  <a:pt x="44" y="48"/>
                </a:lnTo>
                <a:close/>
                <a:moveTo>
                  <a:pt x="41" y="20"/>
                </a:moveTo>
                <a:cubicBezTo>
                  <a:pt x="25" y="20"/>
                  <a:pt x="25" y="20"/>
                  <a:pt x="25" y="20"/>
                </a:cubicBezTo>
                <a:cubicBezTo>
                  <a:pt x="25" y="18"/>
                  <a:pt x="25" y="18"/>
                  <a:pt x="25" y="18"/>
                </a:cubicBezTo>
                <a:cubicBezTo>
                  <a:pt x="35" y="4"/>
                  <a:pt x="35" y="4"/>
                  <a:pt x="35" y="4"/>
                </a:cubicBezTo>
                <a:cubicBezTo>
                  <a:pt x="36" y="3"/>
                  <a:pt x="36" y="3"/>
                  <a:pt x="36" y="3"/>
                </a:cubicBezTo>
                <a:cubicBezTo>
                  <a:pt x="36" y="3"/>
                  <a:pt x="36" y="3"/>
                  <a:pt x="36" y="3"/>
                </a:cubicBezTo>
                <a:cubicBezTo>
                  <a:pt x="36" y="3"/>
                  <a:pt x="36" y="3"/>
                  <a:pt x="36" y="3"/>
                </a:cubicBezTo>
                <a:cubicBezTo>
                  <a:pt x="36" y="3"/>
                  <a:pt x="36" y="3"/>
                  <a:pt x="36" y="3"/>
                </a:cubicBezTo>
                <a:cubicBezTo>
                  <a:pt x="36" y="3"/>
                  <a:pt x="35" y="3"/>
                  <a:pt x="35" y="3"/>
                </a:cubicBezTo>
                <a:cubicBezTo>
                  <a:pt x="29" y="3"/>
                  <a:pt x="29" y="3"/>
                  <a:pt x="29" y="3"/>
                </a:cubicBezTo>
                <a:cubicBezTo>
                  <a:pt x="29" y="6"/>
                  <a:pt x="29" y="6"/>
                  <a:pt x="29" y="6"/>
                </a:cubicBezTo>
                <a:cubicBezTo>
                  <a:pt x="26" y="6"/>
                  <a:pt x="26" y="6"/>
                  <a:pt x="26" y="6"/>
                </a:cubicBezTo>
                <a:cubicBezTo>
                  <a:pt x="26" y="0"/>
                  <a:pt x="26" y="0"/>
                  <a:pt x="26" y="0"/>
                </a:cubicBezTo>
                <a:cubicBezTo>
                  <a:pt x="41" y="0"/>
                  <a:pt x="41" y="0"/>
                  <a:pt x="41" y="0"/>
                </a:cubicBezTo>
                <a:cubicBezTo>
                  <a:pt x="41" y="2"/>
                  <a:pt x="41" y="2"/>
                  <a:pt x="41" y="2"/>
                </a:cubicBezTo>
                <a:cubicBezTo>
                  <a:pt x="31" y="16"/>
                  <a:pt x="31" y="16"/>
                  <a:pt x="31" y="16"/>
                </a:cubicBezTo>
                <a:cubicBezTo>
                  <a:pt x="31" y="16"/>
                  <a:pt x="31" y="17"/>
                  <a:pt x="30" y="17"/>
                </a:cubicBezTo>
                <a:cubicBezTo>
                  <a:pt x="30" y="17"/>
                  <a:pt x="30" y="17"/>
                  <a:pt x="30" y="17"/>
                </a:cubicBezTo>
                <a:cubicBezTo>
                  <a:pt x="30" y="17"/>
                  <a:pt x="30" y="17"/>
                  <a:pt x="30" y="17"/>
                </a:cubicBezTo>
                <a:cubicBezTo>
                  <a:pt x="30" y="17"/>
                  <a:pt x="30" y="17"/>
                  <a:pt x="30" y="17"/>
                </a:cubicBezTo>
                <a:cubicBezTo>
                  <a:pt x="31" y="17"/>
                  <a:pt x="31" y="17"/>
                  <a:pt x="31" y="17"/>
                </a:cubicBezTo>
                <a:cubicBezTo>
                  <a:pt x="38" y="17"/>
                  <a:pt x="38" y="17"/>
                  <a:pt x="38" y="17"/>
                </a:cubicBezTo>
                <a:cubicBezTo>
                  <a:pt x="38" y="14"/>
                  <a:pt x="38" y="14"/>
                  <a:pt x="38" y="14"/>
                </a:cubicBezTo>
                <a:cubicBezTo>
                  <a:pt x="41" y="14"/>
                  <a:pt x="41" y="14"/>
                  <a:pt x="41" y="14"/>
                </a:cubicBezTo>
                <a:lnTo>
                  <a:pt x="41" y="20"/>
                </a:lnTo>
                <a:close/>
                <a:moveTo>
                  <a:pt x="36" y="38"/>
                </a:moveTo>
                <a:cubicBezTo>
                  <a:pt x="34" y="32"/>
                  <a:pt x="34" y="32"/>
                  <a:pt x="34" y="32"/>
                </a:cubicBezTo>
                <a:cubicBezTo>
                  <a:pt x="33" y="31"/>
                  <a:pt x="33" y="31"/>
                  <a:pt x="33" y="31"/>
                </a:cubicBezTo>
                <a:cubicBezTo>
                  <a:pt x="33" y="31"/>
                  <a:pt x="33" y="31"/>
                  <a:pt x="33" y="30"/>
                </a:cubicBezTo>
                <a:cubicBezTo>
                  <a:pt x="33" y="30"/>
                  <a:pt x="33" y="30"/>
                  <a:pt x="33" y="30"/>
                </a:cubicBezTo>
                <a:cubicBezTo>
                  <a:pt x="33" y="31"/>
                  <a:pt x="33" y="31"/>
                  <a:pt x="33" y="31"/>
                </a:cubicBezTo>
                <a:cubicBezTo>
                  <a:pt x="33" y="31"/>
                  <a:pt x="33" y="32"/>
                  <a:pt x="33" y="32"/>
                </a:cubicBezTo>
                <a:cubicBezTo>
                  <a:pt x="31" y="38"/>
                  <a:pt x="31" y="38"/>
                  <a:pt x="31" y="38"/>
                </a:cubicBezTo>
                <a:lnTo>
                  <a:pt x="36"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5" name="稻壳儿小白白(http://dwz.cn/Wu2UP)"/>
          <p:cNvSpPr>
            <a:spLocks noEditPoints="1"/>
          </p:cNvSpPr>
          <p:nvPr/>
        </p:nvSpPr>
        <p:spPr bwMode="auto">
          <a:xfrm>
            <a:off x="7695912" y="1726896"/>
            <a:ext cx="284162" cy="288925"/>
          </a:xfrm>
          <a:custGeom>
            <a:avLst/>
            <a:gdLst>
              <a:gd name="T0" fmla="*/ 4 w 41"/>
              <a:gd name="T1" fmla="*/ 26 h 42"/>
              <a:gd name="T2" fmla="*/ 0 w 41"/>
              <a:gd name="T3" fmla="*/ 22 h 42"/>
              <a:gd name="T4" fmla="*/ 4 w 41"/>
              <a:gd name="T5" fmla="*/ 18 h 42"/>
              <a:gd name="T6" fmla="*/ 8 w 41"/>
              <a:gd name="T7" fmla="*/ 22 h 42"/>
              <a:gd name="T8" fmla="*/ 4 w 41"/>
              <a:gd name="T9" fmla="*/ 26 h 42"/>
              <a:gd name="T10" fmla="*/ 9 w 41"/>
              <a:gd name="T11" fmla="*/ 15 h 42"/>
              <a:gd name="T12" fmla="*/ 5 w 41"/>
              <a:gd name="T13" fmla="*/ 10 h 42"/>
              <a:gd name="T14" fmla="*/ 9 w 41"/>
              <a:gd name="T15" fmla="*/ 5 h 42"/>
              <a:gd name="T16" fmla="*/ 14 w 41"/>
              <a:gd name="T17" fmla="*/ 10 h 42"/>
              <a:gd name="T18" fmla="*/ 9 w 41"/>
              <a:gd name="T19" fmla="*/ 15 h 42"/>
              <a:gd name="T20" fmla="*/ 9 w 41"/>
              <a:gd name="T21" fmla="*/ 38 h 42"/>
              <a:gd name="T22" fmla="*/ 5 w 41"/>
              <a:gd name="T23" fmla="*/ 34 h 42"/>
              <a:gd name="T24" fmla="*/ 9 w 41"/>
              <a:gd name="T25" fmla="*/ 30 h 42"/>
              <a:gd name="T26" fmla="*/ 13 w 41"/>
              <a:gd name="T27" fmla="*/ 34 h 42"/>
              <a:gd name="T28" fmla="*/ 9 w 41"/>
              <a:gd name="T29" fmla="*/ 38 h 42"/>
              <a:gd name="T30" fmla="*/ 21 w 41"/>
              <a:gd name="T31" fmla="*/ 10 h 42"/>
              <a:gd name="T32" fmla="*/ 16 w 41"/>
              <a:gd name="T33" fmla="*/ 5 h 42"/>
              <a:gd name="T34" fmla="*/ 21 w 41"/>
              <a:gd name="T35" fmla="*/ 0 h 42"/>
              <a:gd name="T36" fmla="*/ 26 w 41"/>
              <a:gd name="T37" fmla="*/ 5 h 42"/>
              <a:gd name="T38" fmla="*/ 21 w 41"/>
              <a:gd name="T39" fmla="*/ 10 h 42"/>
              <a:gd name="T40" fmla="*/ 21 w 41"/>
              <a:gd name="T41" fmla="*/ 42 h 42"/>
              <a:gd name="T42" fmla="*/ 18 w 41"/>
              <a:gd name="T43" fmla="*/ 39 h 42"/>
              <a:gd name="T44" fmla="*/ 21 w 41"/>
              <a:gd name="T45" fmla="*/ 36 h 42"/>
              <a:gd name="T46" fmla="*/ 25 w 41"/>
              <a:gd name="T47" fmla="*/ 39 h 42"/>
              <a:gd name="T48" fmla="*/ 21 w 41"/>
              <a:gd name="T49" fmla="*/ 42 h 42"/>
              <a:gd name="T50" fmla="*/ 33 w 41"/>
              <a:gd name="T51" fmla="*/ 37 h 42"/>
              <a:gd name="T52" fmla="*/ 30 w 41"/>
              <a:gd name="T53" fmla="*/ 34 h 42"/>
              <a:gd name="T54" fmla="*/ 33 w 41"/>
              <a:gd name="T55" fmla="*/ 31 h 42"/>
              <a:gd name="T56" fmla="*/ 36 w 41"/>
              <a:gd name="T57" fmla="*/ 34 h 42"/>
              <a:gd name="T58" fmla="*/ 33 w 41"/>
              <a:gd name="T59" fmla="*/ 37 h 42"/>
              <a:gd name="T60" fmla="*/ 33 w 41"/>
              <a:gd name="T61" fmla="*/ 12 h 42"/>
              <a:gd name="T62" fmla="*/ 31 w 41"/>
              <a:gd name="T63" fmla="*/ 10 h 42"/>
              <a:gd name="T64" fmla="*/ 33 w 41"/>
              <a:gd name="T65" fmla="*/ 8 h 42"/>
              <a:gd name="T66" fmla="*/ 35 w 41"/>
              <a:gd name="T67" fmla="*/ 10 h 42"/>
              <a:gd name="T68" fmla="*/ 33 w 41"/>
              <a:gd name="T69" fmla="*/ 12 h 42"/>
              <a:gd name="T70" fmla="*/ 38 w 41"/>
              <a:gd name="T71" fmla="*/ 24 h 42"/>
              <a:gd name="T72" fmla="*/ 36 w 41"/>
              <a:gd name="T73" fmla="*/ 22 h 42"/>
              <a:gd name="T74" fmla="*/ 38 w 41"/>
              <a:gd name="T75" fmla="*/ 19 h 42"/>
              <a:gd name="T76" fmla="*/ 41 w 41"/>
              <a:gd name="T77" fmla="*/ 22 h 42"/>
              <a:gd name="T78" fmla="*/ 38 w 41"/>
              <a:gd name="T7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2">
                <a:moveTo>
                  <a:pt x="4" y="26"/>
                </a:moveTo>
                <a:cubicBezTo>
                  <a:pt x="2" y="26"/>
                  <a:pt x="0" y="24"/>
                  <a:pt x="0" y="22"/>
                </a:cubicBezTo>
                <a:cubicBezTo>
                  <a:pt x="0" y="19"/>
                  <a:pt x="2" y="18"/>
                  <a:pt x="4" y="18"/>
                </a:cubicBezTo>
                <a:cubicBezTo>
                  <a:pt x="7" y="18"/>
                  <a:pt x="8" y="19"/>
                  <a:pt x="8" y="22"/>
                </a:cubicBezTo>
                <a:cubicBezTo>
                  <a:pt x="8" y="24"/>
                  <a:pt x="7" y="26"/>
                  <a:pt x="4" y="26"/>
                </a:cubicBezTo>
                <a:close/>
                <a:moveTo>
                  <a:pt x="9" y="15"/>
                </a:moveTo>
                <a:cubicBezTo>
                  <a:pt x="7" y="15"/>
                  <a:pt x="5" y="12"/>
                  <a:pt x="5" y="10"/>
                </a:cubicBezTo>
                <a:cubicBezTo>
                  <a:pt x="5" y="7"/>
                  <a:pt x="7" y="5"/>
                  <a:pt x="9" y="5"/>
                </a:cubicBezTo>
                <a:cubicBezTo>
                  <a:pt x="12" y="5"/>
                  <a:pt x="14" y="7"/>
                  <a:pt x="14" y="10"/>
                </a:cubicBezTo>
                <a:cubicBezTo>
                  <a:pt x="14" y="12"/>
                  <a:pt x="12" y="15"/>
                  <a:pt x="9" y="15"/>
                </a:cubicBezTo>
                <a:close/>
                <a:moveTo>
                  <a:pt x="9" y="38"/>
                </a:moveTo>
                <a:cubicBezTo>
                  <a:pt x="7" y="38"/>
                  <a:pt x="5" y="36"/>
                  <a:pt x="5" y="34"/>
                </a:cubicBezTo>
                <a:cubicBezTo>
                  <a:pt x="5" y="32"/>
                  <a:pt x="7" y="30"/>
                  <a:pt x="9" y="30"/>
                </a:cubicBezTo>
                <a:cubicBezTo>
                  <a:pt x="11" y="30"/>
                  <a:pt x="13" y="32"/>
                  <a:pt x="13" y="34"/>
                </a:cubicBezTo>
                <a:cubicBezTo>
                  <a:pt x="13" y="36"/>
                  <a:pt x="11" y="38"/>
                  <a:pt x="9" y="38"/>
                </a:cubicBezTo>
                <a:close/>
                <a:moveTo>
                  <a:pt x="21" y="10"/>
                </a:moveTo>
                <a:cubicBezTo>
                  <a:pt x="18" y="10"/>
                  <a:pt x="16" y="8"/>
                  <a:pt x="16" y="5"/>
                </a:cubicBezTo>
                <a:cubicBezTo>
                  <a:pt x="16" y="2"/>
                  <a:pt x="18" y="0"/>
                  <a:pt x="21" y="0"/>
                </a:cubicBezTo>
                <a:cubicBezTo>
                  <a:pt x="24" y="0"/>
                  <a:pt x="26" y="2"/>
                  <a:pt x="26" y="5"/>
                </a:cubicBezTo>
                <a:cubicBezTo>
                  <a:pt x="26" y="8"/>
                  <a:pt x="24" y="10"/>
                  <a:pt x="21" y="10"/>
                </a:cubicBezTo>
                <a:close/>
                <a:moveTo>
                  <a:pt x="21" y="42"/>
                </a:moveTo>
                <a:cubicBezTo>
                  <a:pt x="19" y="42"/>
                  <a:pt x="18" y="41"/>
                  <a:pt x="18" y="39"/>
                </a:cubicBezTo>
                <a:cubicBezTo>
                  <a:pt x="18" y="37"/>
                  <a:pt x="19" y="36"/>
                  <a:pt x="21" y="36"/>
                </a:cubicBezTo>
                <a:cubicBezTo>
                  <a:pt x="23" y="36"/>
                  <a:pt x="25" y="37"/>
                  <a:pt x="25" y="39"/>
                </a:cubicBezTo>
                <a:cubicBezTo>
                  <a:pt x="25" y="41"/>
                  <a:pt x="23" y="42"/>
                  <a:pt x="21" y="42"/>
                </a:cubicBezTo>
                <a:close/>
                <a:moveTo>
                  <a:pt x="33" y="37"/>
                </a:moveTo>
                <a:cubicBezTo>
                  <a:pt x="32" y="37"/>
                  <a:pt x="30" y="36"/>
                  <a:pt x="30" y="34"/>
                </a:cubicBezTo>
                <a:cubicBezTo>
                  <a:pt x="30" y="32"/>
                  <a:pt x="32" y="31"/>
                  <a:pt x="33" y="31"/>
                </a:cubicBezTo>
                <a:cubicBezTo>
                  <a:pt x="35" y="31"/>
                  <a:pt x="36" y="32"/>
                  <a:pt x="36" y="34"/>
                </a:cubicBezTo>
                <a:cubicBezTo>
                  <a:pt x="36" y="36"/>
                  <a:pt x="35" y="37"/>
                  <a:pt x="33" y="37"/>
                </a:cubicBezTo>
                <a:close/>
                <a:moveTo>
                  <a:pt x="33" y="12"/>
                </a:moveTo>
                <a:cubicBezTo>
                  <a:pt x="32" y="12"/>
                  <a:pt x="31" y="11"/>
                  <a:pt x="31" y="10"/>
                </a:cubicBezTo>
                <a:cubicBezTo>
                  <a:pt x="31" y="9"/>
                  <a:pt x="32" y="8"/>
                  <a:pt x="33" y="8"/>
                </a:cubicBezTo>
                <a:cubicBezTo>
                  <a:pt x="34" y="8"/>
                  <a:pt x="35" y="9"/>
                  <a:pt x="35" y="10"/>
                </a:cubicBezTo>
                <a:cubicBezTo>
                  <a:pt x="35" y="11"/>
                  <a:pt x="34" y="12"/>
                  <a:pt x="33" y="12"/>
                </a:cubicBezTo>
                <a:close/>
                <a:moveTo>
                  <a:pt x="38" y="24"/>
                </a:moveTo>
                <a:cubicBezTo>
                  <a:pt x="37" y="24"/>
                  <a:pt x="36" y="23"/>
                  <a:pt x="36" y="22"/>
                </a:cubicBezTo>
                <a:cubicBezTo>
                  <a:pt x="36" y="20"/>
                  <a:pt x="37" y="19"/>
                  <a:pt x="38" y="19"/>
                </a:cubicBezTo>
                <a:cubicBezTo>
                  <a:pt x="40" y="19"/>
                  <a:pt x="41" y="20"/>
                  <a:pt x="41" y="22"/>
                </a:cubicBezTo>
                <a:cubicBezTo>
                  <a:pt x="41" y="23"/>
                  <a:pt x="40" y="24"/>
                  <a:pt x="38"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6" name="稻壳儿小白白(http://dwz.cn/Wu2UP)"/>
          <p:cNvSpPr/>
          <p:nvPr/>
        </p:nvSpPr>
        <p:spPr bwMode="auto">
          <a:xfrm>
            <a:off x="7781637" y="2217434"/>
            <a:ext cx="117475" cy="333375"/>
          </a:xfrm>
          <a:custGeom>
            <a:avLst/>
            <a:gdLst>
              <a:gd name="T0" fmla="*/ 12 w 17"/>
              <a:gd name="T1" fmla="*/ 25 h 48"/>
              <a:gd name="T2" fmla="*/ 13 w 17"/>
              <a:gd name="T3" fmla="*/ 47 h 48"/>
              <a:gd name="T4" fmla="*/ 11 w 17"/>
              <a:gd name="T5" fmla="*/ 48 h 48"/>
              <a:gd name="T6" fmla="*/ 6 w 17"/>
              <a:gd name="T7" fmla="*/ 48 h 48"/>
              <a:gd name="T8" fmla="*/ 5 w 17"/>
              <a:gd name="T9" fmla="*/ 47 h 48"/>
              <a:gd name="T10" fmla="*/ 6 w 17"/>
              <a:gd name="T11" fmla="*/ 25 h 48"/>
              <a:gd name="T12" fmla="*/ 0 w 17"/>
              <a:gd name="T13" fmla="*/ 15 h 48"/>
              <a:gd name="T14" fmla="*/ 9 w 17"/>
              <a:gd name="T15" fmla="*/ 0 h 48"/>
              <a:gd name="T16" fmla="*/ 17 w 17"/>
              <a:gd name="T17" fmla="*/ 15 h 48"/>
              <a:gd name="T18" fmla="*/ 12 w 17"/>
              <a:gd name="T1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8">
                <a:moveTo>
                  <a:pt x="12" y="25"/>
                </a:moveTo>
                <a:cubicBezTo>
                  <a:pt x="13" y="47"/>
                  <a:pt x="13" y="47"/>
                  <a:pt x="13" y="47"/>
                </a:cubicBezTo>
                <a:cubicBezTo>
                  <a:pt x="13" y="48"/>
                  <a:pt x="12" y="48"/>
                  <a:pt x="11" y="48"/>
                </a:cubicBezTo>
                <a:cubicBezTo>
                  <a:pt x="6" y="48"/>
                  <a:pt x="6" y="48"/>
                  <a:pt x="6" y="48"/>
                </a:cubicBezTo>
                <a:cubicBezTo>
                  <a:pt x="5" y="48"/>
                  <a:pt x="5" y="48"/>
                  <a:pt x="5" y="47"/>
                </a:cubicBezTo>
                <a:cubicBezTo>
                  <a:pt x="6" y="25"/>
                  <a:pt x="6" y="25"/>
                  <a:pt x="6" y="25"/>
                </a:cubicBezTo>
                <a:cubicBezTo>
                  <a:pt x="3" y="23"/>
                  <a:pt x="0" y="20"/>
                  <a:pt x="0" y="15"/>
                </a:cubicBezTo>
                <a:cubicBezTo>
                  <a:pt x="0" y="8"/>
                  <a:pt x="4" y="0"/>
                  <a:pt x="9" y="0"/>
                </a:cubicBezTo>
                <a:cubicBezTo>
                  <a:pt x="14" y="0"/>
                  <a:pt x="17" y="8"/>
                  <a:pt x="17" y="15"/>
                </a:cubicBezTo>
                <a:cubicBezTo>
                  <a:pt x="17" y="20"/>
                  <a:pt x="15" y="23"/>
                  <a:pt x="12"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7" name="稻壳儿小白白(http://dwz.cn/Wu2UP)"/>
          <p:cNvSpPr>
            <a:spLocks noEditPoints="1"/>
          </p:cNvSpPr>
          <p:nvPr/>
        </p:nvSpPr>
        <p:spPr bwMode="auto">
          <a:xfrm>
            <a:off x="7695912" y="2750834"/>
            <a:ext cx="284162" cy="290512"/>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5 w 41"/>
              <a:gd name="T11" fmla="*/ 15 h 42"/>
              <a:gd name="T12" fmla="*/ 18 w 41"/>
              <a:gd name="T13" fmla="*/ 11 h 42"/>
              <a:gd name="T14" fmla="*/ 8 w 41"/>
              <a:gd name="T15" fmla="*/ 12 h 42"/>
              <a:gd name="T16" fmla="*/ 7 w 41"/>
              <a:gd name="T17" fmla="*/ 14 h 42"/>
              <a:gd name="T18" fmla="*/ 9 w 41"/>
              <a:gd name="T19" fmla="*/ 16 h 42"/>
              <a:gd name="T20" fmla="*/ 10 w 41"/>
              <a:gd name="T21" fmla="*/ 16 h 42"/>
              <a:gd name="T22" fmla="*/ 18 w 41"/>
              <a:gd name="T23" fmla="*/ 15 h 42"/>
              <a:gd name="T24" fmla="*/ 33 w 41"/>
              <a:gd name="T25" fmla="*/ 19 h 42"/>
              <a:gd name="T26" fmla="*/ 34 w 41"/>
              <a:gd name="T27" fmla="*/ 19 h 42"/>
              <a:gd name="T28" fmla="*/ 36 w 41"/>
              <a:gd name="T29" fmla="*/ 17 h 42"/>
              <a:gd name="T30" fmla="*/ 35 w 41"/>
              <a:gd name="T31" fmla="*/ 15 h 42"/>
              <a:gd name="T32" fmla="*/ 32 w 41"/>
              <a:gd name="T33" fmla="*/ 22 h 42"/>
              <a:gd name="T34" fmla="*/ 17 w 41"/>
              <a:gd name="T35" fmla="*/ 18 h 42"/>
              <a:gd name="T36" fmla="*/ 9 w 41"/>
              <a:gd name="T37" fmla="*/ 19 h 42"/>
              <a:gd name="T38" fmla="*/ 8 w 41"/>
              <a:gd name="T39" fmla="*/ 21 h 42"/>
              <a:gd name="T40" fmla="*/ 10 w 41"/>
              <a:gd name="T41" fmla="*/ 23 h 42"/>
              <a:gd name="T42" fmla="*/ 11 w 41"/>
              <a:gd name="T43" fmla="*/ 23 h 42"/>
              <a:gd name="T44" fmla="*/ 17 w 41"/>
              <a:gd name="T45" fmla="*/ 22 h 42"/>
              <a:gd name="T46" fmla="*/ 30 w 41"/>
              <a:gd name="T47" fmla="*/ 25 h 42"/>
              <a:gd name="T48" fmla="*/ 31 w 41"/>
              <a:gd name="T49" fmla="*/ 25 h 42"/>
              <a:gd name="T50" fmla="*/ 33 w 41"/>
              <a:gd name="T51" fmla="*/ 24 h 42"/>
              <a:gd name="T52" fmla="*/ 32 w 41"/>
              <a:gd name="T53" fmla="*/ 22 h 42"/>
              <a:gd name="T54" fmla="*/ 30 w 41"/>
              <a:gd name="T55" fmla="*/ 28 h 42"/>
              <a:gd name="T56" fmla="*/ 18 w 41"/>
              <a:gd name="T57" fmla="*/ 25 h 42"/>
              <a:gd name="T58" fmla="*/ 10 w 41"/>
              <a:gd name="T59" fmla="*/ 26 h 42"/>
              <a:gd name="T60" fmla="*/ 9 w 41"/>
              <a:gd name="T61" fmla="*/ 27 h 42"/>
              <a:gd name="T62" fmla="*/ 10 w 41"/>
              <a:gd name="T63" fmla="*/ 29 h 42"/>
              <a:gd name="T64" fmla="*/ 11 w 41"/>
              <a:gd name="T65" fmla="*/ 28 h 42"/>
              <a:gd name="T66" fmla="*/ 18 w 41"/>
              <a:gd name="T67" fmla="*/ 28 h 42"/>
              <a:gd name="T68" fmla="*/ 28 w 41"/>
              <a:gd name="T69" fmla="*/ 30 h 42"/>
              <a:gd name="T70" fmla="*/ 29 w 41"/>
              <a:gd name="T71" fmla="*/ 31 h 42"/>
              <a:gd name="T72" fmla="*/ 30 w 41"/>
              <a:gd name="T73" fmla="*/ 29 h 42"/>
              <a:gd name="T74" fmla="*/ 30 w 41"/>
              <a:gd name="T7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2">
                <a:moveTo>
                  <a:pt x="21" y="42"/>
                </a:moveTo>
                <a:cubicBezTo>
                  <a:pt x="10" y="42"/>
                  <a:pt x="0" y="32"/>
                  <a:pt x="0" y="21"/>
                </a:cubicBezTo>
                <a:cubicBezTo>
                  <a:pt x="0" y="10"/>
                  <a:pt x="10" y="0"/>
                  <a:pt x="21" y="0"/>
                </a:cubicBezTo>
                <a:cubicBezTo>
                  <a:pt x="32" y="0"/>
                  <a:pt x="41" y="10"/>
                  <a:pt x="41" y="21"/>
                </a:cubicBezTo>
                <a:cubicBezTo>
                  <a:pt x="41" y="32"/>
                  <a:pt x="32" y="42"/>
                  <a:pt x="21" y="42"/>
                </a:cubicBezTo>
                <a:close/>
                <a:moveTo>
                  <a:pt x="35" y="15"/>
                </a:moveTo>
                <a:cubicBezTo>
                  <a:pt x="30" y="12"/>
                  <a:pt x="24" y="11"/>
                  <a:pt x="18" y="11"/>
                </a:cubicBezTo>
                <a:cubicBezTo>
                  <a:pt x="14" y="11"/>
                  <a:pt x="11" y="12"/>
                  <a:pt x="8" y="12"/>
                </a:cubicBezTo>
                <a:cubicBezTo>
                  <a:pt x="7" y="13"/>
                  <a:pt x="7" y="13"/>
                  <a:pt x="7" y="14"/>
                </a:cubicBezTo>
                <a:cubicBezTo>
                  <a:pt x="7" y="16"/>
                  <a:pt x="7" y="16"/>
                  <a:pt x="9" y="16"/>
                </a:cubicBezTo>
                <a:cubicBezTo>
                  <a:pt x="9" y="16"/>
                  <a:pt x="9" y="16"/>
                  <a:pt x="10" y="16"/>
                </a:cubicBezTo>
                <a:cubicBezTo>
                  <a:pt x="12" y="15"/>
                  <a:pt x="15" y="15"/>
                  <a:pt x="18" y="15"/>
                </a:cubicBezTo>
                <a:cubicBezTo>
                  <a:pt x="23" y="15"/>
                  <a:pt x="29" y="16"/>
                  <a:pt x="33" y="19"/>
                </a:cubicBezTo>
                <a:cubicBezTo>
                  <a:pt x="33" y="19"/>
                  <a:pt x="34" y="19"/>
                  <a:pt x="34" y="19"/>
                </a:cubicBezTo>
                <a:cubicBezTo>
                  <a:pt x="35" y="19"/>
                  <a:pt x="36" y="18"/>
                  <a:pt x="36" y="17"/>
                </a:cubicBezTo>
                <a:cubicBezTo>
                  <a:pt x="36" y="16"/>
                  <a:pt x="36" y="16"/>
                  <a:pt x="35" y="15"/>
                </a:cubicBezTo>
                <a:close/>
                <a:moveTo>
                  <a:pt x="32" y="22"/>
                </a:moveTo>
                <a:cubicBezTo>
                  <a:pt x="28" y="20"/>
                  <a:pt x="23" y="18"/>
                  <a:pt x="17" y="18"/>
                </a:cubicBezTo>
                <a:cubicBezTo>
                  <a:pt x="14" y="18"/>
                  <a:pt x="12" y="19"/>
                  <a:pt x="9" y="19"/>
                </a:cubicBezTo>
                <a:cubicBezTo>
                  <a:pt x="8" y="20"/>
                  <a:pt x="8" y="20"/>
                  <a:pt x="8" y="21"/>
                </a:cubicBezTo>
                <a:cubicBezTo>
                  <a:pt x="8" y="22"/>
                  <a:pt x="9" y="23"/>
                  <a:pt x="10" y="23"/>
                </a:cubicBezTo>
                <a:cubicBezTo>
                  <a:pt x="10" y="23"/>
                  <a:pt x="10" y="23"/>
                  <a:pt x="11" y="23"/>
                </a:cubicBezTo>
                <a:cubicBezTo>
                  <a:pt x="13" y="22"/>
                  <a:pt x="15" y="22"/>
                  <a:pt x="17" y="22"/>
                </a:cubicBezTo>
                <a:cubicBezTo>
                  <a:pt x="22" y="22"/>
                  <a:pt x="27" y="23"/>
                  <a:pt x="30" y="25"/>
                </a:cubicBezTo>
                <a:cubicBezTo>
                  <a:pt x="31" y="25"/>
                  <a:pt x="31" y="25"/>
                  <a:pt x="31" y="25"/>
                </a:cubicBezTo>
                <a:cubicBezTo>
                  <a:pt x="32" y="25"/>
                  <a:pt x="33" y="25"/>
                  <a:pt x="33" y="24"/>
                </a:cubicBezTo>
                <a:cubicBezTo>
                  <a:pt x="33" y="23"/>
                  <a:pt x="33" y="22"/>
                  <a:pt x="32" y="22"/>
                </a:cubicBezTo>
                <a:close/>
                <a:moveTo>
                  <a:pt x="30" y="28"/>
                </a:moveTo>
                <a:cubicBezTo>
                  <a:pt x="26" y="26"/>
                  <a:pt x="22" y="25"/>
                  <a:pt x="18" y="25"/>
                </a:cubicBezTo>
                <a:cubicBezTo>
                  <a:pt x="15" y="25"/>
                  <a:pt x="13" y="25"/>
                  <a:pt x="10" y="26"/>
                </a:cubicBezTo>
                <a:cubicBezTo>
                  <a:pt x="9" y="26"/>
                  <a:pt x="9" y="26"/>
                  <a:pt x="9" y="27"/>
                </a:cubicBezTo>
                <a:cubicBezTo>
                  <a:pt x="9" y="28"/>
                  <a:pt x="9" y="29"/>
                  <a:pt x="10" y="29"/>
                </a:cubicBezTo>
                <a:cubicBezTo>
                  <a:pt x="10" y="29"/>
                  <a:pt x="11" y="29"/>
                  <a:pt x="11" y="28"/>
                </a:cubicBezTo>
                <a:cubicBezTo>
                  <a:pt x="13" y="28"/>
                  <a:pt x="15" y="28"/>
                  <a:pt x="18" y="28"/>
                </a:cubicBezTo>
                <a:cubicBezTo>
                  <a:pt x="22" y="28"/>
                  <a:pt x="25" y="29"/>
                  <a:pt x="28" y="30"/>
                </a:cubicBezTo>
                <a:cubicBezTo>
                  <a:pt x="29" y="31"/>
                  <a:pt x="29" y="31"/>
                  <a:pt x="29" y="31"/>
                </a:cubicBezTo>
                <a:cubicBezTo>
                  <a:pt x="30" y="31"/>
                  <a:pt x="30" y="30"/>
                  <a:pt x="30" y="29"/>
                </a:cubicBezTo>
                <a:cubicBezTo>
                  <a:pt x="30" y="29"/>
                  <a:pt x="30" y="28"/>
                  <a:pt x="30"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8" name="稻壳儿小白白(http://dwz.cn/Wu2UP)"/>
          <p:cNvSpPr/>
          <p:nvPr/>
        </p:nvSpPr>
        <p:spPr bwMode="auto">
          <a:xfrm>
            <a:off x="7695912" y="3262009"/>
            <a:ext cx="284162" cy="284162"/>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9" name="稻壳儿小白白(http://dwz.cn/Wu2UP)"/>
          <p:cNvSpPr>
            <a:spLocks noEditPoints="1"/>
          </p:cNvSpPr>
          <p:nvPr/>
        </p:nvSpPr>
        <p:spPr bwMode="auto">
          <a:xfrm>
            <a:off x="7711787" y="3773184"/>
            <a:ext cx="261937" cy="257175"/>
          </a:xfrm>
          <a:custGeom>
            <a:avLst/>
            <a:gdLst>
              <a:gd name="T0" fmla="*/ 38 w 38"/>
              <a:gd name="T1" fmla="*/ 30 h 37"/>
              <a:gd name="T2" fmla="*/ 30 w 38"/>
              <a:gd name="T3" fmla="*/ 37 h 37"/>
              <a:gd name="T4" fmla="*/ 8 w 38"/>
              <a:gd name="T5" fmla="*/ 37 h 37"/>
              <a:gd name="T6" fmla="*/ 0 w 38"/>
              <a:gd name="T7" fmla="*/ 30 h 37"/>
              <a:gd name="T8" fmla="*/ 0 w 38"/>
              <a:gd name="T9" fmla="*/ 7 h 37"/>
              <a:gd name="T10" fmla="*/ 8 w 38"/>
              <a:gd name="T11" fmla="*/ 0 h 37"/>
              <a:gd name="T12" fmla="*/ 30 w 38"/>
              <a:gd name="T13" fmla="*/ 0 h 37"/>
              <a:gd name="T14" fmla="*/ 38 w 38"/>
              <a:gd name="T15" fmla="*/ 7 h 37"/>
              <a:gd name="T16" fmla="*/ 38 w 38"/>
              <a:gd name="T17" fmla="*/ 30 h 37"/>
              <a:gd name="T18" fmla="*/ 8 w 38"/>
              <a:gd name="T19" fmla="*/ 3 h 37"/>
              <a:gd name="T20" fmla="*/ 3 w 38"/>
              <a:gd name="T21" fmla="*/ 7 h 37"/>
              <a:gd name="T22" fmla="*/ 3 w 38"/>
              <a:gd name="T23" fmla="*/ 30 h 37"/>
              <a:gd name="T24" fmla="*/ 8 w 38"/>
              <a:gd name="T25" fmla="*/ 34 h 37"/>
              <a:gd name="T26" fmla="*/ 30 w 38"/>
              <a:gd name="T27" fmla="*/ 34 h 37"/>
              <a:gd name="T28" fmla="*/ 34 w 38"/>
              <a:gd name="T29" fmla="*/ 30 h 37"/>
              <a:gd name="T30" fmla="*/ 34 w 38"/>
              <a:gd name="T31" fmla="*/ 7 h 37"/>
              <a:gd name="T32" fmla="*/ 30 w 38"/>
              <a:gd name="T33" fmla="*/ 3 h 37"/>
              <a:gd name="T34" fmla="*/ 8 w 38"/>
              <a:gd name="T3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7">
                <a:moveTo>
                  <a:pt x="38" y="30"/>
                </a:moveTo>
                <a:cubicBezTo>
                  <a:pt x="38" y="34"/>
                  <a:pt x="34" y="37"/>
                  <a:pt x="30" y="37"/>
                </a:cubicBezTo>
                <a:cubicBezTo>
                  <a:pt x="8" y="37"/>
                  <a:pt x="8" y="37"/>
                  <a:pt x="8" y="37"/>
                </a:cubicBezTo>
                <a:cubicBezTo>
                  <a:pt x="3" y="37"/>
                  <a:pt x="0" y="34"/>
                  <a:pt x="0" y="30"/>
                </a:cubicBezTo>
                <a:cubicBezTo>
                  <a:pt x="0" y="7"/>
                  <a:pt x="0" y="7"/>
                  <a:pt x="0" y="7"/>
                </a:cubicBezTo>
                <a:cubicBezTo>
                  <a:pt x="0" y="3"/>
                  <a:pt x="3" y="0"/>
                  <a:pt x="8" y="0"/>
                </a:cubicBezTo>
                <a:cubicBezTo>
                  <a:pt x="30" y="0"/>
                  <a:pt x="30" y="0"/>
                  <a:pt x="30" y="0"/>
                </a:cubicBezTo>
                <a:cubicBezTo>
                  <a:pt x="34" y="0"/>
                  <a:pt x="38" y="3"/>
                  <a:pt x="38" y="7"/>
                </a:cubicBezTo>
                <a:lnTo>
                  <a:pt x="38" y="30"/>
                </a:lnTo>
                <a:close/>
                <a:moveTo>
                  <a:pt x="8" y="3"/>
                </a:moveTo>
                <a:cubicBezTo>
                  <a:pt x="5" y="3"/>
                  <a:pt x="3" y="5"/>
                  <a:pt x="3" y="7"/>
                </a:cubicBezTo>
                <a:cubicBezTo>
                  <a:pt x="3" y="30"/>
                  <a:pt x="3" y="30"/>
                  <a:pt x="3" y="30"/>
                </a:cubicBezTo>
                <a:cubicBezTo>
                  <a:pt x="3" y="32"/>
                  <a:pt x="5" y="34"/>
                  <a:pt x="8" y="34"/>
                </a:cubicBezTo>
                <a:cubicBezTo>
                  <a:pt x="30" y="34"/>
                  <a:pt x="30" y="34"/>
                  <a:pt x="30" y="34"/>
                </a:cubicBezTo>
                <a:cubicBezTo>
                  <a:pt x="32" y="34"/>
                  <a:pt x="34" y="32"/>
                  <a:pt x="34" y="30"/>
                </a:cubicBezTo>
                <a:cubicBezTo>
                  <a:pt x="34" y="7"/>
                  <a:pt x="34" y="7"/>
                  <a:pt x="34" y="7"/>
                </a:cubicBezTo>
                <a:cubicBezTo>
                  <a:pt x="34" y="5"/>
                  <a:pt x="32" y="3"/>
                  <a:pt x="30" y="3"/>
                </a:cubicBezTo>
                <a:lnTo>
                  <a:pt x="8" y="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0" name="稻壳儿小白白(http://dwz.cn/Wu2UP)"/>
          <p:cNvSpPr>
            <a:spLocks noEditPoints="1"/>
          </p:cNvSpPr>
          <p:nvPr/>
        </p:nvSpPr>
        <p:spPr bwMode="auto">
          <a:xfrm>
            <a:off x="7726074" y="4306584"/>
            <a:ext cx="228600" cy="284162"/>
          </a:xfrm>
          <a:custGeom>
            <a:avLst/>
            <a:gdLst>
              <a:gd name="T0" fmla="*/ 33 w 33"/>
              <a:gd name="T1" fmla="*/ 7 h 41"/>
              <a:gd name="T2" fmla="*/ 0 w 33"/>
              <a:gd name="T3" fmla="*/ 7 h 41"/>
              <a:gd name="T4" fmla="*/ 0 w 33"/>
              <a:gd name="T5" fmla="*/ 5 h 41"/>
              <a:gd name="T6" fmla="*/ 6 w 33"/>
              <a:gd name="T7" fmla="*/ 0 h 41"/>
              <a:gd name="T8" fmla="*/ 28 w 33"/>
              <a:gd name="T9" fmla="*/ 0 h 41"/>
              <a:gd name="T10" fmla="*/ 33 w 33"/>
              <a:gd name="T11" fmla="*/ 5 h 41"/>
              <a:gd name="T12" fmla="*/ 33 w 33"/>
              <a:gd name="T13" fmla="*/ 7 h 41"/>
              <a:gd name="T14" fmla="*/ 33 w 33"/>
              <a:gd name="T15" fmla="*/ 16 h 41"/>
              <a:gd name="T16" fmla="*/ 0 w 33"/>
              <a:gd name="T17" fmla="*/ 16 h 41"/>
              <a:gd name="T18" fmla="*/ 0 w 33"/>
              <a:gd name="T19" fmla="*/ 9 h 41"/>
              <a:gd name="T20" fmla="*/ 33 w 33"/>
              <a:gd name="T21" fmla="*/ 9 h 41"/>
              <a:gd name="T22" fmla="*/ 33 w 33"/>
              <a:gd name="T23" fmla="*/ 16 h 41"/>
              <a:gd name="T24" fmla="*/ 33 w 33"/>
              <a:gd name="T25" fmla="*/ 25 h 41"/>
              <a:gd name="T26" fmla="*/ 0 w 33"/>
              <a:gd name="T27" fmla="*/ 25 h 41"/>
              <a:gd name="T28" fmla="*/ 0 w 33"/>
              <a:gd name="T29" fmla="*/ 18 h 41"/>
              <a:gd name="T30" fmla="*/ 33 w 33"/>
              <a:gd name="T31" fmla="*/ 18 h 41"/>
              <a:gd name="T32" fmla="*/ 33 w 33"/>
              <a:gd name="T33" fmla="*/ 25 h 41"/>
              <a:gd name="T34" fmla="*/ 33 w 33"/>
              <a:gd name="T35" fmla="*/ 28 h 41"/>
              <a:gd name="T36" fmla="*/ 28 w 33"/>
              <a:gd name="T37" fmla="*/ 34 h 41"/>
              <a:gd name="T38" fmla="*/ 27 w 33"/>
              <a:gd name="T39" fmla="*/ 34 h 41"/>
              <a:gd name="T40" fmla="*/ 20 w 33"/>
              <a:gd name="T41" fmla="*/ 41 h 41"/>
              <a:gd name="T42" fmla="*/ 20 w 33"/>
              <a:gd name="T43" fmla="*/ 34 h 41"/>
              <a:gd name="T44" fmla="*/ 6 w 33"/>
              <a:gd name="T45" fmla="*/ 34 h 41"/>
              <a:gd name="T46" fmla="*/ 0 w 33"/>
              <a:gd name="T47" fmla="*/ 28 h 41"/>
              <a:gd name="T48" fmla="*/ 0 w 33"/>
              <a:gd name="T49" fmla="*/ 26 h 41"/>
              <a:gd name="T50" fmla="*/ 33 w 33"/>
              <a:gd name="T51" fmla="*/ 26 h 41"/>
              <a:gd name="T52" fmla="*/ 33 w 33"/>
              <a:gd name="T53"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41">
                <a:moveTo>
                  <a:pt x="33" y="7"/>
                </a:moveTo>
                <a:cubicBezTo>
                  <a:pt x="0" y="7"/>
                  <a:pt x="0" y="7"/>
                  <a:pt x="0" y="7"/>
                </a:cubicBezTo>
                <a:cubicBezTo>
                  <a:pt x="0" y="5"/>
                  <a:pt x="0" y="5"/>
                  <a:pt x="0" y="5"/>
                </a:cubicBezTo>
                <a:cubicBezTo>
                  <a:pt x="0" y="2"/>
                  <a:pt x="3" y="0"/>
                  <a:pt x="6" y="0"/>
                </a:cubicBezTo>
                <a:cubicBezTo>
                  <a:pt x="28" y="0"/>
                  <a:pt x="28" y="0"/>
                  <a:pt x="28" y="0"/>
                </a:cubicBezTo>
                <a:cubicBezTo>
                  <a:pt x="31" y="0"/>
                  <a:pt x="33" y="2"/>
                  <a:pt x="33" y="5"/>
                </a:cubicBezTo>
                <a:lnTo>
                  <a:pt x="33" y="7"/>
                </a:lnTo>
                <a:close/>
                <a:moveTo>
                  <a:pt x="33" y="16"/>
                </a:moveTo>
                <a:cubicBezTo>
                  <a:pt x="0" y="16"/>
                  <a:pt x="0" y="16"/>
                  <a:pt x="0" y="16"/>
                </a:cubicBezTo>
                <a:cubicBezTo>
                  <a:pt x="0" y="9"/>
                  <a:pt x="0" y="9"/>
                  <a:pt x="0" y="9"/>
                </a:cubicBezTo>
                <a:cubicBezTo>
                  <a:pt x="33" y="9"/>
                  <a:pt x="33" y="9"/>
                  <a:pt x="33" y="9"/>
                </a:cubicBezTo>
                <a:lnTo>
                  <a:pt x="33" y="16"/>
                </a:lnTo>
                <a:close/>
                <a:moveTo>
                  <a:pt x="33" y="25"/>
                </a:moveTo>
                <a:cubicBezTo>
                  <a:pt x="0" y="25"/>
                  <a:pt x="0" y="25"/>
                  <a:pt x="0" y="25"/>
                </a:cubicBezTo>
                <a:cubicBezTo>
                  <a:pt x="0" y="18"/>
                  <a:pt x="0" y="18"/>
                  <a:pt x="0" y="18"/>
                </a:cubicBezTo>
                <a:cubicBezTo>
                  <a:pt x="33" y="18"/>
                  <a:pt x="33" y="18"/>
                  <a:pt x="33" y="18"/>
                </a:cubicBezTo>
                <a:lnTo>
                  <a:pt x="33" y="25"/>
                </a:lnTo>
                <a:close/>
                <a:moveTo>
                  <a:pt x="33" y="28"/>
                </a:moveTo>
                <a:cubicBezTo>
                  <a:pt x="33" y="31"/>
                  <a:pt x="31" y="34"/>
                  <a:pt x="28" y="34"/>
                </a:cubicBezTo>
                <a:cubicBezTo>
                  <a:pt x="27" y="34"/>
                  <a:pt x="27" y="34"/>
                  <a:pt x="27" y="34"/>
                </a:cubicBezTo>
                <a:cubicBezTo>
                  <a:pt x="20" y="41"/>
                  <a:pt x="20" y="41"/>
                  <a:pt x="20" y="41"/>
                </a:cubicBezTo>
                <a:cubicBezTo>
                  <a:pt x="20" y="34"/>
                  <a:pt x="20" y="34"/>
                  <a:pt x="20" y="34"/>
                </a:cubicBezTo>
                <a:cubicBezTo>
                  <a:pt x="6" y="34"/>
                  <a:pt x="6" y="34"/>
                  <a:pt x="6" y="34"/>
                </a:cubicBezTo>
                <a:cubicBezTo>
                  <a:pt x="3" y="34"/>
                  <a:pt x="0" y="31"/>
                  <a:pt x="0" y="28"/>
                </a:cubicBezTo>
                <a:cubicBezTo>
                  <a:pt x="0" y="26"/>
                  <a:pt x="0" y="26"/>
                  <a:pt x="0" y="26"/>
                </a:cubicBezTo>
                <a:cubicBezTo>
                  <a:pt x="33" y="26"/>
                  <a:pt x="33" y="26"/>
                  <a:pt x="33" y="26"/>
                </a:cubicBezTo>
                <a:lnTo>
                  <a:pt x="33"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1" name="稻壳儿小白白(http://dwz.cn/Wu2UP)"/>
          <p:cNvSpPr>
            <a:spLocks noEditPoints="1"/>
          </p:cNvSpPr>
          <p:nvPr/>
        </p:nvSpPr>
        <p:spPr bwMode="auto">
          <a:xfrm>
            <a:off x="7711787" y="4762196"/>
            <a:ext cx="261937" cy="333375"/>
          </a:xfrm>
          <a:custGeom>
            <a:avLst/>
            <a:gdLst>
              <a:gd name="T0" fmla="*/ 31 w 38"/>
              <a:gd name="T1" fmla="*/ 47 h 48"/>
              <a:gd name="T2" fmla="*/ 31 w 38"/>
              <a:gd name="T3" fmla="*/ 48 h 48"/>
              <a:gd name="T4" fmla="*/ 31 w 38"/>
              <a:gd name="T5" fmla="*/ 48 h 48"/>
              <a:gd name="T6" fmla="*/ 1 w 38"/>
              <a:gd name="T7" fmla="*/ 48 h 48"/>
              <a:gd name="T8" fmla="*/ 0 w 38"/>
              <a:gd name="T9" fmla="*/ 48 h 48"/>
              <a:gd name="T10" fmla="*/ 0 w 38"/>
              <a:gd name="T11" fmla="*/ 48 h 48"/>
              <a:gd name="T12" fmla="*/ 0 w 38"/>
              <a:gd name="T13" fmla="*/ 29 h 48"/>
              <a:gd name="T14" fmla="*/ 3 w 38"/>
              <a:gd name="T15" fmla="*/ 29 h 48"/>
              <a:gd name="T16" fmla="*/ 3 w 38"/>
              <a:gd name="T17" fmla="*/ 45 h 48"/>
              <a:gd name="T18" fmla="*/ 28 w 38"/>
              <a:gd name="T19" fmla="*/ 45 h 48"/>
              <a:gd name="T20" fmla="*/ 28 w 38"/>
              <a:gd name="T21" fmla="*/ 29 h 48"/>
              <a:gd name="T22" fmla="*/ 31 w 38"/>
              <a:gd name="T23" fmla="*/ 29 h 48"/>
              <a:gd name="T24" fmla="*/ 31 w 38"/>
              <a:gd name="T25" fmla="*/ 47 h 48"/>
              <a:gd name="T26" fmla="*/ 25 w 38"/>
              <a:gd name="T27" fmla="*/ 42 h 48"/>
              <a:gd name="T28" fmla="*/ 6 w 38"/>
              <a:gd name="T29" fmla="*/ 42 h 48"/>
              <a:gd name="T30" fmla="*/ 6 w 38"/>
              <a:gd name="T31" fmla="*/ 38 h 48"/>
              <a:gd name="T32" fmla="*/ 25 w 38"/>
              <a:gd name="T33" fmla="*/ 38 h 48"/>
              <a:gd name="T34" fmla="*/ 25 w 38"/>
              <a:gd name="T35" fmla="*/ 42 h 48"/>
              <a:gd name="T36" fmla="*/ 25 w 38"/>
              <a:gd name="T37" fmla="*/ 33 h 48"/>
              <a:gd name="T38" fmla="*/ 25 w 38"/>
              <a:gd name="T39" fmla="*/ 37 h 48"/>
              <a:gd name="T40" fmla="*/ 6 w 38"/>
              <a:gd name="T41" fmla="*/ 35 h 48"/>
              <a:gd name="T42" fmla="*/ 6 w 38"/>
              <a:gd name="T43" fmla="*/ 31 h 48"/>
              <a:gd name="T44" fmla="*/ 25 w 38"/>
              <a:gd name="T45" fmla="*/ 33 h 48"/>
              <a:gd name="T46" fmla="*/ 27 w 38"/>
              <a:gd name="T47" fmla="*/ 28 h 48"/>
              <a:gd name="T48" fmla="*/ 26 w 38"/>
              <a:gd name="T49" fmla="*/ 31 h 48"/>
              <a:gd name="T50" fmla="*/ 7 w 38"/>
              <a:gd name="T51" fmla="*/ 27 h 48"/>
              <a:gd name="T52" fmla="*/ 8 w 38"/>
              <a:gd name="T53" fmla="*/ 23 h 48"/>
              <a:gd name="T54" fmla="*/ 27 w 38"/>
              <a:gd name="T55" fmla="*/ 28 h 48"/>
              <a:gd name="T56" fmla="*/ 29 w 38"/>
              <a:gd name="T57" fmla="*/ 23 h 48"/>
              <a:gd name="T58" fmla="*/ 27 w 38"/>
              <a:gd name="T59" fmla="*/ 26 h 48"/>
              <a:gd name="T60" fmla="*/ 11 w 38"/>
              <a:gd name="T61" fmla="*/ 17 h 48"/>
              <a:gd name="T62" fmla="*/ 13 w 38"/>
              <a:gd name="T63" fmla="*/ 13 h 48"/>
              <a:gd name="T64" fmla="*/ 29 w 38"/>
              <a:gd name="T65" fmla="*/ 23 h 48"/>
              <a:gd name="T66" fmla="*/ 33 w 38"/>
              <a:gd name="T67" fmla="*/ 20 h 48"/>
              <a:gd name="T68" fmla="*/ 30 w 38"/>
              <a:gd name="T69" fmla="*/ 22 h 48"/>
              <a:gd name="T70" fmla="*/ 19 w 38"/>
              <a:gd name="T71" fmla="*/ 7 h 48"/>
              <a:gd name="T72" fmla="*/ 22 w 38"/>
              <a:gd name="T73" fmla="*/ 4 h 48"/>
              <a:gd name="T74" fmla="*/ 33 w 38"/>
              <a:gd name="T75" fmla="*/ 20 h 48"/>
              <a:gd name="T76" fmla="*/ 38 w 38"/>
              <a:gd name="T77" fmla="*/ 19 h 48"/>
              <a:gd name="T78" fmla="*/ 34 w 38"/>
              <a:gd name="T79" fmla="*/ 20 h 48"/>
              <a:gd name="T80" fmla="*/ 30 w 38"/>
              <a:gd name="T81" fmla="*/ 1 h 48"/>
              <a:gd name="T82" fmla="*/ 34 w 38"/>
              <a:gd name="T83" fmla="*/ 0 h 48"/>
              <a:gd name="T84" fmla="*/ 38 w 38"/>
              <a:gd name="T85"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1" y="47"/>
                </a:moveTo>
                <a:cubicBezTo>
                  <a:pt x="31" y="48"/>
                  <a:pt x="31" y="48"/>
                  <a:pt x="31" y="48"/>
                </a:cubicBezTo>
                <a:cubicBezTo>
                  <a:pt x="31" y="48"/>
                  <a:pt x="31" y="48"/>
                  <a:pt x="31" y="48"/>
                </a:cubicBezTo>
                <a:cubicBezTo>
                  <a:pt x="1" y="48"/>
                  <a:pt x="1" y="48"/>
                  <a:pt x="1" y="48"/>
                </a:cubicBezTo>
                <a:cubicBezTo>
                  <a:pt x="0" y="48"/>
                  <a:pt x="0" y="48"/>
                  <a:pt x="0" y="48"/>
                </a:cubicBezTo>
                <a:cubicBezTo>
                  <a:pt x="0" y="48"/>
                  <a:pt x="0" y="48"/>
                  <a:pt x="0" y="48"/>
                </a:cubicBezTo>
                <a:cubicBezTo>
                  <a:pt x="0" y="29"/>
                  <a:pt x="0" y="29"/>
                  <a:pt x="0" y="29"/>
                </a:cubicBezTo>
                <a:cubicBezTo>
                  <a:pt x="3" y="29"/>
                  <a:pt x="3" y="29"/>
                  <a:pt x="3" y="29"/>
                </a:cubicBezTo>
                <a:cubicBezTo>
                  <a:pt x="3" y="45"/>
                  <a:pt x="3" y="45"/>
                  <a:pt x="3" y="45"/>
                </a:cubicBezTo>
                <a:cubicBezTo>
                  <a:pt x="28" y="45"/>
                  <a:pt x="28" y="45"/>
                  <a:pt x="28" y="45"/>
                </a:cubicBezTo>
                <a:cubicBezTo>
                  <a:pt x="28" y="29"/>
                  <a:pt x="28" y="29"/>
                  <a:pt x="28" y="29"/>
                </a:cubicBezTo>
                <a:cubicBezTo>
                  <a:pt x="31" y="29"/>
                  <a:pt x="31" y="29"/>
                  <a:pt x="31" y="29"/>
                </a:cubicBezTo>
                <a:lnTo>
                  <a:pt x="31" y="47"/>
                </a:lnTo>
                <a:close/>
                <a:moveTo>
                  <a:pt x="25" y="42"/>
                </a:moveTo>
                <a:cubicBezTo>
                  <a:pt x="6" y="42"/>
                  <a:pt x="6" y="42"/>
                  <a:pt x="6" y="42"/>
                </a:cubicBezTo>
                <a:cubicBezTo>
                  <a:pt x="6" y="38"/>
                  <a:pt x="6" y="38"/>
                  <a:pt x="6" y="38"/>
                </a:cubicBezTo>
                <a:cubicBezTo>
                  <a:pt x="25" y="38"/>
                  <a:pt x="25" y="38"/>
                  <a:pt x="25" y="38"/>
                </a:cubicBezTo>
                <a:lnTo>
                  <a:pt x="25" y="42"/>
                </a:lnTo>
                <a:close/>
                <a:moveTo>
                  <a:pt x="25" y="33"/>
                </a:moveTo>
                <a:cubicBezTo>
                  <a:pt x="25" y="37"/>
                  <a:pt x="25" y="37"/>
                  <a:pt x="25" y="37"/>
                </a:cubicBezTo>
                <a:cubicBezTo>
                  <a:pt x="6" y="35"/>
                  <a:pt x="6" y="35"/>
                  <a:pt x="6" y="35"/>
                </a:cubicBezTo>
                <a:cubicBezTo>
                  <a:pt x="6" y="31"/>
                  <a:pt x="6" y="31"/>
                  <a:pt x="6" y="31"/>
                </a:cubicBezTo>
                <a:lnTo>
                  <a:pt x="25" y="33"/>
                </a:lnTo>
                <a:close/>
                <a:moveTo>
                  <a:pt x="27" y="28"/>
                </a:moveTo>
                <a:cubicBezTo>
                  <a:pt x="26" y="31"/>
                  <a:pt x="26" y="31"/>
                  <a:pt x="26" y="31"/>
                </a:cubicBezTo>
                <a:cubicBezTo>
                  <a:pt x="7" y="27"/>
                  <a:pt x="7" y="27"/>
                  <a:pt x="7" y="27"/>
                </a:cubicBezTo>
                <a:cubicBezTo>
                  <a:pt x="8" y="23"/>
                  <a:pt x="8" y="23"/>
                  <a:pt x="8" y="23"/>
                </a:cubicBezTo>
                <a:lnTo>
                  <a:pt x="27" y="28"/>
                </a:lnTo>
                <a:close/>
                <a:moveTo>
                  <a:pt x="29" y="23"/>
                </a:moveTo>
                <a:cubicBezTo>
                  <a:pt x="27" y="26"/>
                  <a:pt x="27" y="26"/>
                  <a:pt x="27" y="26"/>
                </a:cubicBezTo>
                <a:cubicBezTo>
                  <a:pt x="11" y="17"/>
                  <a:pt x="11" y="17"/>
                  <a:pt x="11" y="17"/>
                </a:cubicBezTo>
                <a:cubicBezTo>
                  <a:pt x="13" y="13"/>
                  <a:pt x="13" y="13"/>
                  <a:pt x="13" y="13"/>
                </a:cubicBezTo>
                <a:lnTo>
                  <a:pt x="29" y="23"/>
                </a:lnTo>
                <a:close/>
                <a:moveTo>
                  <a:pt x="33" y="20"/>
                </a:moveTo>
                <a:cubicBezTo>
                  <a:pt x="30" y="22"/>
                  <a:pt x="30" y="22"/>
                  <a:pt x="30" y="22"/>
                </a:cubicBezTo>
                <a:cubicBezTo>
                  <a:pt x="19" y="7"/>
                  <a:pt x="19" y="7"/>
                  <a:pt x="19" y="7"/>
                </a:cubicBezTo>
                <a:cubicBezTo>
                  <a:pt x="22" y="4"/>
                  <a:pt x="22" y="4"/>
                  <a:pt x="22" y="4"/>
                </a:cubicBezTo>
                <a:lnTo>
                  <a:pt x="33" y="20"/>
                </a:lnTo>
                <a:close/>
                <a:moveTo>
                  <a:pt x="38" y="19"/>
                </a:moveTo>
                <a:cubicBezTo>
                  <a:pt x="34" y="20"/>
                  <a:pt x="34" y="20"/>
                  <a:pt x="34" y="20"/>
                </a:cubicBezTo>
                <a:cubicBezTo>
                  <a:pt x="30" y="1"/>
                  <a:pt x="30" y="1"/>
                  <a:pt x="30" y="1"/>
                </a:cubicBezTo>
                <a:cubicBezTo>
                  <a:pt x="34" y="0"/>
                  <a:pt x="34" y="0"/>
                  <a:pt x="34" y="0"/>
                </a:cubicBezTo>
                <a:lnTo>
                  <a:pt x="38"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2" name="稻壳儿小白白(http://dwz.cn/Wu2UP)"/>
          <p:cNvSpPr/>
          <p:nvPr/>
        </p:nvSpPr>
        <p:spPr bwMode="auto">
          <a:xfrm>
            <a:off x="7691149" y="5281309"/>
            <a:ext cx="303213" cy="288925"/>
          </a:xfrm>
          <a:custGeom>
            <a:avLst/>
            <a:gdLst>
              <a:gd name="T0" fmla="*/ 43 w 44"/>
              <a:gd name="T1" fmla="*/ 18 h 42"/>
              <a:gd name="T2" fmla="*/ 34 w 44"/>
              <a:gd name="T3" fmla="*/ 27 h 42"/>
              <a:gd name="T4" fmla="*/ 36 w 44"/>
              <a:gd name="T5" fmla="*/ 41 h 42"/>
              <a:gd name="T6" fmla="*/ 36 w 44"/>
              <a:gd name="T7" fmla="*/ 41 h 42"/>
              <a:gd name="T8" fmla="*/ 35 w 44"/>
              <a:gd name="T9" fmla="*/ 42 h 42"/>
              <a:gd name="T10" fmla="*/ 34 w 44"/>
              <a:gd name="T11" fmla="*/ 42 h 42"/>
              <a:gd name="T12" fmla="*/ 22 w 44"/>
              <a:gd name="T13" fmla="*/ 36 h 42"/>
              <a:gd name="T14" fmla="*/ 10 w 44"/>
              <a:gd name="T15" fmla="*/ 42 h 42"/>
              <a:gd name="T16" fmla="*/ 9 w 44"/>
              <a:gd name="T17" fmla="*/ 42 h 42"/>
              <a:gd name="T18" fmla="*/ 8 w 44"/>
              <a:gd name="T19" fmla="*/ 41 h 42"/>
              <a:gd name="T20" fmla="*/ 8 w 44"/>
              <a:gd name="T21" fmla="*/ 41 h 42"/>
              <a:gd name="T22" fmla="*/ 10 w 44"/>
              <a:gd name="T23" fmla="*/ 27 h 42"/>
              <a:gd name="T24" fmla="*/ 0 w 44"/>
              <a:gd name="T25" fmla="*/ 18 h 42"/>
              <a:gd name="T26" fmla="*/ 0 w 44"/>
              <a:gd name="T27" fmla="*/ 16 h 42"/>
              <a:gd name="T28" fmla="*/ 1 w 44"/>
              <a:gd name="T29" fmla="*/ 15 h 42"/>
              <a:gd name="T30" fmla="*/ 15 w 44"/>
              <a:gd name="T31" fmla="*/ 13 h 42"/>
              <a:gd name="T32" fmla="*/ 21 w 44"/>
              <a:gd name="T33" fmla="*/ 1 h 42"/>
              <a:gd name="T34" fmla="*/ 22 w 44"/>
              <a:gd name="T35" fmla="*/ 0 h 42"/>
              <a:gd name="T36" fmla="*/ 23 w 44"/>
              <a:gd name="T37" fmla="*/ 1 h 42"/>
              <a:gd name="T38" fmla="*/ 29 w 44"/>
              <a:gd name="T39" fmla="*/ 13 h 42"/>
              <a:gd name="T40" fmla="*/ 43 w 44"/>
              <a:gd name="T41" fmla="*/ 15 h 42"/>
              <a:gd name="T42" fmla="*/ 44 w 44"/>
              <a:gd name="T43" fmla="*/ 16 h 42"/>
              <a:gd name="T44" fmla="*/ 43 w 44"/>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2">
                <a:moveTo>
                  <a:pt x="43" y="18"/>
                </a:moveTo>
                <a:cubicBezTo>
                  <a:pt x="34" y="27"/>
                  <a:pt x="34" y="27"/>
                  <a:pt x="34" y="27"/>
                </a:cubicBezTo>
                <a:cubicBezTo>
                  <a:pt x="36" y="41"/>
                  <a:pt x="36" y="41"/>
                  <a:pt x="36" y="41"/>
                </a:cubicBezTo>
                <a:cubicBezTo>
                  <a:pt x="36" y="41"/>
                  <a:pt x="36" y="41"/>
                  <a:pt x="36" y="41"/>
                </a:cubicBezTo>
                <a:cubicBezTo>
                  <a:pt x="36" y="42"/>
                  <a:pt x="36" y="42"/>
                  <a:pt x="35" y="42"/>
                </a:cubicBezTo>
                <a:cubicBezTo>
                  <a:pt x="35" y="42"/>
                  <a:pt x="34" y="42"/>
                  <a:pt x="34" y="42"/>
                </a:cubicBezTo>
                <a:cubicBezTo>
                  <a:pt x="22" y="36"/>
                  <a:pt x="22" y="36"/>
                  <a:pt x="22" y="36"/>
                </a:cubicBezTo>
                <a:cubicBezTo>
                  <a:pt x="10" y="42"/>
                  <a:pt x="10" y="42"/>
                  <a:pt x="10" y="42"/>
                </a:cubicBezTo>
                <a:cubicBezTo>
                  <a:pt x="9" y="42"/>
                  <a:pt x="9" y="42"/>
                  <a:pt x="9" y="42"/>
                </a:cubicBezTo>
                <a:cubicBezTo>
                  <a:pt x="8" y="42"/>
                  <a:pt x="8" y="42"/>
                  <a:pt x="8" y="41"/>
                </a:cubicBezTo>
                <a:cubicBezTo>
                  <a:pt x="8" y="41"/>
                  <a:pt x="8" y="41"/>
                  <a:pt x="8" y="41"/>
                </a:cubicBezTo>
                <a:cubicBezTo>
                  <a:pt x="10" y="27"/>
                  <a:pt x="10" y="27"/>
                  <a:pt x="10" y="27"/>
                </a:cubicBezTo>
                <a:cubicBezTo>
                  <a:pt x="0" y="18"/>
                  <a:pt x="0" y="18"/>
                  <a:pt x="0" y="18"/>
                </a:cubicBezTo>
                <a:cubicBezTo>
                  <a:pt x="0" y="17"/>
                  <a:pt x="0" y="17"/>
                  <a:pt x="0" y="16"/>
                </a:cubicBezTo>
                <a:cubicBezTo>
                  <a:pt x="0" y="16"/>
                  <a:pt x="0" y="15"/>
                  <a:pt x="1" y="15"/>
                </a:cubicBezTo>
                <a:cubicBezTo>
                  <a:pt x="15" y="13"/>
                  <a:pt x="15" y="13"/>
                  <a:pt x="15" y="13"/>
                </a:cubicBezTo>
                <a:cubicBezTo>
                  <a:pt x="21" y="1"/>
                  <a:pt x="21" y="1"/>
                  <a:pt x="21" y="1"/>
                </a:cubicBezTo>
                <a:cubicBezTo>
                  <a:pt x="21" y="0"/>
                  <a:pt x="21" y="0"/>
                  <a:pt x="22" y="0"/>
                </a:cubicBezTo>
                <a:cubicBezTo>
                  <a:pt x="22" y="0"/>
                  <a:pt x="23" y="0"/>
                  <a:pt x="23" y="1"/>
                </a:cubicBezTo>
                <a:cubicBezTo>
                  <a:pt x="29" y="13"/>
                  <a:pt x="29" y="13"/>
                  <a:pt x="29" y="13"/>
                </a:cubicBezTo>
                <a:cubicBezTo>
                  <a:pt x="43" y="15"/>
                  <a:pt x="43" y="15"/>
                  <a:pt x="43" y="15"/>
                </a:cubicBezTo>
                <a:cubicBezTo>
                  <a:pt x="43" y="15"/>
                  <a:pt x="44" y="16"/>
                  <a:pt x="44" y="16"/>
                </a:cubicBezTo>
                <a:cubicBezTo>
                  <a:pt x="44" y="17"/>
                  <a:pt x="44" y="17"/>
                  <a:pt x="43"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3" name="稻壳儿小白白(http://dwz.cn/Wu2UP)"/>
          <p:cNvSpPr/>
          <p:nvPr/>
        </p:nvSpPr>
        <p:spPr bwMode="auto">
          <a:xfrm>
            <a:off x="7760999" y="5792484"/>
            <a:ext cx="152400" cy="292100"/>
          </a:xfrm>
          <a:custGeom>
            <a:avLst/>
            <a:gdLst>
              <a:gd name="T0" fmla="*/ 22 w 22"/>
              <a:gd name="T1" fmla="*/ 35 h 42"/>
              <a:gd name="T2" fmla="*/ 10 w 22"/>
              <a:gd name="T3" fmla="*/ 42 h 42"/>
              <a:gd name="T4" fmla="*/ 9 w 22"/>
              <a:gd name="T5" fmla="*/ 42 h 42"/>
              <a:gd name="T6" fmla="*/ 8 w 22"/>
              <a:gd name="T7" fmla="*/ 41 h 42"/>
              <a:gd name="T8" fmla="*/ 8 w 22"/>
              <a:gd name="T9" fmla="*/ 40 h 42"/>
              <a:gd name="T10" fmla="*/ 10 w 22"/>
              <a:gd name="T11" fmla="*/ 27 h 42"/>
              <a:gd name="T12" fmla="*/ 1 w 22"/>
              <a:gd name="T13" fmla="*/ 17 h 42"/>
              <a:gd name="T14" fmla="*/ 0 w 22"/>
              <a:gd name="T15" fmla="*/ 16 h 42"/>
              <a:gd name="T16" fmla="*/ 1 w 22"/>
              <a:gd name="T17" fmla="*/ 15 h 42"/>
              <a:gd name="T18" fmla="*/ 15 w 22"/>
              <a:gd name="T19" fmla="*/ 13 h 42"/>
              <a:gd name="T20" fmla="*/ 21 w 22"/>
              <a:gd name="T21" fmla="*/ 1 h 42"/>
              <a:gd name="T22" fmla="*/ 22 w 22"/>
              <a:gd name="T23" fmla="*/ 0 h 42"/>
              <a:gd name="T24" fmla="*/ 22 w 22"/>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2">
                <a:moveTo>
                  <a:pt x="22" y="35"/>
                </a:moveTo>
                <a:cubicBezTo>
                  <a:pt x="10" y="42"/>
                  <a:pt x="10" y="42"/>
                  <a:pt x="10" y="42"/>
                </a:cubicBezTo>
                <a:cubicBezTo>
                  <a:pt x="10" y="42"/>
                  <a:pt x="9" y="42"/>
                  <a:pt x="9" y="42"/>
                </a:cubicBezTo>
                <a:cubicBezTo>
                  <a:pt x="8" y="42"/>
                  <a:pt x="8" y="41"/>
                  <a:pt x="8" y="41"/>
                </a:cubicBezTo>
                <a:cubicBezTo>
                  <a:pt x="8" y="40"/>
                  <a:pt x="8" y="40"/>
                  <a:pt x="8" y="40"/>
                </a:cubicBezTo>
                <a:cubicBezTo>
                  <a:pt x="10" y="27"/>
                  <a:pt x="10" y="27"/>
                  <a:pt x="10" y="27"/>
                </a:cubicBezTo>
                <a:cubicBezTo>
                  <a:pt x="1" y="17"/>
                  <a:pt x="1" y="17"/>
                  <a:pt x="1" y="17"/>
                </a:cubicBezTo>
                <a:cubicBezTo>
                  <a:pt x="0" y="17"/>
                  <a:pt x="0" y="16"/>
                  <a:pt x="0" y="16"/>
                </a:cubicBezTo>
                <a:cubicBezTo>
                  <a:pt x="0" y="15"/>
                  <a:pt x="1" y="15"/>
                  <a:pt x="1" y="15"/>
                </a:cubicBezTo>
                <a:cubicBezTo>
                  <a:pt x="15" y="13"/>
                  <a:pt x="15" y="13"/>
                  <a:pt x="15" y="13"/>
                </a:cubicBezTo>
                <a:cubicBezTo>
                  <a:pt x="21" y="1"/>
                  <a:pt x="21" y="1"/>
                  <a:pt x="21" y="1"/>
                </a:cubicBezTo>
                <a:cubicBezTo>
                  <a:pt x="21" y="0"/>
                  <a:pt x="22" y="0"/>
                  <a:pt x="22" y="0"/>
                </a:cubicBezTo>
                <a:lnTo>
                  <a:pt x="22"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5" name="稻壳儿小白白(http://dwz.cn/Wu2UP)"/>
          <p:cNvSpPr>
            <a:spLocks noEditPoints="1"/>
          </p:cNvSpPr>
          <p:nvPr/>
        </p:nvSpPr>
        <p:spPr bwMode="auto">
          <a:xfrm>
            <a:off x="8562687" y="1733246"/>
            <a:ext cx="282575" cy="2825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5 w 41"/>
              <a:gd name="T11" fmla="*/ 19 h 41"/>
              <a:gd name="T12" fmla="*/ 25 w 41"/>
              <a:gd name="T13" fmla="*/ 17 h 41"/>
              <a:gd name="T14" fmla="*/ 20 w 41"/>
              <a:gd name="T15" fmla="*/ 12 h 41"/>
              <a:gd name="T16" fmla="*/ 15 w 41"/>
              <a:gd name="T17" fmla="*/ 17 h 41"/>
              <a:gd name="T18" fmla="*/ 15 w 41"/>
              <a:gd name="T19" fmla="*/ 24 h 41"/>
              <a:gd name="T20" fmla="*/ 14 w 41"/>
              <a:gd name="T21" fmla="*/ 26 h 41"/>
              <a:gd name="T22" fmla="*/ 12 w 41"/>
              <a:gd name="T23" fmla="*/ 24 h 41"/>
              <a:gd name="T24" fmla="*/ 12 w 41"/>
              <a:gd name="T25" fmla="*/ 21 h 41"/>
              <a:gd name="T26" fmla="*/ 8 w 41"/>
              <a:gd name="T27" fmla="*/ 21 h 41"/>
              <a:gd name="T28" fmla="*/ 8 w 41"/>
              <a:gd name="T29" fmla="*/ 25 h 41"/>
              <a:gd name="T30" fmla="*/ 14 w 41"/>
              <a:gd name="T31" fmla="*/ 30 h 41"/>
              <a:gd name="T32" fmla="*/ 19 w 41"/>
              <a:gd name="T33" fmla="*/ 25 h 41"/>
              <a:gd name="T34" fmla="*/ 19 w 41"/>
              <a:gd name="T35" fmla="*/ 17 h 41"/>
              <a:gd name="T36" fmla="*/ 20 w 41"/>
              <a:gd name="T37" fmla="*/ 16 h 41"/>
              <a:gd name="T38" fmla="*/ 21 w 41"/>
              <a:gd name="T39" fmla="*/ 17 h 41"/>
              <a:gd name="T40" fmla="*/ 21 w 41"/>
              <a:gd name="T41" fmla="*/ 19 h 41"/>
              <a:gd name="T42" fmla="*/ 23 w 41"/>
              <a:gd name="T43" fmla="*/ 19 h 41"/>
              <a:gd name="T44" fmla="*/ 25 w 41"/>
              <a:gd name="T45" fmla="*/ 19 h 41"/>
              <a:gd name="T46" fmla="*/ 32 w 41"/>
              <a:gd name="T47" fmla="*/ 21 h 41"/>
              <a:gd name="T48" fmla="*/ 28 w 41"/>
              <a:gd name="T49" fmla="*/ 21 h 41"/>
              <a:gd name="T50" fmla="*/ 28 w 41"/>
              <a:gd name="T51" fmla="*/ 25 h 41"/>
              <a:gd name="T52" fmla="*/ 27 w 41"/>
              <a:gd name="T53" fmla="*/ 26 h 41"/>
              <a:gd name="T54" fmla="*/ 25 w 41"/>
              <a:gd name="T55" fmla="*/ 25 h 41"/>
              <a:gd name="T56" fmla="*/ 25 w 41"/>
              <a:gd name="T57" fmla="*/ 21 h 41"/>
              <a:gd name="T58" fmla="*/ 23 w 41"/>
              <a:gd name="T59" fmla="*/ 22 h 41"/>
              <a:gd name="T60" fmla="*/ 21 w 41"/>
              <a:gd name="T61" fmla="*/ 21 h 41"/>
              <a:gd name="T62" fmla="*/ 21 w 41"/>
              <a:gd name="T63" fmla="*/ 25 h 41"/>
              <a:gd name="T64" fmla="*/ 27 w 41"/>
              <a:gd name="T65" fmla="*/ 30 h 41"/>
              <a:gd name="T66" fmla="*/ 32 w 41"/>
              <a:gd name="T67" fmla="*/ 25 h 41"/>
              <a:gd name="T68" fmla="*/ 32 w 41"/>
              <a:gd name="T6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5" y="19"/>
                </a:moveTo>
                <a:cubicBezTo>
                  <a:pt x="25" y="17"/>
                  <a:pt x="25" y="17"/>
                  <a:pt x="25" y="17"/>
                </a:cubicBezTo>
                <a:cubicBezTo>
                  <a:pt x="25" y="14"/>
                  <a:pt x="23" y="12"/>
                  <a:pt x="20" y="12"/>
                </a:cubicBezTo>
                <a:cubicBezTo>
                  <a:pt x="17" y="12"/>
                  <a:pt x="15" y="14"/>
                  <a:pt x="15" y="17"/>
                </a:cubicBezTo>
                <a:cubicBezTo>
                  <a:pt x="15" y="24"/>
                  <a:pt x="15" y="24"/>
                  <a:pt x="15" y="24"/>
                </a:cubicBezTo>
                <a:cubicBezTo>
                  <a:pt x="15" y="25"/>
                  <a:pt x="14" y="26"/>
                  <a:pt x="14" y="26"/>
                </a:cubicBezTo>
                <a:cubicBezTo>
                  <a:pt x="13" y="26"/>
                  <a:pt x="12" y="25"/>
                  <a:pt x="12" y="24"/>
                </a:cubicBezTo>
                <a:cubicBezTo>
                  <a:pt x="12" y="21"/>
                  <a:pt x="12" y="21"/>
                  <a:pt x="12" y="21"/>
                </a:cubicBezTo>
                <a:cubicBezTo>
                  <a:pt x="8" y="21"/>
                  <a:pt x="8" y="21"/>
                  <a:pt x="8" y="21"/>
                </a:cubicBezTo>
                <a:cubicBezTo>
                  <a:pt x="8" y="25"/>
                  <a:pt x="8" y="25"/>
                  <a:pt x="8" y="25"/>
                </a:cubicBezTo>
                <a:cubicBezTo>
                  <a:pt x="8" y="27"/>
                  <a:pt x="11" y="30"/>
                  <a:pt x="14" y="30"/>
                </a:cubicBezTo>
                <a:cubicBezTo>
                  <a:pt x="17" y="30"/>
                  <a:pt x="19" y="27"/>
                  <a:pt x="19" y="25"/>
                </a:cubicBezTo>
                <a:cubicBezTo>
                  <a:pt x="19" y="17"/>
                  <a:pt x="19" y="17"/>
                  <a:pt x="19" y="17"/>
                </a:cubicBezTo>
                <a:cubicBezTo>
                  <a:pt x="19" y="16"/>
                  <a:pt x="20" y="16"/>
                  <a:pt x="20" y="16"/>
                </a:cubicBezTo>
                <a:cubicBezTo>
                  <a:pt x="21" y="16"/>
                  <a:pt x="21" y="16"/>
                  <a:pt x="21" y="17"/>
                </a:cubicBezTo>
                <a:cubicBezTo>
                  <a:pt x="21" y="19"/>
                  <a:pt x="21" y="19"/>
                  <a:pt x="21" y="19"/>
                </a:cubicBezTo>
                <a:cubicBezTo>
                  <a:pt x="23" y="19"/>
                  <a:pt x="23" y="19"/>
                  <a:pt x="23" y="19"/>
                </a:cubicBezTo>
                <a:lnTo>
                  <a:pt x="25" y="19"/>
                </a:lnTo>
                <a:close/>
                <a:moveTo>
                  <a:pt x="32" y="21"/>
                </a:moveTo>
                <a:cubicBezTo>
                  <a:pt x="28" y="21"/>
                  <a:pt x="28" y="21"/>
                  <a:pt x="28" y="21"/>
                </a:cubicBezTo>
                <a:cubicBezTo>
                  <a:pt x="28" y="25"/>
                  <a:pt x="28" y="25"/>
                  <a:pt x="28" y="25"/>
                </a:cubicBezTo>
                <a:cubicBezTo>
                  <a:pt x="28" y="25"/>
                  <a:pt x="27" y="26"/>
                  <a:pt x="27" y="26"/>
                </a:cubicBezTo>
                <a:cubicBezTo>
                  <a:pt x="26" y="26"/>
                  <a:pt x="25" y="25"/>
                  <a:pt x="25" y="25"/>
                </a:cubicBezTo>
                <a:cubicBezTo>
                  <a:pt x="25" y="21"/>
                  <a:pt x="25" y="21"/>
                  <a:pt x="25" y="21"/>
                </a:cubicBezTo>
                <a:cubicBezTo>
                  <a:pt x="23" y="22"/>
                  <a:pt x="23" y="22"/>
                  <a:pt x="23" y="22"/>
                </a:cubicBezTo>
                <a:cubicBezTo>
                  <a:pt x="21" y="21"/>
                  <a:pt x="21" y="21"/>
                  <a:pt x="21" y="21"/>
                </a:cubicBezTo>
                <a:cubicBezTo>
                  <a:pt x="21" y="25"/>
                  <a:pt x="21" y="25"/>
                  <a:pt x="21" y="25"/>
                </a:cubicBezTo>
                <a:cubicBezTo>
                  <a:pt x="21" y="27"/>
                  <a:pt x="24" y="30"/>
                  <a:pt x="27" y="30"/>
                </a:cubicBezTo>
                <a:cubicBezTo>
                  <a:pt x="30" y="30"/>
                  <a:pt x="32" y="27"/>
                  <a:pt x="32" y="25"/>
                </a:cubicBezTo>
                <a:cubicBezTo>
                  <a:pt x="32" y="25"/>
                  <a:pt x="32" y="25"/>
                  <a:pt x="32"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6" name="稻壳儿小白白(http://dwz.cn/Wu2UP)"/>
          <p:cNvSpPr>
            <a:spLocks noEditPoints="1"/>
          </p:cNvSpPr>
          <p:nvPr/>
        </p:nvSpPr>
        <p:spPr bwMode="auto">
          <a:xfrm>
            <a:off x="8562687" y="2452384"/>
            <a:ext cx="282575" cy="207962"/>
          </a:xfrm>
          <a:custGeom>
            <a:avLst/>
            <a:gdLst>
              <a:gd name="T0" fmla="*/ 24 w 41"/>
              <a:gd name="T1" fmla="*/ 24 h 30"/>
              <a:gd name="T2" fmla="*/ 17 w 41"/>
              <a:gd name="T3" fmla="*/ 24 h 30"/>
              <a:gd name="T4" fmla="*/ 13 w 41"/>
              <a:gd name="T5" fmla="*/ 17 h 30"/>
              <a:gd name="T6" fmla="*/ 12 w 41"/>
              <a:gd name="T7" fmla="*/ 16 h 30"/>
              <a:gd name="T8" fmla="*/ 12 w 41"/>
              <a:gd name="T9" fmla="*/ 15 h 30"/>
              <a:gd name="T10" fmla="*/ 12 w 41"/>
              <a:gd name="T11" fmla="*/ 15 h 30"/>
              <a:gd name="T12" fmla="*/ 12 w 41"/>
              <a:gd name="T13" fmla="*/ 16 h 30"/>
              <a:gd name="T14" fmla="*/ 11 w 41"/>
              <a:gd name="T15" fmla="*/ 17 h 30"/>
              <a:gd name="T16" fmla="*/ 7 w 41"/>
              <a:gd name="T17" fmla="*/ 24 h 30"/>
              <a:gd name="T18" fmla="*/ 0 w 41"/>
              <a:gd name="T19" fmla="*/ 24 h 30"/>
              <a:gd name="T20" fmla="*/ 0 w 41"/>
              <a:gd name="T21" fmla="*/ 19 h 30"/>
              <a:gd name="T22" fmla="*/ 3 w 41"/>
              <a:gd name="T23" fmla="*/ 19 h 30"/>
              <a:gd name="T24" fmla="*/ 9 w 41"/>
              <a:gd name="T25" fmla="*/ 11 h 30"/>
              <a:gd name="T26" fmla="*/ 4 w 41"/>
              <a:gd name="T27" fmla="*/ 4 h 30"/>
              <a:gd name="T28" fmla="*/ 0 w 41"/>
              <a:gd name="T29" fmla="*/ 4 h 30"/>
              <a:gd name="T30" fmla="*/ 0 w 41"/>
              <a:gd name="T31" fmla="*/ 0 h 30"/>
              <a:gd name="T32" fmla="*/ 7 w 41"/>
              <a:gd name="T33" fmla="*/ 0 h 30"/>
              <a:gd name="T34" fmla="*/ 11 w 41"/>
              <a:gd name="T35" fmla="*/ 6 h 30"/>
              <a:gd name="T36" fmla="*/ 12 w 41"/>
              <a:gd name="T37" fmla="*/ 7 h 30"/>
              <a:gd name="T38" fmla="*/ 12 w 41"/>
              <a:gd name="T39" fmla="*/ 7 h 30"/>
              <a:gd name="T40" fmla="*/ 12 w 41"/>
              <a:gd name="T41" fmla="*/ 7 h 30"/>
              <a:gd name="T42" fmla="*/ 12 w 41"/>
              <a:gd name="T43" fmla="*/ 7 h 30"/>
              <a:gd name="T44" fmla="*/ 13 w 41"/>
              <a:gd name="T45" fmla="*/ 6 h 30"/>
              <a:gd name="T46" fmla="*/ 17 w 41"/>
              <a:gd name="T47" fmla="*/ 0 h 30"/>
              <a:gd name="T48" fmla="*/ 24 w 41"/>
              <a:gd name="T49" fmla="*/ 0 h 30"/>
              <a:gd name="T50" fmla="*/ 24 w 41"/>
              <a:gd name="T51" fmla="*/ 4 h 30"/>
              <a:gd name="T52" fmla="*/ 20 w 41"/>
              <a:gd name="T53" fmla="*/ 4 h 30"/>
              <a:gd name="T54" fmla="*/ 15 w 41"/>
              <a:gd name="T55" fmla="*/ 11 h 30"/>
              <a:gd name="T56" fmla="*/ 21 w 41"/>
              <a:gd name="T57" fmla="*/ 19 h 30"/>
              <a:gd name="T58" fmla="*/ 24 w 41"/>
              <a:gd name="T59" fmla="*/ 19 h 30"/>
              <a:gd name="T60" fmla="*/ 24 w 41"/>
              <a:gd name="T61" fmla="*/ 24 h 30"/>
              <a:gd name="T62" fmla="*/ 41 w 41"/>
              <a:gd name="T63" fmla="*/ 30 h 30"/>
              <a:gd name="T64" fmla="*/ 27 w 41"/>
              <a:gd name="T65" fmla="*/ 30 h 30"/>
              <a:gd name="T66" fmla="*/ 27 w 41"/>
              <a:gd name="T67" fmla="*/ 30 h 30"/>
              <a:gd name="T68" fmla="*/ 27 w 41"/>
              <a:gd name="T69" fmla="*/ 29 h 30"/>
              <a:gd name="T70" fmla="*/ 36 w 41"/>
              <a:gd name="T71" fmla="*/ 17 h 30"/>
              <a:gd name="T72" fmla="*/ 34 w 41"/>
              <a:gd name="T73" fmla="*/ 14 h 30"/>
              <a:gd name="T74" fmla="*/ 31 w 41"/>
              <a:gd name="T75" fmla="*/ 15 h 30"/>
              <a:gd name="T76" fmla="*/ 30 w 41"/>
              <a:gd name="T77" fmla="*/ 16 h 30"/>
              <a:gd name="T78" fmla="*/ 27 w 41"/>
              <a:gd name="T79" fmla="*/ 14 h 30"/>
              <a:gd name="T80" fmla="*/ 29 w 41"/>
              <a:gd name="T81" fmla="*/ 12 h 30"/>
              <a:gd name="T82" fmla="*/ 34 w 41"/>
              <a:gd name="T83" fmla="*/ 10 h 30"/>
              <a:gd name="T84" fmla="*/ 41 w 41"/>
              <a:gd name="T85" fmla="*/ 16 h 30"/>
              <a:gd name="T86" fmla="*/ 31 w 41"/>
              <a:gd name="T87" fmla="*/ 27 h 30"/>
              <a:gd name="T88" fmla="*/ 38 w 41"/>
              <a:gd name="T89" fmla="*/ 27 h 30"/>
              <a:gd name="T90" fmla="*/ 38 w 41"/>
              <a:gd name="T91" fmla="*/ 25 h 30"/>
              <a:gd name="T92" fmla="*/ 41 w 41"/>
              <a:gd name="T93" fmla="*/ 25 h 30"/>
              <a:gd name="T94" fmla="*/ 41 w 41"/>
              <a:gd name="T9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30">
                <a:moveTo>
                  <a:pt x="24" y="24"/>
                </a:moveTo>
                <a:cubicBezTo>
                  <a:pt x="17" y="24"/>
                  <a:pt x="17" y="24"/>
                  <a:pt x="17" y="24"/>
                </a:cubicBezTo>
                <a:cubicBezTo>
                  <a:pt x="13" y="17"/>
                  <a:pt x="13" y="17"/>
                  <a:pt x="13" y="17"/>
                </a:cubicBezTo>
                <a:cubicBezTo>
                  <a:pt x="12" y="16"/>
                  <a:pt x="12" y="16"/>
                  <a:pt x="12" y="16"/>
                </a:cubicBezTo>
                <a:cubicBezTo>
                  <a:pt x="12" y="16"/>
                  <a:pt x="12" y="15"/>
                  <a:pt x="12" y="15"/>
                </a:cubicBezTo>
                <a:cubicBezTo>
                  <a:pt x="12" y="15"/>
                  <a:pt x="12" y="15"/>
                  <a:pt x="12" y="15"/>
                </a:cubicBezTo>
                <a:cubicBezTo>
                  <a:pt x="12" y="15"/>
                  <a:pt x="12" y="16"/>
                  <a:pt x="12" y="16"/>
                </a:cubicBezTo>
                <a:cubicBezTo>
                  <a:pt x="12" y="16"/>
                  <a:pt x="11" y="16"/>
                  <a:pt x="11" y="17"/>
                </a:cubicBezTo>
                <a:cubicBezTo>
                  <a:pt x="7" y="24"/>
                  <a:pt x="7" y="24"/>
                  <a:pt x="7" y="24"/>
                </a:cubicBezTo>
                <a:cubicBezTo>
                  <a:pt x="0" y="24"/>
                  <a:pt x="0" y="24"/>
                  <a:pt x="0" y="24"/>
                </a:cubicBezTo>
                <a:cubicBezTo>
                  <a:pt x="0" y="19"/>
                  <a:pt x="0" y="19"/>
                  <a:pt x="0" y="19"/>
                </a:cubicBezTo>
                <a:cubicBezTo>
                  <a:pt x="3" y="19"/>
                  <a:pt x="3" y="19"/>
                  <a:pt x="3" y="19"/>
                </a:cubicBezTo>
                <a:cubicBezTo>
                  <a:pt x="9" y="11"/>
                  <a:pt x="9" y="11"/>
                  <a:pt x="9" y="11"/>
                </a:cubicBezTo>
                <a:cubicBezTo>
                  <a:pt x="4" y="4"/>
                  <a:pt x="4" y="4"/>
                  <a:pt x="4" y="4"/>
                </a:cubicBezTo>
                <a:cubicBezTo>
                  <a:pt x="0" y="4"/>
                  <a:pt x="0" y="4"/>
                  <a:pt x="0" y="4"/>
                </a:cubicBezTo>
                <a:cubicBezTo>
                  <a:pt x="0" y="0"/>
                  <a:pt x="0" y="0"/>
                  <a:pt x="0" y="0"/>
                </a:cubicBezTo>
                <a:cubicBezTo>
                  <a:pt x="7" y="0"/>
                  <a:pt x="7" y="0"/>
                  <a:pt x="7" y="0"/>
                </a:cubicBezTo>
                <a:cubicBezTo>
                  <a:pt x="11" y="6"/>
                  <a:pt x="11" y="6"/>
                  <a:pt x="11" y="6"/>
                </a:cubicBezTo>
                <a:cubicBezTo>
                  <a:pt x="11" y="6"/>
                  <a:pt x="12" y="6"/>
                  <a:pt x="12" y="7"/>
                </a:cubicBezTo>
                <a:cubicBezTo>
                  <a:pt x="12" y="7"/>
                  <a:pt x="12" y="7"/>
                  <a:pt x="12" y="7"/>
                </a:cubicBezTo>
                <a:cubicBezTo>
                  <a:pt x="12" y="7"/>
                  <a:pt x="12" y="7"/>
                  <a:pt x="12" y="7"/>
                </a:cubicBezTo>
                <a:cubicBezTo>
                  <a:pt x="12" y="7"/>
                  <a:pt x="12" y="7"/>
                  <a:pt x="12" y="7"/>
                </a:cubicBezTo>
                <a:cubicBezTo>
                  <a:pt x="13" y="6"/>
                  <a:pt x="13" y="6"/>
                  <a:pt x="13" y="6"/>
                </a:cubicBezTo>
                <a:cubicBezTo>
                  <a:pt x="17" y="0"/>
                  <a:pt x="17" y="0"/>
                  <a:pt x="17" y="0"/>
                </a:cubicBezTo>
                <a:cubicBezTo>
                  <a:pt x="24" y="0"/>
                  <a:pt x="24" y="0"/>
                  <a:pt x="24" y="0"/>
                </a:cubicBezTo>
                <a:cubicBezTo>
                  <a:pt x="24" y="4"/>
                  <a:pt x="24" y="4"/>
                  <a:pt x="24" y="4"/>
                </a:cubicBezTo>
                <a:cubicBezTo>
                  <a:pt x="20" y="4"/>
                  <a:pt x="20" y="4"/>
                  <a:pt x="20" y="4"/>
                </a:cubicBezTo>
                <a:cubicBezTo>
                  <a:pt x="15" y="11"/>
                  <a:pt x="15" y="11"/>
                  <a:pt x="15" y="11"/>
                </a:cubicBezTo>
                <a:cubicBezTo>
                  <a:pt x="21" y="19"/>
                  <a:pt x="21" y="19"/>
                  <a:pt x="21" y="19"/>
                </a:cubicBezTo>
                <a:cubicBezTo>
                  <a:pt x="24" y="19"/>
                  <a:pt x="24" y="19"/>
                  <a:pt x="24" y="19"/>
                </a:cubicBezTo>
                <a:lnTo>
                  <a:pt x="24" y="24"/>
                </a:lnTo>
                <a:close/>
                <a:moveTo>
                  <a:pt x="41" y="30"/>
                </a:moveTo>
                <a:cubicBezTo>
                  <a:pt x="27" y="30"/>
                  <a:pt x="27" y="30"/>
                  <a:pt x="27" y="30"/>
                </a:cubicBezTo>
                <a:cubicBezTo>
                  <a:pt x="27" y="30"/>
                  <a:pt x="27" y="30"/>
                  <a:pt x="27" y="30"/>
                </a:cubicBezTo>
                <a:cubicBezTo>
                  <a:pt x="27" y="29"/>
                  <a:pt x="27" y="29"/>
                  <a:pt x="27" y="29"/>
                </a:cubicBezTo>
                <a:cubicBezTo>
                  <a:pt x="27" y="21"/>
                  <a:pt x="36" y="21"/>
                  <a:pt x="36" y="17"/>
                </a:cubicBezTo>
                <a:cubicBezTo>
                  <a:pt x="36" y="15"/>
                  <a:pt x="35" y="14"/>
                  <a:pt x="34" y="14"/>
                </a:cubicBezTo>
                <a:cubicBezTo>
                  <a:pt x="33" y="14"/>
                  <a:pt x="32" y="15"/>
                  <a:pt x="31" y="15"/>
                </a:cubicBezTo>
                <a:cubicBezTo>
                  <a:pt x="31" y="16"/>
                  <a:pt x="30" y="16"/>
                  <a:pt x="30" y="16"/>
                </a:cubicBezTo>
                <a:cubicBezTo>
                  <a:pt x="27" y="14"/>
                  <a:pt x="27" y="14"/>
                  <a:pt x="27" y="14"/>
                </a:cubicBezTo>
                <a:cubicBezTo>
                  <a:pt x="28" y="13"/>
                  <a:pt x="28" y="13"/>
                  <a:pt x="29" y="12"/>
                </a:cubicBezTo>
                <a:cubicBezTo>
                  <a:pt x="30" y="11"/>
                  <a:pt x="32" y="10"/>
                  <a:pt x="34" y="10"/>
                </a:cubicBezTo>
                <a:cubicBezTo>
                  <a:pt x="38" y="10"/>
                  <a:pt x="41" y="13"/>
                  <a:pt x="41" y="16"/>
                </a:cubicBezTo>
                <a:cubicBezTo>
                  <a:pt x="41" y="23"/>
                  <a:pt x="32" y="23"/>
                  <a:pt x="31" y="27"/>
                </a:cubicBezTo>
                <a:cubicBezTo>
                  <a:pt x="38" y="27"/>
                  <a:pt x="38" y="27"/>
                  <a:pt x="38" y="27"/>
                </a:cubicBezTo>
                <a:cubicBezTo>
                  <a:pt x="38" y="25"/>
                  <a:pt x="38" y="25"/>
                  <a:pt x="38" y="25"/>
                </a:cubicBezTo>
                <a:cubicBezTo>
                  <a:pt x="41" y="25"/>
                  <a:pt x="41" y="25"/>
                  <a:pt x="41" y="25"/>
                </a:cubicBezTo>
                <a:lnTo>
                  <a:pt x="41"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7" name="稻壳儿小白白(http://dwz.cn/Wu2UP)"/>
          <p:cNvSpPr>
            <a:spLocks noEditPoints="1"/>
          </p:cNvSpPr>
          <p:nvPr/>
        </p:nvSpPr>
        <p:spPr bwMode="auto">
          <a:xfrm>
            <a:off x="8535699" y="2750834"/>
            <a:ext cx="330200" cy="290512"/>
          </a:xfrm>
          <a:custGeom>
            <a:avLst/>
            <a:gdLst>
              <a:gd name="T0" fmla="*/ 8 w 48"/>
              <a:gd name="T1" fmla="*/ 42 h 42"/>
              <a:gd name="T2" fmla="*/ 6 w 48"/>
              <a:gd name="T3" fmla="*/ 42 h 42"/>
              <a:gd name="T4" fmla="*/ 0 w 48"/>
              <a:gd name="T5" fmla="*/ 36 h 42"/>
              <a:gd name="T6" fmla="*/ 0 w 48"/>
              <a:gd name="T7" fmla="*/ 13 h 42"/>
              <a:gd name="T8" fmla="*/ 6 w 48"/>
              <a:gd name="T9" fmla="*/ 7 h 42"/>
              <a:gd name="T10" fmla="*/ 8 w 48"/>
              <a:gd name="T11" fmla="*/ 7 h 42"/>
              <a:gd name="T12" fmla="*/ 8 w 48"/>
              <a:gd name="T13" fmla="*/ 42 h 42"/>
              <a:gd name="T14" fmla="*/ 38 w 48"/>
              <a:gd name="T15" fmla="*/ 42 h 42"/>
              <a:gd name="T16" fmla="*/ 11 w 48"/>
              <a:gd name="T17" fmla="*/ 42 h 42"/>
              <a:gd name="T18" fmla="*/ 11 w 48"/>
              <a:gd name="T19" fmla="*/ 7 h 42"/>
              <a:gd name="T20" fmla="*/ 14 w 48"/>
              <a:gd name="T21" fmla="*/ 7 h 42"/>
              <a:gd name="T22" fmla="*/ 14 w 48"/>
              <a:gd name="T23" fmla="*/ 3 h 42"/>
              <a:gd name="T24" fmla="*/ 17 w 48"/>
              <a:gd name="T25" fmla="*/ 0 h 42"/>
              <a:gd name="T26" fmla="*/ 32 w 48"/>
              <a:gd name="T27" fmla="*/ 0 h 42"/>
              <a:gd name="T28" fmla="*/ 35 w 48"/>
              <a:gd name="T29" fmla="*/ 3 h 42"/>
              <a:gd name="T30" fmla="*/ 35 w 48"/>
              <a:gd name="T31" fmla="*/ 7 h 42"/>
              <a:gd name="T32" fmla="*/ 38 w 48"/>
              <a:gd name="T33" fmla="*/ 7 h 42"/>
              <a:gd name="T34" fmla="*/ 38 w 48"/>
              <a:gd name="T35" fmla="*/ 42 h 42"/>
              <a:gd name="T36" fmla="*/ 31 w 48"/>
              <a:gd name="T37" fmla="*/ 7 h 42"/>
              <a:gd name="T38" fmla="*/ 31 w 48"/>
              <a:gd name="T39" fmla="*/ 4 h 42"/>
              <a:gd name="T40" fmla="*/ 18 w 48"/>
              <a:gd name="T41" fmla="*/ 4 h 42"/>
              <a:gd name="T42" fmla="*/ 18 w 48"/>
              <a:gd name="T43" fmla="*/ 7 h 42"/>
              <a:gd name="T44" fmla="*/ 31 w 48"/>
              <a:gd name="T45" fmla="*/ 7 h 42"/>
              <a:gd name="T46" fmla="*/ 48 w 48"/>
              <a:gd name="T47" fmla="*/ 36 h 42"/>
              <a:gd name="T48" fmla="*/ 42 w 48"/>
              <a:gd name="T49" fmla="*/ 42 h 42"/>
              <a:gd name="T50" fmla="*/ 41 w 48"/>
              <a:gd name="T51" fmla="*/ 42 h 42"/>
              <a:gd name="T52" fmla="*/ 41 w 48"/>
              <a:gd name="T53" fmla="*/ 7 h 42"/>
              <a:gd name="T54" fmla="*/ 42 w 48"/>
              <a:gd name="T55" fmla="*/ 7 h 42"/>
              <a:gd name="T56" fmla="*/ 48 w 48"/>
              <a:gd name="T57" fmla="*/ 13 h 42"/>
              <a:gd name="T58" fmla="*/ 48 w 48"/>
              <a:gd name="T5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2">
                <a:moveTo>
                  <a:pt x="8" y="42"/>
                </a:moveTo>
                <a:cubicBezTo>
                  <a:pt x="6" y="42"/>
                  <a:pt x="6" y="42"/>
                  <a:pt x="6" y="42"/>
                </a:cubicBezTo>
                <a:cubicBezTo>
                  <a:pt x="3" y="42"/>
                  <a:pt x="0" y="39"/>
                  <a:pt x="0" y="36"/>
                </a:cubicBezTo>
                <a:cubicBezTo>
                  <a:pt x="0" y="13"/>
                  <a:pt x="0" y="13"/>
                  <a:pt x="0" y="13"/>
                </a:cubicBezTo>
                <a:cubicBezTo>
                  <a:pt x="0" y="10"/>
                  <a:pt x="3" y="7"/>
                  <a:pt x="6" y="7"/>
                </a:cubicBezTo>
                <a:cubicBezTo>
                  <a:pt x="8" y="7"/>
                  <a:pt x="8" y="7"/>
                  <a:pt x="8" y="7"/>
                </a:cubicBezTo>
                <a:lnTo>
                  <a:pt x="8" y="42"/>
                </a:lnTo>
                <a:close/>
                <a:moveTo>
                  <a:pt x="38" y="42"/>
                </a:moveTo>
                <a:cubicBezTo>
                  <a:pt x="11" y="42"/>
                  <a:pt x="11" y="42"/>
                  <a:pt x="11" y="42"/>
                </a:cubicBezTo>
                <a:cubicBezTo>
                  <a:pt x="11" y="7"/>
                  <a:pt x="11" y="7"/>
                  <a:pt x="11" y="7"/>
                </a:cubicBezTo>
                <a:cubicBezTo>
                  <a:pt x="14" y="7"/>
                  <a:pt x="14" y="7"/>
                  <a:pt x="14" y="7"/>
                </a:cubicBezTo>
                <a:cubicBezTo>
                  <a:pt x="14" y="3"/>
                  <a:pt x="14" y="3"/>
                  <a:pt x="14" y="3"/>
                </a:cubicBezTo>
                <a:cubicBezTo>
                  <a:pt x="14" y="2"/>
                  <a:pt x="15" y="0"/>
                  <a:pt x="17" y="0"/>
                </a:cubicBezTo>
                <a:cubicBezTo>
                  <a:pt x="32" y="0"/>
                  <a:pt x="32" y="0"/>
                  <a:pt x="32" y="0"/>
                </a:cubicBezTo>
                <a:cubicBezTo>
                  <a:pt x="34" y="0"/>
                  <a:pt x="35" y="2"/>
                  <a:pt x="35" y="3"/>
                </a:cubicBezTo>
                <a:cubicBezTo>
                  <a:pt x="35" y="7"/>
                  <a:pt x="35" y="7"/>
                  <a:pt x="35" y="7"/>
                </a:cubicBezTo>
                <a:cubicBezTo>
                  <a:pt x="38" y="7"/>
                  <a:pt x="38" y="7"/>
                  <a:pt x="38" y="7"/>
                </a:cubicBezTo>
                <a:lnTo>
                  <a:pt x="38" y="42"/>
                </a:lnTo>
                <a:close/>
                <a:moveTo>
                  <a:pt x="31" y="7"/>
                </a:moveTo>
                <a:cubicBezTo>
                  <a:pt x="31" y="4"/>
                  <a:pt x="31" y="4"/>
                  <a:pt x="31" y="4"/>
                </a:cubicBezTo>
                <a:cubicBezTo>
                  <a:pt x="18" y="4"/>
                  <a:pt x="18" y="4"/>
                  <a:pt x="18" y="4"/>
                </a:cubicBezTo>
                <a:cubicBezTo>
                  <a:pt x="18" y="7"/>
                  <a:pt x="18" y="7"/>
                  <a:pt x="18" y="7"/>
                </a:cubicBezTo>
                <a:lnTo>
                  <a:pt x="31" y="7"/>
                </a:lnTo>
                <a:close/>
                <a:moveTo>
                  <a:pt x="48" y="36"/>
                </a:moveTo>
                <a:cubicBezTo>
                  <a:pt x="48" y="39"/>
                  <a:pt x="46" y="42"/>
                  <a:pt x="42" y="42"/>
                </a:cubicBezTo>
                <a:cubicBezTo>
                  <a:pt x="41" y="42"/>
                  <a:pt x="41" y="42"/>
                  <a:pt x="41" y="42"/>
                </a:cubicBezTo>
                <a:cubicBezTo>
                  <a:pt x="41" y="7"/>
                  <a:pt x="41" y="7"/>
                  <a:pt x="41" y="7"/>
                </a:cubicBezTo>
                <a:cubicBezTo>
                  <a:pt x="42" y="7"/>
                  <a:pt x="42" y="7"/>
                  <a:pt x="42" y="7"/>
                </a:cubicBezTo>
                <a:cubicBezTo>
                  <a:pt x="46" y="7"/>
                  <a:pt x="48" y="10"/>
                  <a:pt x="48" y="13"/>
                </a:cubicBezTo>
                <a:lnTo>
                  <a:pt x="4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8" name="稻壳儿小白白(http://dwz.cn/Wu2UP)"/>
          <p:cNvSpPr>
            <a:spLocks noEditPoints="1"/>
          </p:cNvSpPr>
          <p:nvPr/>
        </p:nvSpPr>
        <p:spPr bwMode="auto">
          <a:xfrm>
            <a:off x="8546812" y="3241371"/>
            <a:ext cx="314325" cy="333375"/>
          </a:xfrm>
          <a:custGeom>
            <a:avLst/>
            <a:gdLst>
              <a:gd name="T0" fmla="*/ 45 w 45"/>
              <a:gd name="T1" fmla="*/ 32 h 48"/>
              <a:gd name="T2" fmla="*/ 37 w 45"/>
              <a:gd name="T3" fmla="*/ 34 h 48"/>
              <a:gd name="T4" fmla="*/ 37 w 45"/>
              <a:gd name="T5" fmla="*/ 42 h 48"/>
              <a:gd name="T6" fmla="*/ 37 w 45"/>
              <a:gd name="T7" fmla="*/ 43 h 48"/>
              <a:gd name="T8" fmla="*/ 36 w 45"/>
              <a:gd name="T9" fmla="*/ 43 h 48"/>
              <a:gd name="T10" fmla="*/ 28 w 45"/>
              <a:gd name="T11" fmla="*/ 41 h 48"/>
              <a:gd name="T12" fmla="*/ 23 w 45"/>
              <a:gd name="T13" fmla="*/ 47 h 48"/>
              <a:gd name="T14" fmla="*/ 22 w 45"/>
              <a:gd name="T15" fmla="*/ 48 h 48"/>
              <a:gd name="T16" fmla="*/ 22 w 45"/>
              <a:gd name="T17" fmla="*/ 47 h 48"/>
              <a:gd name="T18" fmla="*/ 17 w 45"/>
              <a:gd name="T19" fmla="*/ 41 h 48"/>
              <a:gd name="T20" fmla="*/ 9 w 45"/>
              <a:gd name="T21" fmla="*/ 43 h 48"/>
              <a:gd name="T22" fmla="*/ 8 w 45"/>
              <a:gd name="T23" fmla="*/ 43 h 48"/>
              <a:gd name="T24" fmla="*/ 8 w 45"/>
              <a:gd name="T25" fmla="*/ 42 h 48"/>
              <a:gd name="T26" fmla="*/ 8 w 45"/>
              <a:gd name="T27" fmla="*/ 34 h 48"/>
              <a:gd name="T28" fmla="*/ 0 w 45"/>
              <a:gd name="T29" fmla="*/ 32 h 48"/>
              <a:gd name="T30" fmla="*/ 0 w 45"/>
              <a:gd name="T31" fmla="*/ 31 h 48"/>
              <a:gd name="T32" fmla="*/ 0 w 45"/>
              <a:gd name="T33" fmla="*/ 30 h 48"/>
              <a:gd name="T34" fmla="*/ 5 w 45"/>
              <a:gd name="T35" fmla="*/ 24 h 48"/>
              <a:gd name="T36" fmla="*/ 0 w 45"/>
              <a:gd name="T37" fmla="*/ 17 h 48"/>
              <a:gd name="T38" fmla="*/ 0 w 45"/>
              <a:gd name="T39" fmla="*/ 16 h 48"/>
              <a:gd name="T40" fmla="*/ 0 w 45"/>
              <a:gd name="T41" fmla="*/ 16 h 48"/>
              <a:gd name="T42" fmla="*/ 8 w 45"/>
              <a:gd name="T43" fmla="*/ 13 h 48"/>
              <a:gd name="T44" fmla="*/ 8 w 45"/>
              <a:gd name="T45" fmla="*/ 5 h 48"/>
              <a:gd name="T46" fmla="*/ 8 w 45"/>
              <a:gd name="T47" fmla="*/ 4 h 48"/>
              <a:gd name="T48" fmla="*/ 9 w 45"/>
              <a:gd name="T49" fmla="*/ 4 h 48"/>
              <a:gd name="T50" fmla="*/ 17 w 45"/>
              <a:gd name="T51" fmla="*/ 7 h 48"/>
              <a:gd name="T52" fmla="*/ 22 w 45"/>
              <a:gd name="T53" fmla="*/ 0 h 48"/>
              <a:gd name="T54" fmla="*/ 23 w 45"/>
              <a:gd name="T55" fmla="*/ 0 h 48"/>
              <a:gd name="T56" fmla="*/ 28 w 45"/>
              <a:gd name="T57" fmla="*/ 7 h 48"/>
              <a:gd name="T58" fmla="*/ 36 w 45"/>
              <a:gd name="T59" fmla="*/ 4 h 48"/>
              <a:gd name="T60" fmla="*/ 37 w 45"/>
              <a:gd name="T61" fmla="*/ 4 h 48"/>
              <a:gd name="T62" fmla="*/ 37 w 45"/>
              <a:gd name="T63" fmla="*/ 5 h 48"/>
              <a:gd name="T64" fmla="*/ 37 w 45"/>
              <a:gd name="T65" fmla="*/ 13 h 48"/>
              <a:gd name="T66" fmla="*/ 45 w 45"/>
              <a:gd name="T67" fmla="*/ 16 h 48"/>
              <a:gd name="T68" fmla="*/ 45 w 45"/>
              <a:gd name="T69" fmla="*/ 16 h 48"/>
              <a:gd name="T70" fmla="*/ 45 w 45"/>
              <a:gd name="T71" fmla="*/ 17 h 48"/>
              <a:gd name="T72" fmla="*/ 40 w 45"/>
              <a:gd name="T73" fmla="*/ 24 h 48"/>
              <a:gd name="T74" fmla="*/ 45 w 45"/>
              <a:gd name="T75" fmla="*/ 30 h 48"/>
              <a:gd name="T76" fmla="*/ 45 w 45"/>
              <a:gd name="T77" fmla="*/ 31 h 48"/>
              <a:gd name="T78" fmla="*/ 45 w 45"/>
              <a:gd name="T79" fmla="*/ 32 h 48"/>
              <a:gd name="T80" fmla="*/ 22 w 45"/>
              <a:gd name="T81" fmla="*/ 8 h 48"/>
              <a:gd name="T82" fmla="*/ 7 w 45"/>
              <a:gd name="T83" fmla="*/ 24 h 48"/>
              <a:gd name="T84" fmla="*/ 22 w 45"/>
              <a:gd name="T85" fmla="*/ 39 h 48"/>
              <a:gd name="T86" fmla="*/ 38 w 45"/>
              <a:gd name="T87" fmla="*/ 24 h 48"/>
              <a:gd name="T88" fmla="*/ 22 w 45"/>
              <a:gd name="T8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48">
                <a:moveTo>
                  <a:pt x="45" y="32"/>
                </a:moveTo>
                <a:cubicBezTo>
                  <a:pt x="37" y="34"/>
                  <a:pt x="37" y="34"/>
                  <a:pt x="37" y="34"/>
                </a:cubicBezTo>
                <a:cubicBezTo>
                  <a:pt x="37" y="42"/>
                  <a:pt x="37" y="42"/>
                  <a:pt x="37" y="42"/>
                </a:cubicBezTo>
                <a:cubicBezTo>
                  <a:pt x="37" y="43"/>
                  <a:pt x="37" y="43"/>
                  <a:pt x="37" y="43"/>
                </a:cubicBezTo>
                <a:cubicBezTo>
                  <a:pt x="36" y="43"/>
                  <a:pt x="36" y="43"/>
                  <a:pt x="36" y="43"/>
                </a:cubicBezTo>
                <a:cubicBezTo>
                  <a:pt x="28" y="41"/>
                  <a:pt x="28" y="41"/>
                  <a:pt x="28" y="41"/>
                </a:cubicBezTo>
                <a:cubicBezTo>
                  <a:pt x="23" y="47"/>
                  <a:pt x="23" y="47"/>
                  <a:pt x="23" y="47"/>
                </a:cubicBezTo>
                <a:cubicBezTo>
                  <a:pt x="23" y="48"/>
                  <a:pt x="23" y="48"/>
                  <a:pt x="22" y="48"/>
                </a:cubicBezTo>
                <a:cubicBezTo>
                  <a:pt x="22" y="48"/>
                  <a:pt x="22" y="48"/>
                  <a:pt x="22" y="47"/>
                </a:cubicBezTo>
                <a:cubicBezTo>
                  <a:pt x="17" y="41"/>
                  <a:pt x="17" y="41"/>
                  <a:pt x="17" y="41"/>
                </a:cubicBezTo>
                <a:cubicBezTo>
                  <a:pt x="9" y="43"/>
                  <a:pt x="9" y="43"/>
                  <a:pt x="9" y="43"/>
                </a:cubicBezTo>
                <a:cubicBezTo>
                  <a:pt x="9" y="43"/>
                  <a:pt x="9" y="43"/>
                  <a:pt x="8" y="43"/>
                </a:cubicBezTo>
                <a:cubicBezTo>
                  <a:pt x="8" y="43"/>
                  <a:pt x="8" y="43"/>
                  <a:pt x="8" y="42"/>
                </a:cubicBezTo>
                <a:cubicBezTo>
                  <a:pt x="8" y="34"/>
                  <a:pt x="8" y="34"/>
                  <a:pt x="8" y="34"/>
                </a:cubicBezTo>
                <a:cubicBezTo>
                  <a:pt x="0" y="32"/>
                  <a:pt x="0" y="32"/>
                  <a:pt x="0" y="32"/>
                </a:cubicBezTo>
                <a:cubicBezTo>
                  <a:pt x="0" y="32"/>
                  <a:pt x="0" y="31"/>
                  <a:pt x="0" y="31"/>
                </a:cubicBezTo>
                <a:cubicBezTo>
                  <a:pt x="0" y="31"/>
                  <a:pt x="0" y="31"/>
                  <a:pt x="0" y="30"/>
                </a:cubicBezTo>
                <a:cubicBezTo>
                  <a:pt x="5" y="24"/>
                  <a:pt x="5" y="24"/>
                  <a:pt x="5" y="24"/>
                </a:cubicBezTo>
                <a:cubicBezTo>
                  <a:pt x="0" y="17"/>
                  <a:pt x="0" y="17"/>
                  <a:pt x="0" y="17"/>
                </a:cubicBezTo>
                <a:cubicBezTo>
                  <a:pt x="0" y="17"/>
                  <a:pt x="0" y="17"/>
                  <a:pt x="0" y="16"/>
                </a:cubicBezTo>
                <a:cubicBezTo>
                  <a:pt x="0" y="16"/>
                  <a:pt x="0" y="16"/>
                  <a:pt x="0" y="16"/>
                </a:cubicBezTo>
                <a:cubicBezTo>
                  <a:pt x="8" y="13"/>
                  <a:pt x="8" y="13"/>
                  <a:pt x="8" y="13"/>
                </a:cubicBezTo>
                <a:cubicBezTo>
                  <a:pt x="8" y="5"/>
                  <a:pt x="8" y="5"/>
                  <a:pt x="8" y="5"/>
                </a:cubicBezTo>
                <a:cubicBezTo>
                  <a:pt x="8" y="5"/>
                  <a:pt x="8" y="4"/>
                  <a:pt x="8" y="4"/>
                </a:cubicBezTo>
                <a:cubicBezTo>
                  <a:pt x="9" y="4"/>
                  <a:pt x="9" y="4"/>
                  <a:pt x="9" y="4"/>
                </a:cubicBezTo>
                <a:cubicBezTo>
                  <a:pt x="17" y="7"/>
                  <a:pt x="17" y="7"/>
                  <a:pt x="17" y="7"/>
                </a:cubicBezTo>
                <a:cubicBezTo>
                  <a:pt x="22" y="0"/>
                  <a:pt x="22" y="0"/>
                  <a:pt x="22" y="0"/>
                </a:cubicBezTo>
                <a:cubicBezTo>
                  <a:pt x="22" y="0"/>
                  <a:pt x="23" y="0"/>
                  <a:pt x="23" y="0"/>
                </a:cubicBezTo>
                <a:cubicBezTo>
                  <a:pt x="28" y="7"/>
                  <a:pt x="28" y="7"/>
                  <a:pt x="28" y="7"/>
                </a:cubicBezTo>
                <a:cubicBezTo>
                  <a:pt x="36" y="4"/>
                  <a:pt x="36" y="4"/>
                  <a:pt x="36" y="4"/>
                </a:cubicBezTo>
                <a:cubicBezTo>
                  <a:pt x="36" y="4"/>
                  <a:pt x="36" y="4"/>
                  <a:pt x="37" y="4"/>
                </a:cubicBezTo>
                <a:cubicBezTo>
                  <a:pt x="37" y="4"/>
                  <a:pt x="37" y="5"/>
                  <a:pt x="37" y="5"/>
                </a:cubicBezTo>
                <a:cubicBezTo>
                  <a:pt x="37" y="13"/>
                  <a:pt x="37" y="13"/>
                  <a:pt x="37" y="13"/>
                </a:cubicBezTo>
                <a:cubicBezTo>
                  <a:pt x="45" y="16"/>
                  <a:pt x="45" y="16"/>
                  <a:pt x="45" y="16"/>
                </a:cubicBezTo>
                <a:cubicBezTo>
                  <a:pt x="45" y="16"/>
                  <a:pt x="45" y="16"/>
                  <a:pt x="45" y="16"/>
                </a:cubicBezTo>
                <a:cubicBezTo>
                  <a:pt x="45" y="17"/>
                  <a:pt x="45" y="17"/>
                  <a:pt x="45" y="17"/>
                </a:cubicBezTo>
                <a:cubicBezTo>
                  <a:pt x="40" y="24"/>
                  <a:pt x="40" y="24"/>
                  <a:pt x="40" y="24"/>
                </a:cubicBezTo>
                <a:cubicBezTo>
                  <a:pt x="45" y="30"/>
                  <a:pt x="45" y="30"/>
                  <a:pt x="45" y="30"/>
                </a:cubicBezTo>
                <a:cubicBezTo>
                  <a:pt x="45" y="31"/>
                  <a:pt x="45" y="31"/>
                  <a:pt x="45" y="31"/>
                </a:cubicBezTo>
                <a:cubicBezTo>
                  <a:pt x="45" y="31"/>
                  <a:pt x="45" y="32"/>
                  <a:pt x="45" y="32"/>
                </a:cubicBezTo>
                <a:close/>
                <a:moveTo>
                  <a:pt x="22" y="8"/>
                </a:moveTo>
                <a:cubicBezTo>
                  <a:pt x="14" y="8"/>
                  <a:pt x="7" y="15"/>
                  <a:pt x="7" y="24"/>
                </a:cubicBezTo>
                <a:cubicBezTo>
                  <a:pt x="7" y="32"/>
                  <a:pt x="14" y="39"/>
                  <a:pt x="22" y="39"/>
                </a:cubicBezTo>
                <a:cubicBezTo>
                  <a:pt x="31" y="39"/>
                  <a:pt x="38" y="32"/>
                  <a:pt x="38" y="24"/>
                </a:cubicBezTo>
                <a:cubicBezTo>
                  <a:pt x="38" y="15"/>
                  <a:pt x="31" y="8"/>
                  <a:pt x="22"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9" name="稻壳儿小白白(http://dwz.cn/Wu2UP)"/>
          <p:cNvSpPr>
            <a:spLocks noEditPoints="1"/>
          </p:cNvSpPr>
          <p:nvPr/>
        </p:nvSpPr>
        <p:spPr bwMode="auto">
          <a:xfrm>
            <a:off x="8546812" y="3773184"/>
            <a:ext cx="314325" cy="257175"/>
          </a:xfrm>
          <a:custGeom>
            <a:avLst/>
            <a:gdLst>
              <a:gd name="T0" fmla="*/ 40 w 45"/>
              <a:gd name="T1" fmla="*/ 37 h 37"/>
              <a:gd name="T2" fmla="*/ 0 w 45"/>
              <a:gd name="T3" fmla="*/ 33 h 37"/>
              <a:gd name="T4" fmla="*/ 4 w 45"/>
              <a:gd name="T5" fmla="*/ 0 h 37"/>
              <a:gd name="T6" fmla="*/ 45 w 45"/>
              <a:gd name="T7" fmla="*/ 4 h 37"/>
              <a:gd name="T8" fmla="*/ 14 w 45"/>
              <a:gd name="T9" fmla="*/ 7 h 37"/>
              <a:gd name="T10" fmla="*/ 4 w 45"/>
              <a:gd name="T11" fmla="*/ 7 h 37"/>
              <a:gd name="T12" fmla="*/ 4 w 45"/>
              <a:gd name="T13" fmla="*/ 13 h 37"/>
              <a:gd name="T14" fmla="*/ 13 w 45"/>
              <a:gd name="T15" fmla="*/ 13 h 37"/>
              <a:gd name="T16" fmla="*/ 14 w 45"/>
              <a:gd name="T17" fmla="*/ 7 h 37"/>
              <a:gd name="T18" fmla="*/ 13 w 45"/>
              <a:gd name="T19" fmla="*/ 17 h 37"/>
              <a:gd name="T20" fmla="*/ 4 w 45"/>
              <a:gd name="T21" fmla="*/ 18 h 37"/>
              <a:gd name="T22" fmla="*/ 4 w 45"/>
              <a:gd name="T23" fmla="*/ 24 h 37"/>
              <a:gd name="T24" fmla="*/ 14 w 45"/>
              <a:gd name="T25" fmla="*/ 23 h 37"/>
              <a:gd name="T26" fmla="*/ 14 w 45"/>
              <a:gd name="T27" fmla="*/ 28 h 37"/>
              <a:gd name="T28" fmla="*/ 4 w 45"/>
              <a:gd name="T29" fmla="*/ 27 h 37"/>
              <a:gd name="T30" fmla="*/ 4 w 45"/>
              <a:gd name="T31" fmla="*/ 33 h 37"/>
              <a:gd name="T32" fmla="*/ 13 w 45"/>
              <a:gd name="T33" fmla="*/ 34 h 37"/>
              <a:gd name="T34" fmla="*/ 14 w 45"/>
              <a:gd name="T35" fmla="*/ 28 h 37"/>
              <a:gd name="T36" fmla="*/ 27 w 45"/>
              <a:gd name="T37" fmla="*/ 7 h 37"/>
              <a:gd name="T38" fmla="*/ 17 w 45"/>
              <a:gd name="T39" fmla="*/ 7 h 37"/>
              <a:gd name="T40" fmla="*/ 18 w 45"/>
              <a:gd name="T41" fmla="*/ 13 h 37"/>
              <a:gd name="T42" fmla="*/ 28 w 45"/>
              <a:gd name="T43" fmla="*/ 13 h 37"/>
              <a:gd name="T44" fmla="*/ 28 w 45"/>
              <a:gd name="T45" fmla="*/ 18 h 37"/>
              <a:gd name="T46" fmla="*/ 18 w 45"/>
              <a:gd name="T47" fmla="*/ 17 h 37"/>
              <a:gd name="T48" fmla="*/ 17 w 45"/>
              <a:gd name="T49" fmla="*/ 23 h 37"/>
              <a:gd name="T50" fmla="*/ 27 w 45"/>
              <a:gd name="T51" fmla="*/ 24 h 37"/>
              <a:gd name="T52" fmla="*/ 28 w 45"/>
              <a:gd name="T53" fmla="*/ 18 h 37"/>
              <a:gd name="T54" fmla="*/ 27 w 45"/>
              <a:gd name="T55" fmla="*/ 27 h 37"/>
              <a:gd name="T56" fmla="*/ 17 w 45"/>
              <a:gd name="T57" fmla="*/ 28 h 37"/>
              <a:gd name="T58" fmla="*/ 18 w 45"/>
              <a:gd name="T59" fmla="*/ 34 h 37"/>
              <a:gd name="T60" fmla="*/ 28 w 45"/>
              <a:gd name="T61" fmla="*/ 33 h 37"/>
              <a:gd name="T62" fmla="*/ 41 w 45"/>
              <a:gd name="T63" fmla="*/ 7 h 37"/>
              <a:gd name="T64" fmla="*/ 32 w 45"/>
              <a:gd name="T65" fmla="*/ 7 h 37"/>
              <a:gd name="T66" fmla="*/ 31 w 45"/>
              <a:gd name="T67" fmla="*/ 13 h 37"/>
              <a:gd name="T68" fmla="*/ 40 w 45"/>
              <a:gd name="T69" fmla="*/ 13 h 37"/>
              <a:gd name="T70" fmla="*/ 41 w 45"/>
              <a:gd name="T71" fmla="*/ 7 h 37"/>
              <a:gd name="T72" fmla="*/ 40 w 45"/>
              <a:gd name="T73" fmla="*/ 17 h 37"/>
              <a:gd name="T74" fmla="*/ 31 w 45"/>
              <a:gd name="T75" fmla="*/ 18 h 37"/>
              <a:gd name="T76" fmla="*/ 32 w 45"/>
              <a:gd name="T77" fmla="*/ 24 h 37"/>
              <a:gd name="T78" fmla="*/ 41 w 45"/>
              <a:gd name="T79" fmla="*/ 23 h 37"/>
              <a:gd name="T80" fmla="*/ 41 w 45"/>
              <a:gd name="T81" fmla="*/ 28 h 37"/>
              <a:gd name="T82" fmla="*/ 32 w 45"/>
              <a:gd name="T83" fmla="*/ 27 h 37"/>
              <a:gd name="T84" fmla="*/ 31 w 45"/>
              <a:gd name="T85" fmla="*/ 33 h 37"/>
              <a:gd name="T86" fmla="*/ 40 w 45"/>
              <a:gd name="T87" fmla="*/ 34 h 37"/>
              <a:gd name="T88" fmla="*/ 41 w 45"/>
              <a:gd name="T8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37">
                <a:moveTo>
                  <a:pt x="45" y="33"/>
                </a:moveTo>
                <a:cubicBezTo>
                  <a:pt x="45" y="35"/>
                  <a:pt x="43" y="37"/>
                  <a:pt x="40" y="37"/>
                </a:cubicBezTo>
                <a:cubicBezTo>
                  <a:pt x="4" y="37"/>
                  <a:pt x="4" y="37"/>
                  <a:pt x="4" y="37"/>
                </a:cubicBezTo>
                <a:cubicBezTo>
                  <a:pt x="2" y="37"/>
                  <a:pt x="0" y="35"/>
                  <a:pt x="0" y="33"/>
                </a:cubicBezTo>
                <a:cubicBezTo>
                  <a:pt x="0" y="4"/>
                  <a:pt x="0" y="4"/>
                  <a:pt x="0" y="4"/>
                </a:cubicBezTo>
                <a:cubicBezTo>
                  <a:pt x="0" y="2"/>
                  <a:pt x="2" y="0"/>
                  <a:pt x="4" y="0"/>
                </a:cubicBezTo>
                <a:cubicBezTo>
                  <a:pt x="40" y="0"/>
                  <a:pt x="40" y="0"/>
                  <a:pt x="40" y="0"/>
                </a:cubicBezTo>
                <a:cubicBezTo>
                  <a:pt x="43" y="0"/>
                  <a:pt x="45" y="2"/>
                  <a:pt x="45" y="4"/>
                </a:cubicBezTo>
                <a:lnTo>
                  <a:pt x="45" y="33"/>
                </a:lnTo>
                <a:close/>
                <a:moveTo>
                  <a:pt x="14" y="7"/>
                </a:moveTo>
                <a:cubicBezTo>
                  <a:pt x="14" y="7"/>
                  <a:pt x="13" y="7"/>
                  <a:pt x="13" y="7"/>
                </a:cubicBezTo>
                <a:cubicBezTo>
                  <a:pt x="4" y="7"/>
                  <a:pt x="4" y="7"/>
                  <a:pt x="4" y="7"/>
                </a:cubicBezTo>
                <a:cubicBezTo>
                  <a:pt x="4" y="7"/>
                  <a:pt x="4" y="7"/>
                  <a:pt x="4" y="7"/>
                </a:cubicBezTo>
                <a:cubicBezTo>
                  <a:pt x="4" y="13"/>
                  <a:pt x="4" y="13"/>
                  <a:pt x="4" y="13"/>
                </a:cubicBezTo>
                <a:cubicBezTo>
                  <a:pt x="4" y="13"/>
                  <a:pt x="4" y="13"/>
                  <a:pt x="4" y="13"/>
                </a:cubicBezTo>
                <a:cubicBezTo>
                  <a:pt x="13" y="13"/>
                  <a:pt x="13" y="13"/>
                  <a:pt x="13" y="13"/>
                </a:cubicBezTo>
                <a:cubicBezTo>
                  <a:pt x="13" y="13"/>
                  <a:pt x="14" y="13"/>
                  <a:pt x="14" y="13"/>
                </a:cubicBezTo>
                <a:lnTo>
                  <a:pt x="14" y="7"/>
                </a:lnTo>
                <a:close/>
                <a:moveTo>
                  <a:pt x="14" y="18"/>
                </a:moveTo>
                <a:cubicBezTo>
                  <a:pt x="14" y="17"/>
                  <a:pt x="13" y="17"/>
                  <a:pt x="13" y="17"/>
                </a:cubicBezTo>
                <a:cubicBezTo>
                  <a:pt x="4" y="17"/>
                  <a:pt x="4" y="17"/>
                  <a:pt x="4" y="17"/>
                </a:cubicBezTo>
                <a:cubicBezTo>
                  <a:pt x="4" y="17"/>
                  <a:pt x="4" y="17"/>
                  <a:pt x="4" y="18"/>
                </a:cubicBezTo>
                <a:cubicBezTo>
                  <a:pt x="4" y="23"/>
                  <a:pt x="4" y="23"/>
                  <a:pt x="4" y="23"/>
                </a:cubicBezTo>
                <a:cubicBezTo>
                  <a:pt x="4" y="23"/>
                  <a:pt x="4" y="24"/>
                  <a:pt x="4" y="24"/>
                </a:cubicBezTo>
                <a:cubicBezTo>
                  <a:pt x="13" y="24"/>
                  <a:pt x="13" y="24"/>
                  <a:pt x="13" y="24"/>
                </a:cubicBezTo>
                <a:cubicBezTo>
                  <a:pt x="13" y="24"/>
                  <a:pt x="14" y="23"/>
                  <a:pt x="14" y="23"/>
                </a:cubicBezTo>
                <a:lnTo>
                  <a:pt x="14" y="18"/>
                </a:lnTo>
                <a:close/>
                <a:moveTo>
                  <a:pt x="14" y="28"/>
                </a:moveTo>
                <a:cubicBezTo>
                  <a:pt x="14" y="27"/>
                  <a:pt x="13" y="27"/>
                  <a:pt x="13" y="27"/>
                </a:cubicBezTo>
                <a:cubicBezTo>
                  <a:pt x="4" y="27"/>
                  <a:pt x="4" y="27"/>
                  <a:pt x="4" y="27"/>
                </a:cubicBezTo>
                <a:cubicBezTo>
                  <a:pt x="4" y="27"/>
                  <a:pt x="4" y="27"/>
                  <a:pt x="4" y="28"/>
                </a:cubicBezTo>
                <a:cubicBezTo>
                  <a:pt x="4" y="33"/>
                  <a:pt x="4" y="33"/>
                  <a:pt x="4" y="33"/>
                </a:cubicBezTo>
                <a:cubicBezTo>
                  <a:pt x="4" y="34"/>
                  <a:pt x="4" y="34"/>
                  <a:pt x="4" y="34"/>
                </a:cubicBezTo>
                <a:cubicBezTo>
                  <a:pt x="13" y="34"/>
                  <a:pt x="13" y="34"/>
                  <a:pt x="13" y="34"/>
                </a:cubicBezTo>
                <a:cubicBezTo>
                  <a:pt x="13" y="34"/>
                  <a:pt x="14" y="34"/>
                  <a:pt x="14" y="33"/>
                </a:cubicBezTo>
                <a:lnTo>
                  <a:pt x="14" y="28"/>
                </a:lnTo>
                <a:close/>
                <a:moveTo>
                  <a:pt x="28" y="7"/>
                </a:moveTo>
                <a:cubicBezTo>
                  <a:pt x="28" y="7"/>
                  <a:pt x="27" y="7"/>
                  <a:pt x="27" y="7"/>
                </a:cubicBezTo>
                <a:cubicBezTo>
                  <a:pt x="18" y="7"/>
                  <a:pt x="18" y="7"/>
                  <a:pt x="18" y="7"/>
                </a:cubicBezTo>
                <a:cubicBezTo>
                  <a:pt x="18" y="7"/>
                  <a:pt x="17" y="7"/>
                  <a:pt x="17" y="7"/>
                </a:cubicBezTo>
                <a:cubicBezTo>
                  <a:pt x="17" y="13"/>
                  <a:pt x="17" y="13"/>
                  <a:pt x="17" y="13"/>
                </a:cubicBezTo>
                <a:cubicBezTo>
                  <a:pt x="17" y="13"/>
                  <a:pt x="18" y="13"/>
                  <a:pt x="18" y="13"/>
                </a:cubicBezTo>
                <a:cubicBezTo>
                  <a:pt x="27" y="13"/>
                  <a:pt x="27" y="13"/>
                  <a:pt x="27" y="13"/>
                </a:cubicBezTo>
                <a:cubicBezTo>
                  <a:pt x="27" y="13"/>
                  <a:pt x="28" y="13"/>
                  <a:pt x="28" y="13"/>
                </a:cubicBezTo>
                <a:lnTo>
                  <a:pt x="28" y="7"/>
                </a:lnTo>
                <a:close/>
                <a:moveTo>
                  <a:pt x="28" y="18"/>
                </a:moveTo>
                <a:cubicBezTo>
                  <a:pt x="28" y="17"/>
                  <a:pt x="27" y="17"/>
                  <a:pt x="27" y="17"/>
                </a:cubicBezTo>
                <a:cubicBezTo>
                  <a:pt x="18" y="17"/>
                  <a:pt x="18" y="17"/>
                  <a:pt x="18" y="17"/>
                </a:cubicBezTo>
                <a:cubicBezTo>
                  <a:pt x="18" y="17"/>
                  <a:pt x="17" y="17"/>
                  <a:pt x="17" y="18"/>
                </a:cubicBezTo>
                <a:cubicBezTo>
                  <a:pt x="17" y="23"/>
                  <a:pt x="17" y="23"/>
                  <a:pt x="17" y="23"/>
                </a:cubicBezTo>
                <a:cubicBezTo>
                  <a:pt x="17" y="23"/>
                  <a:pt x="18" y="24"/>
                  <a:pt x="18" y="24"/>
                </a:cubicBezTo>
                <a:cubicBezTo>
                  <a:pt x="27" y="24"/>
                  <a:pt x="27" y="24"/>
                  <a:pt x="27" y="24"/>
                </a:cubicBezTo>
                <a:cubicBezTo>
                  <a:pt x="27" y="24"/>
                  <a:pt x="28" y="23"/>
                  <a:pt x="28" y="23"/>
                </a:cubicBezTo>
                <a:lnTo>
                  <a:pt x="28" y="18"/>
                </a:lnTo>
                <a:close/>
                <a:moveTo>
                  <a:pt x="28" y="28"/>
                </a:moveTo>
                <a:cubicBezTo>
                  <a:pt x="28" y="27"/>
                  <a:pt x="27" y="27"/>
                  <a:pt x="27" y="27"/>
                </a:cubicBezTo>
                <a:cubicBezTo>
                  <a:pt x="18" y="27"/>
                  <a:pt x="18" y="27"/>
                  <a:pt x="18" y="27"/>
                </a:cubicBezTo>
                <a:cubicBezTo>
                  <a:pt x="18" y="27"/>
                  <a:pt x="17" y="27"/>
                  <a:pt x="17" y="28"/>
                </a:cubicBezTo>
                <a:cubicBezTo>
                  <a:pt x="17" y="33"/>
                  <a:pt x="17" y="33"/>
                  <a:pt x="17" y="33"/>
                </a:cubicBezTo>
                <a:cubicBezTo>
                  <a:pt x="17" y="34"/>
                  <a:pt x="18" y="34"/>
                  <a:pt x="18" y="34"/>
                </a:cubicBezTo>
                <a:cubicBezTo>
                  <a:pt x="27" y="34"/>
                  <a:pt x="27" y="34"/>
                  <a:pt x="27" y="34"/>
                </a:cubicBezTo>
                <a:cubicBezTo>
                  <a:pt x="27" y="34"/>
                  <a:pt x="28" y="34"/>
                  <a:pt x="28" y="33"/>
                </a:cubicBezTo>
                <a:lnTo>
                  <a:pt x="28" y="28"/>
                </a:lnTo>
                <a:close/>
                <a:moveTo>
                  <a:pt x="41" y="7"/>
                </a:moveTo>
                <a:cubicBezTo>
                  <a:pt x="41" y="7"/>
                  <a:pt x="41" y="7"/>
                  <a:pt x="40" y="7"/>
                </a:cubicBezTo>
                <a:cubicBezTo>
                  <a:pt x="32" y="7"/>
                  <a:pt x="32" y="7"/>
                  <a:pt x="32" y="7"/>
                </a:cubicBezTo>
                <a:cubicBezTo>
                  <a:pt x="31" y="7"/>
                  <a:pt x="31" y="7"/>
                  <a:pt x="31" y="7"/>
                </a:cubicBezTo>
                <a:cubicBezTo>
                  <a:pt x="31" y="13"/>
                  <a:pt x="31" y="13"/>
                  <a:pt x="31" y="13"/>
                </a:cubicBezTo>
                <a:cubicBezTo>
                  <a:pt x="31" y="13"/>
                  <a:pt x="31" y="13"/>
                  <a:pt x="32" y="13"/>
                </a:cubicBezTo>
                <a:cubicBezTo>
                  <a:pt x="40" y="13"/>
                  <a:pt x="40" y="13"/>
                  <a:pt x="40" y="13"/>
                </a:cubicBezTo>
                <a:cubicBezTo>
                  <a:pt x="41" y="13"/>
                  <a:pt x="41" y="13"/>
                  <a:pt x="41" y="13"/>
                </a:cubicBezTo>
                <a:lnTo>
                  <a:pt x="41" y="7"/>
                </a:lnTo>
                <a:close/>
                <a:moveTo>
                  <a:pt x="41" y="18"/>
                </a:moveTo>
                <a:cubicBezTo>
                  <a:pt x="41" y="17"/>
                  <a:pt x="41" y="17"/>
                  <a:pt x="40" y="17"/>
                </a:cubicBezTo>
                <a:cubicBezTo>
                  <a:pt x="32" y="17"/>
                  <a:pt x="32" y="17"/>
                  <a:pt x="32" y="17"/>
                </a:cubicBezTo>
                <a:cubicBezTo>
                  <a:pt x="31" y="17"/>
                  <a:pt x="31" y="17"/>
                  <a:pt x="31" y="18"/>
                </a:cubicBezTo>
                <a:cubicBezTo>
                  <a:pt x="31" y="23"/>
                  <a:pt x="31" y="23"/>
                  <a:pt x="31" y="23"/>
                </a:cubicBezTo>
                <a:cubicBezTo>
                  <a:pt x="31" y="23"/>
                  <a:pt x="31" y="24"/>
                  <a:pt x="32" y="24"/>
                </a:cubicBezTo>
                <a:cubicBezTo>
                  <a:pt x="40" y="24"/>
                  <a:pt x="40" y="24"/>
                  <a:pt x="40" y="24"/>
                </a:cubicBezTo>
                <a:cubicBezTo>
                  <a:pt x="41" y="24"/>
                  <a:pt x="41" y="23"/>
                  <a:pt x="41" y="23"/>
                </a:cubicBezTo>
                <a:lnTo>
                  <a:pt x="41" y="18"/>
                </a:lnTo>
                <a:close/>
                <a:moveTo>
                  <a:pt x="41" y="28"/>
                </a:moveTo>
                <a:cubicBezTo>
                  <a:pt x="41" y="27"/>
                  <a:pt x="41" y="27"/>
                  <a:pt x="40" y="27"/>
                </a:cubicBezTo>
                <a:cubicBezTo>
                  <a:pt x="32" y="27"/>
                  <a:pt x="32" y="27"/>
                  <a:pt x="32" y="27"/>
                </a:cubicBezTo>
                <a:cubicBezTo>
                  <a:pt x="31" y="27"/>
                  <a:pt x="31" y="27"/>
                  <a:pt x="31" y="28"/>
                </a:cubicBezTo>
                <a:cubicBezTo>
                  <a:pt x="31" y="33"/>
                  <a:pt x="31" y="33"/>
                  <a:pt x="31" y="33"/>
                </a:cubicBezTo>
                <a:cubicBezTo>
                  <a:pt x="31" y="34"/>
                  <a:pt x="31" y="34"/>
                  <a:pt x="32" y="34"/>
                </a:cubicBezTo>
                <a:cubicBezTo>
                  <a:pt x="40" y="34"/>
                  <a:pt x="40" y="34"/>
                  <a:pt x="40" y="34"/>
                </a:cubicBezTo>
                <a:cubicBezTo>
                  <a:pt x="41" y="34"/>
                  <a:pt x="41" y="34"/>
                  <a:pt x="41" y="33"/>
                </a:cubicBezTo>
                <a:lnTo>
                  <a:pt x="41"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0" name="稻壳儿小白白(http://dwz.cn/Wu2UP)"/>
          <p:cNvSpPr>
            <a:spLocks noEditPoints="1"/>
          </p:cNvSpPr>
          <p:nvPr/>
        </p:nvSpPr>
        <p:spPr bwMode="auto">
          <a:xfrm>
            <a:off x="8597612" y="4278009"/>
            <a:ext cx="212725" cy="261937"/>
          </a:xfrm>
          <a:custGeom>
            <a:avLst/>
            <a:gdLst>
              <a:gd name="T0" fmla="*/ 31 w 31"/>
              <a:gd name="T1" fmla="*/ 34 h 38"/>
              <a:gd name="T2" fmla="*/ 27 w 31"/>
              <a:gd name="T3" fmla="*/ 38 h 38"/>
              <a:gd name="T4" fmla="*/ 4 w 31"/>
              <a:gd name="T5" fmla="*/ 38 h 38"/>
              <a:gd name="T6" fmla="*/ 0 w 31"/>
              <a:gd name="T7" fmla="*/ 34 h 38"/>
              <a:gd name="T8" fmla="*/ 0 w 31"/>
              <a:gd name="T9" fmla="*/ 5 h 38"/>
              <a:gd name="T10" fmla="*/ 4 w 31"/>
              <a:gd name="T11" fmla="*/ 0 h 38"/>
              <a:gd name="T12" fmla="*/ 27 w 31"/>
              <a:gd name="T13" fmla="*/ 0 h 38"/>
              <a:gd name="T14" fmla="*/ 31 w 31"/>
              <a:gd name="T15" fmla="*/ 5 h 38"/>
              <a:gd name="T16" fmla="*/ 31 w 31"/>
              <a:gd name="T17" fmla="*/ 34 h 38"/>
              <a:gd name="T18" fmla="*/ 27 w 31"/>
              <a:gd name="T19" fmla="*/ 5 h 38"/>
              <a:gd name="T20" fmla="*/ 27 w 31"/>
              <a:gd name="T21" fmla="*/ 4 h 38"/>
              <a:gd name="T22" fmla="*/ 4 w 31"/>
              <a:gd name="T23" fmla="*/ 4 h 38"/>
              <a:gd name="T24" fmla="*/ 3 w 31"/>
              <a:gd name="T25" fmla="*/ 5 h 38"/>
              <a:gd name="T26" fmla="*/ 3 w 31"/>
              <a:gd name="T27" fmla="*/ 30 h 38"/>
              <a:gd name="T28" fmla="*/ 4 w 31"/>
              <a:gd name="T29" fmla="*/ 31 h 38"/>
              <a:gd name="T30" fmla="*/ 27 w 31"/>
              <a:gd name="T31" fmla="*/ 31 h 38"/>
              <a:gd name="T32" fmla="*/ 27 w 31"/>
              <a:gd name="T33" fmla="*/ 30 h 38"/>
              <a:gd name="T34" fmla="*/ 27 w 31"/>
              <a:gd name="T35" fmla="*/ 5 h 38"/>
              <a:gd name="T36" fmla="*/ 15 w 31"/>
              <a:gd name="T37" fmla="*/ 33 h 38"/>
              <a:gd name="T38" fmla="*/ 14 w 31"/>
              <a:gd name="T39" fmla="*/ 35 h 38"/>
              <a:gd name="T40" fmla="*/ 15 w 31"/>
              <a:gd name="T41" fmla="*/ 36 h 38"/>
              <a:gd name="T42" fmla="*/ 17 w 31"/>
              <a:gd name="T43" fmla="*/ 35 h 38"/>
              <a:gd name="T44" fmla="*/ 15 w 31"/>
              <a:gd name="T4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31" y="34"/>
                </a:moveTo>
                <a:cubicBezTo>
                  <a:pt x="31" y="36"/>
                  <a:pt x="29" y="38"/>
                  <a:pt x="27" y="38"/>
                </a:cubicBezTo>
                <a:cubicBezTo>
                  <a:pt x="4" y="38"/>
                  <a:pt x="4" y="38"/>
                  <a:pt x="4" y="38"/>
                </a:cubicBezTo>
                <a:cubicBezTo>
                  <a:pt x="2" y="38"/>
                  <a:pt x="0" y="36"/>
                  <a:pt x="0" y="34"/>
                </a:cubicBezTo>
                <a:cubicBezTo>
                  <a:pt x="0" y="5"/>
                  <a:pt x="0" y="5"/>
                  <a:pt x="0" y="5"/>
                </a:cubicBezTo>
                <a:cubicBezTo>
                  <a:pt x="0" y="2"/>
                  <a:pt x="2" y="0"/>
                  <a:pt x="4" y="0"/>
                </a:cubicBezTo>
                <a:cubicBezTo>
                  <a:pt x="27" y="0"/>
                  <a:pt x="27" y="0"/>
                  <a:pt x="27" y="0"/>
                </a:cubicBezTo>
                <a:cubicBezTo>
                  <a:pt x="29" y="0"/>
                  <a:pt x="31" y="2"/>
                  <a:pt x="31" y="5"/>
                </a:cubicBezTo>
                <a:lnTo>
                  <a:pt x="31" y="34"/>
                </a:lnTo>
                <a:close/>
                <a:moveTo>
                  <a:pt x="27" y="5"/>
                </a:moveTo>
                <a:cubicBezTo>
                  <a:pt x="27" y="4"/>
                  <a:pt x="27" y="4"/>
                  <a:pt x="27" y="4"/>
                </a:cubicBezTo>
                <a:cubicBezTo>
                  <a:pt x="4" y="4"/>
                  <a:pt x="4" y="4"/>
                  <a:pt x="4" y="4"/>
                </a:cubicBezTo>
                <a:cubicBezTo>
                  <a:pt x="4" y="4"/>
                  <a:pt x="3" y="4"/>
                  <a:pt x="3" y="5"/>
                </a:cubicBezTo>
                <a:cubicBezTo>
                  <a:pt x="3" y="30"/>
                  <a:pt x="3" y="30"/>
                  <a:pt x="3" y="30"/>
                </a:cubicBezTo>
                <a:cubicBezTo>
                  <a:pt x="3" y="31"/>
                  <a:pt x="4" y="31"/>
                  <a:pt x="4" y="31"/>
                </a:cubicBezTo>
                <a:cubicBezTo>
                  <a:pt x="27" y="31"/>
                  <a:pt x="27" y="31"/>
                  <a:pt x="27" y="31"/>
                </a:cubicBezTo>
                <a:cubicBezTo>
                  <a:pt x="27" y="31"/>
                  <a:pt x="27" y="31"/>
                  <a:pt x="27" y="30"/>
                </a:cubicBezTo>
                <a:lnTo>
                  <a:pt x="27" y="5"/>
                </a:lnTo>
                <a:close/>
                <a:moveTo>
                  <a:pt x="15" y="33"/>
                </a:moveTo>
                <a:cubicBezTo>
                  <a:pt x="14" y="33"/>
                  <a:pt x="14" y="34"/>
                  <a:pt x="14" y="35"/>
                </a:cubicBezTo>
                <a:cubicBezTo>
                  <a:pt x="14" y="36"/>
                  <a:pt x="14" y="36"/>
                  <a:pt x="15" y="36"/>
                </a:cubicBezTo>
                <a:cubicBezTo>
                  <a:pt x="16" y="36"/>
                  <a:pt x="17" y="36"/>
                  <a:pt x="17" y="35"/>
                </a:cubicBezTo>
                <a:cubicBezTo>
                  <a:pt x="17" y="34"/>
                  <a:pt x="16" y="33"/>
                  <a:pt x="15" y="3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1" name="稻壳儿小白白(http://dwz.cn/Wu2UP)"/>
          <p:cNvSpPr>
            <a:spLocks noEditPoints="1"/>
          </p:cNvSpPr>
          <p:nvPr/>
        </p:nvSpPr>
        <p:spPr bwMode="auto">
          <a:xfrm>
            <a:off x="8535699" y="4811409"/>
            <a:ext cx="330200" cy="263525"/>
          </a:xfrm>
          <a:custGeom>
            <a:avLst/>
            <a:gdLst>
              <a:gd name="T0" fmla="*/ 45 w 48"/>
              <a:gd name="T1" fmla="*/ 37 h 38"/>
              <a:gd name="T2" fmla="*/ 43 w 48"/>
              <a:gd name="T3" fmla="*/ 38 h 38"/>
              <a:gd name="T4" fmla="*/ 6 w 48"/>
              <a:gd name="T5" fmla="*/ 38 h 38"/>
              <a:gd name="T6" fmla="*/ 4 w 48"/>
              <a:gd name="T7" fmla="*/ 37 h 38"/>
              <a:gd name="T8" fmla="*/ 0 w 48"/>
              <a:gd name="T9" fmla="*/ 24 h 38"/>
              <a:gd name="T10" fmla="*/ 24 w 48"/>
              <a:gd name="T11" fmla="*/ 0 h 38"/>
              <a:gd name="T12" fmla="*/ 48 w 48"/>
              <a:gd name="T13" fmla="*/ 24 h 38"/>
              <a:gd name="T14" fmla="*/ 45 w 48"/>
              <a:gd name="T15" fmla="*/ 37 h 38"/>
              <a:gd name="T16" fmla="*/ 7 w 48"/>
              <a:gd name="T17" fmla="*/ 21 h 38"/>
              <a:gd name="T18" fmla="*/ 4 w 48"/>
              <a:gd name="T19" fmla="*/ 24 h 38"/>
              <a:gd name="T20" fmla="*/ 7 w 48"/>
              <a:gd name="T21" fmla="*/ 28 h 38"/>
              <a:gd name="T22" fmla="*/ 11 w 48"/>
              <a:gd name="T23" fmla="*/ 24 h 38"/>
              <a:gd name="T24" fmla="*/ 7 w 48"/>
              <a:gd name="T25" fmla="*/ 21 h 38"/>
              <a:gd name="T26" fmla="*/ 12 w 48"/>
              <a:gd name="T27" fmla="*/ 9 h 38"/>
              <a:gd name="T28" fmla="*/ 9 w 48"/>
              <a:gd name="T29" fmla="*/ 12 h 38"/>
              <a:gd name="T30" fmla="*/ 12 w 48"/>
              <a:gd name="T31" fmla="*/ 16 h 38"/>
              <a:gd name="T32" fmla="*/ 16 w 48"/>
              <a:gd name="T33" fmla="*/ 12 h 38"/>
              <a:gd name="T34" fmla="*/ 12 w 48"/>
              <a:gd name="T35" fmla="*/ 9 h 38"/>
              <a:gd name="T36" fmla="*/ 30 w 48"/>
              <a:gd name="T37" fmla="*/ 15 h 38"/>
              <a:gd name="T38" fmla="*/ 29 w 48"/>
              <a:gd name="T39" fmla="*/ 13 h 38"/>
              <a:gd name="T40" fmla="*/ 27 w 48"/>
              <a:gd name="T41" fmla="*/ 14 h 38"/>
              <a:gd name="T42" fmla="*/ 24 w 48"/>
              <a:gd name="T43" fmla="*/ 24 h 38"/>
              <a:gd name="T44" fmla="*/ 19 w 48"/>
              <a:gd name="T45" fmla="*/ 28 h 38"/>
              <a:gd name="T46" fmla="*/ 23 w 48"/>
              <a:gd name="T47" fmla="*/ 34 h 38"/>
              <a:gd name="T48" fmla="*/ 29 w 48"/>
              <a:gd name="T49" fmla="*/ 31 h 38"/>
              <a:gd name="T50" fmla="*/ 27 w 48"/>
              <a:gd name="T51" fmla="*/ 25 h 38"/>
              <a:gd name="T52" fmla="*/ 30 w 48"/>
              <a:gd name="T53" fmla="*/ 15 h 38"/>
              <a:gd name="T54" fmla="*/ 24 w 48"/>
              <a:gd name="T55" fmla="*/ 4 h 38"/>
              <a:gd name="T56" fmla="*/ 21 w 48"/>
              <a:gd name="T57" fmla="*/ 7 h 38"/>
              <a:gd name="T58" fmla="*/ 24 w 48"/>
              <a:gd name="T59" fmla="*/ 11 h 38"/>
              <a:gd name="T60" fmla="*/ 28 w 48"/>
              <a:gd name="T61" fmla="*/ 7 h 38"/>
              <a:gd name="T62" fmla="*/ 24 w 48"/>
              <a:gd name="T63" fmla="*/ 4 h 38"/>
              <a:gd name="T64" fmla="*/ 36 w 48"/>
              <a:gd name="T65" fmla="*/ 9 h 38"/>
              <a:gd name="T66" fmla="*/ 33 w 48"/>
              <a:gd name="T67" fmla="*/ 12 h 38"/>
              <a:gd name="T68" fmla="*/ 36 w 48"/>
              <a:gd name="T69" fmla="*/ 16 h 38"/>
              <a:gd name="T70" fmla="*/ 40 w 48"/>
              <a:gd name="T71" fmla="*/ 12 h 38"/>
              <a:gd name="T72" fmla="*/ 36 w 48"/>
              <a:gd name="T73" fmla="*/ 9 h 38"/>
              <a:gd name="T74" fmla="*/ 42 w 48"/>
              <a:gd name="T75" fmla="*/ 21 h 38"/>
              <a:gd name="T76" fmla="*/ 38 w 48"/>
              <a:gd name="T77" fmla="*/ 24 h 38"/>
              <a:gd name="T78" fmla="*/ 42 w 48"/>
              <a:gd name="T79" fmla="*/ 28 h 38"/>
              <a:gd name="T80" fmla="*/ 45 w 48"/>
              <a:gd name="T81" fmla="*/ 24 h 38"/>
              <a:gd name="T82" fmla="*/ 42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5" y="37"/>
                </a:moveTo>
                <a:cubicBezTo>
                  <a:pt x="44" y="38"/>
                  <a:pt x="44" y="38"/>
                  <a:pt x="43" y="38"/>
                </a:cubicBezTo>
                <a:cubicBezTo>
                  <a:pt x="6" y="38"/>
                  <a:pt x="6" y="38"/>
                  <a:pt x="6" y="38"/>
                </a:cubicBezTo>
                <a:cubicBezTo>
                  <a:pt x="5" y="38"/>
                  <a:pt x="5" y="38"/>
                  <a:pt x="4" y="37"/>
                </a:cubicBezTo>
                <a:cubicBezTo>
                  <a:pt x="2" y="33"/>
                  <a:pt x="0" y="29"/>
                  <a:pt x="0" y="24"/>
                </a:cubicBezTo>
                <a:cubicBezTo>
                  <a:pt x="0" y="11"/>
                  <a:pt x="11" y="0"/>
                  <a:pt x="24" y="0"/>
                </a:cubicBezTo>
                <a:cubicBezTo>
                  <a:pt x="38" y="0"/>
                  <a:pt x="48" y="11"/>
                  <a:pt x="48" y="24"/>
                </a:cubicBezTo>
                <a:cubicBezTo>
                  <a:pt x="48" y="29"/>
                  <a:pt x="47" y="33"/>
                  <a:pt x="45" y="37"/>
                </a:cubicBezTo>
                <a:close/>
                <a:moveTo>
                  <a:pt x="7" y="21"/>
                </a:moveTo>
                <a:cubicBezTo>
                  <a:pt x="5" y="21"/>
                  <a:pt x="4" y="22"/>
                  <a:pt x="4" y="24"/>
                </a:cubicBezTo>
                <a:cubicBezTo>
                  <a:pt x="4" y="26"/>
                  <a:pt x="5" y="28"/>
                  <a:pt x="7" y="28"/>
                </a:cubicBezTo>
                <a:cubicBezTo>
                  <a:pt x="9" y="28"/>
                  <a:pt x="11" y="26"/>
                  <a:pt x="11" y="24"/>
                </a:cubicBezTo>
                <a:cubicBezTo>
                  <a:pt x="11" y="22"/>
                  <a:pt x="9" y="21"/>
                  <a:pt x="7" y="21"/>
                </a:cubicBezTo>
                <a:close/>
                <a:moveTo>
                  <a:pt x="12" y="9"/>
                </a:moveTo>
                <a:cubicBezTo>
                  <a:pt x="11" y="9"/>
                  <a:pt x="9" y="10"/>
                  <a:pt x="9" y="12"/>
                </a:cubicBezTo>
                <a:cubicBezTo>
                  <a:pt x="9" y="14"/>
                  <a:pt x="11" y="16"/>
                  <a:pt x="12" y="16"/>
                </a:cubicBezTo>
                <a:cubicBezTo>
                  <a:pt x="14" y="16"/>
                  <a:pt x="16" y="14"/>
                  <a:pt x="16" y="12"/>
                </a:cubicBezTo>
                <a:cubicBezTo>
                  <a:pt x="16" y="10"/>
                  <a:pt x="14" y="9"/>
                  <a:pt x="12" y="9"/>
                </a:cubicBezTo>
                <a:close/>
                <a:moveTo>
                  <a:pt x="30" y="15"/>
                </a:moveTo>
                <a:cubicBezTo>
                  <a:pt x="30" y="14"/>
                  <a:pt x="30" y="13"/>
                  <a:pt x="29" y="13"/>
                </a:cubicBezTo>
                <a:cubicBezTo>
                  <a:pt x="28" y="13"/>
                  <a:pt x="27" y="13"/>
                  <a:pt x="27" y="14"/>
                </a:cubicBezTo>
                <a:cubicBezTo>
                  <a:pt x="24" y="24"/>
                  <a:pt x="24" y="24"/>
                  <a:pt x="24" y="24"/>
                </a:cubicBezTo>
                <a:cubicBezTo>
                  <a:pt x="22" y="25"/>
                  <a:pt x="20" y="26"/>
                  <a:pt x="19" y="28"/>
                </a:cubicBezTo>
                <a:cubicBezTo>
                  <a:pt x="19" y="31"/>
                  <a:pt x="20" y="34"/>
                  <a:pt x="23" y="34"/>
                </a:cubicBezTo>
                <a:cubicBezTo>
                  <a:pt x="26" y="35"/>
                  <a:pt x="29" y="34"/>
                  <a:pt x="29" y="31"/>
                </a:cubicBezTo>
                <a:cubicBezTo>
                  <a:pt x="30" y="29"/>
                  <a:pt x="29" y="26"/>
                  <a:pt x="27" y="25"/>
                </a:cubicBezTo>
                <a:lnTo>
                  <a:pt x="30" y="15"/>
                </a:lnTo>
                <a:close/>
                <a:moveTo>
                  <a:pt x="24" y="4"/>
                </a:moveTo>
                <a:cubicBezTo>
                  <a:pt x="23" y="4"/>
                  <a:pt x="21" y="5"/>
                  <a:pt x="21" y="7"/>
                </a:cubicBezTo>
                <a:cubicBezTo>
                  <a:pt x="21" y="9"/>
                  <a:pt x="23" y="11"/>
                  <a:pt x="24" y="11"/>
                </a:cubicBezTo>
                <a:cubicBezTo>
                  <a:pt x="26" y="11"/>
                  <a:pt x="28" y="9"/>
                  <a:pt x="28" y="7"/>
                </a:cubicBezTo>
                <a:cubicBezTo>
                  <a:pt x="28" y="5"/>
                  <a:pt x="26" y="4"/>
                  <a:pt x="24" y="4"/>
                </a:cubicBezTo>
                <a:close/>
                <a:moveTo>
                  <a:pt x="36" y="9"/>
                </a:moveTo>
                <a:cubicBezTo>
                  <a:pt x="35" y="9"/>
                  <a:pt x="33" y="10"/>
                  <a:pt x="33" y="12"/>
                </a:cubicBezTo>
                <a:cubicBezTo>
                  <a:pt x="33" y="14"/>
                  <a:pt x="35" y="16"/>
                  <a:pt x="36" y="16"/>
                </a:cubicBezTo>
                <a:cubicBezTo>
                  <a:pt x="38" y="16"/>
                  <a:pt x="40" y="14"/>
                  <a:pt x="40" y="12"/>
                </a:cubicBezTo>
                <a:cubicBezTo>
                  <a:pt x="40" y="10"/>
                  <a:pt x="38" y="9"/>
                  <a:pt x="36" y="9"/>
                </a:cubicBezTo>
                <a:close/>
                <a:moveTo>
                  <a:pt x="42" y="21"/>
                </a:moveTo>
                <a:cubicBezTo>
                  <a:pt x="40" y="21"/>
                  <a:pt x="38" y="22"/>
                  <a:pt x="38" y="24"/>
                </a:cubicBezTo>
                <a:cubicBezTo>
                  <a:pt x="38" y="26"/>
                  <a:pt x="40" y="28"/>
                  <a:pt x="42" y="28"/>
                </a:cubicBezTo>
                <a:cubicBezTo>
                  <a:pt x="43" y="28"/>
                  <a:pt x="45" y="26"/>
                  <a:pt x="45" y="24"/>
                </a:cubicBezTo>
                <a:cubicBezTo>
                  <a:pt x="45" y="22"/>
                  <a:pt x="43" y="21"/>
                  <a:pt x="42"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2" name="稻壳儿小白白(http://dwz.cn/Wu2UP)"/>
          <p:cNvSpPr>
            <a:spLocks noEditPoints="1"/>
          </p:cNvSpPr>
          <p:nvPr/>
        </p:nvSpPr>
        <p:spPr bwMode="auto">
          <a:xfrm>
            <a:off x="8562687" y="5295596"/>
            <a:ext cx="277812" cy="284163"/>
          </a:xfrm>
          <a:custGeom>
            <a:avLst/>
            <a:gdLst>
              <a:gd name="T0" fmla="*/ 39 w 40"/>
              <a:gd name="T1" fmla="*/ 27 h 41"/>
              <a:gd name="T2" fmla="*/ 26 w 40"/>
              <a:gd name="T3" fmla="*/ 40 h 41"/>
              <a:gd name="T4" fmla="*/ 24 w 40"/>
              <a:gd name="T5" fmla="*/ 41 h 41"/>
              <a:gd name="T6" fmla="*/ 21 w 40"/>
              <a:gd name="T7" fmla="*/ 40 h 41"/>
              <a:gd name="T8" fmla="*/ 2 w 40"/>
              <a:gd name="T9" fmla="*/ 21 h 41"/>
              <a:gd name="T10" fmla="*/ 0 w 40"/>
              <a:gd name="T11" fmla="*/ 15 h 41"/>
              <a:gd name="T12" fmla="*/ 0 w 40"/>
              <a:gd name="T13" fmla="*/ 4 h 41"/>
              <a:gd name="T14" fmla="*/ 3 w 40"/>
              <a:gd name="T15" fmla="*/ 0 h 41"/>
              <a:gd name="T16" fmla="*/ 14 w 40"/>
              <a:gd name="T17" fmla="*/ 0 h 41"/>
              <a:gd name="T18" fmla="*/ 20 w 40"/>
              <a:gd name="T19" fmla="*/ 3 h 41"/>
              <a:gd name="T20" fmla="*/ 39 w 40"/>
              <a:gd name="T21" fmla="*/ 22 h 41"/>
              <a:gd name="T22" fmla="*/ 40 w 40"/>
              <a:gd name="T23" fmla="*/ 24 h 41"/>
              <a:gd name="T24" fmla="*/ 39 w 40"/>
              <a:gd name="T25" fmla="*/ 27 h 41"/>
              <a:gd name="T26" fmla="*/ 8 w 40"/>
              <a:gd name="T27" fmla="*/ 6 h 41"/>
              <a:gd name="T28" fmla="*/ 5 w 40"/>
              <a:gd name="T29" fmla="*/ 9 h 41"/>
              <a:gd name="T30" fmla="*/ 8 w 40"/>
              <a:gd name="T31" fmla="*/ 12 h 41"/>
              <a:gd name="T32" fmla="*/ 12 w 40"/>
              <a:gd name="T33" fmla="*/ 9 h 41"/>
              <a:gd name="T34" fmla="*/ 8 w 40"/>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1">
                <a:moveTo>
                  <a:pt x="39" y="27"/>
                </a:moveTo>
                <a:cubicBezTo>
                  <a:pt x="26" y="40"/>
                  <a:pt x="26" y="40"/>
                  <a:pt x="26" y="40"/>
                </a:cubicBezTo>
                <a:cubicBezTo>
                  <a:pt x="26" y="41"/>
                  <a:pt x="25" y="41"/>
                  <a:pt x="24" y="41"/>
                </a:cubicBezTo>
                <a:cubicBezTo>
                  <a:pt x="23" y="41"/>
                  <a:pt x="22" y="41"/>
                  <a:pt x="21" y="40"/>
                </a:cubicBezTo>
                <a:cubicBezTo>
                  <a:pt x="2" y="21"/>
                  <a:pt x="2" y="21"/>
                  <a:pt x="2" y="21"/>
                </a:cubicBezTo>
                <a:cubicBezTo>
                  <a:pt x="1" y="20"/>
                  <a:pt x="0" y="17"/>
                  <a:pt x="0" y="15"/>
                </a:cubicBezTo>
                <a:cubicBezTo>
                  <a:pt x="0" y="4"/>
                  <a:pt x="0" y="4"/>
                  <a:pt x="0" y="4"/>
                </a:cubicBezTo>
                <a:cubicBezTo>
                  <a:pt x="0" y="2"/>
                  <a:pt x="1" y="0"/>
                  <a:pt x="3" y="0"/>
                </a:cubicBezTo>
                <a:cubicBezTo>
                  <a:pt x="14" y="0"/>
                  <a:pt x="14" y="0"/>
                  <a:pt x="14" y="0"/>
                </a:cubicBezTo>
                <a:cubicBezTo>
                  <a:pt x="16" y="0"/>
                  <a:pt x="19" y="2"/>
                  <a:pt x="20" y="3"/>
                </a:cubicBezTo>
                <a:cubicBezTo>
                  <a:pt x="39" y="22"/>
                  <a:pt x="39" y="22"/>
                  <a:pt x="39" y="22"/>
                </a:cubicBezTo>
                <a:cubicBezTo>
                  <a:pt x="40" y="23"/>
                  <a:pt x="40" y="24"/>
                  <a:pt x="40" y="24"/>
                </a:cubicBezTo>
                <a:cubicBezTo>
                  <a:pt x="40" y="25"/>
                  <a:pt x="40" y="26"/>
                  <a:pt x="39" y="27"/>
                </a:cubicBezTo>
                <a:close/>
                <a:moveTo>
                  <a:pt x="8" y="6"/>
                </a:moveTo>
                <a:cubicBezTo>
                  <a:pt x="7" y="6"/>
                  <a:pt x="5" y="7"/>
                  <a:pt x="5" y="9"/>
                </a:cubicBezTo>
                <a:cubicBezTo>
                  <a:pt x="5" y="11"/>
                  <a:pt x="7" y="12"/>
                  <a:pt x="8" y="12"/>
                </a:cubicBezTo>
                <a:cubicBezTo>
                  <a:pt x="10" y="12"/>
                  <a:pt x="12" y="11"/>
                  <a:pt x="12" y="9"/>
                </a:cubicBezTo>
                <a:cubicBezTo>
                  <a:pt x="12" y="7"/>
                  <a:pt x="10" y="6"/>
                  <a:pt x="8"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3" name="稻壳儿小白白(http://dwz.cn/Wu2UP)"/>
          <p:cNvSpPr>
            <a:spLocks noEditPoints="1"/>
          </p:cNvSpPr>
          <p:nvPr/>
        </p:nvSpPr>
        <p:spPr bwMode="auto">
          <a:xfrm>
            <a:off x="8527762" y="5806771"/>
            <a:ext cx="352425" cy="282575"/>
          </a:xfrm>
          <a:custGeom>
            <a:avLst/>
            <a:gdLst>
              <a:gd name="T0" fmla="*/ 39 w 51"/>
              <a:gd name="T1" fmla="*/ 26 h 41"/>
              <a:gd name="T2" fmla="*/ 26 w 51"/>
              <a:gd name="T3" fmla="*/ 40 h 41"/>
              <a:gd name="T4" fmla="*/ 24 w 51"/>
              <a:gd name="T5" fmla="*/ 41 h 41"/>
              <a:gd name="T6" fmla="*/ 21 w 51"/>
              <a:gd name="T7" fmla="*/ 40 h 41"/>
              <a:gd name="T8" fmla="*/ 2 w 51"/>
              <a:gd name="T9" fmla="*/ 20 h 41"/>
              <a:gd name="T10" fmla="*/ 0 w 51"/>
              <a:gd name="T11" fmla="*/ 15 h 41"/>
              <a:gd name="T12" fmla="*/ 0 w 51"/>
              <a:gd name="T13" fmla="*/ 4 h 41"/>
              <a:gd name="T14" fmla="*/ 3 w 51"/>
              <a:gd name="T15" fmla="*/ 0 h 41"/>
              <a:gd name="T16" fmla="*/ 14 w 51"/>
              <a:gd name="T17" fmla="*/ 0 h 41"/>
              <a:gd name="T18" fmla="*/ 20 w 51"/>
              <a:gd name="T19" fmla="*/ 3 h 41"/>
              <a:gd name="T20" fmla="*/ 39 w 51"/>
              <a:gd name="T21" fmla="*/ 22 h 41"/>
              <a:gd name="T22" fmla="*/ 40 w 51"/>
              <a:gd name="T23" fmla="*/ 24 h 41"/>
              <a:gd name="T24" fmla="*/ 39 w 51"/>
              <a:gd name="T25" fmla="*/ 26 h 41"/>
              <a:gd name="T26" fmla="*/ 8 w 51"/>
              <a:gd name="T27" fmla="*/ 5 h 41"/>
              <a:gd name="T28" fmla="*/ 5 w 51"/>
              <a:gd name="T29" fmla="*/ 9 h 41"/>
              <a:gd name="T30" fmla="*/ 8 w 51"/>
              <a:gd name="T31" fmla="*/ 12 h 41"/>
              <a:gd name="T32" fmla="*/ 12 w 51"/>
              <a:gd name="T33" fmla="*/ 9 h 41"/>
              <a:gd name="T34" fmla="*/ 8 w 51"/>
              <a:gd name="T35" fmla="*/ 5 h 41"/>
              <a:gd name="T36" fmla="*/ 50 w 51"/>
              <a:gd name="T37" fmla="*/ 26 h 41"/>
              <a:gd name="T38" fmla="*/ 36 w 51"/>
              <a:gd name="T39" fmla="*/ 40 h 41"/>
              <a:gd name="T40" fmla="*/ 34 w 51"/>
              <a:gd name="T41" fmla="*/ 41 h 41"/>
              <a:gd name="T42" fmla="*/ 31 w 51"/>
              <a:gd name="T43" fmla="*/ 39 h 41"/>
              <a:gd name="T44" fmla="*/ 44 w 51"/>
              <a:gd name="T45" fmla="*/ 26 h 41"/>
              <a:gd name="T46" fmla="*/ 45 w 51"/>
              <a:gd name="T47" fmla="*/ 24 h 41"/>
              <a:gd name="T48" fmla="*/ 44 w 51"/>
              <a:gd name="T49" fmla="*/ 22 h 41"/>
              <a:gd name="T50" fmla="*/ 24 w 51"/>
              <a:gd name="T51" fmla="*/ 3 h 41"/>
              <a:gd name="T52" fmla="*/ 19 w 51"/>
              <a:gd name="T53" fmla="*/ 0 h 41"/>
              <a:gd name="T54" fmla="*/ 25 w 51"/>
              <a:gd name="T55" fmla="*/ 0 h 41"/>
              <a:gd name="T56" fmla="*/ 30 w 51"/>
              <a:gd name="T57" fmla="*/ 3 h 41"/>
              <a:gd name="T58" fmla="*/ 50 w 51"/>
              <a:gd name="T59" fmla="*/ 22 h 41"/>
              <a:gd name="T60" fmla="*/ 51 w 51"/>
              <a:gd name="T61" fmla="*/ 24 h 41"/>
              <a:gd name="T62" fmla="*/ 50 w 51"/>
              <a:gd name="T63"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1">
                <a:moveTo>
                  <a:pt x="39" y="26"/>
                </a:moveTo>
                <a:cubicBezTo>
                  <a:pt x="26" y="40"/>
                  <a:pt x="26" y="40"/>
                  <a:pt x="26" y="40"/>
                </a:cubicBezTo>
                <a:cubicBezTo>
                  <a:pt x="26" y="40"/>
                  <a:pt x="25" y="41"/>
                  <a:pt x="24" y="41"/>
                </a:cubicBezTo>
                <a:cubicBezTo>
                  <a:pt x="23" y="41"/>
                  <a:pt x="22" y="40"/>
                  <a:pt x="21" y="40"/>
                </a:cubicBezTo>
                <a:cubicBezTo>
                  <a:pt x="2" y="20"/>
                  <a:pt x="2" y="20"/>
                  <a:pt x="2" y="20"/>
                </a:cubicBezTo>
                <a:cubicBezTo>
                  <a:pt x="1" y="19"/>
                  <a:pt x="0" y="17"/>
                  <a:pt x="0" y="15"/>
                </a:cubicBezTo>
                <a:cubicBezTo>
                  <a:pt x="0" y="4"/>
                  <a:pt x="0" y="4"/>
                  <a:pt x="0" y="4"/>
                </a:cubicBezTo>
                <a:cubicBezTo>
                  <a:pt x="0" y="2"/>
                  <a:pt x="1" y="0"/>
                  <a:pt x="3" y="0"/>
                </a:cubicBezTo>
                <a:cubicBezTo>
                  <a:pt x="14" y="0"/>
                  <a:pt x="14" y="0"/>
                  <a:pt x="14" y="0"/>
                </a:cubicBezTo>
                <a:cubicBezTo>
                  <a:pt x="16" y="0"/>
                  <a:pt x="19" y="1"/>
                  <a:pt x="20" y="3"/>
                </a:cubicBezTo>
                <a:cubicBezTo>
                  <a:pt x="39" y="22"/>
                  <a:pt x="39" y="22"/>
                  <a:pt x="39" y="22"/>
                </a:cubicBezTo>
                <a:cubicBezTo>
                  <a:pt x="40" y="22"/>
                  <a:pt x="40" y="23"/>
                  <a:pt x="40" y="24"/>
                </a:cubicBezTo>
                <a:cubicBezTo>
                  <a:pt x="40" y="25"/>
                  <a:pt x="40" y="26"/>
                  <a:pt x="39" y="26"/>
                </a:cubicBezTo>
                <a:close/>
                <a:moveTo>
                  <a:pt x="8" y="5"/>
                </a:moveTo>
                <a:cubicBezTo>
                  <a:pt x="6" y="5"/>
                  <a:pt x="5" y="7"/>
                  <a:pt x="5" y="9"/>
                </a:cubicBezTo>
                <a:cubicBezTo>
                  <a:pt x="5" y="11"/>
                  <a:pt x="6" y="12"/>
                  <a:pt x="8" y="12"/>
                </a:cubicBezTo>
                <a:cubicBezTo>
                  <a:pt x="10" y="12"/>
                  <a:pt x="12" y="11"/>
                  <a:pt x="12" y="9"/>
                </a:cubicBezTo>
                <a:cubicBezTo>
                  <a:pt x="12" y="7"/>
                  <a:pt x="10" y="5"/>
                  <a:pt x="8" y="5"/>
                </a:cubicBezTo>
                <a:close/>
                <a:moveTo>
                  <a:pt x="50" y="26"/>
                </a:moveTo>
                <a:cubicBezTo>
                  <a:pt x="36" y="40"/>
                  <a:pt x="36" y="40"/>
                  <a:pt x="36" y="40"/>
                </a:cubicBezTo>
                <a:cubicBezTo>
                  <a:pt x="36" y="40"/>
                  <a:pt x="35" y="41"/>
                  <a:pt x="34" y="41"/>
                </a:cubicBezTo>
                <a:cubicBezTo>
                  <a:pt x="33" y="41"/>
                  <a:pt x="32" y="40"/>
                  <a:pt x="31" y="39"/>
                </a:cubicBezTo>
                <a:cubicBezTo>
                  <a:pt x="44" y="26"/>
                  <a:pt x="44" y="26"/>
                  <a:pt x="44" y="26"/>
                </a:cubicBezTo>
                <a:cubicBezTo>
                  <a:pt x="44" y="26"/>
                  <a:pt x="45" y="25"/>
                  <a:pt x="45" y="24"/>
                </a:cubicBezTo>
                <a:cubicBezTo>
                  <a:pt x="45" y="23"/>
                  <a:pt x="44" y="22"/>
                  <a:pt x="44" y="22"/>
                </a:cubicBezTo>
                <a:cubicBezTo>
                  <a:pt x="24" y="3"/>
                  <a:pt x="24" y="3"/>
                  <a:pt x="24" y="3"/>
                </a:cubicBezTo>
                <a:cubicBezTo>
                  <a:pt x="23" y="1"/>
                  <a:pt x="20" y="0"/>
                  <a:pt x="19" y="0"/>
                </a:cubicBezTo>
                <a:cubicBezTo>
                  <a:pt x="25" y="0"/>
                  <a:pt x="25" y="0"/>
                  <a:pt x="25" y="0"/>
                </a:cubicBezTo>
                <a:cubicBezTo>
                  <a:pt x="26" y="0"/>
                  <a:pt x="29" y="1"/>
                  <a:pt x="30" y="3"/>
                </a:cubicBezTo>
                <a:cubicBezTo>
                  <a:pt x="50" y="22"/>
                  <a:pt x="50" y="22"/>
                  <a:pt x="50" y="22"/>
                </a:cubicBezTo>
                <a:cubicBezTo>
                  <a:pt x="50" y="22"/>
                  <a:pt x="51" y="23"/>
                  <a:pt x="51" y="24"/>
                </a:cubicBezTo>
                <a:cubicBezTo>
                  <a:pt x="51" y="25"/>
                  <a:pt x="50" y="26"/>
                  <a:pt x="50"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5" name="稻壳儿小白白(http://dwz.cn/Wu2UP)"/>
          <p:cNvSpPr>
            <a:spLocks noEditPoints="1"/>
          </p:cNvSpPr>
          <p:nvPr/>
        </p:nvSpPr>
        <p:spPr bwMode="auto">
          <a:xfrm>
            <a:off x="9413587" y="1761821"/>
            <a:ext cx="298450" cy="284163"/>
          </a:xfrm>
          <a:custGeom>
            <a:avLst/>
            <a:gdLst>
              <a:gd name="T0" fmla="*/ 11 w 43"/>
              <a:gd name="T1" fmla="*/ 22 h 41"/>
              <a:gd name="T2" fmla="*/ 9 w 43"/>
              <a:gd name="T3" fmla="*/ 24 h 41"/>
              <a:gd name="T4" fmla="*/ 1 w 43"/>
              <a:gd name="T5" fmla="*/ 24 h 41"/>
              <a:gd name="T6" fmla="*/ 0 w 43"/>
              <a:gd name="T7" fmla="*/ 22 h 41"/>
              <a:gd name="T8" fmla="*/ 0 w 43"/>
              <a:gd name="T9" fmla="*/ 5 h 41"/>
              <a:gd name="T10" fmla="*/ 1 w 43"/>
              <a:gd name="T11" fmla="*/ 3 h 41"/>
              <a:gd name="T12" fmla="*/ 9 w 43"/>
              <a:gd name="T13" fmla="*/ 3 h 41"/>
              <a:gd name="T14" fmla="*/ 11 w 43"/>
              <a:gd name="T15" fmla="*/ 5 h 41"/>
              <a:gd name="T16" fmla="*/ 11 w 43"/>
              <a:gd name="T17" fmla="*/ 22 h 41"/>
              <a:gd name="T18" fmla="*/ 7 w 43"/>
              <a:gd name="T19" fmla="*/ 8 h 41"/>
              <a:gd name="T20" fmla="*/ 5 w 43"/>
              <a:gd name="T21" fmla="*/ 7 h 41"/>
              <a:gd name="T22" fmla="*/ 3 w 43"/>
              <a:gd name="T23" fmla="*/ 8 h 41"/>
              <a:gd name="T24" fmla="*/ 5 w 43"/>
              <a:gd name="T25" fmla="*/ 10 h 41"/>
              <a:gd name="T26" fmla="*/ 7 w 43"/>
              <a:gd name="T27" fmla="*/ 8 h 41"/>
              <a:gd name="T28" fmla="*/ 41 w 43"/>
              <a:gd name="T29" fmla="*/ 18 h 41"/>
              <a:gd name="T30" fmla="*/ 41 w 43"/>
              <a:gd name="T31" fmla="*/ 16 h 41"/>
              <a:gd name="T32" fmla="*/ 40 w 43"/>
              <a:gd name="T33" fmla="*/ 12 h 41"/>
              <a:gd name="T34" fmla="*/ 40 w 43"/>
              <a:gd name="T35" fmla="*/ 9 h 41"/>
              <a:gd name="T36" fmla="*/ 39 w 43"/>
              <a:gd name="T37" fmla="*/ 7 h 41"/>
              <a:gd name="T38" fmla="*/ 38 w 43"/>
              <a:gd name="T39" fmla="*/ 2 h 41"/>
              <a:gd name="T40" fmla="*/ 32 w 43"/>
              <a:gd name="T41" fmla="*/ 0 h 41"/>
              <a:gd name="T42" fmla="*/ 31 w 43"/>
              <a:gd name="T43" fmla="*/ 0 h 41"/>
              <a:gd name="T44" fmla="*/ 29 w 43"/>
              <a:gd name="T45" fmla="*/ 0 h 41"/>
              <a:gd name="T46" fmla="*/ 29 w 43"/>
              <a:gd name="T47" fmla="*/ 0 h 41"/>
              <a:gd name="T48" fmla="*/ 18 w 43"/>
              <a:gd name="T49" fmla="*/ 2 h 41"/>
              <a:gd name="T50" fmla="*/ 14 w 43"/>
              <a:gd name="T51" fmla="*/ 3 h 41"/>
              <a:gd name="T52" fmla="*/ 13 w 43"/>
              <a:gd name="T53" fmla="*/ 5 h 41"/>
              <a:gd name="T54" fmla="*/ 13 w 43"/>
              <a:gd name="T55" fmla="*/ 22 h 41"/>
              <a:gd name="T56" fmla="*/ 14 w 43"/>
              <a:gd name="T57" fmla="*/ 24 h 41"/>
              <a:gd name="T58" fmla="*/ 19 w 43"/>
              <a:gd name="T59" fmla="*/ 29 h 41"/>
              <a:gd name="T60" fmla="*/ 22 w 43"/>
              <a:gd name="T61" fmla="*/ 32 h 41"/>
              <a:gd name="T62" fmla="*/ 23 w 43"/>
              <a:gd name="T63" fmla="*/ 36 h 41"/>
              <a:gd name="T64" fmla="*/ 25 w 43"/>
              <a:gd name="T65" fmla="*/ 40 h 41"/>
              <a:gd name="T66" fmla="*/ 26 w 43"/>
              <a:gd name="T67" fmla="*/ 41 h 41"/>
              <a:gd name="T68" fmla="*/ 32 w 43"/>
              <a:gd name="T69" fmla="*/ 34 h 41"/>
              <a:gd name="T70" fmla="*/ 31 w 43"/>
              <a:gd name="T71" fmla="*/ 29 h 41"/>
              <a:gd name="T72" fmla="*/ 30 w 43"/>
              <a:gd name="T73" fmla="*/ 27 h 41"/>
              <a:gd name="T74" fmla="*/ 37 w 43"/>
              <a:gd name="T75" fmla="*/ 27 h 41"/>
              <a:gd name="T76" fmla="*/ 43 w 43"/>
              <a:gd name="T77" fmla="*/ 22 h 41"/>
              <a:gd name="T78" fmla="*/ 41 w 43"/>
              <a:gd name="T79"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1">
                <a:moveTo>
                  <a:pt x="11" y="22"/>
                </a:moveTo>
                <a:cubicBezTo>
                  <a:pt x="11" y="23"/>
                  <a:pt x="10" y="24"/>
                  <a:pt x="9" y="24"/>
                </a:cubicBezTo>
                <a:cubicBezTo>
                  <a:pt x="1" y="24"/>
                  <a:pt x="1" y="24"/>
                  <a:pt x="1" y="24"/>
                </a:cubicBezTo>
                <a:cubicBezTo>
                  <a:pt x="0" y="24"/>
                  <a:pt x="0" y="23"/>
                  <a:pt x="0" y="22"/>
                </a:cubicBezTo>
                <a:cubicBezTo>
                  <a:pt x="0" y="5"/>
                  <a:pt x="0" y="5"/>
                  <a:pt x="0" y="5"/>
                </a:cubicBezTo>
                <a:cubicBezTo>
                  <a:pt x="0" y="4"/>
                  <a:pt x="0" y="3"/>
                  <a:pt x="1" y="3"/>
                </a:cubicBezTo>
                <a:cubicBezTo>
                  <a:pt x="9" y="3"/>
                  <a:pt x="9" y="3"/>
                  <a:pt x="9" y="3"/>
                </a:cubicBezTo>
                <a:cubicBezTo>
                  <a:pt x="10" y="3"/>
                  <a:pt x="11" y="4"/>
                  <a:pt x="11" y="5"/>
                </a:cubicBezTo>
                <a:lnTo>
                  <a:pt x="11" y="22"/>
                </a:lnTo>
                <a:close/>
                <a:moveTo>
                  <a:pt x="7" y="8"/>
                </a:moveTo>
                <a:cubicBezTo>
                  <a:pt x="7" y="7"/>
                  <a:pt x="6" y="7"/>
                  <a:pt x="5" y="7"/>
                </a:cubicBezTo>
                <a:cubicBezTo>
                  <a:pt x="4" y="7"/>
                  <a:pt x="3" y="7"/>
                  <a:pt x="3" y="8"/>
                </a:cubicBezTo>
                <a:cubicBezTo>
                  <a:pt x="3" y="9"/>
                  <a:pt x="4" y="10"/>
                  <a:pt x="5" y="10"/>
                </a:cubicBezTo>
                <a:cubicBezTo>
                  <a:pt x="6" y="10"/>
                  <a:pt x="7" y="9"/>
                  <a:pt x="7" y="8"/>
                </a:cubicBezTo>
                <a:close/>
                <a:moveTo>
                  <a:pt x="41" y="18"/>
                </a:moveTo>
                <a:cubicBezTo>
                  <a:pt x="41" y="17"/>
                  <a:pt x="41" y="16"/>
                  <a:pt x="41" y="16"/>
                </a:cubicBezTo>
                <a:cubicBezTo>
                  <a:pt x="42" y="15"/>
                  <a:pt x="41" y="13"/>
                  <a:pt x="40" y="12"/>
                </a:cubicBezTo>
                <a:cubicBezTo>
                  <a:pt x="41" y="11"/>
                  <a:pt x="41" y="10"/>
                  <a:pt x="40" y="9"/>
                </a:cubicBezTo>
                <a:cubicBezTo>
                  <a:pt x="40" y="8"/>
                  <a:pt x="40" y="7"/>
                  <a:pt x="39" y="7"/>
                </a:cubicBezTo>
                <a:cubicBezTo>
                  <a:pt x="39" y="5"/>
                  <a:pt x="39" y="3"/>
                  <a:pt x="38" y="2"/>
                </a:cubicBezTo>
                <a:cubicBezTo>
                  <a:pt x="36" y="0"/>
                  <a:pt x="35" y="0"/>
                  <a:pt x="32" y="0"/>
                </a:cubicBezTo>
                <a:cubicBezTo>
                  <a:pt x="32" y="0"/>
                  <a:pt x="32" y="0"/>
                  <a:pt x="31" y="0"/>
                </a:cubicBezTo>
                <a:cubicBezTo>
                  <a:pt x="29" y="0"/>
                  <a:pt x="29" y="0"/>
                  <a:pt x="29" y="0"/>
                </a:cubicBezTo>
                <a:cubicBezTo>
                  <a:pt x="29" y="0"/>
                  <a:pt x="29" y="0"/>
                  <a:pt x="29" y="0"/>
                </a:cubicBezTo>
                <a:cubicBezTo>
                  <a:pt x="25" y="0"/>
                  <a:pt x="21" y="1"/>
                  <a:pt x="18" y="2"/>
                </a:cubicBezTo>
                <a:cubicBezTo>
                  <a:pt x="17" y="3"/>
                  <a:pt x="15" y="3"/>
                  <a:pt x="14" y="3"/>
                </a:cubicBezTo>
                <a:cubicBezTo>
                  <a:pt x="13" y="3"/>
                  <a:pt x="13" y="4"/>
                  <a:pt x="13" y="5"/>
                </a:cubicBezTo>
                <a:cubicBezTo>
                  <a:pt x="13" y="22"/>
                  <a:pt x="13" y="22"/>
                  <a:pt x="13" y="22"/>
                </a:cubicBezTo>
                <a:cubicBezTo>
                  <a:pt x="13" y="23"/>
                  <a:pt x="13" y="24"/>
                  <a:pt x="14" y="24"/>
                </a:cubicBezTo>
                <a:cubicBezTo>
                  <a:pt x="15" y="24"/>
                  <a:pt x="18" y="27"/>
                  <a:pt x="19" y="29"/>
                </a:cubicBezTo>
                <a:cubicBezTo>
                  <a:pt x="20" y="30"/>
                  <a:pt x="21" y="31"/>
                  <a:pt x="22" y="32"/>
                </a:cubicBezTo>
                <a:cubicBezTo>
                  <a:pt x="23" y="33"/>
                  <a:pt x="23" y="34"/>
                  <a:pt x="23" y="36"/>
                </a:cubicBezTo>
                <a:cubicBezTo>
                  <a:pt x="24" y="38"/>
                  <a:pt x="24" y="39"/>
                  <a:pt x="25" y="40"/>
                </a:cubicBezTo>
                <a:cubicBezTo>
                  <a:pt x="25" y="41"/>
                  <a:pt x="26" y="41"/>
                  <a:pt x="26" y="41"/>
                </a:cubicBezTo>
                <a:cubicBezTo>
                  <a:pt x="32" y="41"/>
                  <a:pt x="32" y="36"/>
                  <a:pt x="32" y="34"/>
                </a:cubicBezTo>
                <a:cubicBezTo>
                  <a:pt x="32" y="32"/>
                  <a:pt x="31" y="30"/>
                  <a:pt x="31" y="29"/>
                </a:cubicBezTo>
                <a:cubicBezTo>
                  <a:pt x="30" y="28"/>
                  <a:pt x="30" y="28"/>
                  <a:pt x="30" y="27"/>
                </a:cubicBezTo>
                <a:cubicBezTo>
                  <a:pt x="37" y="27"/>
                  <a:pt x="37" y="27"/>
                  <a:pt x="37" y="27"/>
                </a:cubicBezTo>
                <a:cubicBezTo>
                  <a:pt x="40" y="27"/>
                  <a:pt x="43" y="25"/>
                  <a:pt x="43" y="22"/>
                </a:cubicBezTo>
                <a:cubicBezTo>
                  <a:pt x="43" y="21"/>
                  <a:pt x="42" y="19"/>
                  <a:pt x="41"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6" name="稻壳儿小白白(http://dwz.cn/Wu2UP)"/>
          <p:cNvSpPr>
            <a:spLocks noEditPoints="1"/>
          </p:cNvSpPr>
          <p:nvPr/>
        </p:nvSpPr>
        <p:spPr bwMode="auto">
          <a:xfrm>
            <a:off x="9418349" y="2246009"/>
            <a:ext cx="293688" cy="304800"/>
          </a:xfrm>
          <a:custGeom>
            <a:avLst/>
            <a:gdLst>
              <a:gd name="T0" fmla="*/ 35 w 42"/>
              <a:gd name="T1" fmla="*/ 31 h 44"/>
              <a:gd name="T2" fmla="*/ 30 w 42"/>
              <a:gd name="T3" fmla="*/ 31 h 44"/>
              <a:gd name="T4" fmla="*/ 31 w 42"/>
              <a:gd name="T5" fmla="*/ 36 h 44"/>
              <a:gd name="T6" fmla="*/ 30 w 42"/>
              <a:gd name="T7" fmla="*/ 41 h 44"/>
              <a:gd name="T8" fmla="*/ 24 w 42"/>
              <a:gd name="T9" fmla="*/ 44 h 44"/>
              <a:gd name="T10" fmla="*/ 21 w 42"/>
              <a:gd name="T11" fmla="*/ 43 h 44"/>
              <a:gd name="T12" fmla="*/ 18 w 42"/>
              <a:gd name="T13" fmla="*/ 35 h 44"/>
              <a:gd name="T14" fmla="*/ 15 w 42"/>
              <a:gd name="T15" fmla="*/ 31 h 44"/>
              <a:gd name="T16" fmla="*/ 11 w 42"/>
              <a:gd name="T17" fmla="*/ 27 h 44"/>
              <a:gd name="T18" fmla="*/ 4 w 42"/>
              <a:gd name="T19" fmla="*/ 27 h 44"/>
              <a:gd name="T20" fmla="*/ 0 w 42"/>
              <a:gd name="T21" fmla="*/ 24 h 44"/>
              <a:gd name="T22" fmla="*/ 0 w 42"/>
              <a:gd name="T23" fmla="*/ 7 h 44"/>
              <a:gd name="T24" fmla="*/ 4 w 42"/>
              <a:gd name="T25" fmla="*/ 3 h 44"/>
              <a:gd name="T26" fmla="*/ 12 w 42"/>
              <a:gd name="T27" fmla="*/ 3 h 44"/>
              <a:gd name="T28" fmla="*/ 15 w 42"/>
              <a:gd name="T29" fmla="*/ 2 h 44"/>
              <a:gd name="T30" fmla="*/ 27 w 42"/>
              <a:gd name="T31" fmla="*/ 0 h 44"/>
              <a:gd name="T32" fmla="*/ 30 w 42"/>
              <a:gd name="T33" fmla="*/ 0 h 44"/>
              <a:gd name="T34" fmla="*/ 38 w 42"/>
              <a:gd name="T35" fmla="*/ 8 h 44"/>
              <a:gd name="T36" fmla="*/ 38 w 42"/>
              <a:gd name="T37" fmla="*/ 8 h 44"/>
              <a:gd name="T38" fmla="*/ 40 w 42"/>
              <a:gd name="T39" fmla="*/ 13 h 44"/>
              <a:gd name="T40" fmla="*/ 39 w 42"/>
              <a:gd name="T41" fmla="*/ 14 h 44"/>
              <a:gd name="T42" fmla="*/ 40 w 42"/>
              <a:gd name="T43" fmla="*/ 18 h 44"/>
              <a:gd name="T44" fmla="*/ 40 w 42"/>
              <a:gd name="T45" fmla="*/ 20 h 44"/>
              <a:gd name="T46" fmla="*/ 42 w 42"/>
              <a:gd name="T47" fmla="*/ 24 h 44"/>
              <a:gd name="T48" fmla="*/ 35 w 42"/>
              <a:gd name="T49" fmla="*/ 31 h 44"/>
              <a:gd name="T50" fmla="*/ 6 w 42"/>
              <a:gd name="T51" fmla="*/ 7 h 44"/>
              <a:gd name="T52" fmla="*/ 4 w 42"/>
              <a:gd name="T53" fmla="*/ 8 h 44"/>
              <a:gd name="T54" fmla="*/ 6 w 42"/>
              <a:gd name="T55" fmla="*/ 10 h 44"/>
              <a:gd name="T56" fmla="*/ 7 w 42"/>
              <a:gd name="T57" fmla="*/ 8 h 44"/>
              <a:gd name="T58" fmla="*/ 6 w 42"/>
              <a:gd name="T59" fmla="*/ 7 h 44"/>
              <a:gd name="T60" fmla="*/ 36 w 42"/>
              <a:gd name="T61" fmla="*/ 20 h 44"/>
              <a:gd name="T62" fmla="*/ 37 w 42"/>
              <a:gd name="T63" fmla="*/ 18 h 44"/>
              <a:gd name="T64" fmla="*/ 36 w 42"/>
              <a:gd name="T65" fmla="*/ 15 h 44"/>
              <a:gd name="T66" fmla="*/ 36 w 42"/>
              <a:gd name="T67" fmla="*/ 13 h 44"/>
              <a:gd name="T68" fmla="*/ 34 w 42"/>
              <a:gd name="T69" fmla="*/ 9 h 44"/>
              <a:gd name="T70" fmla="*/ 35 w 42"/>
              <a:gd name="T71" fmla="*/ 8 h 44"/>
              <a:gd name="T72" fmla="*/ 30 w 42"/>
              <a:gd name="T73" fmla="*/ 3 h 44"/>
              <a:gd name="T74" fmla="*/ 26 w 42"/>
              <a:gd name="T75" fmla="*/ 3 h 44"/>
              <a:gd name="T76" fmla="*/ 17 w 42"/>
              <a:gd name="T77" fmla="*/ 5 h 44"/>
              <a:gd name="T78" fmla="*/ 12 w 42"/>
              <a:gd name="T79" fmla="*/ 7 h 44"/>
              <a:gd name="T80" fmla="*/ 11 w 42"/>
              <a:gd name="T81" fmla="*/ 7 h 44"/>
              <a:gd name="T82" fmla="*/ 11 w 42"/>
              <a:gd name="T83" fmla="*/ 24 h 44"/>
              <a:gd name="T84" fmla="*/ 12 w 42"/>
              <a:gd name="T85" fmla="*/ 24 h 44"/>
              <a:gd name="T86" fmla="*/ 18 w 42"/>
              <a:gd name="T87" fmla="*/ 30 h 44"/>
              <a:gd name="T88" fmla="*/ 20 w 42"/>
              <a:gd name="T89" fmla="*/ 32 h 44"/>
              <a:gd name="T90" fmla="*/ 24 w 42"/>
              <a:gd name="T91" fmla="*/ 41 h 44"/>
              <a:gd name="T92" fmla="*/ 28 w 42"/>
              <a:gd name="T93" fmla="*/ 36 h 44"/>
              <a:gd name="T94" fmla="*/ 25 w 42"/>
              <a:gd name="T95" fmla="*/ 27 h 44"/>
              <a:gd name="T96" fmla="*/ 35 w 42"/>
              <a:gd name="T97" fmla="*/ 27 h 44"/>
              <a:gd name="T98" fmla="*/ 38 w 42"/>
              <a:gd name="T99" fmla="*/ 24 h 44"/>
              <a:gd name="T100" fmla="*/ 36 w 42"/>
              <a:gd name="T10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4">
                <a:moveTo>
                  <a:pt x="35" y="31"/>
                </a:moveTo>
                <a:cubicBezTo>
                  <a:pt x="30" y="31"/>
                  <a:pt x="30" y="31"/>
                  <a:pt x="30" y="31"/>
                </a:cubicBezTo>
                <a:cubicBezTo>
                  <a:pt x="31" y="32"/>
                  <a:pt x="31" y="34"/>
                  <a:pt x="31" y="36"/>
                </a:cubicBezTo>
                <a:cubicBezTo>
                  <a:pt x="31" y="38"/>
                  <a:pt x="31" y="39"/>
                  <a:pt x="30" y="41"/>
                </a:cubicBezTo>
                <a:cubicBezTo>
                  <a:pt x="29" y="43"/>
                  <a:pt x="26" y="44"/>
                  <a:pt x="24" y="44"/>
                </a:cubicBezTo>
                <a:cubicBezTo>
                  <a:pt x="23" y="44"/>
                  <a:pt x="22" y="44"/>
                  <a:pt x="21" y="43"/>
                </a:cubicBezTo>
                <a:cubicBezTo>
                  <a:pt x="18" y="41"/>
                  <a:pt x="19" y="37"/>
                  <a:pt x="18" y="35"/>
                </a:cubicBezTo>
                <a:cubicBezTo>
                  <a:pt x="17" y="34"/>
                  <a:pt x="16" y="33"/>
                  <a:pt x="15" y="31"/>
                </a:cubicBezTo>
                <a:cubicBezTo>
                  <a:pt x="14" y="30"/>
                  <a:pt x="12" y="28"/>
                  <a:pt x="11" y="27"/>
                </a:cubicBezTo>
                <a:cubicBezTo>
                  <a:pt x="4" y="27"/>
                  <a:pt x="4" y="27"/>
                  <a:pt x="4" y="27"/>
                </a:cubicBezTo>
                <a:cubicBezTo>
                  <a:pt x="2" y="27"/>
                  <a:pt x="0" y="26"/>
                  <a:pt x="0" y="24"/>
                </a:cubicBezTo>
                <a:cubicBezTo>
                  <a:pt x="0" y="7"/>
                  <a:pt x="0" y="7"/>
                  <a:pt x="0" y="7"/>
                </a:cubicBezTo>
                <a:cubicBezTo>
                  <a:pt x="0" y="5"/>
                  <a:pt x="2" y="3"/>
                  <a:pt x="4" y="3"/>
                </a:cubicBezTo>
                <a:cubicBezTo>
                  <a:pt x="12" y="3"/>
                  <a:pt x="12" y="3"/>
                  <a:pt x="12" y="3"/>
                </a:cubicBezTo>
                <a:cubicBezTo>
                  <a:pt x="12" y="3"/>
                  <a:pt x="14" y="3"/>
                  <a:pt x="15" y="2"/>
                </a:cubicBezTo>
                <a:cubicBezTo>
                  <a:pt x="19" y="1"/>
                  <a:pt x="22" y="0"/>
                  <a:pt x="27" y="0"/>
                </a:cubicBezTo>
                <a:cubicBezTo>
                  <a:pt x="30" y="0"/>
                  <a:pt x="30" y="0"/>
                  <a:pt x="30" y="0"/>
                </a:cubicBezTo>
                <a:cubicBezTo>
                  <a:pt x="34" y="0"/>
                  <a:pt x="38" y="3"/>
                  <a:pt x="38" y="8"/>
                </a:cubicBezTo>
                <a:cubicBezTo>
                  <a:pt x="38" y="8"/>
                  <a:pt x="38" y="8"/>
                  <a:pt x="38" y="8"/>
                </a:cubicBezTo>
                <a:cubicBezTo>
                  <a:pt x="39" y="9"/>
                  <a:pt x="40" y="11"/>
                  <a:pt x="40" y="13"/>
                </a:cubicBezTo>
                <a:cubicBezTo>
                  <a:pt x="40" y="13"/>
                  <a:pt x="40" y="13"/>
                  <a:pt x="39" y="14"/>
                </a:cubicBezTo>
                <a:cubicBezTo>
                  <a:pt x="40" y="15"/>
                  <a:pt x="40" y="16"/>
                  <a:pt x="40" y="18"/>
                </a:cubicBezTo>
                <a:cubicBezTo>
                  <a:pt x="40" y="18"/>
                  <a:pt x="40" y="19"/>
                  <a:pt x="40" y="20"/>
                </a:cubicBezTo>
                <a:cubicBezTo>
                  <a:pt x="41" y="21"/>
                  <a:pt x="42" y="22"/>
                  <a:pt x="42" y="24"/>
                </a:cubicBezTo>
                <a:cubicBezTo>
                  <a:pt x="42" y="28"/>
                  <a:pt x="38" y="31"/>
                  <a:pt x="35" y="31"/>
                </a:cubicBezTo>
                <a:close/>
                <a:moveTo>
                  <a:pt x="6" y="7"/>
                </a:moveTo>
                <a:cubicBezTo>
                  <a:pt x="5" y="7"/>
                  <a:pt x="4" y="8"/>
                  <a:pt x="4" y="8"/>
                </a:cubicBezTo>
                <a:cubicBezTo>
                  <a:pt x="4" y="9"/>
                  <a:pt x="5" y="10"/>
                  <a:pt x="6" y="10"/>
                </a:cubicBezTo>
                <a:cubicBezTo>
                  <a:pt x="6" y="10"/>
                  <a:pt x="7" y="9"/>
                  <a:pt x="7" y="8"/>
                </a:cubicBezTo>
                <a:cubicBezTo>
                  <a:pt x="7" y="8"/>
                  <a:pt x="6" y="7"/>
                  <a:pt x="6" y="7"/>
                </a:cubicBezTo>
                <a:close/>
                <a:moveTo>
                  <a:pt x="36" y="20"/>
                </a:moveTo>
                <a:cubicBezTo>
                  <a:pt x="37" y="20"/>
                  <a:pt x="37" y="19"/>
                  <a:pt x="37" y="18"/>
                </a:cubicBezTo>
                <a:cubicBezTo>
                  <a:pt x="37" y="16"/>
                  <a:pt x="37" y="15"/>
                  <a:pt x="36" y="15"/>
                </a:cubicBezTo>
                <a:cubicBezTo>
                  <a:pt x="36" y="14"/>
                  <a:pt x="36" y="13"/>
                  <a:pt x="36" y="13"/>
                </a:cubicBezTo>
                <a:cubicBezTo>
                  <a:pt x="36" y="11"/>
                  <a:pt x="36" y="10"/>
                  <a:pt x="34" y="9"/>
                </a:cubicBezTo>
                <a:cubicBezTo>
                  <a:pt x="34" y="9"/>
                  <a:pt x="35" y="8"/>
                  <a:pt x="35" y="8"/>
                </a:cubicBezTo>
                <a:cubicBezTo>
                  <a:pt x="35" y="5"/>
                  <a:pt x="33" y="3"/>
                  <a:pt x="30" y="3"/>
                </a:cubicBezTo>
                <a:cubicBezTo>
                  <a:pt x="26" y="3"/>
                  <a:pt x="26" y="3"/>
                  <a:pt x="26" y="3"/>
                </a:cubicBezTo>
                <a:cubicBezTo>
                  <a:pt x="23" y="3"/>
                  <a:pt x="20" y="4"/>
                  <a:pt x="17" y="5"/>
                </a:cubicBezTo>
                <a:cubicBezTo>
                  <a:pt x="16" y="6"/>
                  <a:pt x="13" y="7"/>
                  <a:pt x="12" y="7"/>
                </a:cubicBezTo>
                <a:cubicBezTo>
                  <a:pt x="11" y="7"/>
                  <a:pt x="11" y="7"/>
                  <a:pt x="11" y="7"/>
                </a:cubicBezTo>
                <a:cubicBezTo>
                  <a:pt x="11" y="24"/>
                  <a:pt x="11" y="24"/>
                  <a:pt x="11" y="24"/>
                </a:cubicBezTo>
                <a:cubicBezTo>
                  <a:pt x="12" y="24"/>
                  <a:pt x="12" y="24"/>
                  <a:pt x="12" y="24"/>
                </a:cubicBezTo>
                <a:cubicBezTo>
                  <a:pt x="14" y="24"/>
                  <a:pt x="17" y="28"/>
                  <a:pt x="18" y="30"/>
                </a:cubicBezTo>
                <a:cubicBezTo>
                  <a:pt x="19" y="31"/>
                  <a:pt x="19" y="32"/>
                  <a:pt x="20" y="32"/>
                </a:cubicBezTo>
                <a:cubicBezTo>
                  <a:pt x="23" y="35"/>
                  <a:pt x="22" y="39"/>
                  <a:pt x="24" y="41"/>
                </a:cubicBezTo>
                <a:cubicBezTo>
                  <a:pt x="27" y="41"/>
                  <a:pt x="28" y="39"/>
                  <a:pt x="28" y="36"/>
                </a:cubicBezTo>
                <a:cubicBezTo>
                  <a:pt x="28" y="33"/>
                  <a:pt x="25" y="30"/>
                  <a:pt x="25" y="27"/>
                </a:cubicBezTo>
                <a:cubicBezTo>
                  <a:pt x="35" y="27"/>
                  <a:pt x="35" y="27"/>
                  <a:pt x="35" y="27"/>
                </a:cubicBezTo>
                <a:cubicBezTo>
                  <a:pt x="36" y="27"/>
                  <a:pt x="38" y="26"/>
                  <a:pt x="38" y="24"/>
                </a:cubicBezTo>
                <a:cubicBezTo>
                  <a:pt x="38" y="23"/>
                  <a:pt x="37" y="20"/>
                  <a:pt x="36" y="2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7" name="稻壳儿小白白(http://dwz.cn/Wu2UP)"/>
          <p:cNvSpPr>
            <a:spLocks noEditPoints="1"/>
          </p:cNvSpPr>
          <p:nvPr/>
        </p:nvSpPr>
        <p:spPr bwMode="auto">
          <a:xfrm>
            <a:off x="9418349" y="2728609"/>
            <a:ext cx="293688" cy="312737"/>
          </a:xfrm>
          <a:custGeom>
            <a:avLst/>
            <a:gdLst>
              <a:gd name="T0" fmla="*/ 40 w 42"/>
              <a:gd name="T1" fmla="*/ 25 h 45"/>
              <a:gd name="T2" fmla="*/ 40 w 42"/>
              <a:gd name="T3" fmla="*/ 27 h 45"/>
              <a:gd name="T4" fmla="*/ 39 w 42"/>
              <a:gd name="T5" fmla="*/ 31 h 45"/>
              <a:gd name="T6" fmla="*/ 40 w 42"/>
              <a:gd name="T7" fmla="*/ 32 h 45"/>
              <a:gd name="T8" fmla="*/ 38 w 42"/>
              <a:gd name="T9" fmla="*/ 37 h 45"/>
              <a:gd name="T10" fmla="*/ 30 w 42"/>
              <a:gd name="T11" fmla="*/ 45 h 45"/>
              <a:gd name="T12" fmla="*/ 29 w 42"/>
              <a:gd name="T13" fmla="*/ 45 h 45"/>
              <a:gd name="T14" fmla="*/ 26 w 42"/>
              <a:gd name="T15" fmla="*/ 45 h 45"/>
              <a:gd name="T16" fmla="*/ 15 w 42"/>
              <a:gd name="T17" fmla="*/ 42 h 45"/>
              <a:gd name="T18" fmla="*/ 12 w 42"/>
              <a:gd name="T19" fmla="*/ 41 h 45"/>
              <a:gd name="T20" fmla="*/ 4 w 42"/>
              <a:gd name="T21" fmla="*/ 41 h 45"/>
              <a:gd name="T22" fmla="*/ 0 w 42"/>
              <a:gd name="T23" fmla="*/ 38 h 45"/>
              <a:gd name="T24" fmla="*/ 0 w 42"/>
              <a:gd name="T25" fmla="*/ 21 h 45"/>
              <a:gd name="T26" fmla="*/ 4 w 42"/>
              <a:gd name="T27" fmla="*/ 17 h 45"/>
              <a:gd name="T28" fmla="*/ 11 w 42"/>
              <a:gd name="T29" fmla="*/ 17 h 45"/>
              <a:gd name="T30" fmla="*/ 15 w 42"/>
              <a:gd name="T31" fmla="*/ 13 h 45"/>
              <a:gd name="T32" fmla="*/ 18 w 42"/>
              <a:gd name="T33" fmla="*/ 10 h 45"/>
              <a:gd name="T34" fmla="*/ 21 w 42"/>
              <a:gd name="T35" fmla="*/ 1 h 45"/>
              <a:gd name="T36" fmla="*/ 24 w 42"/>
              <a:gd name="T37" fmla="*/ 0 h 45"/>
              <a:gd name="T38" fmla="*/ 30 w 42"/>
              <a:gd name="T39" fmla="*/ 4 h 45"/>
              <a:gd name="T40" fmla="*/ 31 w 42"/>
              <a:gd name="T41" fmla="*/ 9 h 45"/>
              <a:gd name="T42" fmla="*/ 30 w 42"/>
              <a:gd name="T43" fmla="*/ 14 h 45"/>
              <a:gd name="T44" fmla="*/ 35 w 42"/>
              <a:gd name="T45" fmla="*/ 14 h 45"/>
              <a:gd name="T46" fmla="*/ 42 w 42"/>
              <a:gd name="T47" fmla="*/ 21 h 45"/>
              <a:gd name="T48" fmla="*/ 40 w 42"/>
              <a:gd name="T49" fmla="*/ 25 h 45"/>
              <a:gd name="T50" fmla="*/ 6 w 42"/>
              <a:gd name="T51" fmla="*/ 34 h 45"/>
              <a:gd name="T52" fmla="*/ 4 w 42"/>
              <a:gd name="T53" fmla="*/ 36 h 45"/>
              <a:gd name="T54" fmla="*/ 6 w 42"/>
              <a:gd name="T55" fmla="*/ 38 h 45"/>
              <a:gd name="T56" fmla="*/ 7 w 42"/>
              <a:gd name="T57" fmla="*/ 36 h 45"/>
              <a:gd name="T58" fmla="*/ 6 w 42"/>
              <a:gd name="T59" fmla="*/ 34 h 45"/>
              <a:gd name="T60" fmla="*/ 35 w 42"/>
              <a:gd name="T61" fmla="*/ 17 h 45"/>
              <a:gd name="T62" fmla="*/ 25 w 42"/>
              <a:gd name="T63" fmla="*/ 17 h 45"/>
              <a:gd name="T64" fmla="*/ 28 w 42"/>
              <a:gd name="T65" fmla="*/ 9 h 45"/>
              <a:gd name="T66" fmla="*/ 24 w 42"/>
              <a:gd name="T67" fmla="*/ 3 h 45"/>
              <a:gd name="T68" fmla="*/ 20 w 42"/>
              <a:gd name="T69" fmla="*/ 12 h 45"/>
              <a:gd name="T70" fmla="*/ 18 w 42"/>
              <a:gd name="T71" fmla="*/ 14 h 45"/>
              <a:gd name="T72" fmla="*/ 12 w 42"/>
              <a:gd name="T73" fmla="*/ 21 h 45"/>
              <a:gd name="T74" fmla="*/ 11 w 42"/>
              <a:gd name="T75" fmla="*/ 21 h 45"/>
              <a:gd name="T76" fmla="*/ 11 w 42"/>
              <a:gd name="T77" fmla="*/ 38 h 45"/>
              <a:gd name="T78" fmla="*/ 12 w 42"/>
              <a:gd name="T79" fmla="*/ 38 h 45"/>
              <a:gd name="T80" fmla="*/ 17 w 42"/>
              <a:gd name="T81" fmla="*/ 39 h 45"/>
              <a:gd name="T82" fmla="*/ 26 w 42"/>
              <a:gd name="T83" fmla="*/ 41 h 45"/>
              <a:gd name="T84" fmla="*/ 29 w 42"/>
              <a:gd name="T85" fmla="*/ 41 h 45"/>
              <a:gd name="T86" fmla="*/ 35 w 42"/>
              <a:gd name="T87" fmla="*/ 37 h 45"/>
              <a:gd name="T88" fmla="*/ 34 w 42"/>
              <a:gd name="T89" fmla="*/ 35 h 45"/>
              <a:gd name="T90" fmla="*/ 36 w 42"/>
              <a:gd name="T91" fmla="*/ 32 h 45"/>
              <a:gd name="T92" fmla="*/ 36 w 42"/>
              <a:gd name="T93" fmla="*/ 30 h 45"/>
              <a:gd name="T94" fmla="*/ 37 w 42"/>
              <a:gd name="T95" fmla="*/ 27 h 45"/>
              <a:gd name="T96" fmla="*/ 36 w 42"/>
              <a:gd name="T97" fmla="*/ 24 h 45"/>
              <a:gd name="T98" fmla="*/ 38 w 42"/>
              <a:gd name="T99" fmla="*/ 21 h 45"/>
              <a:gd name="T100" fmla="*/ 35 w 42"/>
              <a:gd name="T10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5">
                <a:moveTo>
                  <a:pt x="40" y="25"/>
                </a:moveTo>
                <a:cubicBezTo>
                  <a:pt x="40" y="26"/>
                  <a:pt x="40" y="26"/>
                  <a:pt x="40" y="27"/>
                </a:cubicBezTo>
                <a:cubicBezTo>
                  <a:pt x="40" y="28"/>
                  <a:pt x="40" y="29"/>
                  <a:pt x="39" y="31"/>
                </a:cubicBezTo>
                <a:cubicBezTo>
                  <a:pt x="40" y="31"/>
                  <a:pt x="40" y="31"/>
                  <a:pt x="40" y="32"/>
                </a:cubicBezTo>
                <a:cubicBezTo>
                  <a:pt x="40" y="34"/>
                  <a:pt x="39" y="35"/>
                  <a:pt x="38" y="37"/>
                </a:cubicBezTo>
                <a:cubicBezTo>
                  <a:pt x="38" y="42"/>
                  <a:pt x="35" y="45"/>
                  <a:pt x="30" y="45"/>
                </a:cubicBezTo>
                <a:cubicBezTo>
                  <a:pt x="29" y="45"/>
                  <a:pt x="29" y="45"/>
                  <a:pt x="29" y="45"/>
                </a:cubicBezTo>
                <a:cubicBezTo>
                  <a:pt x="26" y="45"/>
                  <a:pt x="26" y="45"/>
                  <a:pt x="26" y="45"/>
                </a:cubicBezTo>
                <a:cubicBezTo>
                  <a:pt x="22" y="45"/>
                  <a:pt x="19" y="44"/>
                  <a:pt x="15" y="42"/>
                </a:cubicBezTo>
                <a:cubicBezTo>
                  <a:pt x="14" y="42"/>
                  <a:pt x="12" y="41"/>
                  <a:pt x="12" y="41"/>
                </a:cubicBezTo>
                <a:cubicBezTo>
                  <a:pt x="4" y="41"/>
                  <a:pt x="4" y="41"/>
                  <a:pt x="4" y="41"/>
                </a:cubicBezTo>
                <a:cubicBezTo>
                  <a:pt x="2" y="41"/>
                  <a:pt x="0" y="40"/>
                  <a:pt x="0" y="38"/>
                </a:cubicBezTo>
                <a:cubicBezTo>
                  <a:pt x="0" y="21"/>
                  <a:pt x="0" y="21"/>
                  <a:pt x="0" y="21"/>
                </a:cubicBezTo>
                <a:cubicBezTo>
                  <a:pt x="0" y="19"/>
                  <a:pt x="2" y="17"/>
                  <a:pt x="4" y="17"/>
                </a:cubicBezTo>
                <a:cubicBezTo>
                  <a:pt x="11" y="17"/>
                  <a:pt x="11" y="17"/>
                  <a:pt x="11" y="17"/>
                </a:cubicBezTo>
                <a:cubicBezTo>
                  <a:pt x="12" y="16"/>
                  <a:pt x="14" y="14"/>
                  <a:pt x="15" y="13"/>
                </a:cubicBezTo>
                <a:cubicBezTo>
                  <a:pt x="16" y="12"/>
                  <a:pt x="17" y="11"/>
                  <a:pt x="18" y="10"/>
                </a:cubicBezTo>
                <a:cubicBezTo>
                  <a:pt x="19" y="8"/>
                  <a:pt x="18" y="4"/>
                  <a:pt x="21" y="1"/>
                </a:cubicBezTo>
                <a:cubicBezTo>
                  <a:pt x="22" y="0"/>
                  <a:pt x="23" y="0"/>
                  <a:pt x="24" y="0"/>
                </a:cubicBezTo>
                <a:cubicBezTo>
                  <a:pt x="26" y="0"/>
                  <a:pt x="29" y="1"/>
                  <a:pt x="30" y="4"/>
                </a:cubicBezTo>
                <a:cubicBezTo>
                  <a:pt x="31" y="5"/>
                  <a:pt x="31" y="7"/>
                  <a:pt x="31" y="9"/>
                </a:cubicBezTo>
                <a:cubicBezTo>
                  <a:pt x="31" y="10"/>
                  <a:pt x="31" y="12"/>
                  <a:pt x="30" y="14"/>
                </a:cubicBezTo>
                <a:cubicBezTo>
                  <a:pt x="35" y="14"/>
                  <a:pt x="35" y="14"/>
                  <a:pt x="35" y="14"/>
                </a:cubicBezTo>
                <a:cubicBezTo>
                  <a:pt x="38" y="14"/>
                  <a:pt x="42" y="17"/>
                  <a:pt x="42" y="21"/>
                </a:cubicBezTo>
                <a:cubicBezTo>
                  <a:pt x="42" y="22"/>
                  <a:pt x="41" y="24"/>
                  <a:pt x="40" y="25"/>
                </a:cubicBezTo>
                <a:close/>
                <a:moveTo>
                  <a:pt x="6" y="34"/>
                </a:moveTo>
                <a:cubicBezTo>
                  <a:pt x="5" y="34"/>
                  <a:pt x="4" y="35"/>
                  <a:pt x="4" y="36"/>
                </a:cubicBezTo>
                <a:cubicBezTo>
                  <a:pt x="4" y="37"/>
                  <a:pt x="5" y="38"/>
                  <a:pt x="6" y="38"/>
                </a:cubicBezTo>
                <a:cubicBezTo>
                  <a:pt x="6" y="38"/>
                  <a:pt x="7" y="37"/>
                  <a:pt x="7" y="36"/>
                </a:cubicBezTo>
                <a:cubicBezTo>
                  <a:pt x="7" y="35"/>
                  <a:pt x="6" y="34"/>
                  <a:pt x="6" y="34"/>
                </a:cubicBezTo>
                <a:close/>
                <a:moveTo>
                  <a:pt x="35" y="17"/>
                </a:moveTo>
                <a:cubicBezTo>
                  <a:pt x="25" y="17"/>
                  <a:pt x="25" y="17"/>
                  <a:pt x="25" y="17"/>
                </a:cubicBezTo>
                <a:cubicBezTo>
                  <a:pt x="25" y="14"/>
                  <a:pt x="28" y="12"/>
                  <a:pt x="28" y="9"/>
                </a:cubicBezTo>
                <a:cubicBezTo>
                  <a:pt x="28" y="5"/>
                  <a:pt x="27" y="3"/>
                  <a:pt x="24" y="3"/>
                </a:cubicBezTo>
                <a:cubicBezTo>
                  <a:pt x="22" y="5"/>
                  <a:pt x="23" y="9"/>
                  <a:pt x="20" y="12"/>
                </a:cubicBezTo>
                <a:cubicBezTo>
                  <a:pt x="19" y="13"/>
                  <a:pt x="19" y="14"/>
                  <a:pt x="18" y="14"/>
                </a:cubicBezTo>
                <a:cubicBezTo>
                  <a:pt x="17" y="16"/>
                  <a:pt x="14" y="21"/>
                  <a:pt x="12" y="21"/>
                </a:cubicBezTo>
                <a:cubicBezTo>
                  <a:pt x="11" y="21"/>
                  <a:pt x="11" y="21"/>
                  <a:pt x="11" y="21"/>
                </a:cubicBezTo>
                <a:cubicBezTo>
                  <a:pt x="11" y="38"/>
                  <a:pt x="11" y="38"/>
                  <a:pt x="11" y="38"/>
                </a:cubicBezTo>
                <a:cubicBezTo>
                  <a:pt x="12" y="38"/>
                  <a:pt x="12" y="38"/>
                  <a:pt x="12" y="38"/>
                </a:cubicBezTo>
                <a:cubicBezTo>
                  <a:pt x="13" y="38"/>
                  <a:pt x="16" y="39"/>
                  <a:pt x="17" y="39"/>
                </a:cubicBezTo>
                <a:cubicBezTo>
                  <a:pt x="20" y="40"/>
                  <a:pt x="23" y="41"/>
                  <a:pt x="26" y="41"/>
                </a:cubicBezTo>
                <a:cubicBezTo>
                  <a:pt x="29" y="41"/>
                  <a:pt x="29" y="41"/>
                  <a:pt x="29" y="41"/>
                </a:cubicBezTo>
                <a:cubicBezTo>
                  <a:pt x="32" y="41"/>
                  <a:pt x="35" y="40"/>
                  <a:pt x="35" y="37"/>
                </a:cubicBezTo>
                <a:cubicBezTo>
                  <a:pt x="35" y="36"/>
                  <a:pt x="34" y="36"/>
                  <a:pt x="34" y="35"/>
                </a:cubicBezTo>
                <a:cubicBezTo>
                  <a:pt x="36" y="35"/>
                  <a:pt x="36" y="33"/>
                  <a:pt x="36" y="32"/>
                </a:cubicBezTo>
                <a:cubicBezTo>
                  <a:pt x="36" y="31"/>
                  <a:pt x="36" y="31"/>
                  <a:pt x="36" y="30"/>
                </a:cubicBezTo>
                <a:cubicBezTo>
                  <a:pt x="37" y="29"/>
                  <a:pt x="37" y="28"/>
                  <a:pt x="37" y="27"/>
                </a:cubicBezTo>
                <a:cubicBezTo>
                  <a:pt x="37" y="26"/>
                  <a:pt x="37" y="25"/>
                  <a:pt x="36" y="24"/>
                </a:cubicBezTo>
                <a:cubicBezTo>
                  <a:pt x="37" y="24"/>
                  <a:pt x="38" y="22"/>
                  <a:pt x="38" y="21"/>
                </a:cubicBezTo>
                <a:cubicBezTo>
                  <a:pt x="38" y="19"/>
                  <a:pt x="36" y="17"/>
                  <a:pt x="35"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8" name="稻壳儿小白白(http://dwz.cn/Wu2UP)"/>
          <p:cNvSpPr>
            <a:spLocks noEditPoints="1"/>
          </p:cNvSpPr>
          <p:nvPr/>
        </p:nvSpPr>
        <p:spPr bwMode="auto">
          <a:xfrm>
            <a:off x="9413587" y="3262009"/>
            <a:ext cx="298450" cy="284162"/>
          </a:xfrm>
          <a:custGeom>
            <a:avLst/>
            <a:gdLst>
              <a:gd name="T0" fmla="*/ 11 w 43"/>
              <a:gd name="T1" fmla="*/ 36 h 41"/>
              <a:gd name="T2" fmla="*/ 9 w 43"/>
              <a:gd name="T3" fmla="*/ 38 h 41"/>
              <a:gd name="T4" fmla="*/ 1 w 43"/>
              <a:gd name="T5" fmla="*/ 38 h 41"/>
              <a:gd name="T6" fmla="*/ 0 w 43"/>
              <a:gd name="T7" fmla="*/ 36 h 41"/>
              <a:gd name="T8" fmla="*/ 0 w 43"/>
              <a:gd name="T9" fmla="*/ 19 h 41"/>
              <a:gd name="T10" fmla="*/ 1 w 43"/>
              <a:gd name="T11" fmla="*/ 17 h 41"/>
              <a:gd name="T12" fmla="*/ 9 w 43"/>
              <a:gd name="T13" fmla="*/ 17 h 41"/>
              <a:gd name="T14" fmla="*/ 11 w 43"/>
              <a:gd name="T15" fmla="*/ 19 h 41"/>
              <a:gd name="T16" fmla="*/ 11 w 43"/>
              <a:gd name="T17" fmla="*/ 36 h 41"/>
              <a:gd name="T18" fmla="*/ 5 w 43"/>
              <a:gd name="T19" fmla="*/ 31 h 41"/>
              <a:gd name="T20" fmla="*/ 3 w 43"/>
              <a:gd name="T21" fmla="*/ 33 h 41"/>
              <a:gd name="T22" fmla="*/ 5 w 43"/>
              <a:gd name="T23" fmla="*/ 34 h 41"/>
              <a:gd name="T24" fmla="*/ 7 w 43"/>
              <a:gd name="T25" fmla="*/ 33 h 41"/>
              <a:gd name="T26" fmla="*/ 5 w 43"/>
              <a:gd name="T27" fmla="*/ 31 h 41"/>
              <a:gd name="T28" fmla="*/ 41 w 43"/>
              <a:gd name="T29" fmla="*/ 23 h 41"/>
              <a:gd name="T30" fmla="*/ 41 w 43"/>
              <a:gd name="T31" fmla="*/ 25 h 41"/>
              <a:gd name="T32" fmla="*/ 40 w 43"/>
              <a:gd name="T33" fmla="*/ 29 h 41"/>
              <a:gd name="T34" fmla="*/ 40 w 43"/>
              <a:gd name="T35" fmla="*/ 32 h 41"/>
              <a:gd name="T36" fmla="*/ 39 w 43"/>
              <a:gd name="T37" fmla="*/ 34 h 41"/>
              <a:gd name="T38" fmla="*/ 38 w 43"/>
              <a:gd name="T39" fmla="*/ 39 h 41"/>
              <a:gd name="T40" fmla="*/ 32 w 43"/>
              <a:gd name="T41" fmla="*/ 41 h 41"/>
              <a:gd name="T42" fmla="*/ 31 w 43"/>
              <a:gd name="T43" fmla="*/ 41 h 41"/>
              <a:gd name="T44" fmla="*/ 29 w 43"/>
              <a:gd name="T45" fmla="*/ 41 h 41"/>
              <a:gd name="T46" fmla="*/ 29 w 43"/>
              <a:gd name="T47" fmla="*/ 41 h 41"/>
              <a:gd name="T48" fmla="*/ 18 w 43"/>
              <a:gd name="T49" fmla="*/ 39 h 41"/>
              <a:gd name="T50" fmla="*/ 14 w 43"/>
              <a:gd name="T51" fmla="*/ 38 h 41"/>
              <a:gd name="T52" fmla="*/ 13 w 43"/>
              <a:gd name="T53" fmla="*/ 36 h 41"/>
              <a:gd name="T54" fmla="*/ 13 w 43"/>
              <a:gd name="T55" fmla="*/ 19 h 41"/>
              <a:gd name="T56" fmla="*/ 14 w 43"/>
              <a:gd name="T57" fmla="*/ 17 h 41"/>
              <a:gd name="T58" fmla="*/ 19 w 43"/>
              <a:gd name="T59" fmla="*/ 12 h 41"/>
              <a:gd name="T60" fmla="*/ 22 w 43"/>
              <a:gd name="T61" fmla="*/ 9 h 41"/>
              <a:gd name="T62" fmla="*/ 23 w 43"/>
              <a:gd name="T63" fmla="*/ 5 h 41"/>
              <a:gd name="T64" fmla="*/ 25 w 43"/>
              <a:gd name="T65" fmla="*/ 1 h 41"/>
              <a:gd name="T66" fmla="*/ 26 w 43"/>
              <a:gd name="T67" fmla="*/ 0 h 41"/>
              <a:gd name="T68" fmla="*/ 32 w 43"/>
              <a:gd name="T69" fmla="*/ 7 h 41"/>
              <a:gd name="T70" fmla="*/ 31 w 43"/>
              <a:gd name="T71" fmla="*/ 12 h 41"/>
              <a:gd name="T72" fmla="*/ 30 w 43"/>
              <a:gd name="T73" fmla="*/ 14 h 41"/>
              <a:gd name="T74" fmla="*/ 37 w 43"/>
              <a:gd name="T75" fmla="*/ 14 h 41"/>
              <a:gd name="T76" fmla="*/ 43 w 43"/>
              <a:gd name="T77" fmla="*/ 19 h 41"/>
              <a:gd name="T78" fmla="*/ 41 w 43"/>
              <a:gd name="T7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1">
                <a:moveTo>
                  <a:pt x="11" y="36"/>
                </a:moveTo>
                <a:cubicBezTo>
                  <a:pt x="11" y="37"/>
                  <a:pt x="10" y="38"/>
                  <a:pt x="9" y="38"/>
                </a:cubicBezTo>
                <a:cubicBezTo>
                  <a:pt x="1" y="38"/>
                  <a:pt x="1" y="38"/>
                  <a:pt x="1" y="38"/>
                </a:cubicBezTo>
                <a:cubicBezTo>
                  <a:pt x="0" y="38"/>
                  <a:pt x="0" y="37"/>
                  <a:pt x="0" y="36"/>
                </a:cubicBezTo>
                <a:cubicBezTo>
                  <a:pt x="0" y="19"/>
                  <a:pt x="0" y="19"/>
                  <a:pt x="0" y="19"/>
                </a:cubicBezTo>
                <a:cubicBezTo>
                  <a:pt x="0" y="18"/>
                  <a:pt x="0" y="17"/>
                  <a:pt x="1" y="17"/>
                </a:cubicBezTo>
                <a:cubicBezTo>
                  <a:pt x="9" y="17"/>
                  <a:pt x="9" y="17"/>
                  <a:pt x="9" y="17"/>
                </a:cubicBezTo>
                <a:cubicBezTo>
                  <a:pt x="10" y="17"/>
                  <a:pt x="11" y="18"/>
                  <a:pt x="11" y="19"/>
                </a:cubicBezTo>
                <a:lnTo>
                  <a:pt x="11" y="36"/>
                </a:lnTo>
                <a:close/>
                <a:moveTo>
                  <a:pt x="5" y="31"/>
                </a:moveTo>
                <a:cubicBezTo>
                  <a:pt x="4" y="31"/>
                  <a:pt x="3" y="32"/>
                  <a:pt x="3" y="33"/>
                </a:cubicBezTo>
                <a:cubicBezTo>
                  <a:pt x="3" y="34"/>
                  <a:pt x="4" y="34"/>
                  <a:pt x="5" y="34"/>
                </a:cubicBezTo>
                <a:cubicBezTo>
                  <a:pt x="6" y="34"/>
                  <a:pt x="7" y="34"/>
                  <a:pt x="7" y="33"/>
                </a:cubicBezTo>
                <a:cubicBezTo>
                  <a:pt x="7" y="32"/>
                  <a:pt x="6" y="31"/>
                  <a:pt x="5" y="31"/>
                </a:cubicBezTo>
                <a:close/>
                <a:moveTo>
                  <a:pt x="41" y="23"/>
                </a:moveTo>
                <a:cubicBezTo>
                  <a:pt x="41" y="24"/>
                  <a:pt x="41" y="25"/>
                  <a:pt x="41" y="25"/>
                </a:cubicBezTo>
                <a:cubicBezTo>
                  <a:pt x="42" y="26"/>
                  <a:pt x="41" y="28"/>
                  <a:pt x="40" y="29"/>
                </a:cubicBezTo>
                <a:cubicBezTo>
                  <a:pt x="41" y="30"/>
                  <a:pt x="41" y="31"/>
                  <a:pt x="40" y="32"/>
                </a:cubicBezTo>
                <a:cubicBezTo>
                  <a:pt x="40" y="33"/>
                  <a:pt x="40" y="34"/>
                  <a:pt x="39" y="34"/>
                </a:cubicBezTo>
                <a:cubicBezTo>
                  <a:pt x="39" y="36"/>
                  <a:pt x="39" y="38"/>
                  <a:pt x="38" y="39"/>
                </a:cubicBezTo>
                <a:cubicBezTo>
                  <a:pt x="36" y="41"/>
                  <a:pt x="35" y="41"/>
                  <a:pt x="32" y="41"/>
                </a:cubicBezTo>
                <a:cubicBezTo>
                  <a:pt x="32" y="41"/>
                  <a:pt x="32" y="41"/>
                  <a:pt x="31" y="41"/>
                </a:cubicBezTo>
                <a:cubicBezTo>
                  <a:pt x="29" y="41"/>
                  <a:pt x="29" y="41"/>
                  <a:pt x="29" y="41"/>
                </a:cubicBezTo>
                <a:cubicBezTo>
                  <a:pt x="29" y="41"/>
                  <a:pt x="29" y="41"/>
                  <a:pt x="29" y="41"/>
                </a:cubicBezTo>
                <a:cubicBezTo>
                  <a:pt x="25" y="41"/>
                  <a:pt x="21" y="40"/>
                  <a:pt x="18" y="39"/>
                </a:cubicBezTo>
                <a:cubicBezTo>
                  <a:pt x="17" y="38"/>
                  <a:pt x="15" y="38"/>
                  <a:pt x="14" y="38"/>
                </a:cubicBezTo>
                <a:cubicBezTo>
                  <a:pt x="13" y="38"/>
                  <a:pt x="13" y="37"/>
                  <a:pt x="13" y="36"/>
                </a:cubicBezTo>
                <a:cubicBezTo>
                  <a:pt x="13" y="19"/>
                  <a:pt x="13" y="19"/>
                  <a:pt x="13" y="19"/>
                </a:cubicBezTo>
                <a:cubicBezTo>
                  <a:pt x="13" y="18"/>
                  <a:pt x="13" y="17"/>
                  <a:pt x="14" y="17"/>
                </a:cubicBezTo>
                <a:cubicBezTo>
                  <a:pt x="15" y="17"/>
                  <a:pt x="18" y="14"/>
                  <a:pt x="19" y="12"/>
                </a:cubicBezTo>
                <a:cubicBezTo>
                  <a:pt x="20" y="11"/>
                  <a:pt x="21" y="10"/>
                  <a:pt x="22" y="9"/>
                </a:cubicBezTo>
                <a:cubicBezTo>
                  <a:pt x="23" y="8"/>
                  <a:pt x="23" y="7"/>
                  <a:pt x="23" y="5"/>
                </a:cubicBezTo>
                <a:cubicBezTo>
                  <a:pt x="24" y="3"/>
                  <a:pt x="24" y="2"/>
                  <a:pt x="25" y="1"/>
                </a:cubicBezTo>
                <a:cubicBezTo>
                  <a:pt x="25" y="0"/>
                  <a:pt x="26" y="0"/>
                  <a:pt x="26" y="0"/>
                </a:cubicBezTo>
                <a:cubicBezTo>
                  <a:pt x="32" y="0"/>
                  <a:pt x="32" y="5"/>
                  <a:pt x="32" y="7"/>
                </a:cubicBezTo>
                <a:cubicBezTo>
                  <a:pt x="32" y="9"/>
                  <a:pt x="31" y="11"/>
                  <a:pt x="31" y="12"/>
                </a:cubicBezTo>
                <a:cubicBezTo>
                  <a:pt x="30" y="13"/>
                  <a:pt x="30" y="13"/>
                  <a:pt x="30" y="14"/>
                </a:cubicBezTo>
                <a:cubicBezTo>
                  <a:pt x="37" y="14"/>
                  <a:pt x="37" y="14"/>
                  <a:pt x="37" y="14"/>
                </a:cubicBezTo>
                <a:cubicBezTo>
                  <a:pt x="40" y="14"/>
                  <a:pt x="43" y="16"/>
                  <a:pt x="43" y="19"/>
                </a:cubicBezTo>
                <a:cubicBezTo>
                  <a:pt x="43" y="20"/>
                  <a:pt x="42" y="22"/>
                  <a:pt x="41"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9" name="稻壳儿小白白(http://dwz.cn/Wu2UP)"/>
          <p:cNvSpPr>
            <a:spLocks noEditPoints="1"/>
          </p:cNvSpPr>
          <p:nvPr/>
        </p:nvSpPr>
        <p:spPr bwMode="auto">
          <a:xfrm>
            <a:off x="9407237" y="3752546"/>
            <a:ext cx="315912" cy="319088"/>
          </a:xfrm>
          <a:custGeom>
            <a:avLst/>
            <a:gdLst>
              <a:gd name="T0" fmla="*/ 20 w 46"/>
              <a:gd name="T1" fmla="*/ 45 h 46"/>
              <a:gd name="T2" fmla="*/ 15 w 46"/>
              <a:gd name="T3" fmla="*/ 45 h 46"/>
              <a:gd name="T4" fmla="*/ 12 w 46"/>
              <a:gd name="T5" fmla="*/ 41 h 46"/>
              <a:gd name="T6" fmla="*/ 12 w 46"/>
              <a:gd name="T7" fmla="*/ 34 h 46"/>
              <a:gd name="T8" fmla="*/ 5 w 46"/>
              <a:gd name="T9" fmla="*/ 34 h 46"/>
              <a:gd name="T10" fmla="*/ 1 w 46"/>
              <a:gd name="T11" fmla="*/ 31 h 46"/>
              <a:gd name="T12" fmla="*/ 1 w 46"/>
              <a:gd name="T13" fmla="*/ 26 h 46"/>
              <a:gd name="T14" fmla="*/ 26 w 46"/>
              <a:gd name="T15" fmla="*/ 2 h 46"/>
              <a:gd name="T16" fmla="*/ 31 w 46"/>
              <a:gd name="T17" fmla="*/ 2 h 46"/>
              <a:gd name="T18" fmla="*/ 34 w 46"/>
              <a:gd name="T19" fmla="*/ 5 h 46"/>
              <a:gd name="T20" fmla="*/ 34 w 46"/>
              <a:gd name="T21" fmla="*/ 12 h 46"/>
              <a:gd name="T22" fmla="*/ 41 w 46"/>
              <a:gd name="T23" fmla="*/ 12 h 46"/>
              <a:gd name="T24" fmla="*/ 45 w 46"/>
              <a:gd name="T25" fmla="*/ 16 h 46"/>
              <a:gd name="T26" fmla="*/ 45 w 46"/>
              <a:gd name="T27" fmla="*/ 21 h 46"/>
              <a:gd name="T28" fmla="*/ 20 w 46"/>
              <a:gd name="T29" fmla="*/ 45 h 46"/>
              <a:gd name="T30" fmla="*/ 37 w 46"/>
              <a:gd name="T31" fmla="*/ 21 h 46"/>
              <a:gd name="T32" fmla="*/ 37 w 46"/>
              <a:gd name="T33" fmla="*/ 19 h 46"/>
              <a:gd name="T34" fmla="*/ 28 w 46"/>
              <a:gd name="T35" fmla="*/ 9 h 46"/>
              <a:gd name="T36" fmla="*/ 25 w 46"/>
              <a:gd name="T37" fmla="*/ 9 h 46"/>
              <a:gd name="T38" fmla="*/ 9 w 46"/>
              <a:gd name="T39" fmla="*/ 25 h 46"/>
              <a:gd name="T40" fmla="*/ 9 w 46"/>
              <a:gd name="T41" fmla="*/ 28 h 46"/>
              <a:gd name="T42" fmla="*/ 18 w 46"/>
              <a:gd name="T43" fmla="*/ 38 h 46"/>
              <a:gd name="T44" fmla="*/ 20 w 46"/>
              <a:gd name="T45" fmla="*/ 38 h 46"/>
              <a:gd name="T46" fmla="*/ 21 w 46"/>
              <a:gd name="T47" fmla="*/ 38 h 46"/>
              <a:gd name="T48" fmla="*/ 37 w 46"/>
              <a:gd name="T49" fmla="*/ 21 h 46"/>
              <a:gd name="T50" fmla="*/ 35 w 46"/>
              <a:gd name="T51" fmla="*/ 20 h 46"/>
              <a:gd name="T52" fmla="*/ 20 w 46"/>
              <a:gd name="T53" fmla="*/ 35 h 46"/>
              <a:gd name="T54" fmla="*/ 11 w 46"/>
              <a:gd name="T55" fmla="*/ 27 h 46"/>
              <a:gd name="T56" fmla="*/ 26 w 46"/>
              <a:gd name="T57" fmla="*/ 11 h 46"/>
              <a:gd name="T58" fmla="*/ 35 w 46"/>
              <a:gd name="T5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45"/>
                </a:moveTo>
                <a:cubicBezTo>
                  <a:pt x="19" y="46"/>
                  <a:pt x="17" y="46"/>
                  <a:pt x="15" y="45"/>
                </a:cubicBezTo>
                <a:cubicBezTo>
                  <a:pt x="12" y="41"/>
                  <a:pt x="12" y="41"/>
                  <a:pt x="12" y="41"/>
                </a:cubicBezTo>
                <a:cubicBezTo>
                  <a:pt x="14" y="39"/>
                  <a:pt x="14" y="36"/>
                  <a:pt x="12" y="34"/>
                </a:cubicBezTo>
                <a:cubicBezTo>
                  <a:pt x="10" y="32"/>
                  <a:pt x="7" y="32"/>
                  <a:pt x="5" y="34"/>
                </a:cubicBezTo>
                <a:cubicBezTo>
                  <a:pt x="1" y="31"/>
                  <a:pt x="1" y="31"/>
                  <a:pt x="1" y="31"/>
                </a:cubicBezTo>
                <a:cubicBezTo>
                  <a:pt x="0" y="29"/>
                  <a:pt x="0" y="27"/>
                  <a:pt x="1" y="26"/>
                </a:cubicBezTo>
                <a:cubicBezTo>
                  <a:pt x="26" y="2"/>
                  <a:pt x="26" y="2"/>
                  <a:pt x="26" y="2"/>
                </a:cubicBezTo>
                <a:cubicBezTo>
                  <a:pt x="27" y="0"/>
                  <a:pt x="29" y="0"/>
                  <a:pt x="31" y="2"/>
                </a:cubicBezTo>
                <a:cubicBezTo>
                  <a:pt x="34" y="5"/>
                  <a:pt x="34" y="5"/>
                  <a:pt x="34" y="5"/>
                </a:cubicBezTo>
                <a:cubicBezTo>
                  <a:pt x="32" y="7"/>
                  <a:pt x="32" y="10"/>
                  <a:pt x="34" y="12"/>
                </a:cubicBezTo>
                <a:cubicBezTo>
                  <a:pt x="36" y="14"/>
                  <a:pt x="39" y="14"/>
                  <a:pt x="41" y="12"/>
                </a:cubicBezTo>
                <a:cubicBezTo>
                  <a:pt x="45" y="16"/>
                  <a:pt x="45" y="16"/>
                  <a:pt x="45" y="16"/>
                </a:cubicBezTo>
                <a:cubicBezTo>
                  <a:pt x="46" y="17"/>
                  <a:pt x="46" y="19"/>
                  <a:pt x="45" y="21"/>
                </a:cubicBezTo>
                <a:lnTo>
                  <a:pt x="20" y="45"/>
                </a:lnTo>
                <a:close/>
                <a:moveTo>
                  <a:pt x="37" y="21"/>
                </a:moveTo>
                <a:cubicBezTo>
                  <a:pt x="38" y="20"/>
                  <a:pt x="38" y="19"/>
                  <a:pt x="37" y="19"/>
                </a:cubicBezTo>
                <a:cubicBezTo>
                  <a:pt x="28" y="9"/>
                  <a:pt x="28" y="9"/>
                  <a:pt x="28" y="9"/>
                </a:cubicBezTo>
                <a:cubicBezTo>
                  <a:pt x="27" y="8"/>
                  <a:pt x="26" y="8"/>
                  <a:pt x="25" y="9"/>
                </a:cubicBezTo>
                <a:cubicBezTo>
                  <a:pt x="9" y="25"/>
                  <a:pt x="9" y="25"/>
                  <a:pt x="9" y="25"/>
                </a:cubicBezTo>
                <a:cubicBezTo>
                  <a:pt x="8" y="26"/>
                  <a:pt x="8" y="27"/>
                  <a:pt x="9" y="28"/>
                </a:cubicBezTo>
                <a:cubicBezTo>
                  <a:pt x="18" y="38"/>
                  <a:pt x="18" y="38"/>
                  <a:pt x="18" y="38"/>
                </a:cubicBezTo>
                <a:cubicBezTo>
                  <a:pt x="19" y="38"/>
                  <a:pt x="19" y="38"/>
                  <a:pt x="20" y="38"/>
                </a:cubicBezTo>
                <a:cubicBezTo>
                  <a:pt x="20" y="38"/>
                  <a:pt x="20" y="38"/>
                  <a:pt x="21" y="38"/>
                </a:cubicBezTo>
                <a:lnTo>
                  <a:pt x="37" y="21"/>
                </a:lnTo>
                <a:close/>
                <a:moveTo>
                  <a:pt x="35" y="20"/>
                </a:moveTo>
                <a:cubicBezTo>
                  <a:pt x="20" y="35"/>
                  <a:pt x="20" y="35"/>
                  <a:pt x="20" y="35"/>
                </a:cubicBezTo>
                <a:cubicBezTo>
                  <a:pt x="11" y="27"/>
                  <a:pt x="11" y="27"/>
                  <a:pt x="11" y="27"/>
                </a:cubicBezTo>
                <a:cubicBezTo>
                  <a:pt x="26" y="11"/>
                  <a:pt x="26" y="11"/>
                  <a:pt x="26" y="11"/>
                </a:cubicBezTo>
                <a:lnTo>
                  <a:pt x="35"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0" name="稻壳儿小白白(http://dwz.cn/Wu2UP)"/>
          <p:cNvSpPr/>
          <p:nvPr/>
        </p:nvSpPr>
        <p:spPr bwMode="auto">
          <a:xfrm>
            <a:off x="9453274" y="4327221"/>
            <a:ext cx="222250" cy="212725"/>
          </a:xfrm>
          <a:custGeom>
            <a:avLst/>
            <a:gdLst>
              <a:gd name="T0" fmla="*/ 31 w 32"/>
              <a:gd name="T1" fmla="*/ 27 h 31"/>
              <a:gd name="T2" fmla="*/ 28 w 32"/>
              <a:gd name="T3" fmla="*/ 31 h 31"/>
              <a:gd name="T4" fmla="*/ 26 w 32"/>
              <a:gd name="T5" fmla="*/ 31 h 31"/>
              <a:gd name="T6" fmla="*/ 24 w 32"/>
              <a:gd name="T7" fmla="*/ 31 h 31"/>
              <a:gd name="T8" fmla="*/ 16 w 32"/>
              <a:gd name="T9" fmla="*/ 23 h 31"/>
              <a:gd name="T10" fmla="*/ 8 w 32"/>
              <a:gd name="T11" fmla="*/ 31 h 31"/>
              <a:gd name="T12" fmla="*/ 6 w 32"/>
              <a:gd name="T13" fmla="*/ 31 h 31"/>
              <a:gd name="T14" fmla="*/ 4 w 32"/>
              <a:gd name="T15" fmla="*/ 31 h 31"/>
              <a:gd name="T16" fmla="*/ 1 w 32"/>
              <a:gd name="T17" fmla="*/ 27 h 31"/>
              <a:gd name="T18" fmla="*/ 0 w 32"/>
              <a:gd name="T19" fmla="*/ 25 h 31"/>
              <a:gd name="T20" fmla="*/ 1 w 32"/>
              <a:gd name="T21" fmla="*/ 23 h 31"/>
              <a:gd name="T22" fmla="*/ 9 w 32"/>
              <a:gd name="T23" fmla="*/ 16 h 31"/>
              <a:gd name="T24" fmla="*/ 1 w 32"/>
              <a:gd name="T25" fmla="*/ 8 h 31"/>
              <a:gd name="T26" fmla="*/ 0 w 32"/>
              <a:gd name="T27" fmla="*/ 6 h 31"/>
              <a:gd name="T28" fmla="*/ 1 w 32"/>
              <a:gd name="T29" fmla="*/ 4 h 31"/>
              <a:gd name="T30" fmla="*/ 4 w 32"/>
              <a:gd name="T31" fmla="*/ 0 h 31"/>
              <a:gd name="T32" fmla="*/ 6 w 32"/>
              <a:gd name="T33" fmla="*/ 0 h 31"/>
              <a:gd name="T34" fmla="*/ 8 w 32"/>
              <a:gd name="T35" fmla="*/ 0 h 31"/>
              <a:gd name="T36" fmla="*/ 16 w 32"/>
              <a:gd name="T37" fmla="*/ 8 h 31"/>
              <a:gd name="T38" fmla="*/ 24 w 32"/>
              <a:gd name="T39" fmla="*/ 0 h 31"/>
              <a:gd name="T40" fmla="*/ 26 w 32"/>
              <a:gd name="T41" fmla="*/ 0 h 31"/>
              <a:gd name="T42" fmla="*/ 28 w 32"/>
              <a:gd name="T43" fmla="*/ 0 h 31"/>
              <a:gd name="T44" fmla="*/ 31 w 32"/>
              <a:gd name="T45" fmla="*/ 4 h 31"/>
              <a:gd name="T46" fmla="*/ 32 w 32"/>
              <a:gd name="T47" fmla="*/ 6 h 31"/>
              <a:gd name="T48" fmla="*/ 31 w 32"/>
              <a:gd name="T49" fmla="*/ 8 h 31"/>
              <a:gd name="T50" fmla="*/ 23 w 32"/>
              <a:gd name="T51" fmla="*/ 16 h 31"/>
              <a:gd name="T52" fmla="*/ 31 w 32"/>
              <a:gd name="T53" fmla="*/ 23 h 31"/>
              <a:gd name="T54" fmla="*/ 32 w 32"/>
              <a:gd name="T55" fmla="*/ 25 h 31"/>
              <a:gd name="T56" fmla="*/ 31 w 32"/>
              <a:gd name="T5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1">
                <a:moveTo>
                  <a:pt x="31" y="27"/>
                </a:moveTo>
                <a:cubicBezTo>
                  <a:pt x="28" y="31"/>
                  <a:pt x="28" y="31"/>
                  <a:pt x="28" y="31"/>
                </a:cubicBezTo>
                <a:cubicBezTo>
                  <a:pt x="27" y="31"/>
                  <a:pt x="26" y="31"/>
                  <a:pt x="26" y="31"/>
                </a:cubicBezTo>
                <a:cubicBezTo>
                  <a:pt x="25" y="31"/>
                  <a:pt x="24" y="31"/>
                  <a:pt x="24" y="31"/>
                </a:cubicBezTo>
                <a:cubicBezTo>
                  <a:pt x="16" y="23"/>
                  <a:pt x="16" y="23"/>
                  <a:pt x="16" y="23"/>
                </a:cubicBezTo>
                <a:cubicBezTo>
                  <a:pt x="8" y="31"/>
                  <a:pt x="8" y="31"/>
                  <a:pt x="8" y="31"/>
                </a:cubicBezTo>
                <a:cubicBezTo>
                  <a:pt x="8" y="31"/>
                  <a:pt x="7" y="31"/>
                  <a:pt x="6" y="31"/>
                </a:cubicBezTo>
                <a:cubicBezTo>
                  <a:pt x="6" y="31"/>
                  <a:pt x="5" y="31"/>
                  <a:pt x="4" y="31"/>
                </a:cubicBezTo>
                <a:cubicBezTo>
                  <a:pt x="1" y="27"/>
                  <a:pt x="1" y="27"/>
                  <a:pt x="1" y="27"/>
                </a:cubicBezTo>
                <a:cubicBezTo>
                  <a:pt x="0" y="27"/>
                  <a:pt x="0" y="26"/>
                  <a:pt x="0" y="25"/>
                </a:cubicBezTo>
                <a:cubicBezTo>
                  <a:pt x="0" y="25"/>
                  <a:pt x="0" y="24"/>
                  <a:pt x="1" y="23"/>
                </a:cubicBezTo>
                <a:cubicBezTo>
                  <a:pt x="9" y="16"/>
                  <a:pt x="9" y="16"/>
                  <a:pt x="9" y="16"/>
                </a:cubicBezTo>
                <a:cubicBezTo>
                  <a:pt x="1" y="8"/>
                  <a:pt x="1" y="8"/>
                  <a:pt x="1" y="8"/>
                </a:cubicBezTo>
                <a:cubicBezTo>
                  <a:pt x="0" y="7"/>
                  <a:pt x="0" y="7"/>
                  <a:pt x="0" y="6"/>
                </a:cubicBezTo>
                <a:cubicBezTo>
                  <a:pt x="0" y="5"/>
                  <a:pt x="0" y="5"/>
                  <a:pt x="1" y="4"/>
                </a:cubicBezTo>
                <a:cubicBezTo>
                  <a:pt x="4" y="0"/>
                  <a:pt x="4" y="0"/>
                  <a:pt x="4" y="0"/>
                </a:cubicBezTo>
                <a:cubicBezTo>
                  <a:pt x="5" y="0"/>
                  <a:pt x="6" y="0"/>
                  <a:pt x="6" y="0"/>
                </a:cubicBezTo>
                <a:cubicBezTo>
                  <a:pt x="7" y="0"/>
                  <a:pt x="8" y="0"/>
                  <a:pt x="8" y="0"/>
                </a:cubicBezTo>
                <a:cubicBezTo>
                  <a:pt x="16" y="8"/>
                  <a:pt x="16" y="8"/>
                  <a:pt x="16" y="8"/>
                </a:cubicBezTo>
                <a:cubicBezTo>
                  <a:pt x="24" y="0"/>
                  <a:pt x="24" y="0"/>
                  <a:pt x="24" y="0"/>
                </a:cubicBezTo>
                <a:cubicBezTo>
                  <a:pt x="24" y="0"/>
                  <a:pt x="25" y="0"/>
                  <a:pt x="26" y="0"/>
                </a:cubicBezTo>
                <a:cubicBezTo>
                  <a:pt x="26" y="0"/>
                  <a:pt x="27" y="0"/>
                  <a:pt x="28" y="0"/>
                </a:cubicBezTo>
                <a:cubicBezTo>
                  <a:pt x="31" y="4"/>
                  <a:pt x="31" y="4"/>
                  <a:pt x="31" y="4"/>
                </a:cubicBezTo>
                <a:cubicBezTo>
                  <a:pt x="32" y="5"/>
                  <a:pt x="32" y="5"/>
                  <a:pt x="32" y="6"/>
                </a:cubicBezTo>
                <a:cubicBezTo>
                  <a:pt x="32" y="7"/>
                  <a:pt x="32" y="7"/>
                  <a:pt x="31" y="8"/>
                </a:cubicBezTo>
                <a:cubicBezTo>
                  <a:pt x="23" y="16"/>
                  <a:pt x="23" y="16"/>
                  <a:pt x="23" y="16"/>
                </a:cubicBezTo>
                <a:cubicBezTo>
                  <a:pt x="31" y="23"/>
                  <a:pt x="31" y="23"/>
                  <a:pt x="31" y="23"/>
                </a:cubicBezTo>
                <a:cubicBezTo>
                  <a:pt x="32" y="24"/>
                  <a:pt x="32" y="25"/>
                  <a:pt x="32" y="25"/>
                </a:cubicBezTo>
                <a:cubicBezTo>
                  <a:pt x="32" y="26"/>
                  <a:pt x="32" y="27"/>
                  <a:pt x="31"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1" name="稻壳儿小白白(http://dwz.cn/Wu2UP)"/>
          <p:cNvSpPr>
            <a:spLocks noEditPoints="1"/>
          </p:cNvSpPr>
          <p:nvPr/>
        </p:nvSpPr>
        <p:spPr bwMode="auto">
          <a:xfrm>
            <a:off x="9418349" y="4790771"/>
            <a:ext cx="293688" cy="284163"/>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31 w 42"/>
              <a:gd name="T11" fmla="*/ 25 h 41"/>
              <a:gd name="T12" fmla="*/ 26 w 42"/>
              <a:gd name="T13" fmla="*/ 20 h 41"/>
              <a:gd name="T14" fmla="*/ 31 w 42"/>
              <a:gd name="T15" fmla="*/ 16 h 41"/>
              <a:gd name="T16" fmla="*/ 31 w 42"/>
              <a:gd name="T17" fmla="*/ 14 h 41"/>
              <a:gd name="T18" fmla="*/ 31 w 42"/>
              <a:gd name="T19" fmla="*/ 13 h 41"/>
              <a:gd name="T20" fmla="*/ 28 w 42"/>
              <a:gd name="T21" fmla="*/ 11 h 41"/>
              <a:gd name="T22" fmla="*/ 27 w 42"/>
              <a:gd name="T23" fmla="*/ 10 h 41"/>
              <a:gd name="T24" fmla="*/ 26 w 42"/>
              <a:gd name="T25" fmla="*/ 11 h 41"/>
              <a:gd name="T26" fmla="*/ 21 w 42"/>
              <a:gd name="T27" fmla="*/ 16 h 41"/>
              <a:gd name="T28" fmla="*/ 16 w 42"/>
              <a:gd name="T29" fmla="*/ 11 h 41"/>
              <a:gd name="T30" fmla="*/ 15 w 42"/>
              <a:gd name="T31" fmla="*/ 10 h 41"/>
              <a:gd name="T32" fmla="*/ 14 w 42"/>
              <a:gd name="T33" fmla="*/ 11 h 41"/>
              <a:gd name="T34" fmla="*/ 11 w 42"/>
              <a:gd name="T35" fmla="*/ 13 h 41"/>
              <a:gd name="T36" fmla="*/ 11 w 42"/>
              <a:gd name="T37" fmla="*/ 14 h 41"/>
              <a:gd name="T38" fmla="*/ 11 w 42"/>
              <a:gd name="T39" fmla="*/ 16 h 41"/>
              <a:gd name="T40" fmla="*/ 16 w 42"/>
              <a:gd name="T41" fmla="*/ 20 h 41"/>
              <a:gd name="T42" fmla="*/ 11 w 42"/>
              <a:gd name="T43" fmla="*/ 25 h 41"/>
              <a:gd name="T44" fmla="*/ 11 w 42"/>
              <a:gd name="T45" fmla="*/ 27 h 41"/>
              <a:gd name="T46" fmla="*/ 11 w 42"/>
              <a:gd name="T47" fmla="*/ 28 h 41"/>
              <a:gd name="T48" fmla="*/ 14 w 42"/>
              <a:gd name="T49" fmla="*/ 30 h 41"/>
              <a:gd name="T50" fmla="*/ 15 w 42"/>
              <a:gd name="T51" fmla="*/ 31 h 41"/>
              <a:gd name="T52" fmla="*/ 16 w 42"/>
              <a:gd name="T53" fmla="*/ 30 h 41"/>
              <a:gd name="T54" fmla="*/ 21 w 42"/>
              <a:gd name="T55" fmla="*/ 25 h 41"/>
              <a:gd name="T56" fmla="*/ 26 w 42"/>
              <a:gd name="T57" fmla="*/ 30 h 41"/>
              <a:gd name="T58" fmla="*/ 27 w 42"/>
              <a:gd name="T59" fmla="*/ 31 h 41"/>
              <a:gd name="T60" fmla="*/ 28 w 42"/>
              <a:gd name="T61" fmla="*/ 30 h 41"/>
              <a:gd name="T62" fmla="*/ 31 w 42"/>
              <a:gd name="T63" fmla="*/ 28 h 41"/>
              <a:gd name="T64" fmla="*/ 31 w 42"/>
              <a:gd name="T65" fmla="*/ 27 h 41"/>
              <a:gd name="T66" fmla="*/ 31 w 42"/>
              <a:gd name="T6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1">
                <a:moveTo>
                  <a:pt x="21" y="41"/>
                </a:moveTo>
                <a:cubicBezTo>
                  <a:pt x="10" y="41"/>
                  <a:pt x="0" y="32"/>
                  <a:pt x="0" y="20"/>
                </a:cubicBezTo>
                <a:cubicBezTo>
                  <a:pt x="0" y="9"/>
                  <a:pt x="10" y="0"/>
                  <a:pt x="21" y="0"/>
                </a:cubicBezTo>
                <a:cubicBezTo>
                  <a:pt x="32" y="0"/>
                  <a:pt x="42" y="9"/>
                  <a:pt x="42" y="20"/>
                </a:cubicBezTo>
                <a:cubicBezTo>
                  <a:pt x="42" y="32"/>
                  <a:pt x="32" y="41"/>
                  <a:pt x="21" y="41"/>
                </a:cubicBezTo>
                <a:close/>
                <a:moveTo>
                  <a:pt x="31" y="25"/>
                </a:moveTo>
                <a:cubicBezTo>
                  <a:pt x="26" y="20"/>
                  <a:pt x="26" y="20"/>
                  <a:pt x="26" y="20"/>
                </a:cubicBezTo>
                <a:cubicBezTo>
                  <a:pt x="31" y="16"/>
                  <a:pt x="31" y="16"/>
                  <a:pt x="31" y="16"/>
                </a:cubicBezTo>
                <a:cubicBezTo>
                  <a:pt x="31" y="15"/>
                  <a:pt x="31" y="15"/>
                  <a:pt x="31" y="14"/>
                </a:cubicBezTo>
                <a:cubicBezTo>
                  <a:pt x="31" y="14"/>
                  <a:pt x="31" y="13"/>
                  <a:pt x="31" y="13"/>
                </a:cubicBezTo>
                <a:cubicBezTo>
                  <a:pt x="28" y="11"/>
                  <a:pt x="28" y="11"/>
                  <a:pt x="28" y="11"/>
                </a:cubicBezTo>
                <a:cubicBezTo>
                  <a:pt x="28" y="10"/>
                  <a:pt x="27" y="10"/>
                  <a:pt x="27" y="10"/>
                </a:cubicBezTo>
                <a:cubicBezTo>
                  <a:pt x="27" y="10"/>
                  <a:pt x="26" y="10"/>
                  <a:pt x="26" y="11"/>
                </a:cubicBezTo>
                <a:cubicBezTo>
                  <a:pt x="21" y="16"/>
                  <a:pt x="21" y="16"/>
                  <a:pt x="21" y="16"/>
                </a:cubicBezTo>
                <a:cubicBezTo>
                  <a:pt x="16" y="11"/>
                  <a:pt x="16" y="11"/>
                  <a:pt x="16" y="11"/>
                </a:cubicBezTo>
                <a:cubicBezTo>
                  <a:pt x="16" y="10"/>
                  <a:pt x="15" y="10"/>
                  <a:pt x="15" y="10"/>
                </a:cubicBezTo>
                <a:cubicBezTo>
                  <a:pt x="14" y="10"/>
                  <a:pt x="14" y="10"/>
                  <a:pt x="14" y="11"/>
                </a:cubicBezTo>
                <a:cubicBezTo>
                  <a:pt x="11" y="13"/>
                  <a:pt x="11" y="13"/>
                  <a:pt x="11" y="13"/>
                </a:cubicBezTo>
                <a:cubicBezTo>
                  <a:pt x="11" y="13"/>
                  <a:pt x="11" y="14"/>
                  <a:pt x="11" y="14"/>
                </a:cubicBezTo>
                <a:cubicBezTo>
                  <a:pt x="11" y="15"/>
                  <a:pt x="11" y="15"/>
                  <a:pt x="11" y="16"/>
                </a:cubicBezTo>
                <a:cubicBezTo>
                  <a:pt x="16" y="20"/>
                  <a:pt x="16" y="20"/>
                  <a:pt x="16" y="20"/>
                </a:cubicBezTo>
                <a:cubicBezTo>
                  <a:pt x="11" y="25"/>
                  <a:pt x="11" y="25"/>
                  <a:pt x="11" y="25"/>
                </a:cubicBezTo>
                <a:cubicBezTo>
                  <a:pt x="11" y="26"/>
                  <a:pt x="11" y="26"/>
                  <a:pt x="11" y="27"/>
                </a:cubicBezTo>
                <a:cubicBezTo>
                  <a:pt x="11" y="27"/>
                  <a:pt x="11" y="27"/>
                  <a:pt x="11" y="28"/>
                </a:cubicBezTo>
                <a:cubicBezTo>
                  <a:pt x="14" y="30"/>
                  <a:pt x="14" y="30"/>
                  <a:pt x="14" y="30"/>
                </a:cubicBezTo>
                <a:cubicBezTo>
                  <a:pt x="14" y="30"/>
                  <a:pt x="14" y="31"/>
                  <a:pt x="15" y="31"/>
                </a:cubicBezTo>
                <a:cubicBezTo>
                  <a:pt x="15" y="31"/>
                  <a:pt x="16" y="30"/>
                  <a:pt x="16" y="30"/>
                </a:cubicBezTo>
                <a:cubicBezTo>
                  <a:pt x="21" y="25"/>
                  <a:pt x="21" y="25"/>
                  <a:pt x="21" y="25"/>
                </a:cubicBezTo>
                <a:cubicBezTo>
                  <a:pt x="26" y="30"/>
                  <a:pt x="26" y="30"/>
                  <a:pt x="26" y="30"/>
                </a:cubicBezTo>
                <a:cubicBezTo>
                  <a:pt x="26" y="30"/>
                  <a:pt x="27" y="31"/>
                  <a:pt x="27" y="31"/>
                </a:cubicBezTo>
                <a:cubicBezTo>
                  <a:pt x="27" y="31"/>
                  <a:pt x="28" y="30"/>
                  <a:pt x="28" y="30"/>
                </a:cubicBezTo>
                <a:cubicBezTo>
                  <a:pt x="31" y="28"/>
                  <a:pt x="31" y="28"/>
                  <a:pt x="31" y="28"/>
                </a:cubicBezTo>
                <a:cubicBezTo>
                  <a:pt x="31" y="27"/>
                  <a:pt x="31" y="27"/>
                  <a:pt x="31" y="27"/>
                </a:cubicBezTo>
                <a:cubicBezTo>
                  <a:pt x="31" y="26"/>
                  <a:pt x="31" y="26"/>
                  <a:pt x="31"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2" name="稻壳儿小白白(http://dwz.cn/Wu2UP)"/>
          <p:cNvSpPr>
            <a:spLocks noEditPoints="1"/>
          </p:cNvSpPr>
          <p:nvPr/>
        </p:nvSpPr>
        <p:spPr bwMode="auto">
          <a:xfrm>
            <a:off x="9418349" y="5295596"/>
            <a:ext cx="293688" cy="288925"/>
          </a:xfrm>
          <a:custGeom>
            <a:avLst/>
            <a:gdLst>
              <a:gd name="T0" fmla="*/ 21 w 42"/>
              <a:gd name="T1" fmla="*/ 42 h 42"/>
              <a:gd name="T2" fmla="*/ 0 w 42"/>
              <a:gd name="T3" fmla="*/ 21 h 42"/>
              <a:gd name="T4" fmla="*/ 21 w 42"/>
              <a:gd name="T5" fmla="*/ 0 h 42"/>
              <a:gd name="T6" fmla="*/ 42 w 42"/>
              <a:gd name="T7" fmla="*/ 21 h 42"/>
              <a:gd name="T8" fmla="*/ 21 w 42"/>
              <a:gd name="T9" fmla="*/ 42 h 42"/>
              <a:gd name="T10" fmla="*/ 21 w 42"/>
              <a:gd name="T11" fmla="*/ 6 h 42"/>
              <a:gd name="T12" fmla="*/ 6 w 42"/>
              <a:gd name="T13" fmla="*/ 21 h 42"/>
              <a:gd name="T14" fmla="*/ 21 w 42"/>
              <a:gd name="T15" fmla="*/ 36 h 42"/>
              <a:gd name="T16" fmla="*/ 36 w 42"/>
              <a:gd name="T17" fmla="*/ 21 h 42"/>
              <a:gd name="T18" fmla="*/ 21 w 42"/>
              <a:gd name="T19" fmla="*/ 6 h 42"/>
              <a:gd name="T20" fmla="*/ 26 w 42"/>
              <a:gd name="T21" fmla="*/ 30 h 42"/>
              <a:gd name="T22" fmla="*/ 25 w 42"/>
              <a:gd name="T23" fmla="*/ 30 h 42"/>
              <a:gd name="T24" fmla="*/ 21 w 42"/>
              <a:gd name="T25" fmla="*/ 26 h 42"/>
              <a:gd name="T26" fmla="*/ 17 w 42"/>
              <a:gd name="T27" fmla="*/ 30 h 42"/>
              <a:gd name="T28" fmla="*/ 16 w 42"/>
              <a:gd name="T29" fmla="*/ 30 h 42"/>
              <a:gd name="T30" fmla="*/ 12 w 42"/>
              <a:gd name="T31" fmla="*/ 26 h 42"/>
              <a:gd name="T32" fmla="*/ 12 w 42"/>
              <a:gd name="T33" fmla="*/ 25 h 42"/>
              <a:gd name="T34" fmla="*/ 16 w 42"/>
              <a:gd name="T35" fmla="*/ 21 h 42"/>
              <a:gd name="T36" fmla="*/ 12 w 42"/>
              <a:gd name="T37" fmla="*/ 17 h 42"/>
              <a:gd name="T38" fmla="*/ 12 w 42"/>
              <a:gd name="T39" fmla="*/ 16 h 42"/>
              <a:gd name="T40" fmla="*/ 16 w 42"/>
              <a:gd name="T41" fmla="*/ 12 h 42"/>
              <a:gd name="T42" fmla="*/ 17 w 42"/>
              <a:gd name="T43" fmla="*/ 12 h 42"/>
              <a:gd name="T44" fmla="*/ 21 w 42"/>
              <a:gd name="T45" fmla="*/ 16 h 42"/>
              <a:gd name="T46" fmla="*/ 25 w 42"/>
              <a:gd name="T47" fmla="*/ 12 h 42"/>
              <a:gd name="T48" fmla="*/ 26 w 42"/>
              <a:gd name="T49" fmla="*/ 12 h 42"/>
              <a:gd name="T50" fmla="*/ 30 w 42"/>
              <a:gd name="T51" fmla="*/ 16 h 42"/>
              <a:gd name="T52" fmla="*/ 30 w 42"/>
              <a:gd name="T53" fmla="*/ 17 h 42"/>
              <a:gd name="T54" fmla="*/ 26 w 42"/>
              <a:gd name="T55" fmla="*/ 21 h 42"/>
              <a:gd name="T56" fmla="*/ 30 w 42"/>
              <a:gd name="T57" fmla="*/ 25 h 42"/>
              <a:gd name="T58" fmla="*/ 30 w 42"/>
              <a:gd name="T59" fmla="*/ 26 h 42"/>
              <a:gd name="T60" fmla="*/ 26 w 42"/>
              <a:gd name="T6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2">
                <a:moveTo>
                  <a:pt x="21" y="42"/>
                </a:moveTo>
                <a:cubicBezTo>
                  <a:pt x="10" y="42"/>
                  <a:pt x="0" y="32"/>
                  <a:pt x="0" y="21"/>
                </a:cubicBezTo>
                <a:cubicBezTo>
                  <a:pt x="0" y="10"/>
                  <a:pt x="10" y="0"/>
                  <a:pt x="21" y="0"/>
                </a:cubicBezTo>
                <a:cubicBezTo>
                  <a:pt x="32" y="0"/>
                  <a:pt x="42" y="10"/>
                  <a:pt x="42" y="21"/>
                </a:cubicBezTo>
                <a:cubicBezTo>
                  <a:pt x="42" y="32"/>
                  <a:pt x="32" y="42"/>
                  <a:pt x="21" y="42"/>
                </a:cubicBezTo>
                <a:close/>
                <a:moveTo>
                  <a:pt x="21" y="6"/>
                </a:moveTo>
                <a:cubicBezTo>
                  <a:pt x="13" y="6"/>
                  <a:pt x="6" y="13"/>
                  <a:pt x="6" y="21"/>
                </a:cubicBezTo>
                <a:cubicBezTo>
                  <a:pt x="6" y="29"/>
                  <a:pt x="13" y="36"/>
                  <a:pt x="21" y="36"/>
                </a:cubicBezTo>
                <a:cubicBezTo>
                  <a:pt x="29" y="36"/>
                  <a:pt x="36" y="29"/>
                  <a:pt x="36" y="21"/>
                </a:cubicBezTo>
                <a:cubicBezTo>
                  <a:pt x="36" y="13"/>
                  <a:pt x="29" y="6"/>
                  <a:pt x="21" y="6"/>
                </a:cubicBezTo>
                <a:close/>
                <a:moveTo>
                  <a:pt x="26" y="30"/>
                </a:moveTo>
                <a:cubicBezTo>
                  <a:pt x="26" y="30"/>
                  <a:pt x="25" y="30"/>
                  <a:pt x="25" y="30"/>
                </a:cubicBezTo>
                <a:cubicBezTo>
                  <a:pt x="21" y="26"/>
                  <a:pt x="21" y="26"/>
                  <a:pt x="21" y="26"/>
                </a:cubicBezTo>
                <a:cubicBezTo>
                  <a:pt x="17" y="30"/>
                  <a:pt x="17" y="30"/>
                  <a:pt x="17" y="30"/>
                </a:cubicBezTo>
                <a:cubicBezTo>
                  <a:pt x="17" y="30"/>
                  <a:pt x="16" y="30"/>
                  <a:pt x="16" y="30"/>
                </a:cubicBezTo>
                <a:cubicBezTo>
                  <a:pt x="12" y="26"/>
                  <a:pt x="12" y="26"/>
                  <a:pt x="12" y="26"/>
                </a:cubicBezTo>
                <a:cubicBezTo>
                  <a:pt x="12" y="26"/>
                  <a:pt x="12" y="25"/>
                  <a:pt x="12" y="25"/>
                </a:cubicBezTo>
                <a:cubicBezTo>
                  <a:pt x="16" y="21"/>
                  <a:pt x="16" y="21"/>
                  <a:pt x="16" y="21"/>
                </a:cubicBezTo>
                <a:cubicBezTo>
                  <a:pt x="12" y="17"/>
                  <a:pt x="12" y="17"/>
                  <a:pt x="12" y="17"/>
                </a:cubicBezTo>
                <a:cubicBezTo>
                  <a:pt x="12" y="17"/>
                  <a:pt x="12" y="16"/>
                  <a:pt x="12" y="16"/>
                </a:cubicBezTo>
                <a:cubicBezTo>
                  <a:pt x="16" y="12"/>
                  <a:pt x="16" y="12"/>
                  <a:pt x="16" y="12"/>
                </a:cubicBezTo>
                <a:cubicBezTo>
                  <a:pt x="16" y="12"/>
                  <a:pt x="17" y="12"/>
                  <a:pt x="17" y="12"/>
                </a:cubicBezTo>
                <a:cubicBezTo>
                  <a:pt x="21" y="16"/>
                  <a:pt x="21" y="16"/>
                  <a:pt x="21" y="16"/>
                </a:cubicBezTo>
                <a:cubicBezTo>
                  <a:pt x="25" y="12"/>
                  <a:pt x="25" y="12"/>
                  <a:pt x="25" y="12"/>
                </a:cubicBezTo>
                <a:cubicBezTo>
                  <a:pt x="25" y="12"/>
                  <a:pt x="26" y="12"/>
                  <a:pt x="26" y="12"/>
                </a:cubicBezTo>
                <a:cubicBezTo>
                  <a:pt x="30" y="16"/>
                  <a:pt x="30" y="16"/>
                  <a:pt x="30" y="16"/>
                </a:cubicBezTo>
                <a:cubicBezTo>
                  <a:pt x="30" y="16"/>
                  <a:pt x="30" y="17"/>
                  <a:pt x="30" y="17"/>
                </a:cubicBezTo>
                <a:cubicBezTo>
                  <a:pt x="26" y="21"/>
                  <a:pt x="26" y="21"/>
                  <a:pt x="26" y="21"/>
                </a:cubicBezTo>
                <a:cubicBezTo>
                  <a:pt x="30" y="25"/>
                  <a:pt x="30" y="25"/>
                  <a:pt x="30" y="25"/>
                </a:cubicBezTo>
                <a:cubicBezTo>
                  <a:pt x="30" y="25"/>
                  <a:pt x="30" y="26"/>
                  <a:pt x="30" y="26"/>
                </a:cubicBezTo>
                <a:lnTo>
                  <a:pt x="26"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3" name="稻壳儿小白白(http://dwz.cn/Wu2UP)"/>
          <p:cNvSpPr>
            <a:spLocks noEditPoints="1"/>
          </p:cNvSpPr>
          <p:nvPr/>
        </p:nvSpPr>
        <p:spPr bwMode="auto">
          <a:xfrm>
            <a:off x="9469149" y="5792484"/>
            <a:ext cx="192088" cy="277812"/>
          </a:xfrm>
          <a:custGeom>
            <a:avLst/>
            <a:gdLst>
              <a:gd name="T0" fmla="*/ 14 w 28"/>
              <a:gd name="T1" fmla="*/ 40 h 40"/>
              <a:gd name="T2" fmla="*/ 0 w 28"/>
              <a:gd name="T3" fmla="*/ 26 h 40"/>
              <a:gd name="T4" fmla="*/ 2 w 28"/>
              <a:gd name="T5" fmla="*/ 19 h 40"/>
              <a:gd name="T6" fmla="*/ 12 w 28"/>
              <a:gd name="T7" fmla="*/ 2 h 40"/>
              <a:gd name="T8" fmla="*/ 14 w 28"/>
              <a:gd name="T9" fmla="*/ 0 h 40"/>
              <a:gd name="T10" fmla="*/ 16 w 28"/>
              <a:gd name="T11" fmla="*/ 2 h 40"/>
              <a:gd name="T12" fmla="*/ 26 w 28"/>
              <a:gd name="T13" fmla="*/ 19 h 40"/>
              <a:gd name="T14" fmla="*/ 28 w 28"/>
              <a:gd name="T15" fmla="*/ 26 h 40"/>
              <a:gd name="T16" fmla="*/ 14 w 28"/>
              <a:gd name="T17" fmla="*/ 40 h 40"/>
              <a:gd name="T18" fmla="*/ 13 w 28"/>
              <a:gd name="T19" fmla="*/ 28 h 40"/>
              <a:gd name="T20" fmla="*/ 11 w 28"/>
              <a:gd name="T21" fmla="*/ 24 h 40"/>
              <a:gd name="T22" fmla="*/ 11 w 28"/>
              <a:gd name="T23" fmla="*/ 23 h 40"/>
              <a:gd name="T24" fmla="*/ 10 w 28"/>
              <a:gd name="T25" fmla="*/ 24 h 40"/>
              <a:gd name="T26" fmla="*/ 8 w 28"/>
              <a:gd name="T27" fmla="*/ 28 h 40"/>
              <a:gd name="T28" fmla="*/ 7 w 28"/>
              <a:gd name="T29" fmla="*/ 30 h 40"/>
              <a:gd name="T30" fmla="*/ 11 w 28"/>
              <a:gd name="T31" fmla="*/ 33 h 40"/>
              <a:gd name="T32" fmla="*/ 14 w 28"/>
              <a:gd name="T33" fmla="*/ 30 h 40"/>
              <a:gd name="T34" fmla="*/ 13 w 28"/>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4" y="40"/>
                </a:moveTo>
                <a:cubicBezTo>
                  <a:pt x="6" y="40"/>
                  <a:pt x="0" y="34"/>
                  <a:pt x="0" y="26"/>
                </a:cubicBezTo>
                <a:cubicBezTo>
                  <a:pt x="0" y="23"/>
                  <a:pt x="1" y="21"/>
                  <a:pt x="2" y="19"/>
                </a:cubicBezTo>
                <a:cubicBezTo>
                  <a:pt x="4" y="17"/>
                  <a:pt x="10" y="9"/>
                  <a:pt x="12" y="2"/>
                </a:cubicBezTo>
                <a:cubicBezTo>
                  <a:pt x="12" y="1"/>
                  <a:pt x="13" y="0"/>
                  <a:pt x="14" y="0"/>
                </a:cubicBezTo>
                <a:cubicBezTo>
                  <a:pt x="15" y="0"/>
                  <a:pt x="16" y="1"/>
                  <a:pt x="16" y="2"/>
                </a:cubicBezTo>
                <a:cubicBezTo>
                  <a:pt x="18" y="9"/>
                  <a:pt x="24" y="17"/>
                  <a:pt x="26" y="19"/>
                </a:cubicBezTo>
                <a:cubicBezTo>
                  <a:pt x="27" y="21"/>
                  <a:pt x="28" y="23"/>
                  <a:pt x="28" y="26"/>
                </a:cubicBezTo>
                <a:cubicBezTo>
                  <a:pt x="28" y="34"/>
                  <a:pt x="22" y="40"/>
                  <a:pt x="14" y="40"/>
                </a:cubicBezTo>
                <a:close/>
                <a:moveTo>
                  <a:pt x="13" y="28"/>
                </a:moveTo>
                <a:cubicBezTo>
                  <a:pt x="13" y="27"/>
                  <a:pt x="12" y="25"/>
                  <a:pt x="11" y="24"/>
                </a:cubicBezTo>
                <a:cubicBezTo>
                  <a:pt x="11" y="23"/>
                  <a:pt x="11" y="23"/>
                  <a:pt x="11" y="23"/>
                </a:cubicBezTo>
                <a:cubicBezTo>
                  <a:pt x="10" y="23"/>
                  <a:pt x="10" y="23"/>
                  <a:pt x="10" y="24"/>
                </a:cubicBezTo>
                <a:cubicBezTo>
                  <a:pt x="9" y="25"/>
                  <a:pt x="8" y="27"/>
                  <a:pt x="8" y="28"/>
                </a:cubicBezTo>
                <a:cubicBezTo>
                  <a:pt x="7" y="28"/>
                  <a:pt x="7" y="29"/>
                  <a:pt x="7" y="30"/>
                </a:cubicBezTo>
                <a:cubicBezTo>
                  <a:pt x="7" y="31"/>
                  <a:pt x="9" y="33"/>
                  <a:pt x="11" y="33"/>
                </a:cubicBezTo>
                <a:cubicBezTo>
                  <a:pt x="12" y="33"/>
                  <a:pt x="14" y="31"/>
                  <a:pt x="14" y="30"/>
                </a:cubicBezTo>
                <a:cubicBezTo>
                  <a:pt x="14" y="29"/>
                  <a:pt x="14" y="28"/>
                  <a:pt x="13"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5" name="稻壳儿小白白(http://dwz.cn/Wu2UP)"/>
          <p:cNvSpPr/>
          <p:nvPr/>
        </p:nvSpPr>
        <p:spPr bwMode="auto">
          <a:xfrm>
            <a:off x="10345449" y="1733246"/>
            <a:ext cx="173038" cy="282575"/>
          </a:xfrm>
          <a:custGeom>
            <a:avLst/>
            <a:gdLst>
              <a:gd name="T0" fmla="*/ 14 w 25"/>
              <a:gd name="T1" fmla="*/ 0 h 41"/>
              <a:gd name="T2" fmla="*/ 14 w 25"/>
              <a:gd name="T3" fmla="*/ 11 h 41"/>
              <a:gd name="T4" fmla="*/ 24 w 25"/>
              <a:gd name="T5" fmla="*/ 11 h 41"/>
              <a:gd name="T6" fmla="*/ 24 w 25"/>
              <a:gd name="T7" fmla="*/ 17 h 41"/>
              <a:gd name="T8" fmla="*/ 14 w 25"/>
              <a:gd name="T9" fmla="*/ 17 h 41"/>
              <a:gd name="T10" fmla="*/ 14 w 25"/>
              <a:gd name="T11" fmla="*/ 28 h 41"/>
              <a:gd name="T12" fmla="*/ 15 w 25"/>
              <a:gd name="T13" fmla="*/ 32 h 41"/>
              <a:gd name="T14" fmla="*/ 16 w 25"/>
              <a:gd name="T15" fmla="*/ 34 h 41"/>
              <a:gd name="T16" fmla="*/ 19 w 25"/>
              <a:gd name="T17" fmla="*/ 35 h 41"/>
              <a:gd name="T18" fmla="*/ 25 w 25"/>
              <a:gd name="T19" fmla="*/ 33 h 41"/>
              <a:gd name="T20" fmla="*/ 25 w 25"/>
              <a:gd name="T21" fmla="*/ 39 h 41"/>
              <a:gd name="T22" fmla="*/ 20 w 25"/>
              <a:gd name="T23" fmla="*/ 41 h 41"/>
              <a:gd name="T24" fmla="*/ 16 w 25"/>
              <a:gd name="T25" fmla="*/ 41 h 41"/>
              <a:gd name="T26" fmla="*/ 11 w 25"/>
              <a:gd name="T27" fmla="*/ 41 h 41"/>
              <a:gd name="T28" fmla="*/ 7 w 25"/>
              <a:gd name="T29" fmla="*/ 39 h 41"/>
              <a:gd name="T30" fmla="*/ 5 w 25"/>
              <a:gd name="T31" fmla="*/ 36 h 41"/>
              <a:gd name="T32" fmla="*/ 4 w 25"/>
              <a:gd name="T33" fmla="*/ 32 h 41"/>
              <a:gd name="T34" fmla="*/ 4 w 25"/>
              <a:gd name="T35" fmla="*/ 17 h 41"/>
              <a:gd name="T36" fmla="*/ 0 w 25"/>
              <a:gd name="T37" fmla="*/ 17 h 41"/>
              <a:gd name="T38" fmla="*/ 0 w 25"/>
              <a:gd name="T39" fmla="*/ 11 h 41"/>
              <a:gd name="T40" fmla="*/ 4 w 25"/>
              <a:gd name="T41" fmla="*/ 9 h 41"/>
              <a:gd name="T42" fmla="*/ 7 w 25"/>
              <a:gd name="T43" fmla="*/ 6 h 41"/>
              <a:gd name="T44" fmla="*/ 8 w 25"/>
              <a:gd name="T45" fmla="*/ 0 h 41"/>
              <a:gd name="T46" fmla="*/ 14 w 25"/>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1">
                <a:moveTo>
                  <a:pt x="14" y="0"/>
                </a:moveTo>
                <a:cubicBezTo>
                  <a:pt x="14" y="11"/>
                  <a:pt x="14" y="11"/>
                  <a:pt x="14" y="11"/>
                </a:cubicBezTo>
                <a:cubicBezTo>
                  <a:pt x="24" y="11"/>
                  <a:pt x="24" y="11"/>
                  <a:pt x="24" y="11"/>
                </a:cubicBezTo>
                <a:cubicBezTo>
                  <a:pt x="24" y="17"/>
                  <a:pt x="24" y="17"/>
                  <a:pt x="24" y="17"/>
                </a:cubicBezTo>
                <a:cubicBezTo>
                  <a:pt x="14" y="17"/>
                  <a:pt x="14" y="17"/>
                  <a:pt x="14" y="17"/>
                </a:cubicBezTo>
                <a:cubicBezTo>
                  <a:pt x="14" y="28"/>
                  <a:pt x="14" y="28"/>
                  <a:pt x="14" y="28"/>
                </a:cubicBezTo>
                <a:cubicBezTo>
                  <a:pt x="14" y="30"/>
                  <a:pt x="14" y="32"/>
                  <a:pt x="15" y="32"/>
                </a:cubicBezTo>
                <a:cubicBezTo>
                  <a:pt x="15" y="33"/>
                  <a:pt x="15" y="34"/>
                  <a:pt x="16" y="34"/>
                </a:cubicBezTo>
                <a:cubicBezTo>
                  <a:pt x="17" y="34"/>
                  <a:pt x="18" y="35"/>
                  <a:pt x="19" y="35"/>
                </a:cubicBezTo>
                <a:cubicBezTo>
                  <a:pt x="21" y="35"/>
                  <a:pt x="23" y="34"/>
                  <a:pt x="25" y="33"/>
                </a:cubicBezTo>
                <a:cubicBezTo>
                  <a:pt x="25" y="39"/>
                  <a:pt x="25" y="39"/>
                  <a:pt x="25" y="39"/>
                </a:cubicBezTo>
                <a:cubicBezTo>
                  <a:pt x="23" y="40"/>
                  <a:pt x="22" y="41"/>
                  <a:pt x="20" y="41"/>
                </a:cubicBezTo>
                <a:cubicBezTo>
                  <a:pt x="19" y="41"/>
                  <a:pt x="18" y="41"/>
                  <a:pt x="16" y="41"/>
                </a:cubicBezTo>
                <a:cubicBezTo>
                  <a:pt x="14" y="41"/>
                  <a:pt x="12" y="41"/>
                  <a:pt x="11" y="41"/>
                </a:cubicBezTo>
                <a:cubicBezTo>
                  <a:pt x="9" y="40"/>
                  <a:pt x="8" y="40"/>
                  <a:pt x="7" y="39"/>
                </a:cubicBezTo>
                <a:cubicBezTo>
                  <a:pt x="6" y="38"/>
                  <a:pt x="5" y="37"/>
                  <a:pt x="5" y="36"/>
                </a:cubicBezTo>
                <a:cubicBezTo>
                  <a:pt x="5" y="35"/>
                  <a:pt x="4" y="33"/>
                  <a:pt x="4" y="32"/>
                </a:cubicBezTo>
                <a:cubicBezTo>
                  <a:pt x="4" y="17"/>
                  <a:pt x="4" y="17"/>
                  <a:pt x="4" y="17"/>
                </a:cubicBezTo>
                <a:cubicBezTo>
                  <a:pt x="0" y="17"/>
                  <a:pt x="0" y="17"/>
                  <a:pt x="0" y="17"/>
                </a:cubicBezTo>
                <a:cubicBezTo>
                  <a:pt x="0" y="11"/>
                  <a:pt x="0" y="11"/>
                  <a:pt x="0" y="11"/>
                </a:cubicBezTo>
                <a:cubicBezTo>
                  <a:pt x="2" y="11"/>
                  <a:pt x="3" y="10"/>
                  <a:pt x="4" y="9"/>
                </a:cubicBezTo>
                <a:cubicBezTo>
                  <a:pt x="5" y="8"/>
                  <a:pt x="6" y="7"/>
                  <a:pt x="7" y="6"/>
                </a:cubicBezTo>
                <a:cubicBezTo>
                  <a:pt x="8" y="4"/>
                  <a:pt x="8" y="2"/>
                  <a:pt x="8" y="0"/>
                </a:cubicBezTo>
                <a:lnTo>
                  <a:pt x="14" y="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6" name="稻壳儿小白白(http://dwz.cn/Wu2UP)"/>
          <p:cNvSpPr>
            <a:spLocks noEditPoints="1"/>
          </p:cNvSpPr>
          <p:nvPr/>
        </p:nvSpPr>
        <p:spPr bwMode="auto">
          <a:xfrm>
            <a:off x="10285124" y="2246009"/>
            <a:ext cx="282575" cy="284162"/>
          </a:xfrm>
          <a:custGeom>
            <a:avLst/>
            <a:gdLst>
              <a:gd name="T0" fmla="*/ 41 w 41"/>
              <a:gd name="T1" fmla="*/ 33 h 41"/>
              <a:gd name="T2" fmla="*/ 33 w 41"/>
              <a:gd name="T3" fmla="*/ 41 h 41"/>
              <a:gd name="T4" fmla="*/ 8 w 41"/>
              <a:gd name="T5" fmla="*/ 41 h 41"/>
              <a:gd name="T6" fmla="*/ 0 w 41"/>
              <a:gd name="T7" fmla="*/ 33 h 41"/>
              <a:gd name="T8" fmla="*/ 0 w 41"/>
              <a:gd name="T9" fmla="*/ 8 h 41"/>
              <a:gd name="T10" fmla="*/ 8 w 41"/>
              <a:gd name="T11" fmla="*/ 0 h 41"/>
              <a:gd name="T12" fmla="*/ 33 w 41"/>
              <a:gd name="T13" fmla="*/ 0 h 41"/>
              <a:gd name="T14" fmla="*/ 41 w 41"/>
              <a:gd name="T15" fmla="*/ 8 h 41"/>
              <a:gd name="T16" fmla="*/ 41 w 41"/>
              <a:gd name="T17" fmla="*/ 33 h 41"/>
              <a:gd name="T18" fmla="*/ 30 w 41"/>
              <a:gd name="T19" fmla="*/ 29 h 41"/>
              <a:gd name="T20" fmla="*/ 25 w 41"/>
              <a:gd name="T21" fmla="*/ 31 h 41"/>
              <a:gd name="T22" fmla="*/ 23 w 41"/>
              <a:gd name="T23" fmla="*/ 30 h 41"/>
              <a:gd name="T24" fmla="*/ 22 w 41"/>
              <a:gd name="T25" fmla="*/ 29 h 41"/>
              <a:gd name="T26" fmla="*/ 22 w 41"/>
              <a:gd name="T27" fmla="*/ 26 h 41"/>
              <a:gd name="T28" fmla="*/ 22 w 41"/>
              <a:gd name="T29" fmla="*/ 18 h 41"/>
              <a:gd name="T30" fmla="*/ 29 w 41"/>
              <a:gd name="T31" fmla="*/ 18 h 41"/>
              <a:gd name="T32" fmla="*/ 29 w 41"/>
              <a:gd name="T33" fmla="*/ 13 h 41"/>
              <a:gd name="T34" fmla="*/ 22 w 41"/>
              <a:gd name="T35" fmla="*/ 13 h 41"/>
              <a:gd name="T36" fmla="*/ 22 w 41"/>
              <a:gd name="T37" fmla="*/ 5 h 41"/>
              <a:gd name="T38" fmla="*/ 17 w 41"/>
              <a:gd name="T39" fmla="*/ 5 h 41"/>
              <a:gd name="T40" fmla="*/ 16 w 41"/>
              <a:gd name="T41" fmla="*/ 9 h 41"/>
              <a:gd name="T42" fmla="*/ 14 w 41"/>
              <a:gd name="T43" fmla="*/ 12 h 41"/>
              <a:gd name="T44" fmla="*/ 11 w 41"/>
              <a:gd name="T45" fmla="*/ 13 h 41"/>
              <a:gd name="T46" fmla="*/ 11 w 41"/>
              <a:gd name="T47" fmla="*/ 18 h 41"/>
              <a:gd name="T48" fmla="*/ 14 w 41"/>
              <a:gd name="T49" fmla="*/ 18 h 41"/>
              <a:gd name="T50" fmla="*/ 14 w 41"/>
              <a:gd name="T51" fmla="*/ 28 h 41"/>
              <a:gd name="T52" fmla="*/ 15 w 41"/>
              <a:gd name="T53" fmla="*/ 32 h 41"/>
              <a:gd name="T54" fmla="*/ 16 w 41"/>
              <a:gd name="T55" fmla="*/ 34 h 41"/>
              <a:gd name="T56" fmla="*/ 19 w 41"/>
              <a:gd name="T57" fmla="*/ 35 h 41"/>
              <a:gd name="T58" fmla="*/ 23 w 41"/>
              <a:gd name="T59" fmla="*/ 36 h 41"/>
              <a:gd name="T60" fmla="*/ 26 w 41"/>
              <a:gd name="T61" fmla="*/ 36 h 41"/>
              <a:gd name="T62" fmla="*/ 30 w 41"/>
              <a:gd name="T63" fmla="*/ 34 h 41"/>
              <a:gd name="T64" fmla="*/ 30 w 41"/>
              <a:gd name="T6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33"/>
                </a:moveTo>
                <a:cubicBezTo>
                  <a:pt x="41" y="38"/>
                  <a:pt x="38" y="41"/>
                  <a:pt x="33" y="41"/>
                </a:cubicBezTo>
                <a:cubicBezTo>
                  <a:pt x="8" y="41"/>
                  <a:pt x="8" y="41"/>
                  <a:pt x="8" y="41"/>
                </a:cubicBezTo>
                <a:cubicBezTo>
                  <a:pt x="3" y="41"/>
                  <a:pt x="0" y="38"/>
                  <a:pt x="0" y="33"/>
                </a:cubicBezTo>
                <a:cubicBezTo>
                  <a:pt x="0" y="8"/>
                  <a:pt x="0" y="8"/>
                  <a:pt x="0" y="8"/>
                </a:cubicBezTo>
                <a:cubicBezTo>
                  <a:pt x="0" y="3"/>
                  <a:pt x="3" y="0"/>
                  <a:pt x="8" y="0"/>
                </a:cubicBezTo>
                <a:cubicBezTo>
                  <a:pt x="33" y="0"/>
                  <a:pt x="33" y="0"/>
                  <a:pt x="33" y="0"/>
                </a:cubicBezTo>
                <a:cubicBezTo>
                  <a:pt x="38" y="0"/>
                  <a:pt x="41" y="3"/>
                  <a:pt x="41" y="8"/>
                </a:cubicBezTo>
                <a:lnTo>
                  <a:pt x="41" y="33"/>
                </a:lnTo>
                <a:close/>
                <a:moveTo>
                  <a:pt x="30" y="29"/>
                </a:moveTo>
                <a:cubicBezTo>
                  <a:pt x="29" y="30"/>
                  <a:pt x="27" y="31"/>
                  <a:pt x="25" y="31"/>
                </a:cubicBezTo>
                <a:cubicBezTo>
                  <a:pt x="25" y="31"/>
                  <a:pt x="24" y="31"/>
                  <a:pt x="23" y="30"/>
                </a:cubicBezTo>
                <a:cubicBezTo>
                  <a:pt x="23" y="30"/>
                  <a:pt x="22" y="30"/>
                  <a:pt x="22" y="29"/>
                </a:cubicBezTo>
                <a:cubicBezTo>
                  <a:pt x="22" y="29"/>
                  <a:pt x="22" y="27"/>
                  <a:pt x="22" y="26"/>
                </a:cubicBezTo>
                <a:cubicBezTo>
                  <a:pt x="22" y="18"/>
                  <a:pt x="22" y="18"/>
                  <a:pt x="22" y="18"/>
                </a:cubicBezTo>
                <a:cubicBezTo>
                  <a:pt x="29" y="18"/>
                  <a:pt x="29" y="18"/>
                  <a:pt x="29" y="18"/>
                </a:cubicBezTo>
                <a:cubicBezTo>
                  <a:pt x="29" y="13"/>
                  <a:pt x="29" y="13"/>
                  <a:pt x="29" y="13"/>
                </a:cubicBezTo>
                <a:cubicBezTo>
                  <a:pt x="22" y="13"/>
                  <a:pt x="22" y="13"/>
                  <a:pt x="22" y="13"/>
                </a:cubicBezTo>
                <a:cubicBezTo>
                  <a:pt x="22" y="5"/>
                  <a:pt x="22" y="5"/>
                  <a:pt x="22" y="5"/>
                </a:cubicBezTo>
                <a:cubicBezTo>
                  <a:pt x="17" y="5"/>
                  <a:pt x="17" y="5"/>
                  <a:pt x="17" y="5"/>
                </a:cubicBezTo>
                <a:cubicBezTo>
                  <a:pt x="17" y="7"/>
                  <a:pt x="17" y="8"/>
                  <a:pt x="16" y="9"/>
                </a:cubicBezTo>
                <a:cubicBezTo>
                  <a:pt x="16" y="10"/>
                  <a:pt x="15" y="11"/>
                  <a:pt x="14" y="12"/>
                </a:cubicBezTo>
                <a:cubicBezTo>
                  <a:pt x="13" y="12"/>
                  <a:pt x="12" y="13"/>
                  <a:pt x="11" y="13"/>
                </a:cubicBezTo>
                <a:cubicBezTo>
                  <a:pt x="11" y="18"/>
                  <a:pt x="11" y="18"/>
                  <a:pt x="11" y="18"/>
                </a:cubicBezTo>
                <a:cubicBezTo>
                  <a:pt x="14" y="18"/>
                  <a:pt x="14" y="18"/>
                  <a:pt x="14" y="18"/>
                </a:cubicBezTo>
                <a:cubicBezTo>
                  <a:pt x="14" y="28"/>
                  <a:pt x="14" y="28"/>
                  <a:pt x="14" y="28"/>
                </a:cubicBezTo>
                <a:cubicBezTo>
                  <a:pt x="14" y="30"/>
                  <a:pt x="15" y="31"/>
                  <a:pt x="15" y="32"/>
                </a:cubicBezTo>
                <a:cubicBezTo>
                  <a:pt x="15" y="32"/>
                  <a:pt x="16" y="33"/>
                  <a:pt x="16" y="34"/>
                </a:cubicBezTo>
                <a:cubicBezTo>
                  <a:pt x="17" y="34"/>
                  <a:pt x="18" y="35"/>
                  <a:pt x="19" y="35"/>
                </a:cubicBezTo>
                <a:cubicBezTo>
                  <a:pt x="20" y="36"/>
                  <a:pt x="22" y="36"/>
                  <a:pt x="23" y="36"/>
                </a:cubicBezTo>
                <a:cubicBezTo>
                  <a:pt x="24" y="36"/>
                  <a:pt x="25" y="36"/>
                  <a:pt x="26" y="36"/>
                </a:cubicBezTo>
                <a:cubicBezTo>
                  <a:pt x="28" y="35"/>
                  <a:pt x="29" y="35"/>
                  <a:pt x="30" y="34"/>
                </a:cubicBezTo>
                <a:lnTo>
                  <a:pt x="30"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7" name="稻壳儿小白白(http://dwz.cn/Wu2UP)"/>
          <p:cNvSpPr/>
          <p:nvPr/>
        </p:nvSpPr>
        <p:spPr bwMode="auto">
          <a:xfrm>
            <a:off x="10275599" y="2777821"/>
            <a:ext cx="298450" cy="236538"/>
          </a:xfrm>
          <a:custGeom>
            <a:avLst/>
            <a:gdLst>
              <a:gd name="T0" fmla="*/ 38 w 43"/>
              <a:gd name="T1" fmla="*/ 8 h 34"/>
              <a:gd name="T2" fmla="*/ 38 w 43"/>
              <a:gd name="T3" fmla="*/ 10 h 34"/>
              <a:gd name="T4" fmla="*/ 14 w 43"/>
              <a:gd name="T5" fmla="*/ 34 h 34"/>
              <a:gd name="T6" fmla="*/ 0 w 43"/>
              <a:gd name="T7" fmla="*/ 30 h 34"/>
              <a:gd name="T8" fmla="*/ 3 w 43"/>
              <a:gd name="T9" fmla="*/ 30 h 34"/>
              <a:gd name="T10" fmla="*/ 13 w 43"/>
              <a:gd name="T11" fmla="*/ 27 h 34"/>
              <a:gd name="T12" fmla="*/ 5 w 43"/>
              <a:gd name="T13" fmla="*/ 21 h 34"/>
              <a:gd name="T14" fmla="*/ 7 w 43"/>
              <a:gd name="T15" fmla="*/ 21 h 34"/>
              <a:gd name="T16" fmla="*/ 9 w 43"/>
              <a:gd name="T17" fmla="*/ 21 h 34"/>
              <a:gd name="T18" fmla="*/ 2 w 43"/>
              <a:gd name="T19" fmla="*/ 12 h 34"/>
              <a:gd name="T20" fmla="*/ 2 w 43"/>
              <a:gd name="T21" fmla="*/ 12 h 34"/>
              <a:gd name="T22" fmla="*/ 6 w 43"/>
              <a:gd name="T23" fmla="*/ 13 h 34"/>
              <a:gd name="T24" fmla="*/ 2 w 43"/>
              <a:gd name="T25" fmla="*/ 6 h 34"/>
              <a:gd name="T26" fmla="*/ 3 w 43"/>
              <a:gd name="T27" fmla="*/ 1 h 34"/>
              <a:gd name="T28" fmla="*/ 21 w 43"/>
              <a:gd name="T29" fmla="*/ 11 h 34"/>
              <a:gd name="T30" fmla="*/ 21 w 43"/>
              <a:gd name="T31" fmla="*/ 9 h 34"/>
              <a:gd name="T32" fmla="*/ 30 w 43"/>
              <a:gd name="T33" fmla="*/ 0 h 34"/>
              <a:gd name="T34" fmla="*/ 36 w 43"/>
              <a:gd name="T35" fmla="*/ 3 h 34"/>
              <a:gd name="T36" fmla="*/ 41 w 43"/>
              <a:gd name="T37" fmla="*/ 1 h 34"/>
              <a:gd name="T38" fmla="*/ 38 w 43"/>
              <a:gd name="T39" fmla="*/ 5 h 34"/>
              <a:gd name="T40" fmla="*/ 43 w 43"/>
              <a:gd name="T41" fmla="*/ 4 h 34"/>
              <a:gd name="T42" fmla="*/ 38 w 43"/>
              <a:gd name="T4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4">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8" name="稻壳儿小白白(http://dwz.cn/Wu2UP)"/>
          <p:cNvSpPr>
            <a:spLocks noEditPoints="1"/>
          </p:cNvSpPr>
          <p:nvPr/>
        </p:nvSpPr>
        <p:spPr bwMode="auto">
          <a:xfrm>
            <a:off x="10264487" y="3268359"/>
            <a:ext cx="330200" cy="271462"/>
          </a:xfrm>
          <a:custGeom>
            <a:avLst/>
            <a:gdLst>
              <a:gd name="T0" fmla="*/ 20 w 48"/>
              <a:gd name="T1" fmla="*/ 39 h 39"/>
              <a:gd name="T2" fmla="*/ 0 w 48"/>
              <a:gd name="T3" fmla="*/ 26 h 39"/>
              <a:gd name="T4" fmla="*/ 7 w 48"/>
              <a:gd name="T5" fmla="*/ 13 h 39"/>
              <a:gd name="T6" fmla="*/ 22 w 48"/>
              <a:gd name="T7" fmla="*/ 7 h 39"/>
              <a:gd name="T8" fmla="*/ 23 w 48"/>
              <a:gd name="T9" fmla="*/ 12 h 39"/>
              <a:gd name="T10" fmla="*/ 24 w 48"/>
              <a:gd name="T11" fmla="*/ 13 h 39"/>
              <a:gd name="T12" fmla="*/ 35 w 48"/>
              <a:gd name="T13" fmla="*/ 13 h 39"/>
              <a:gd name="T14" fmla="*/ 35 w 48"/>
              <a:gd name="T15" fmla="*/ 18 h 39"/>
              <a:gd name="T16" fmla="*/ 36 w 48"/>
              <a:gd name="T17" fmla="*/ 19 h 39"/>
              <a:gd name="T18" fmla="*/ 41 w 48"/>
              <a:gd name="T19" fmla="*/ 25 h 39"/>
              <a:gd name="T20" fmla="*/ 20 w 48"/>
              <a:gd name="T21" fmla="*/ 39 h 39"/>
              <a:gd name="T22" fmla="*/ 18 w 48"/>
              <a:gd name="T23" fmla="*/ 17 h 39"/>
              <a:gd name="T24" fmla="*/ 4 w 48"/>
              <a:gd name="T25" fmla="*/ 28 h 39"/>
              <a:gd name="T26" fmla="*/ 20 w 48"/>
              <a:gd name="T27" fmla="*/ 36 h 39"/>
              <a:gd name="T28" fmla="*/ 33 w 48"/>
              <a:gd name="T29" fmla="*/ 25 h 39"/>
              <a:gd name="T30" fmla="*/ 18 w 48"/>
              <a:gd name="T31" fmla="*/ 17 h 39"/>
              <a:gd name="T32" fmla="*/ 15 w 48"/>
              <a:gd name="T33" fmla="*/ 34 h 39"/>
              <a:gd name="T34" fmla="*/ 11 w 48"/>
              <a:gd name="T35" fmla="*/ 26 h 39"/>
              <a:gd name="T36" fmla="*/ 20 w 48"/>
              <a:gd name="T37" fmla="*/ 21 h 39"/>
              <a:gd name="T38" fmla="*/ 25 w 48"/>
              <a:gd name="T39" fmla="*/ 30 h 39"/>
              <a:gd name="T40" fmla="*/ 15 w 48"/>
              <a:gd name="T41" fmla="*/ 34 h 39"/>
              <a:gd name="T42" fmla="*/ 17 w 48"/>
              <a:gd name="T43" fmla="*/ 27 h 39"/>
              <a:gd name="T44" fmla="*/ 13 w 48"/>
              <a:gd name="T45" fmla="*/ 28 h 39"/>
              <a:gd name="T46" fmla="*/ 14 w 48"/>
              <a:gd name="T47" fmla="*/ 31 h 39"/>
              <a:gd name="T48" fmla="*/ 18 w 48"/>
              <a:gd name="T49" fmla="*/ 30 h 39"/>
              <a:gd name="T50" fmla="*/ 17 w 48"/>
              <a:gd name="T51" fmla="*/ 27 h 39"/>
              <a:gd name="T52" fmla="*/ 20 w 48"/>
              <a:gd name="T53" fmla="*/ 26 h 39"/>
              <a:gd name="T54" fmla="*/ 18 w 48"/>
              <a:gd name="T55" fmla="*/ 26 h 39"/>
              <a:gd name="T56" fmla="*/ 19 w 48"/>
              <a:gd name="T57" fmla="*/ 27 h 39"/>
              <a:gd name="T58" fmla="*/ 20 w 48"/>
              <a:gd name="T59" fmla="*/ 27 h 39"/>
              <a:gd name="T60" fmla="*/ 20 w 48"/>
              <a:gd name="T61" fmla="*/ 26 h 39"/>
              <a:gd name="T62" fmla="*/ 47 w 48"/>
              <a:gd name="T63" fmla="*/ 17 h 39"/>
              <a:gd name="T64" fmla="*/ 45 w 48"/>
              <a:gd name="T65" fmla="*/ 18 h 39"/>
              <a:gd name="T66" fmla="*/ 43 w 48"/>
              <a:gd name="T67" fmla="*/ 16 h 39"/>
              <a:gd name="T68" fmla="*/ 42 w 48"/>
              <a:gd name="T69" fmla="*/ 7 h 39"/>
              <a:gd name="T70" fmla="*/ 33 w 48"/>
              <a:gd name="T71" fmla="*/ 4 h 39"/>
              <a:gd name="T72" fmla="*/ 31 w 48"/>
              <a:gd name="T73" fmla="*/ 3 h 39"/>
              <a:gd name="T74" fmla="*/ 32 w 48"/>
              <a:gd name="T75" fmla="*/ 0 h 39"/>
              <a:gd name="T76" fmla="*/ 44 w 48"/>
              <a:gd name="T77" fmla="*/ 4 h 39"/>
              <a:gd name="T78" fmla="*/ 47 w 48"/>
              <a:gd name="T79" fmla="*/ 17 h 39"/>
              <a:gd name="T80" fmla="*/ 41 w 48"/>
              <a:gd name="T81" fmla="*/ 15 h 39"/>
              <a:gd name="T82" fmla="*/ 39 w 48"/>
              <a:gd name="T83" fmla="*/ 16 h 39"/>
              <a:gd name="T84" fmla="*/ 38 w 48"/>
              <a:gd name="T85" fmla="*/ 14 h 39"/>
              <a:gd name="T86" fmla="*/ 37 w 48"/>
              <a:gd name="T87" fmla="*/ 11 h 39"/>
              <a:gd name="T88" fmla="*/ 34 w 48"/>
              <a:gd name="T89" fmla="*/ 10 h 39"/>
              <a:gd name="T90" fmla="*/ 32 w 48"/>
              <a:gd name="T91" fmla="*/ 9 h 39"/>
              <a:gd name="T92" fmla="*/ 34 w 48"/>
              <a:gd name="T93" fmla="*/ 7 h 39"/>
              <a:gd name="T94" fmla="*/ 39 w 48"/>
              <a:gd name="T95" fmla="*/ 9 h 39"/>
              <a:gd name="T96" fmla="*/ 41 w 48"/>
              <a:gd name="T9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9" name="稻壳儿小白白(http://dwz.cn/Wu2UP)"/>
          <p:cNvSpPr>
            <a:spLocks noEditPoints="1"/>
          </p:cNvSpPr>
          <p:nvPr/>
        </p:nvSpPr>
        <p:spPr bwMode="auto">
          <a:xfrm>
            <a:off x="10234324" y="3760484"/>
            <a:ext cx="381000" cy="311150"/>
          </a:xfrm>
          <a:custGeom>
            <a:avLst/>
            <a:gdLst>
              <a:gd name="T0" fmla="*/ 37 w 55"/>
              <a:gd name="T1" fmla="*/ 13 h 45"/>
              <a:gd name="T2" fmla="*/ 21 w 55"/>
              <a:gd name="T3" fmla="*/ 29 h 45"/>
              <a:gd name="T4" fmla="*/ 21 w 55"/>
              <a:gd name="T5" fmla="*/ 33 h 45"/>
              <a:gd name="T6" fmla="*/ 20 w 55"/>
              <a:gd name="T7" fmla="*/ 33 h 45"/>
              <a:gd name="T8" fmla="*/ 13 w 55"/>
              <a:gd name="T9" fmla="*/ 32 h 45"/>
              <a:gd name="T10" fmla="*/ 6 w 55"/>
              <a:gd name="T11" fmla="*/ 35 h 45"/>
              <a:gd name="T12" fmla="*/ 8 w 55"/>
              <a:gd name="T13" fmla="*/ 30 h 45"/>
              <a:gd name="T14" fmla="*/ 0 w 55"/>
              <a:gd name="T15" fmla="*/ 16 h 45"/>
              <a:gd name="T16" fmla="*/ 20 w 55"/>
              <a:gd name="T17" fmla="*/ 0 h 45"/>
              <a:gd name="T18" fmla="*/ 39 w 55"/>
              <a:gd name="T19" fmla="*/ 14 h 45"/>
              <a:gd name="T20" fmla="*/ 37 w 55"/>
              <a:gd name="T21" fmla="*/ 13 h 45"/>
              <a:gd name="T22" fmla="*/ 13 w 55"/>
              <a:gd name="T23" fmla="*/ 8 h 45"/>
              <a:gd name="T24" fmla="*/ 10 w 55"/>
              <a:gd name="T25" fmla="*/ 11 h 45"/>
              <a:gd name="T26" fmla="*/ 13 w 55"/>
              <a:gd name="T27" fmla="*/ 13 h 45"/>
              <a:gd name="T28" fmla="*/ 16 w 55"/>
              <a:gd name="T29" fmla="*/ 11 h 45"/>
              <a:gd name="T30" fmla="*/ 13 w 55"/>
              <a:gd name="T31" fmla="*/ 8 h 45"/>
              <a:gd name="T32" fmla="*/ 48 w 55"/>
              <a:gd name="T33" fmla="*/ 40 h 45"/>
              <a:gd name="T34" fmla="*/ 50 w 55"/>
              <a:gd name="T35" fmla="*/ 45 h 45"/>
              <a:gd name="T36" fmla="*/ 44 w 55"/>
              <a:gd name="T37" fmla="*/ 42 h 45"/>
              <a:gd name="T38" fmla="*/ 38 w 55"/>
              <a:gd name="T39" fmla="*/ 43 h 45"/>
              <a:gd name="T40" fmla="*/ 22 w 55"/>
              <a:gd name="T41" fmla="*/ 29 h 45"/>
              <a:gd name="T42" fmla="*/ 38 w 55"/>
              <a:gd name="T43" fmla="*/ 14 h 45"/>
              <a:gd name="T44" fmla="*/ 55 w 55"/>
              <a:gd name="T45" fmla="*/ 29 h 45"/>
              <a:gd name="T46" fmla="*/ 48 w 55"/>
              <a:gd name="T47" fmla="*/ 40 h 45"/>
              <a:gd name="T48" fmla="*/ 27 w 55"/>
              <a:gd name="T49" fmla="*/ 8 h 45"/>
              <a:gd name="T50" fmla="*/ 24 w 55"/>
              <a:gd name="T51" fmla="*/ 11 h 45"/>
              <a:gd name="T52" fmla="*/ 27 w 55"/>
              <a:gd name="T53" fmla="*/ 13 h 45"/>
              <a:gd name="T54" fmla="*/ 29 w 55"/>
              <a:gd name="T55" fmla="*/ 11 h 45"/>
              <a:gd name="T56" fmla="*/ 27 w 55"/>
              <a:gd name="T57" fmla="*/ 8 h 45"/>
              <a:gd name="T58" fmla="*/ 33 w 55"/>
              <a:gd name="T59" fmla="*/ 22 h 45"/>
              <a:gd name="T60" fmla="*/ 31 w 55"/>
              <a:gd name="T61" fmla="*/ 24 h 45"/>
              <a:gd name="T62" fmla="*/ 33 w 55"/>
              <a:gd name="T63" fmla="*/ 26 h 45"/>
              <a:gd name="T64" fmla="*/ 36 w 55"/>
              <a:gd name="T65" fmla="*/ 24 h 45"/>
              <a:gd name="T66" fmla="*/ 33 w 55"/>
              <a:gd name="T67" fmla="*/ 22 h 45"/>
              <a:gd name="T68" fmla="*/ 44 w 55"/>
              <a:gd name="T69" fmla="*/ 22 h 45"/>
              <a:gd name="T70" fmla="*/ 42 w 55"/>
              <a:gd name="T71" fmla="*/ 24 h 45"/>
              <a:gd name="T72" fmla="*/ 44 w 55"/>
              <a:gd name="T73" fmla="*/ 26 h 45"/>
              <a:gd name="T74" fmla="*/ 46 w 55"/>
              <a:gd name="T75" fmla="*/ 24 h 45"/>
              <a:gd name="T76" fmla="*/ 44 w 55"/>
              <a:gd name="T7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0" name="稻壳儿小白白(http://dwz.cn/Wu2UP)"/>
          <p:cNvSpPr>
            <a:spLocks noEditPoints="1"/>
          </p:cNvSpPr>
          <p:nvPr/>
        </p:nvSpPr>
        <p:spPr bwMode="auto">
          <a:xfrm>
            <a:off x="10269249" y="4265309"/>
            <a:ext cx="304800" cy="325437"/>
          </a:xfrm>
          <a:custGeom>
            <a:avLst/>
            <a:gdLst>
              <a:gd name="T0" fmla="*/ 30 w 44"/>
              <a:gd name="T1" fmla="*/ 36 h 47"/>
              <a:gd name="T2" fmla="*/ 16 w 44"/>
              <a:gd name="T3" fmla="*/ 47 h 47"/>
              <a:gd name="T4" fmla="*/ 0 w 44"/>
              <a:gd name="T5" fmla="*/ 31 h 47"/>
              <a:gd name="T6" fmla="*/ 10 w 44"/>
              <a:gd name="T7" fmla="*/ 17 h 47"/>
              <a:gd name="T8" fmla="*/ 11 w 44"/>
              <a:gd name="T9" fmla="*/ 20 h 47"/>
              <a:gd name="T10" fmla="*/ 4 w 44"/>
              <a:gd name="T11" fmla="*/ 31 h 47"/>
              <a:gd name="T12" fmla="*/ 16 w 44"/>
              <a:gd name="T13" fmla="*/ 43 h 47"/>
              <a:gd name="T14" fmla="*/ 28 w 44"/>
              <a:gd name="T15" fmla="*/ 31 h 47"/>
              <a:gd name="T16" fmla="*/ 30 w 44"/>
              <a:gd name="T17" fmla="*/ 36 h 47"/>
              <a:gd name="T18" fmla="*/ 44 w 44"/>
              <a:gd name="T19" fmla="*/ 36 h 47"/>
              <a:gd name="T20" fmla="*/ 37 w 44"/>
              <a:gd name="T21" fmla="*/ 40 h 47"/>
              <a:gd name="T22" fmla="*/ 36 w 44"/>
              <a:gd name="T23" fmla="*/ 40 h 47"/>
              <a:gd name="T24" fmla="*/ 35 w 44"/>
              <a:gd name="T25" fmla="*/ 39 h 47"/>
              <a:gd name="T26" fmla="*/ 28 w 44"/>
              <a:gd name="T27" fmla="*/ 26 h 47"/>
              <a:gd name="T28" fmla="*/ 16 w 44"/>
              <a:gd name="T29" fmla="*/ 26 h 47"/>
              <a:gd name="T30" fmla="*/ 14 w 44"/>
              <a:gd name="T31" fmla="*/ 25 h 47"/>
              <a:gd name="T32" fmla="*/ 11 w 44"/>
              <a:gd name="T33" fmla="*/ 4 h 47"/>
              <a:gd name="T34" fmla="*/ 12 w 44"/>
              <a:gd name="T35" fmla="*/ 3 h 47"/>
              <a:gd name="T36" fmla="*/ 16 w 44"/>
              <a:gd name="T37" fmla="*/ 0 h 47"/>
              <a:gd name="T38" fmla="*/ 20 w 44"/>
              <a:gd name="T39" fmla="*/ 4 h 47"/>
              <a:gd name="T40" fmla="*/ 15 w 44"/>
              <a:gd name="T41" fmla="*/ 8 h 47"/>
              <a:gd name="T42" fmla="*/ 16 w 44"/>
              <a:gd name="T43" fmla="*/ 16 h 47"/>
              <a:gd name="T44" fmla="*/ 28 w 44"/>
              <a:gd name="T45" fmla="*/ 16 h 47"/>
              <a:gd name="T46" fmla="*/ 28 w 44"/>
              <a:gd name="T47" fmla="*/ 19 h 47"/>
              <a:gd name="T48" fmla="*/ 17 w 44"/>
              <a:gd name="T49" fmla="*/ 19 h 47"/>
              <a:gd name="T50" fmla="*/ 17 w 44"/>
              <a:gd name="T51" fmla="*/ 23 h 47"/>
              <a:gd name="T52" fmla="*/ 29 w 44"/>
              <a:gd name="T53" fmla="*/ 23 h 47"/>
              <a:gd name="T54" fmla="*/ 31 w 44"/>
              <a:gd name="T55" fmla="*/ 24 h 47"/>
              <a:gd name="T56" fmla="*/ 37 w 44"/>
              <a:gd name="T57" fmla="*/ 36 h 47"/>
              <a:gd name="T58" fmla="*/ 42 w 44"/>
              <a:gd name="T59" fmla="*/ 33 h 47"/>
              <a:gd name="T60" fmla="*/ 44 w 44"/>
              <a:gd name="T61"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7">
                <a:moveTo>
                  <a:pt x="30" y="36"/>
                </a:moveTo>
                <a:cubicBezTo>
                  <a:pt x="28" y="42"/>
                  <a:pt x="22" y="47"/>
                  <a:pt x="16" y="47"/>
                </a:cubicBezTo>
                <a:cubicBezTo>
                  <a:pt x="7" y="47"/>
                  <a:pt x="0" y="40"/>
                  <a:pt x="0" y="31"/>
                </a:cubicBezTo>
                <a:cubicBezTo>
                  <a:pt x="0" y="25"/>
                  <a:pt x="4" y="19"/>
                  <a:pt x="10" y="17"/>
                </a:cubicBezTo>
                <a:cubicBezTo>
                  <a:pt x="11" y="20"/>
                  <a:pt x="11" y="20"/>
                  <a:pt x="11" y="20"/>
                </a:cubicBezTo>
                <a:cubicBezTo>
                  <a:pt x="6" y="22"/>
                  <a:pt x="4" y="27"/>
                  <a:pt x="4" y="31"/>
                </a:cubicBezTo>
                <a:cubicBezTo>
                  <a:pt x="4" y="38"/>
                  <a:pt x="9" y="43"/>
                  <a:pt x="16" y="43"/>
                </a:cubicBezTo>
                <a:cubicBezTo>
                  <a:pt x="23" y="43"/>
                  <a:pt x="28" y="38"/>
                  <a:pt x="28" y="31"/>
                </a:cubicBezTo>
                <a:lnTo>
                  <a:pt x="30" y="36"/>
                </a:lnTo>
                <a:close/>
                <a:moveTo>
                  <a:pt x="44" y="36"/>
                </a:moveTo>
                <a:cubicBezTo>
                  <a:pt x="37" y="40"/>
                  <a:pt x="37" y="40"/>
                  <a:pt x="37" y="40"/>
                </a:cubicBezTo>
                <a:cubicBezTo>
                  <a:pt x="37" y="40"/>
                  <a:pt x="37" y="40"/>
                  <a:pt x="36" y="40"/>
                </a:cubicBezTo>
                <a:cubicBezTo>
                  <a:pt x="36" y="40"/>
                  <a:pt x="35" y="40"/>
                  <a:pt x="35" y="39"/>
                </a:cubicBezTo>
                <a:cubicBezTo>
                  <a:pt x="28" y="26"/>
                  <a:pt x="28" y="26"/>
                  <a:pt x="28" y="26"/>
                </a:cubicBezTo>
                <a:cubicBezTo>
                  <a:pt x="16" y="26"/>
                  <a:pt x="16" y="26"/>
                  <a:pt x="16" y="26"/>
                </a:cubicBezTo>
                <a:cubicBezTo>
                  <a:pt x="15" y="26"/>
                  <a:pt x="14" y="26"/>
                  <a:pt x="14" y="25"/>
                </a:cubicBezTo>
                <a:cubicBezTo>
                  <a:pt x="11" y="4"/>
                  <a:pt x="11" y="4"/>
                  <a:pt x="11" y="4"/>
                </a:cubicBezTo>
                <a:cubicBezTo>
                  <a:pt x="11" y="4"/>
                  <a:pt x="11" y="3"/>
                  <a:pt x="12" y="3"/>
                </a:cubicBezTo>
                <a:cubicBezTo>
                  <a:pt x="12" y="1"/>
                  <a:pt x="14" y="0"/>
                  <a:pt x="16" y="0"/>
                </a:cubicBezTo>
                <a:cubicBezTo>
                  <a:pt x="18" y="0"/>
                  <a:pt x="20" y="2"/>
                  <a:pt x="20" y="4"/>
                </a:cubicBezTo>
                <a:cubicBezTo>
                  <a:pt x="20" y="6"/>
                  <a:pt x="18" y="9"/>
                  <a:pt x="15" y="8"/>
                </a:cubicBezTo>
                <a:cubicBezTo>
                  <a:pt x="16" y="16"/>
                  <a:pt x="16" y="16"/>
                  <a:pt x="16" y="16"/>
                </a:cubicBezTo>
                <a:cubicBezTo>
                  <a:pt x="28" y="16"/>
                  <a:pt x="28" y="16"/>
                  <a:pt x="28" y="16"/>
                </a:cubicBezTo>
                <a:cubicBezTo>
                  <a:pt x="28" y="19"/>
                  <a:pt x="28" y="19"/>
                  <a:pt x="28" y="19"/>
                </a:cubicBezTo>
                <a:cubicBezTo>
                  <a:pt x="17" y="19"/>
                  <a:pt x="17" y="19"/>
                  <a:pt x="17" y="19"/>
                </a:cubicBezTo>
                <a:cubicBezTo>
                  <a:pt x="17" y="23"/>
                  <a:pt x="17" y="23"/>
                  <a:pt x="17" y="23"/>
                </a:cubicBezTo>
                <a:cubicBezTo>
                  <a:pt x="29" y="23"/>
                  <a:pt x="29" y="23"/>
                  <a:pt x="29" y="23"/>
                </a:cubicBezTo>
                <a:cubicBezTo>
                  <a:pt x="30" y="23"/>
                  <a:pt x="31" y="23"/>
                  <a:pt x="31" y="24"/>
                </a:cubicBezTo>
                <a:cubicBezTo>
                  <a:pt x="37" y="36"/>
                  <a:pt x="37" y="36"/>
                  <a:pt x="37" y="36"/>
                </a:cubicBezTo>
                <a:cubicBezTo>
                  <a:pt x="42" y="33"/>
                  <a:pt x="42" y="33"/>
                  <a:pt x="42" y="33"/>
                </a:cubicBezTo>
                <a:lnTo>
                  <a:pt x="44"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1" name="稻壳儿小白白(http://dwz.cn/Wu2UP)"/>
          <p:cNvSpPr>
            <a:spLocks noEditPoints="1"/>
          </p:cNvSpPr>
          <p:nvPr/>
        </p:nvSpPr>
        <p:spPr bwMode="auto">
          <a:xfrm>
            <a:off x="10269249" y="4790771"/>
            <a:ext cx="312738" cy="304800"/>
          </a:xfrm>
          <a:custGeom>
            <a:avLst/>
            <a:gdLst>
              <a:gd name="T0" fmla="*/ 45 w 107"/>
              <a:gd name="T1" fmla="*/ 49 h 104"/>
              <a:gd name="T2" fmla="*/ 0 w 107"/>
              <a:gd name="T3" fmla="*/ 49 h 104"/>
              <a:gd name="T4" fmla="*/ 0 w 107"/>
              <a:gd name="T5" fmla="*/ 14 h 104"/>
              <a:gd name="T6" fmla="*/ 45 w 107"/>
              <a:gd name="T7" fmla="*/ 7 h 104"/>
              <a:gd name="T8" fmla="*/ 45 w 107"/>
              <a:gd name="T9" fmla="*/ 49 h 104"/>
              <a:gd name="T10" fmla="*/ 45 w 107"/>
              <a:gd name="T11" fmla="*/ 97 h 104"/>
              <a:gd name="T12" fmla="*/ 0 w 107"/>
              <a:gd name="T13" fmla="*/ 90 h 104"/>
              <a:gd name="T14" fmla="*/ 0 w 107"/>
              <a:gd name="T15" fmla="*/ 54 h 104"/>
              <a:gd name="T16" fmla="*/ 45 w 107"/>
              <a:gd name="T17" fmla="*/ 54 h 104"/>
              <a:gd name="T18" fmla="*/ 45 w 107"/>
              <a:gd name="T19" fmla="*/ 97 h 104"/>
              <a:gd name="T20" fmla="*/ 107 w 107"/>
              <a:gd name="T21" fmla="*/ 49 h 104"/>
              <a:gd name="T22" fmla="*/ 50 w 107"/>
              <a:gd name="T23" fmla="*/ 49 h 104"/>
              <a:gd name="T24" fmla="*/ 50 w 107"/>
              <a:gd name="T25" fmla="*/ 7 h 104"/>
              <a:gd name="T26" fmla="*/ 107 w 107"/>
              <a:gd name="T27" fmla="*/ 0 h 104"/>
              <a:gd name="T28" fmla="*/ 107 w 107"/>
              <a:gd name="T29" fmla="*/ 49 h 104"/>
              <a:gd name="T30" fmla="*/ 107 w 107"/>
              <a:gd name="T31" fmla="*/ 104 h 104"/>
              <a:gd name="T32" fmla="*/ 50 w 107"/>
              <a:gd name="T33" fmla="*/ 97 h 104"/>
              <a:gd name="T34" fmla="*/ 50 w 107"/>
              <a:gd name="T35" fmla="*/ 54 h 104"/>
              <a:gd name="T36" fmla="*/ 107 w 107"/>
              <a:gd name="T37" fmla="*/ 54 h 104"/>
              <a:gd name="T38" fmla="*/ 107 w 107"/>
              <a:gd name="T3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4">
                <a:moveTo>
                  <a:pt x="45" y="49"/>
                </a:moveTo>
                <a:lnTo>
                  <a:pt x="0" y="49"/>
                </a:lnTo>
                <a:lnTo>
                  <a:pt x="0" y="14"/>
                </a:lnTo>
                <a:lnTo>
                  <a:pt x="45" y="7"/>
                </a:lnTo>
                <a:lnTo>
                  <a:pt x="45" y="49"/>
                </a:lnTo>
                <a:close/>
                <a:moveTo>
                  <a:pt x="45" y="97"/>
                </a:moveTo>
                <a:lnTo>
                  <a:pt x="0" y="90"/>
                </a:lnTo>
                <a:lnTo>
                  <a:pt x="0" y="54"/>
                </a:lnTo>
                <a:lnTo>
                  <a:pt x="45" y="54"/>
                </a:lnTo>
                <a:lnTo>
                  <a:pt x="45" y="97"/>
                </a:lnTo>
                <a:close/>
                <a:moveTo>
                  <a:pt x="107" y="49"/>
                </a:moveTo>
                <a:lnTo>
                  <a:pt x="50" y="49"/>
                </a:lnTo>
                <a:lnTo>
                  <a:pt x="50" y="7"/>
                </a:lnTo>
                <a:lnTo>
                  <a:pt x="107" y="0"/>
                </a:lnTo>
                <a:lnTo>
                  <a:pt x="107" y="49"/>
                </a:lnTo>
                <a:close/>
                <a:moveTo>
                  <a:pt x="107" y="104"/>
                </a:moveTo>
                <a:lnTo>
                  <a:pt x="50" y="97"/>
                </a:lnTo>
                <a:lnTo>
                  <a:pt x="50" y="54"/>
                </a:lnTo>
                <a:lnTo>
                  <a:pt x="107" y="54"/>
                </a:lnTo>
                <a:lnTo>
                  <a:pt x="107" y="10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2" name="稻壳儿小白白(http://dwz.cn/Wu2UP)"/>
          <p:cNvSpPr>
            <a:spLocks noEditPoints="1"/>
          </p:cNvSpPr>
          <p:nvPr/>
        </p:nvSpPr>
        <p:spPr bwMode="auto">
          <a:xfrm>
            <a:off x="10264487" y="5295596"/>
            <a:ext cx="330200" cy="263525"/>
          </a:xfrm>
          <a:custGeom>
            <a:avLst/>
            <a:gdLst>
              <a:gd name="T0" fmla="*/ 47 w 48"/>
              <a:gd name="T1" fmla="*/ 21 h 38"/>
              <a:gd name="T2" fmla="*/ 37 w 48"/>
              <a:gd name="T3" fmla="*/ 38 h 38"/>
              <a:gd name="T4" fmla="*/ 32 w 48"/>
              <a:gd name="T5" fmla="*/ 38 h 38"/>
              <a:gd name="T6" fmla="*/ 26 w 48"/>
              <a:gd name="T7" fmla="*/ 21 h 38"/>
              <a:gd name="T8" fmla="*/ 16 w 48"/>
              <a:gd name="T9" fmla="*/ 38 h 38"/>
              <a:gd name="T10" fmla="*/ 11 w 48"/>
              <a:gd name="T11" fmla="*/ 38 h 38"/>
              <a:gd name="T12" fmla="*/ 6 w 48"/>
              <a:gd name="T13" fmla="*/ 21 h 38"/>
              <a:gd name="T14" fmla="*/ 0 w 48"/>
              <a:gd name="T15" fmla="*/ 20 h 38"/>
              <a:gd name="T16" fmla="*/ 0 w 48"/>
              <a:gd name="T17" fmla="*/ 18 h 38"/>
              <a:gd name="T18" fmla="*/ 4 w 48"/>
              <a:gd name="T19" fmla="*/ 14 h 38"/>
              <a:gd name="T20" fmla="*/ 0 w 48"/>
              <a:gd name="T21" fmla="*/ 13 h 38"/>
              <a:gd name="T22" fmla="*/ 0 w 48"/>
              <a:gd name="T23" fmla="*/ 11 h 38"/>
              <a:gd name="T24" fmla="*/ 1 w 48"/>
              <a:gd name="T25" fmla="*/ 2 h 38"/>
              <a:gd name="T26" fmla="*/ 2 w 48"/>
              <a:gd name="T27" fmla="*/ 0 h 38"/>
              <a:gd name="T28" fmla="*/ 6 w 48"/>
              <a:gd name="T29" fmla="*/ 1 h 38"/>
              <a:gd name="T30" fmla="*/ 18 w 48"/>
              <a:gd name="T31" fmla="*/ 11 h 38"/>
              <a:gd name="T32" fmla="*/ 22 w 48"/>
              <a:gd name="T33" fmla="*/ 0 h 38"/>
              <a:gd name="T34" fmla="*/ 26 w 48"/>
              <a:gd name="T35" fmla="*/ 1 h 38"/>
              <a:gd name="T36" fmla="*/ 38 w 48"/>
              <a:gd name="T37" fmla="*/ 11 h 38"/>
              <a:gd name="T38" fmla="*/ 42 w 48"/>
              <a:gd name="T39" fmla="*/ 0 h 38"/>
              <a:gd name="T40" fmla="*/ 46 w 48"/>
              <a:gd name="T41" fmla="*/ 1 h 38"/>
              <a:gd name="T42" fmla="*/ 44 w 48"/>
              <a:gd name="T43" fmla="*/ 11 h 38"/>
              <a:gd name="T44" fmla="*/ 48 w 48"/>
              <a:gd name="T45" fmla="*/ 12 h 38"/>
              <a:gd name="T46" fmla="*/ 47 w 48"/>
              <a:gd name="T47" fmla="*/ 14 h 38"/>
              <a:gd name="T48" fmla="*/ 42 w 48"/>
              <a:gd name="T49" fmla="*/ 18 h 38"/>
              <a:gd name="T50" fmla="*/ 48 w 48"/>
              <a:gd name="T51" fmla="*/ 18 h 38"/>
              <a:gd name="T52" fmla="*/ 17 w 48"/>
              <a:gd name="T53" fmla="*/ 14 h 38"/>
              <a:gd name="T54" fmla="*/ 10 w 48"/>
              <a:gd name="T55" fmla="*/ 18 h 38"/>
              <a:gd name="T56" fmla="*/ 17 w 48"/>
              <a:gd name="T57" fmla="*/ 14 h 38"/>
              <a:gd name="T58" fmla="*/ 11 w 48"/>
              <a:gd name="T59" fmla="*/ 21 h 38"/>
              <a:gd name="T60" fmla="*/ 13 w 48"/>
              <a:gd name="T61" fmla="*/ 29 h 38"/>
              <a:gd name="T62" fmla="*/ 15 w 48"/>
              <a:gd name="T63" fmla="*/ 21 h 38"/>
              <a:gd name="T64" fmla="*/ 24 w 48"/>
              <a:gd name="T65" fmla="*/ 14 h 38"/>
              <a:gd name="T66" fmla="*/ 22 w 48"/>
              <a:gd name="T67" fmla="*/ 18 h 38"/>
              <a:gd name="T68" fmla="*/ 37 w 48"/>
              <a:gd name="T69" fmla="*/ 14 h 38"/>
              <a:gd name="T70" fmla="*/ 30 w 48"/>
              <a:gd name="T71" fmla="*/ 18 h 38"/>
              <a:gd name="T72" fmla="*/ 37 w 48"/>
              <a:gd name="T73" fmla="*/ 14 h 38"/>
              <a:gd name="T74" fmla="*/ 31 w 48"/>
              <a:gd name="T75" fmla="*/ 21 h 38"/>
              <a:gd name="T76" fmla="*/ 34 w 48"/>
              <a:gd name="T77" fmla="*/ 29 h 38"/>
              <a:gd name="T78" fmla="*/ 36 w 48"/>
              <a:gd name="T7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38">
                <a:moveTo>
                  <a:pt x="48" y="20"/>
                </a:moveTo>
                <a:cubicBezTo>
                  <a:pt x="48" y="21"/>
                  <a:pt x="47" y="21"/>
                  <a:pt x="47" y="21"/>
                </a:cubicBezTo>
                <a:cubicBezTo>
                  <a:pt x="41" y="21"/>
                  <a:pt x="41" y="21"/>
                  <a:pt x="41" y="21"/>
                </a:cubicBezTo>
                <a:cubicBezTo>
                  <a:pt x="37" y="38"/>
                  <a:pt x="37" y="38"/>
                  <a:pt x="37" y="38"/>
                </a:cubicBezTo>
                <a:cubicBezTo>
                  <a:pt x="36" y="38"/>
                  <a:pt x="36" y="38"/>
                  <a:pt x="36" y="38"/>
                </a:cubicBezTo>
                <a:cubicBezTo>
                  <a:pt x="32" y="38"/>
                  <a:pt x="32" y="38"/>
                  <a:pt x="32" y="38"/>
                </a:cubicBezTo>
                <a:cubicBezTo>
                  <a:pt x="31" y="38"/>
                  <a:pt x="31" y="38"/>
                  <a:pt x="31" y="38"/>
                </a:cubicBezTo>
                <a:cubicBezTo>
                  <a:pt x="26" y="21"/>
                  <a:pt x="26" y="21"/>
                  <a:pt x="26" y="21"/>
                </a:cubicBezTo>
                <a:cubicBezTo>
                  <a:pt x="21" y="21"/>
                  <a:pt x="21" y="21"/>
                  <a:pt x="21" y="21"/>
                </a:cubicBezTo>
                <a:cubicBezTo>
                  <a:pt x="16" y="38"/>
                  <a:pt x="16" y="38"/>
                  <a:pt x="16" y="38"/>
                </a:cubicBezTo>
                <a:cubicBezTo>
                  <a:pt x="16" y="38"/>
                  <a:pt x="16" y="38"/>
                  <a:pt x="15" y="38"/>
                </a:cubicBezTo>
                <a:cubicBezTo>
                  <a:pt x="11" y="38"/>
                  <a:pt x="11" y="38"/>
                  <a:pt x="11" y="38"/>
                </a:cubicBezTo>
                <a:cubicBezTo>
                  <a:pt x="11" y="38"/>
                  <a:pt x="10" y="38"/>
                  <a:pt x="10" y="38"/>
                </a:cubicBezTo>
                <a:cubicBezTo>
                  <a:pt x="6" y="21"/>
                  <a:pt x="6" y="21"/>
                  <a:pt x="6" y="21"/>
                </a:cubicBezTo>
                <a:cubicBezTo>
                  <a:pt x="0" y="21"/>
                  <a:pt x="0" y="21"/>
                  <a:pt x="0" y="21"/>
                </a:cubicBezTo>
                <a:cubicBezTo>
                  <a:pt x="0" y="21"/>
                  <a:pt x="0" y="21"/>
                  <a:pt x="0" y="20"/>
                </a:cubicBezTo>
                <a:cubicBezTo>
                  <a:pt x="0" y="18"/>
                  <a:pt x="0" y="18"/>
                  <a:pt x="0" y="18"/>
                </a:cubicBezTo>
                <a:cubicBezTo>
                  <a:pt x="0" y="18"/>
                  <a:pt x="0" y="18"/>
                  <a:pt x="0" y="18"/>
                </a:cubicBezTo>
                <a:cubicBezTo>
                  <a:pt x="5" y="18"/>
                  <a:pt x="5" y="18"/>
                  <a:pt x="5" y="18"/>
                </a:cubicBezTo>
                <a:cubicBezTo>
                  <a:pt x="4" y="14"/>
                  <a:pt x="4" y="14"/>
                  <a:pt x="4" y="14"/>
                </a:cubicBezTo>
                <a:cubicBezTo>
                  <a:pt x="0" y="14"/>
                  <a:pt x="0" y="14"/>
                  <a:pt x="0" y="14"/>
                </a:cubicBezTo>
                <a:cubicBezTo>
                  <a:pt x="0" y="14"/>
                  <a:pt x="0" y="14"/>
                  <a:pt x="0" y="13"/>
                </a:cubicBezTo>
                <a:cubicBezTo>
                  <a:pt x="0" y="12"/>
                  <a:pt x="0" y="12"/>
                  <a:pt x="0" y="12"/>
                </a:cubicBezTo>
                <a:cubicBezTo>
                  <a:pt x="0" y="11"/>
                  <a:pt x="0" y="11"/>
                  <a:pt x="0" y="11"/>
                </a:cubicBezTo>
                <a:cubicBezTo>
                  <a:pt x="3" y="11"/>
                  <a:pt x="3" y="11"/>
                  <a:pt x="3" y="11"/>
                </a:cubicBezTo>
                <a:cubicBezTo>
                  <a:pt x="1" y="2"/>
                  <a:pt x="1" y="2"/>
                  <a:pt x="1" y="2"/>
                </a:cubicBezTo>
                <a:cubicBezTo>
                  <a:pt x="1" y="1"/>
                  <a:pt x="1" y="1"/>
                  <a:pt x="1" y="1"/>
                </a:cubicBezTo>
                <a:cubicBezTo>
                  <a:pt x="1" y="1"/>
                  <a:pt x="1" y="0"/>
                  <a:pt x="2" y="0"/>
                </a:cubicBezTo>
                <a:cubicBezTo>
                  <a:pt x="5" y="0"/>
                  <a:pt x="5" y="0"/>
                  <a:pt x="5" y="0"/>
                </a:cubicBezTo>
                <a:cubicBezTo>
                  <a:pt x="6" y="0"/>
                  <a:pt x="6" y="1"/>
                  <a:pt x="6" y="1"/>
                </a:cubicBezTo>
                <a:cubicBezTo>
                  <a:pt x="9" y="11"/>
                  <a:pt x="9" y="11"/>
                  <a:pt x="9" y="11"/>
                </a:cubicBezTo>
                <a:cubicBezTo>
                  <a:pt x="18" y="11"/>
                  <a:pt x="18" y="11"/>
                  <a:pt x="18" y="11"/>
                </a:cubicBezTo>
                <a:cubicBezTo>
                  <a:pt x="21" y="1"/>
                  <a:pt x="21" y="1"/>
                  <a:pt x="21" y="1"/>
                </a:cubicBezTo>
                <a:cubicBezTo>
                  <a:pt x="21" y="1"/>
                  <a:pt x="21" y="0"/>
                  <a:pt x="22" y="0"/>
                </a:cubicBezTo>
                <a:cubicBezTo>
                  <a:pt x="25" y="0"/>
                  <a:pt x="25" y="0"/>
                  <a:pt x="25" y="0"/>
                </a:cubicBezTo>
                <a:cubicBezTo>
                  <a:pt x="26" y="0"/>
                  <a:pt x="26" y="1"/>
                  <a:pt x="26" y="1"/>
                </a:cubicBezTo>
                <a:cubicBezTo>
                  <a:pt x="29" y="11"/>
                  <a:pt x="29" y="11"/>
                  <a:pt x="29" y="11"/>
                </a:cubicBezTo>
                <a:cubicBezTo>
                  <a:pt x="38" y="11"/>
                  <a:pt x="38" y="11"/>
                  <a:pt x="38" y="11"/>
                </a:cubicBezTo>
                <a:cubicBezTo>
                  <a:pt x="41" y="1"/>
                  <a:pt x="41" y="1"/>
                  <a:pt x="41" y="1"/>
                </a:cubicBezTo>
                <a:cubicBezTo>
                  <a:pt x="41" y="1"/>
                  <a:pt x="41" y="0"/>
                  <a:pt x="42" y="0"/>
                </a:cubicBezTo>
                <a:cubicBezTo>
                  <a:pt x="45" y="0"/>
                  <a:pt x="45" y="0"/>
                  <a:pt x="45" y="0"/>
                </a:cubicBezTo>
                <a:cubicBezTo>
                  <a:pt x="46" y="0"/>
                  <a:pt x="46" y="1"/>
                  <a:pt x="46" y="1"/>
                </a:cubicBezTo>
                <a:cubicBezTo>
                  <a:pt x="46" y="1"/>
                  <a:pt x="46" y="1"/>
                  <a:pt x="46" y="2"/>
                </a:cubicBezTo>
                <a:cubicBezTo>
                  <a:pt x="44" y="11"/>
                  <a:pt x="44" y="11"/>
                  <a:pt x="44" y="11"/>
                </a:cubicBezTo>
                <a:cubicBezTo>
                  <a:pt x="47" y="11"/>
                  <a:pt x="47" y="11"/>
                  <a:pt x="47" y="11"/>
                </a:cubicBezTo>
                <a:cubicBezTo>
                  <a:pt x="47" y="11"/>
                  <a:pt x="48" y="11"/>
                  <a:pt x="48" y="12"/>
                </a:cubicBezTo>
                <a:cubicBezTo>
                  <a:pt x="48" y="13"/>
                  <a:pt x="48" y="13"/>
                  <a:pt x="48" y="13"/>
                </a:cubicBezTo>
                <a:cubicBezTo>
                  <a:pt x="48" y="14"/>
                  <a:pt x="47" y="14"/>
                  <a:pt x="47" y="14"/>
                </a:cubicBezTo>
                <a:cubicBezTo>
                  <a:pt x="43" y="14"/>
                  <a:pt x="43" y="14"/>
                  <a:pt x="43" y="14"/>
                </a:cubicBezTo>
                <a:cubicBezTo>
                  <a:pt x="42" y="18"/>
                  <a:pt x="42" y="18"/>
                  <a:pt x="42" y="18"/>
                </a:cubicBezTo>
                <a:cubicBezTo>
                  <a:pt x="47" y="18"/>
                  <a:pt x="47" y="18"/>
                  <a:pt x="47" y="18"/>
                </a:cubicBezTo>
                <a:cubicBezTo>
                  <a:pt x="47" y="18"/>
                  <a:pt x="48" y="18"/>
                  <a:pt x="48" y="18"/>
                </a:cubicBezTo>
                <a:lnTo>
                  <a:pt x="48" y="20"/>
                </a:lnTo>
                <a:close/>
                <a:moveTo>
                  <a:pt x="17" y="14"/>
                </a:moveTo>
                <a:cubicBezTo>
                  <a:pt x="10" y="14"/>
                  <a:pt x="10" y="14"/>
                  <a:pt x="10" y="14"/>
                </a:cubicBezTo>
                <a:cubicBezTo>
                  <a:pt x="10" y="18"/>
                  <a:pt x="10" y="18"/>
                  <a:pt x="10" y="18"/>
                </a:cubicBezTo>
                <a:cubicBezTo>
                  <a:pt x="16" y="18"/>
                  <a:pt x="16" y="18"/>
                  <a:pt x="16" y="18"/>
                </a:cubicBezTo>
                <a:lnTo>
                  <a:pt x="17" y="14"/>
                </a:lnTo>
                <a:close/>
                <a:moveTo>
                  <a:pt x="15" y="21"/>
                </a:moveTo>
                <a:cubicBezTo>
                  <a:pt x="11" y="21"/>
                  <a:pt x="11" y="21"/>
                  <a:pt x="11" y="21"/>
                </a:cubicBezTo>
                <a:cubicBezTo>
                  <a:pt x="13" y="29"/>
                  <a:pt x="13" y="29"/>
                  <a:pt x="13" y="29"/>
                </a:cubicBezTo>
                <a:cubicBezTo>
                  <a:pt x="13" y="29"/>
                  <a:pt x="13" y="29"/>
                  <a:pt x="13" y="29"/>
                </a:cubicBezTo>
                <a:cubicBezTo>
                  <a:pt x="13" y="29"/>
                  <a:pt x="13" y="29"/>
                  <a:pt x="13" y="29"/>
                </a:cubicBezTo>
                <a:lnTo>
                  <a:pt x="15" y="21"/>
                </a:lnTo>
                <a:close/>
                <a:moveTo>
                  <a:pt x="25" y="18"/>
                </a:moveTo>
                <a:cubicBezTo>
                  <a:pt x="24" y="14"/>
                  <a:pt x="24" y="14"/>
                  <a:pt x="24" y="14"/>
                </a:cubicBezTo>
                <a:cubicBezTo>
                  <a:pt x="22" y="14"/>
                  <a:pt x="22" y="14"/>
                  <a:pt x="22" y="14"/>
                </a:cubicBezTo>
                <a:cubicBezTo>
                  <a:pt x="22" y="18"/>
                  <a:pt x="22" y="18"/>
                  <a:pt x="22" y="18"/>
                </a:cubicBezTo>
                <a:lnTo>
                  <a:pt x="25" y="18"/>
                </a:lnTo>
                <a:close/>
                <a:moveTo>
                  <a:pt x="37" y="14"/>
                </a:moveTo>
                <a:cubicBezTo>
                  <a:pt x="29" y="14"/>
                  <a:pt x="29" y="14"/>
                  <a:pt x="29" y="14"/>
                </a:cubicBezTo>
                <a:cubicBezTo>
                  <a:pt x="30" y="18"/>
                  <a:pt x="30" y="18"/>
                  <a:pt x="30" y="18"/>
                </a:cubicBezTo>
                <a:cubicBezTo>
                  <a:pt x="37" y="18"/>
                  <a:pt x="37" y="18"/>
                  <a:pt x="37" y="18"/>
                </a:cubicBezTo>
                <a:lnTo>
                  <a:pt x="37" y="14"/>
                </a:lnTo>
                <a:close/>
                <a:moveTo>
                  <a:pt x="36" y="21"/>
                </a:moveTo>
                <a:cubicBezTo>
                  <a:pt x="31" y="21"/>
                  <a:pt x="31" y="21"/>
                  <a:pt x="31" y="21"/>
                </a:cubicBezTo>
                <a:cubicBezTo>
                  <a:pt x="34" y="29"/>
                  <a:pt x="34" y="29"/>
                  <a:pt x="34" y="29"/>
                </a:cubicBezTo>
                <a:cubicBezTo>
                  <a:pt x="34" y="29"/>
                  <a:pt x="34" y="29"/>
                  <a:pt x="34" y="29"/>
                </a:cubicBezTo>
                <a:cubicBezTo>
                  <a:pt x="34" y="29"/>
                  <a:pt x="34" y="29"/>
                  <a:pt x="34" y="29"/>
                </a:cubicBezTo>
                <a:lnTo>
                  <a:pt x="36"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3" name="稻壳儿小白白(http://dwz.cn/Wu2UP)"/>
          <p:cNvSpPr>
            <a:spLocks noEditPoints="1"/>
          </p:cNvSpPr>
          <p:nvPr/>
        </p:nvSpPr>
        <p:spPr bwMode="auto">
          <a:xfrm>
            <a:off x="10264487" y="5786134"/>
            <a:ext cx="330200" cy="333375"/>
          </a:xfrm>
          <a:custGeom>
            <a:avLst/>
            <a:gdLst>
              <a:gd name="T0" fmla="*/ 48 w 48"/>
              <a:gd name="T1" fmla="*/ 24 h 48"/>
              <a:gd name="T2" fmla="*/ 24 w 48"/>
              <a:gd name="T3" fmla="*/ 48 h 48"/>
              <a:gd name="T4" fmla="*/ 0 w 48"/>
              <a:gd name="T5" fmla="*/ 24 h 48"/>
              <a:gd name="T6" fmla="*/ 24 w 48"/>
              <a:gd name="T7" fmla="*/ 0 h 48"/>
              <a:gd name="T8" fmla="*/ 48 w 48"/>
              <a:gd name="T9" fmla="*/ 24 h 48"/>
              <a:gd name="T10" fmla="*/ 46 w 48"/>
              <a:gd name="T11" fmla="*/ 24 h 48"/>
              <a:gd name="T12" fmla="*/ 24 w 48"/>
              <a:gd name="T13" fmla="*/ 1 h 48"/>
              <a:gd name="T14" fmla="*/ 1 w 48"/>
              <a:gd name="T15" fmla="*/ 24 h 48"/>
              <a:gd name="T16" fmla="*/ 24 w 48"/>
              <a:gd name="T17" fmla="*/ 47 h 48"/>
              <a:gd name="T18" fmla="*/ 46 w 48"/>
              <a:gd name="T19" fmla="*/ 24 h 48"/>
              <a:gd name="T20" fmla="*/ 5 w 48"/>
              <a:gd name="T21" fmla="*/ 15 h 48"/>
              <a:gd name="T22" fmla="*/ 15 w 48"/>
              <a:gd name="T23" fmla="*/ 42 h 48"/>
              <a:gd name="T24" fmla="*/ 3 w 48"/>
              <a:gd name="T25" fmla="*/ 24 h 48"/>
              <a:gd name="T26" fmla="*/ 5 w 48"/>
              <a:gd name="T27" fmla="*/ 15 h 48"/>
              <a:gd name="T28" fmla="*/ 36 w 48"/>
              <a:gd name="T29" fmla="*/ 29 h 48"/>
              <a:gd name="T30" fmla="*/ 34 w 48"/>
              <a:gd name="T31" fmla="*/ 36 h 48"/>
              <a:gd name="T32" fmla="*/ 26 w 48"/>
              <a:gd name="T33" fmla="*/ 14 h 48"/>
              <a:gd name="T34" fmla="*/ 29 w 48"/>
              <a:gd name="T35" fmla="*/ 14 h 48"/>
              <a:gd name="T36" fmla="*/ 29 w 48"/>
              <a:gd name="T37" fmla="*/ 12 h 48"/>
              <a:gd name="T38" fmla="*/ 23 w 48"/>
              <a:gd name="T39" fmla="*/ 12 h 48"/>
              <a:gd name="T40" fmla="*/ 18 w 48"/>
              <a:gd name="T41" fmla="*/ 12 h 48"/>
              <a:gd name="T42" fmla="*/ 18 w 48"/>
              <a:gd name="T43" fmla="*/ 14 h 48"/>
              <a:gd name="T44" fmla="*/ 20 w 48"/>
              <a:gd name="T45" fmla="*/ 14 h 48"/>
              <a:gd name="T46" fmla="*/ 23 w 48"/>
              <a:gd name="T47" fmla="*/ 23 h 48"/>
              <a:gd name="T48" fmla="*/ 18 w 48"/>
              <a:gd name="T49" fmla="*/ 36 h 48"/>
              <a:gd name="T50" fmla="*/ 11 w 48"/>
              <a:gd name="T51" fmla="*/ 14 h 48"/>
              <a:gd name="T52" fmla="*/ 13 w 48"/>
              <a:gd name="T53" fmla="*/ 14 h 48"/>
              <a:gd name="T54" fmla="*/ 13 w 48"/>
              <a:gd name="T55" fmla="*/ 12 h 48"/>
              <a:gd name="T56" fmla="*/ 8 w 48"/>
              <a:gd name="T57" fmla="*/ 12 h 48"/>
              <a:gd name="T58" fmla="*/ 6 w 48"/>
              <a:gd name="T59" fmla="*/ 12 h 48"/>
              <a:gd name="T60" fmla="*/ 24 w 48"/>
              <a:gd name="T61" fmla="*/ 3 h 48"/>
              <a:gd name="T62" fmla="*/ 37 w 48"/>
              <a:gd name="T63" fmla="*/ 8 h 48"/>
              <a:gd name="T64" fmla="*/ 37 w 48"/>
              <a:gd name="T65" fmla="*/ 8 h 48"/>
              <a:gd name="T66" fmla="*/ 34 w 48"/>
              <a:gd name="T67" fmla="*/ 12 h 48"/>
              <a:gd name="T68" fmla="*/ 36 w 48"/>
              <a:gd name="T69" fmla="*/ 17 h 48"/>
              <a:gd name="T70" fmla="*/ 37 w 48"/>
              <a:gd name="T71" fmla="*/ 23 h 48"/>
              <a:gd name="T72" fmla="*/ 36 w 48"/>
              <a:gd name="T73" fmla="*/ 29 h 48"/>
              <a:gd name="T74" fmla="*/ 30 w 48"/>
              <a:gd name="T75" fmla="*/ 43 h 48"/>
              <a:gd name="T76" fmla="*/ 30 w 48"/>
              <a:gd name="T77" fmla="*/ 43 h 48"/>
              <a:gd name="T78" fmla="*/ 24 w 48"/>
              <a:gd name="T79" fmla="*/ 44 h 48"/>
              <a:gd name="T80" fmla="*/ 18 w 48"/>
              <a:gd name="T81" fmla="*/ 43 h 48"/>
              <a:gd name="T82" fmla="*/ 24 w 48"/>
              <a:gd name="T83" fmla="*/ 25 h 48"/>
              <a:gd name="T84" fmla="*/ 30 w 48"/>
              <a:gd name="T85" fmla="*/ 43 h 48"/>
              <a:gd name="T86" fmla="*/ 44 w 48"/>
              <a:gd name="T87" fmla="*/ 24 h 48"/>
              <a:gd name="T88" fmla="*/ 34 w 48"/>
              <a:gd name="T89" fmla="*/ 41 h 48"/>
              <a:gd name="T90" fmla="*/ 40 w 48"/>
              <a:gd name="T91" fmla="*/ 23 h 48"/>
              <a:gd name="T92" fmla="*/ 42 w 48"/>
              <a:gd name="T93" fmla="*/ 16 h 48"/>
              <a:gd name="T94" fmla="*/ 42 w 48"/>
              <a:gd name="T95" fmla="*/ 14 h 48"/>
              <a:gd name="T96" fmla="*/ 44 w 48"/>
              <a:gd name="T9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8">
                <a:moveTo>
                  <a:pt x="48" y="24"/>
                </a:moveTo>
                <a:cubicBezTo>
                  <a:pt x="48" y="37"/>
                  <a:pt x="37" y="48"/>
                  <a:pt x="24" y="48"/>
                </a:cubicBezTo>
                <a:cubicBezTo>
                  <a:pt x="10" y="48"/>
                  <a:pt x="0" y="37"/>
                  <a:pt x="0" y="24"/>
                </a:cubicBezTo>
                <a:cubicBezTo>
                  <a:pt x="0" y="10"/>
                  <a:pt x="10" y="0"/>
                  <a:pt x="24" y="0"/>
                </a:cubicBezTo>
                <a:cubicBezTo>
                  <a:pt x="37" y="0"/>
                  <a:pt x="48" y="10"/>
                  <a:pt x="48" y="24"/>
                </a:cubicBezTo>
                <a:close/>
                <a:moveTo>
                  <a:pt x="46" y="24"/>
                </a:moveTo>
                <a:cubicBezTo>
                  <a:pt x="46" y="11"/>
                  <a:pt x="36" y="1"/>
                  <a:pt x="24" y="1"/>
                </a:cubicBezTo>
                <a:cubicBezTo>
                  <a:pt x="11" y="1"/>
                  <a:pt x="1" y="11"/>
                  <a:pt x="1" y="24"/>
                </a:cubicBezTo>
                <a:cubicBezTo>
                  <a:pt x="1" y="36"/>
                  <a:pt x="11" y="47"/>
                  <a:pt x="24" y="47"/>
                </a:cubicBezTo>
                <a:cubicBezTo>
                  <a:pt x="36" y="47"/>
                  <a:pt x="46" y="36"/>
                  <a:pt x="46" y="24"/>
                </a:cubicBezTo>
                <a:close/>
                <a:moveTo>
                  <a:pt x="5" y="15"/>
                </a:moveTo>
                <a:cubicBezTo>
                  <a:pt x="15" y="42"/>
                  <a:pt x="15" y="42"/>
                  <a:pt x="15" y="42"/>
                </a:cubicBezTo>
                <a:cubicBezTo>
                  <a:pt x="8" y="39"/>
                  <a:pt x="3" y="32"/>
                  <a:pt x="3" y="24"/>
                </a:cubicBezTo>
                <a:cubicBezTo>
                  <a:pt x="3" y="21"/>
                  <a:pt x="4" y="18"/>
                  <a:pt x="5" y="15"/>
                </a:cubicBezTo>
                <a:close/>
                <a:moveTo>
                  <a:pt x="36" y="29"/>
                </a:moveTo>
                <a:cubicBezTo>
                  <a:pt x="34" y="36"/>
                  <a:pt x="34" y="36"/>
                  <a:pt x="34" y="36"/>
                </a:cubicBezTo>
                <a:cubicBezTo>
                  <a:pt x="26" y="14"/>
                  <a:pt x="26" y="14"/>
                  <a:pt x="26" y="14"/>
                </a:cubicBezTo>
                <a:cubicBezTo>
                  <a:pt x="26" y="14"/>
                  <a:pt x="28" y="14"/>
                  <a:pt x="29" y="14"/>
                </a:cubicBezTo>
                <a:cubicBezTo>
                  <a:pt x="30" y="14"/>
                  <a:pt x="30" y="12"/>
                  <a:pt x="29" y="12"/>
                </a:cubicBezTo>
                <a:cubicBezTo>
                  <a:pt x="25" y="12"/>
                  <a:pt x="23" y="12"/>
                  <a:pt x="23" y="12"/>
                </a:cubicBezTo>
                <a:cubicBezTo>
                  <a:pt x="23" y="12"/>
                  <a:pt x="21" y="12"/>
                  <a:pt x="18" y="12"/>
                </a:cubicBezTo>
                <a:cubicBezTo>
                  <a:pt x="17" y="12"/>
                  <a:pt x="16" y="14"/>
                  <a:pt x="18" y="14"/>
                </a:cubicBezTo>
                <a:cubicBezTo>
                  <a:pt x="19" y="14"/>
                  <a:pt x="20" y="14"/>
                  <a:pt x="20" y="14"/>
                </a:cubicBezTo>
                <a:cubicBezTo>
                  <a:pt x="23" y="23"/>
                  <a:pt x="23" y="23"/>
                  <a:pt x="23" y="23"/>
                </a:cubicBezTo>
                <a:cubicBezTo>
                  <a:pt x="18" y="36"/>
                  <a:pt x="18" y="36"/>
                  <a:pt x="18" y="36"/>
                </a:cubicBezTo>
                <a:cubicBezTo>
                  <a:pt x="11" y="14"/>
                  <a:pt x="11" y="14"/>
                  <a:pt x="11" y="14"/>
                </a:cubicBezTo>
                <a:cubicBezTo>
                  <a:pt x="11" y="14"/>
                  <a:pt x="12" y="14"/>
                  <a:pt x="13" y="14"/>
                </a:cubicBezTo>
                <a:cubicBezTo>
                  <a:pt x="14" y="14"/>
                  <a:pt x="14" y="12"/>
                  <a:pt x="13" y="12"/>
                </a:cubicBezTo>
                <a:cubicBezTo>
                  <a:pt x="10" y="12"/>
                  <a:pt x="8" y="12"/>
                  <a:pt x="8" y="12"/>
                </a:cubicBezTo>
                <a:cubicBezTo>
                  <a:pt x="7" y="12"/>
                  <a:pt x="7" y="12"/>
                  <a:pt x="6" y="12"/>
                </a:cubicBezTo>
                <a:cubicBezTo>
                  <a:pt x="10" y="7"/>
                  <a:pt x="16" y="3"/>
                  <a:pt x="24" y="3"/>
                </a:cubicBezTo>
                <a:cubicBezTo>
                  <a:pt x="29" y="3"/>
                  <a:pt x="34" y="5"/>
                  <a:pt x="37" y="8"/>
                </a:cubicBezTo>
                <a:cubicBezTo>
                  <a:pt x="37" y="8"/>
                  <a:pt x="37" y="8"/>
                  <a:pt x="37" y="8"/>
                </a:cubicBezTo>
                <a:cubicBezTo>
                  <a:pt x="35" y="8"/>
                  <a:pt x="34" y="10"/>
                  <a:pt x="34" y="12"/>
                </a:cubicBezTo>
                <a:cubicBezTo>
                  <a:pt x="34" y="14"/>
                  <a:pt x="35" y="15"/>
                  <a:pt x="36" y="17"/>
                </a:cubicBezTo>
                <a:cubicBezTo>
                  <a:pt x="37" y="18"/>
                  <a:pt x="37" y="20"/>
                  <a:pt x="37" y="23"/>
                </a:cubicBezTo>
                <a:cubicBezTo>
                  <a:pt x="37" y="24"/>
                  <a:pt x="37" y="26"/>
                  <a:pt x="36" y="29"/>
                </a:cubicBezTo>
                <a:close/>
                <a:moveTo>
                  <a:pt x="30" y="43"/>
                </a:moveTo>
                <a:cubicBezTo>
                  <a:pt x="30" y="43"/>
                  <a:pt x="30" y="43"/>
                  <a:pt x="30" y="43"/>
                </a:cubicBezTo>
                <a:cubicBezTo>
                  <a:pt x="28" y="44"/>
                  <a:pt x="26" y="44"/>
                  <a:pt x="24" y="44"/>
                </a:cubicBezTo>
                <a:cubicBezTo>
                  <a:pt x="22" y="44"/>
                  <a:pt x="20" y="44"/>
                  <a:pt x="18" y="43"/>
                </a:cubicBezTo>
                <a:cubicBezTo>
                  <a:pt x="24" y="25"/>
                  <a:pt x="24" y="25"/>
                  <a:pt x="24" y="25"/>
                </a:cubicBezTo>
                <a:lnTo>
                  <a:pt x="30" y="43"/>
                </a:lnTo>
                <a:close/>
                <a:moveTo>
                  <a:pt x="44" y="24"/>
                </a:moveTo>
                <a:cubicBezTo>
                  <a:pt x="44" y="31"/>
                  <a:pt x="40" y="38"/>
                  <a:pt x="34" y="41"/>
                </a:cubicBezTo>
                <a:cubicBezTo>
                  <a:pt x="40" y="23"/>
                  <a:pt x="40" y="23"/>
                  <a:pt x="40" y="23"/>
                </a:cubicBezTo>
                <a:cubicBezTo>
                  <a:pt x="41" y="20"/>
                  <a:pt x="42" y="18"/>
                  <a:pt x="42" y="16"/>
                </a:cubicBezTo>
                <a:cubicBezTo>
                  <a:pt x="42" y="15"/>
                  <a:pt x="42" y="14"/>
                  <a:pt x="42" y="14"/>
                </a:cubicBezTo>
                <a:cubicBezTo>
                  <a:pt x="43" y="17"/>
                  <a:pt x="44" y="20"/>
                  <a:pt x="44"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p:nvPr/>
        </p:nvSpPr>
        <p:spPr bwMode="auto">
          <a:xfrm>
            <a:off x="1540741" y="1804340"/>
            <a:ext cx="254000" cy="266700"/>
          </a:xfrm>
          <a:custGeom>
            <a:avLst/>
            <a:gdLst>
              <a:gd name="T0" fmla="*/ 38 w 39"/>
              <a:gd name="T1" fmla="*/ 23 h 41"/>
              <a:gd name="T2" fmla="*/ 21 w 39"/>
              <a:gd name="T3" fmla="*/ 40 h 41"/>
              <a:gd name="T4" fmla="*/ 18 w 39"/>
              <a:gd name="T5" fmla="*/ 41 h 41"/>
              <a:gd name="T6" fmla="*/ 16 w 39"/>
              <a:gd name="T7" fmla="*/ 40 h 41"/>
              <a:gd name="T8" fmla="*/ 14 w 39"/>
              <a:gd name="T9" fmla="*/ 38 h 41"/>
              <a:gd name="T10" fmla="*/ 13 w 39"/>
              <a:gd name="T11" fmla="*/ 36 h 41"/>
              <a:gd name="T12" fmla="*/ 14 w 39"/>
              <a:gd name="T13" fmla="*/ 34 h 41"/>
              <a:gd name="T14" fmla="*/ 22 w 39"/>
              <a:gd name="T15" fmla="*/ 26 h 41"/>
              <a:gd name="T16" fmla="*/ 3 w 39"/>
              <a:gd name="T17" fmla="*/ 26 h 41"/>
              <a:gd name="T18" fmla="*/ 0 w 39"/>
              <a:gd name="T19" fmla="*/ 22 h 41"/>
              <a:gd name="T20" fmla="*/ 0 w 39"/>
              <a:gd name="T21" fmla="*/ 19 h 41"/>
              <a:gd name="T22" fmla="*/ 3 w 39"/>
              <a:gd name="T23" fmla="*/ 15 h 41"/>
              <a:gd name="T24" fmla="*/ 22 w 39"/>
              <a:gd name="T25" fmla="*/ 15 h 41"/>
              <a:gd name="T26" fmla="*/ 14 w 39"/>
              <a:gd name="T27" fmla="*/ 8 h 41"/>
              <a:gd name="T28" fmla="*/ 13 w 39"/>
              <a:gd name="T29" fmla="*/ 5 h 41"/>
              <a:gd name="T30" fmla="*/ 14 w 39"/>
              <a:gd name="T31" fmla="*/ 3 h 41"/>
              <a:gd name="T32" fmla="*/ 16 w 39"/>
              <a:gd name="T33" fmla="*/ 1 h 41"/>
              <a:gd name="T34" fmla="*/ 18 w 39"/>
              <a:gd name="T35" fmla="*/ 0 h 41"/>
              <a:gd name="T36" fmla="*/ 21 w 39"/>
              <a:gd name="T37" fmla="*/ 1 h 41"/>
              <a:gd name="T38" fmla="*/ 38 w 39"/>
              <a:gd name="T39" fmla="*/ 18 h 41"/>
              <a:gd name="T40" fmla="*/ 39 w 39"/>
              <a:gd name="T41" fmla="*/ 21 h 41"/>
              <a:gd name="T42" fmla="*/ 38 w 39"/>
              <a:gd name="T4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1">
                <a:moveTo>
                  <a:pt x="38" y="23"/>
                </a:moveTo>
                <a:cubicBezTo>
                  <a:pt x="21" y="40"/>
                  <a:pt x="21" y="40"/>
                  <a:pt x="21" y="40"/>
                </a:cubicBezTo>
                <a:cubicBezTo>
                  <a:pt x="20" y="41"/>
                  <a:pt x="19" y="41"/>
                  <a:pt x="18" y="41"/>
                </a:cubicBezTo>
                <a:cubicBezTo>
                  <a:pt x="17" y="41"/>
                  <a:pt x="16" y="41"/>
                  <a:pt x="16" y="40"/>
                </a:cubicBezTo>
                <a:cubicBezTo>
                  <a:pt x="14" y="38"/>
                  <a:pt x="14" y="38"/>
                  <a:pt x="14" y="38"/>
                </a:cubicBezTo>
                <a:cubicBezTo>
                  <a:pt x="13" y="38"/>
                  <a:pt x="13" y="37"/>
                  <a:pt x="13" y="36"/>
                </a:cubicBezTo>
                <a:cubicBezTo>
                  <a:pt x="13" y="35"/>
                  <a:pt x="13" y="34"/>
                  <a:pt x="14" y="34"/>
                </a:cubicBezTo>
                <a:cubicBezTo>
                  <a:pt x="22" y="26"/>
                  <a:pt x="22" y="26"/>
                  <a:pt x="22" y="26"/>
                </a:cubicBezTo>
                <a:cubicBezTo>
                  <a:pt x="3" y="26"/>
                  <a:pt x="3" y="26"/>
                  <a:pt x="3" y="26"/>
                </a:cubicBezTo>
                <a:cubicBezTo>
                  <a:pt x="1" y="26"/>
                  <a:pt x="0" y="24"/>
                  <a:pt x="0" y="22"/>
                </a:cubicBezTo>
                <a:cubicBezTo>
                  <a:pt x="0" y="19"/>
                  <a:pt x="0" y="19"/>
                  <a:pt x="0" y="19"/>
                </a:cubicBezTo>
                <a:cubicBezTo>
                  <a:pt x="0" y="17"/>
                  <a:pt x="1" y="15"/>
                  <a:pt x="3" y="15"/>
                </a:cubicBezTo>
                <a:cubicBezTo>
                  <a:pt x="22" y="15"/>
                  <a:pt x="22" y="15"/>
                  <a:pt x="22" y="15"/>
                </a:cubicBezTo>
                <a:cubicBezTo>
                  <a:pt x="14" y="8"/>
                  <a:pt x="14" y="8"/>
                  <a:pt x="14" y="8"/>
                </a:cubicBezTo>
                <a:cubicBezTo>
                  <a:pt x="13" y="7"/>
                  <a:pt x="13" y="6"/>
                  <a:pt x="13" y="5"/>
                </a:cubicBezTo>
                <a:cubicBezTo>
                  <a:pt x="13" y="4"/>
                  <a:pt x="13" y="3"/>
                  <a:pt x="14" y="3"/>
                </a:cubicBezTo>
                <a:cubicBezTo>
                  <a:pt x="16" y="1"/>
                  <a:pt x="16" y="1"/>
                  <a:pt x="16" y="1"/>
                </a:cubicBezTo>
                <a:cubicBezTo>
                  <a:pt x="16" y="0"/>
                  <a:pt x="17" y="0"/>
                  <a:pt x="18" y="0"/>
                </a:cubicBezTo>
                <a:cubicBezTo>
                  <a:pt x="19" y="0"/>
                  <a:pt x="20" y="0"/>
                  <a:pt x="21" y="1"/>
                </a:cubicBezTo>
                <a:cubicBezTo>
                  <a:pt x="38" y="18"/>
                  <a:pt x="38" y="18"/>
                  <a:pt x="38" y="18"/>
                </a:cubicBezTo>
                <a:cubicBezTo>
                  <a:pt x="39" y="19"/>
                  <a:pt x="39" y="20"/>
                  <a:pt x="39" y="21"/>
                </a:cubicBezTo>
                <a:cubicBezTo>
                  <a:pt x="39" y="21"/>
                  <a:pt x="39" y="22"/>
                  <a:pt x="38"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 name="稻壳儿小白白(http://dwz.cn/Wu2UP)"/>
          <p:cNvSpPr/>
          <p:nvPr/>
        </p:nvSpPr>
        <p:spPr bwMode="auto">
          <a:xfrm>
            <a:off x="1532804" y="2285353"/>
            <a:ext cx="276225" cy="257175"/>
          </a:xfrm>
          <a:custGeom>
            <a:avLst/>
            <a:gdLst>
              <a:gd name="T0" fmla="*/ 41 w 42"/>
              <a:gd name="T1" fmla="*/ 23 h 39"/>
              <a:gd name="T2" fmla="*/ 39 w 42"/>
              <a:gd name="T3" fmla="*/ 25 h 39"/>
              <a:gd name="T4" fmla="*/ 37 w 42"/>
              <a:gd name="T5" fmla="*/ 26 h 39"/>
              <a:gd name="T6" fmla="*/ 34 w 42"/>
              <a:gd name="T7" fmla="*/ 25 h 39"/>
              <a:gd name="T8" fmla="*/ 26 w 42"/>
              <a:gd name="T9" fmla="*/ 17 h 39"/>
              <a:gd name="T10" fmla="*/ 26 w 42"/>
              <a:gd name="T11" fmla="*/ 36 h 39"/>
              <a:gd name="T12" fmla="*/ 23 w 42"/>
              <a:gd name="T13" fmla="*/ 39 h 39"/>
              <a:gd name="T14" fmla="*/ 20 w 42"/>
              <a:gd name="T15" fmla="*/ 39 h 39"/>
              <a:gd name="T16" fmla="*/ 16 w 42"/>
              <a:gd name="T17" fmla="*/ 36 h 39"/>
              <a:gd name="T18" fmla="*/ 16 w 42"/>
              <a:gd name="T19" fmla="*/ 17 h 39"/>
              <a:gd name="T20" fmla="*/ 8 w 42"/>
              <a:gd name="T21" fmla="*/ 25 h 39"/>
              <a:gd name="T22" fmla="*/ 6 w 42"/>
              <a:gd name="T23" fmla="*/ 26 h 39"/>
              <a:gd name="T24" fmla="*/ 3 w 42"/>
              <a:gd name="T25" fmla="*/ 25 h 39"/>
              <a:gd name="T26" fmla="*/ 1 w 42"/>
              <a:gd name="T27" fmla="*/ 23 h 39"/>
              <a:gd name="T28" fmla="*/ 0 w 42"/>
              <a:gd name="T29" fmla="*/ 20 h 39"/>
              <a:gd name="T30" fmla="*/ 1 w 42"/>
              <a:gd name="T31" fmla="*/ 18 h 39"/>
              <a:gd name="T32" fmla="*/ 19 w 42"/>
              <a:gd name="T33" fmla="*/ 1 h 39"/>
              <a:gd name="T34" fmla="*/ 21 w 42"/>
              <a:gd name="T35" fmla="*/ 0 h 39"/>
              <a:gd name="T36" fmla="*/ 24 w 42"/>
              <a:gd name="T37" fmla="*/ 1 h 39"/>
              <a:gd name="T38" fmla="*/ 41 w 42"/>
              <a:gd name="T39" fmla="*/ 18 h 39"/>
              <a:gd name="T40" fmla="*/ 42 w 42"/>
              <a:gd name="T41" fmla="*/ 20 h 39"/>
              <a:gd name="T42" fmla="*/ 41 w 42"/>
              <a:gd name="T4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9">
                <a:moveTo>
                  <a:pt x="41" y="23"/>
                </a:moveTo>
                <a:cubicBezTo>
                  <a:pt x="39" y="25"/>
                  <a:pt x="39" y="25"/>
                  <a:pt x="39" y="25"/>
                </a:cubicBezTo>
                <a:cubicBezTo>
                  <a:pt x="38" y="26"/>
                  <a:pt x="38" y="26"/>
                  <a:pt x="37" y="26"/>
                </a:cubicBezTo>
                <a:cubicBezTo>
                  <a:pt x="36" y="26"/>
                  <a:pt x="35" y="26"/>
                  <a:pt x="34" y="25"/>
                </a:cubicBezTo>
                <a:cubicBezTo>
                  <a:pt x="26" y="17"/>
                  <a:pt x="26" y="17"/>
                  <a:pt x="26" y="17"/>
                </a:cubicBezTo>
                <a:cubicBezTo>
                  <a:pt x="26" y="36"/>
                  <a:pt x="26" y="36"/>
                  <a:pt x="26" y="36"/>
                </a:cubicBezTo>
                <a:cubicBezTo>
                  <a:pt x="26" y="38"/>
                  <a:pt x="25" y="39"/>
                  <a:pt x="23" y="39"/>
                </a:cubicBezTo>
                <a:cubicBezTo>
                  <a:pt x="20" y="39"/>
                  <a:pt x="20" y="39"/>
                  <a:pt x="20" y="39"/>
                </a:cubicBezTo>
                <a:cubicBezTo>
                  <a:pt x="18" y="39"/>
                  <a:pt x="16" y="38"/>
                  <a:pt x="16" y="36"/>
                </a:cubicBezTo>
                <a:cubicBezTo>
                  <a:pt x="16" y="17"/>
                  <a:pt x="16" y="17"/>
                  <a:pt x="16" y="17"/>
                </a:cubicBezTo>
                <a:cubicBezTo>
                  <a:pt x="8" y="25"/>
                  <a:pt x="8" y="25"/>
                  <a:pt x="8" y="25"/>
                </a:cubicBezTo>
                <a:cubicBezTo>
                  <a:pt x="8" y="26"/>
                  <a:pt x="7" y="26"/>
                  <a:pt x="6" y="26"/>
                </a:cubicBezTo>
                <a:cubicBezTo>
                  <a:pt x="5" y="26"/>
                  <a:pt x="4" y="26"/>
                  <a:pt x="3" y="25"/>
                </a:cubicBezTo>
                <a:cubicBezTo>
                  <a:pt x="1" y="23"/>
                  <a:pt x="1" y="23"/>
                  <a:pt x="1" y="23"/>
                </a:cubicBezTo>
                <a:cubicBezTo>
                  <a:pt x="1" y="22"/>
                  <a:pt x="0" y="21"/>
                  <a:pt x="0" y="20"/>
                </a:cubicBezTo>
                <a:cubicBezTo>
                  <a:pt x="0" y="20"/>
                  <a:pt x="1" y="19"/>
                  <a:pt x="1" y="18"/>
                </a:cubicBezTo>
                <a:cubicBezTo>
                  <a:pt x="19" y="1"/>
                  <a:pt x="19" y="1"/>
                  <a:pt x="19" y="1"/>
                </a:cubicBezTo>
                <a:cubicBezTo>
                  <a:pt x="19" y="0"/>
                  <a:pt x="20" y="0"/>
                  <a:pt x="21" y="0"/>
                </a:cubicBezTo>
                <a:cubicBezTo>
                  <a:pt x="22" y="0"/>
                  <a:pt x="23" y="0"/>
                  <a:pt x="24" y="1"/>
                </a:cubicBezTo>
                <a:cubicBezTo>
                  <a:pt x="41" y="18"/>
                  <a:pt x="41" y="18"/>
                  <a:pt x="41" y="18"/>
                </a:cubicBezTo>
                <a:cubicBezTo>
                  <a:pt x="42" y="19"/>
                  <a:pt x="42" y="20"/>
                  <a:pt x="42" y="20"/>
                </a:cubicBezTo>
                <a:cubicBezTo>
                  <a:pt x="42" y="21"/>
                  <a:pt x="42" y="22"/>
                  <a:pt x="41"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 name="稻壳儿小白白(http://dwz.cn/Wu2UP)"/>
          <p:cNvSpPr/>
          <p:nvPr/>
        </p:nvSpPr>
        <p:spPr bwMode="auto">
          <a:xfrm>
            <a:off x="1513754" y="2728265"/>
            <a:ext cx="314325" cy="314325"/>
          </a:xfrm>
          <a:custGeom>
            <a:avLst/>
            <a:gdLst>
              <a:gd name="T0" fmla="*/ 48 w 48"/>
              <a:gd name="T1" fmla="*/ 25 h 48"/>
              <a:gd name="T2" fmla="*/ 41 w 48"/>
              <a:gd name="T3" fmla="*/ 32 h 48"/>
              <a:gd name="T4" fmla="*/ 40 w 48"/>
              <a:gd name="T5" fmla="*/ 33 h 48"/>
              <a:gd name="T6" fmla="*/ 38 w 48"/>
              <a:gd name="T7" fmla="*/ 31 h 48"/>
              <a:gd name="T8" fmla="*/ 38 w 48"/>
              <a:gd name="T9" fmla="*/ 27 h 48"/>
              <a:gd name="T10" fmla="*/ 28 w 48"/>
              <a:gd name="T11" fmla="*/ 27 h 48"/>
              <a:gd name="T12" fmla="*/ 28 w 48"/>
              <a:gd name="T13" fmla="*/ 38 h 48"/>
              <a:gd name="T14" fmla="*/ 31 w 48"/>
              <a:gd name="T15" fmla="*/ 38 h 48"/>
              <a:gd name="T16" fmla="*/ 33 w 48"/>
              <a:gd name="T17" fmla="*/ 39 h 48"/>
              <a:gd name="T18" fmla="*/ 32 w 48"/>
              <a:gd name="T19" fmla="*/ 41 h 48"/>
              <a:gd name="T20" fmla="*/ 25 w 48"/>
              <a:gd name="T21" fmla="*/ 48 h 48"/>
              <a:gd name="T22" fmla="*/ 24 w 48"/>
              <a:gd name="T23" fmla="*/ 48 h 48"/>
              <a:gd name="T24" fmla="*/ 23 w 48"/>
              <a:gd name="T25" fmla="*/ 48 h 48"/>
              <a:gd name="T26" fmla="*/ 16 w 48"/>
              <a:gd name="T27" fmla="*/ 41 h 48"/>
              <a:gd name="T28" fmla="*/ 16 w 48"/>
              <a:gd name="T29" fmla="*/ 39 h 48"/>
              <a:gd name="T30" fmla="*/ 17 w 48"/>
              <a:gd name="T31" fmla="*/ 38 h 48"/>
              <a:gd name="T32" fmla="*/ 21 w 48"/>
              <a:gd name="T33" fmla="*/ 38 h 48"/>
              <a:gd name="T34" fmla="*/ 21 w 48"/>
              <a:gd name="T35" fmla="*/ 27 h 48"/>
              <a:gd name="T36" fmla="*/ 11 w 48"/>
              <a:gd name="T37" fmla="*/ 27 h 48"/>
              <a:gd name="T38" fmla="*/ 11 w 48"/>
              <a:gd name="T39" fmla="*/ 31 h 48"/>
              <a:gd name="T40" fmla="*/ 9 w 48"/>
              <a:gd name="T41" fmla="*/ 33 h 48"/>
              <a:gd name="T42" fmla="*/ 8 w 48"/>
              <a:gd name="T43" fmla="*/ 32 h 48"/>
              <a:gd name="T44" fmla="*/ 1 w 48"/>
              <a:gd name="T45" fmla="*/ 25 h 48"/>
              <a:gd name="T46" fmla="*/ 0 w 48"/>
              <a:gd name="T47" fmla="*/ 24 h 48"/>
              <a:gd name="T48" fmla="*/ 1 w 48"/>
              <a:gd name="T49" fmla="*/ 23 h 48"/>
              <a:gd name="T50" fmla="*/ 8 w 48"/>
              <a:gd name="T51" fmla="*/ 16 h 48"/>
              <a:gd name="T52" fmla="*/ 9 w 48"/>
              <a:gd name="T53" fmla="*/ 15 h 48"/>
              <a:gd name="T54" fmla="*/ 11 w 48"/>
              <a:gd name="T55" fmla="*/ 17 h 48"/>
              <a:gd name="T56" fmla="*/ 11 w 48"/>
              <a:gd name="T57" fmla="*/ 21 h 48"/>
              <a:gd name="T58" fmla="*/ 21 w 48"/>
              <a:gd name="T59" fmla="*/ 21 h 48"/>
              <a:gd name="T60" fmla="*/ 21 w 48"/>
              <a:gd name="T61" fmla="*/ 10 h 48"/>
              <a:gd name="T62" fmla="*/ 17 w 48"/>
              <a:gd name="T63" fmla="*/ 10 h 48"/>
              <a:gd name="T64" fmla="*/ 16 w 48"/>
              <a:gd name="T65" fmla="*/ 9 h 48"/>
              <a:gd name="T66" fmla="*/ 16 w 48"/>
              <a:gd name="T67" fmla="*/ 7 h 48"/>
              <a:gd name="T68" fmla="*/ 23 w 48"/>
              <a:gd name="T69" fmla="*/ 1 h 48"/>
              <a:gd name="T70" fmla="*/ 24 w 48"/>
              <a:gd name="T71" fmla="*/ 0 h 48"/>
              <a:gd name="T72" fmla="*/ 25 w 48"/>
              <a:gd name="T73" fmla="*/ 1 h 48"/>
              <a:gd name="T74" fmla="*/ 32 w 48"/>
              <a:gd name="T75" fmla="*/ 7 h 48"/>
              <a:gd name="T76" fmla="*/ 33 w 48"/>
              <a:gd name="T77" fmla="*/ 9 h 48"/>
              <a:gd name="T78" fmla="*/ 31 w 48"/>
              <a:gd name="T79" fmla="*/ 10 h 48"/>
              <a:gd name="T80" fmla="*/ 28 w 48"/>
              <a:gd name="T81" fmla="*/ 10 h 48"/>
              <a:gd name="T82" fmla="*/ 28 w 48"/>
              <a:gd name="T83" fmla="*/ 21 h 48"/>
              <a:gd name="T84" fmla="*/ 38 w 48"/>
              <a:gd name="T85" fmla="*/ 21 h 48"/>
              <a:gd name="T86" fmla="*/ 38 w 48"/>
              <a:gd name="T87" fmla="*/ 17 h 48"/>
              <a:gd name="T88" fmla="*/ 40 w 48"/>
              <a:gd name="T89" fmla="*/ 15 h 48"/>
              <a:gd name="T90" fmla="*/ 41 w 48"/>
              <a:gd name="T91" fmla="*/ 16 h 48"/>
              <a:gd name="T92" fmla="*/ 48 w 48"/>
              <a:gd name="T93" fmla="*/ 23 h 48"/>
              <a:gd name="T94" fmla="*/ 48 w 48"/>
              <a:gd name="T95" fmla="*/ 24 h 48"/>
              <a:gd name="T96" fmla="*/ 48 w 48"/>
              <a:gd name="T97"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8">
                <a:moveTo>
                  <a:pt x="48" y="25"/>
                </a:moveTo>
                <a:cubicBezTo>
                  <a:pt x="41" y="32"/>
                  <a:pt x="41" y="32"/>
                  <a:pt x="41" y="32"/>
                </a:cubicBezTo>
                <a:cubicBezTo>
                  <a:pt x="41" y="32"/>
                  <a:pt x="40" y="33"/>
                  <a:pt x="40" y="33"/>
                </a:cubicBezTo>
                <a:cubicBezTo>
                  <a:pt x="39" y="33"/>
                  <a:pt x="38" y="32"/>
                  <a:pt x="38" y="31"/>
                </a:cubicBezTo>
                <a:cubicBezTo>
                  <a:pt x="38" y="27"/>
                  <a:pt x="38" y="27"/>
                  <a:pt x="38" y="27"/>
                </a:cubicBezTo>
                <a:cubicBezTo>
                  <a:pt x="28" y="27"/>
                  <a:pt x="28" y="27"/>
                  <a:pt x="28" y="27"/>
                </a:cubicBezTo>
                <a:cubicBezTo>
                  <a:pt x="28" y="38"/>
                  <a:pt x="28" y="38"/>
                  <a:pt x="28" y="38"/>
                </a:cubicBezTo>
                <a:cubicBezTo>
                  <a:pt x="31" y="38"/>
                  <a:pt x="31" y="38"/>
                  <a:pt x="31" y="38"/>
                </a:cubicBezTo>
                <a:cubicBezTo>
                  <a:pt x="32" y="38"/>
                  <a:pt x="33" y="39"/>
                  <a:pt x="33" y="39"/>
                </a:cubicBezTo>
                <a:cubicBezTo>
                  <a:pt x="33" y="40"/>
                  <a:pt x="33" y="40"/>
                  <a:pt x="32" y="41"/>
                </a:cubicBezTo>
                <a:cubicBezTo>
                  <a:pt x="25" y="48"/>
                  <a:pt x="25" y="48"/>
                  <a:pt x="25" y="48"/>
                </a:cubicBezTo>
                <a:cubicBezTo>
                  <a:pt x="25" y="48"/>
                  <a:pt x="25" y="48"/>
                  <a:pt x="24" y="48"/>
                </a:cubicBezTo>
                <a:cubicBezTo>
                  <a:pt x="24" y="48"/>
                  <a:pt x="23" y="48"/>
                  <a:pt x="23" y="48"/>
                </a:cubicBezTo>
                <a:cubicBezTo>
                  <a:pt x="16" y="41"/>
                  <a:pt x="16" y="41"/>
                  <a:pt x="16" y="41"/>
                </a:cubicBezTo>
                <a:cubicBezTo>
                  <a:pt x="16" y="40"/>
                  <a:pt x="16" y="40"/>
                  <a:pt x="16" y="39"/>
                </a:cubicBezTo>
                <a:cubicBezTo>
                  <a:pt x="16" y="39"/>
                  <a:pt x="16" y="38"/>
                  <a:pt x="17" y="38"/>
                </a:cubicBezTo>
                <a:cubicBezTo>
                  <a:pt x="21" y="38"/>
                  <a:pt x="21" y="38"/>
                  <a:pt x="21" y="38"/>
                </a:cubicBezTo>
                <a:cubicBezTo>
                  <a:pt x="21" y="27"/>
                  <a:pt x="21" y="27"/>
                  <a:pt x="21" y="27"/>
                </a:cubicBezTo>
                <a:cubicBezTo>
                  <a:pt x="11" y="27"/>
                  <a:pt x="11" y="27"/>
                  <a:pt x="11" y="27"/>
                </a:cubicBezTo>
                <a:cubicBezTo>
                  <a:pt x="11" y="31"/>
                  <a:pt x="11" y="31"/>
                  <a:pt x="11" y="31"/>
                </a:cubicBezTo>
                <a:cubicBezTo>
                  <a:pt x="11" y="32"/>
                  <a:pt x="10" y="33"/>
                  <a:pt x="9" y="33"/>
                </a:cubicBezTo>
                <a:cubicBezTo>
                  <a:pt x="8" y="33"/>
                  <a:pt x="8" y="32"/>
                  <a:pt x="8" y="32"/>
                </a:cubicBezTo>
                <a:cubicBezTo>
                  <a:pt x="1" y="25"/>
                  <a:pt x="1" y="25"/>
                  <a:pt x="1" y="25"/>
                </a:cubicBezTo>
                <a:cubicBezTo>
                  <a:pt x="0" y="25"/>
                  <a:pt x="0" y="25"/>
                  <a:pt x="0" y="24"/>
                </a:cubicBezTo>
                <a:cubicBezTo>
                  <a:pt x="0" y="24"/>
                  <a:pt x="0" y="23"/>
                  <a:pt x="1" y="23"/>
                </a:cubicBezTo>
                <a:cubicBezTo>
                  <a:pt x="8" y="16"/>
                  <a:pt x="8" y="16"/>
                  <a:pt x="8" y="16"/>
                </a:cubicBezTo>
                <a:cubicBezTo>
                  <a:pt x="8" y="16"/>
                  <a:pt x="8" y="15"/>
                  <a:pt x="9" y="15"/>
                </a:cubicBezTo>
                <a:cubicBezTo>
                  <a:pt x="10" y="15"/>
                  <a:pt x="11" y="16"/>
                  <a:pt x="11" y="17"/>
                </a:cubicBezTo>
                <a:cubicBezTo>
                  <a:pt x="11" y="21"/>
                  <a:pt x="11" y="21"/>
                  <a:pt x="11" y="21"/>
                </a:cubicBezTo>
                <a:cubicBezTo>
                  <a:pt x="21" y="21"/>
                  <a:pt x="21" y="21"/>
                  <a:pt x="21" y="21"/>
                </a:cubicBezTo>
                <a:cubicBezTo>
                  <a:pt x="21" y="10"/>
                  <a:pt x="21" y="10"/>
                  <a:pt x="21" y="10"/>
                </a:cubicBezTo>
                <a:cubicBezTo>
                  <a:pt x="17" y="10"/>
                  <a:pt x="17" y="10"/>
                  <a:pt x="17" y="10"/>
                </a:cubicBezTo>
                <a:cubicBezTo>
                  <a:pt x="16" y="10"/>
                  <a:pt x="16" y="10"/>
                  <a:pt x="16" y="9"/>
                </a:cubicBezTo>
                <a:cubicBezTo>
                  <a:pt x="16" y="8"/>
                  <a:pt x="16" y="8"/>
                  <a:pt x="16" y="7"/>
                </a:cubicBezTo>
                <a:cubicBezTo>
                  <a:pt x="23" y="1"/>
                  <a:pt x="23" y="1"/>
                  <a:pt x="23" y="1"/>
                </a:cubicBezTo>
                <a:cubicBezTo>
                  <a:pt x="23" y="0"/>
                  <a:pt x="24" y="0"/>
                  <a:pt x="24" y="0"/>
                </a:cubicBezTo>
                <a:cubicBezTo>
                  <a:pt x="25" y="0"/>
                  <a:pt x="25" y="0"/>
                  <a:pt x="25" y="1"/>
                </a:cubicBezTo>
                <a:cubicBezTo>
                  <a:pt x="32" y="7"/>
                  <a:pt x="32" y="7"/>
                  <a:pt x="32" y="7"/>
                </a:cubicBezTo>
                <a:cubicBezTo>
                  <a:pt x="33" y="8"/>
                  <a:pt x="33" y="8"/>
                  <a:pt x="33" y="9"/>
                </a:cubicBezTo>
                <a:cubicBezTo>
                  <a:pt x="33" y="10"/>
                  <a:pt x="32" y="10"/>
                  <a:pt x="31" y="10"/>
                </a:cubicBezTo>
                <a:cubicBezTo>
                  <a:pt x="28" y="10"/>
                  <a:pt x="28" y="10"/>
                  <a:pt x="28" y="10"/>
                </a:cubicBezTo>
                <a:cubicBezTo>
                  <a:pt x="28" y="21"/>
                  <a:pt x="28" y="21"/>
                  <a:pt x="28" y="21"/>
                </a:cubicBezTo>
                <a:cubicBezTo>
                  <a:pt x="38" y="21"/>
                  <a:pt x="38" y="21"/>
                  <a:pt x="38" y="21"/>
                </a:cubicBezTo>
                <a:cubicBezTo>
                  <a:pt x="38" y="17"/>
                  <a:pt x="38" y="17"/>
                  <a:pt x="38" y="17"/>
                </a:cubicBezTo>
                <a:cubicBezTo>
                  <a:pt x="38" y="16"/>
                  <a:pt x="39" y="15"/>
                  <a:pt x="40" y="15"/>
                </a:cubicBezTo>
                <a:cubicBezTo>
                  <a:pt x="40" y="15"/>
                  <a:pt x="41" y="16"/>
                  <a:pt x="41" y="16"/>
                </a:cubicBezTo>
                <a:cubicBezTo>
                  <a:pt x="48" y="23"/>
                  <a:pt x="48" y="23"/>
                  <a:pt x="48" y="23"/>
                </a:cubicBezTo>
                <a:cubicBezTo>
                  <a:pt x="48" y="23"/>
                  <a:pt x="48" y="24"/>
                  <a:pt x="48" y="24"/>
                </a:cubicBezTo>
                <a:cubicBezTo>
                  <a:pt x="48" y="25"/>
                  <a:pt x="48" y="25"/>
                  <a:pt x="48"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 name="稻壳儿小白白(http://dwz.cn/Wu2UP)"/>
          <p:cNvSpPr/>
          <p:nvPr/>
        </p:nvSpPr>
        <p:spPr bwMode="auto">
          <a:xfrm>
            <a:off x="1540741" y="3233090"/>
            <a:ext cx="268288" cy="266700"/>
          </a:xfrm>
          <a:custGeom>
            <a:avLst/>
            <a:gdLst>
              <a:gd name="T0" fmla="*/ 25 w 41"/>
              <a:gd name="T1" fmla="*/ 21 h 41"/>
              <a:gd name="T2" fmla="*/ 34 w 41"/>
              <a:gd name="T3" fmla="*/ 30 h 41"/>
              <a:gd name="T4" fmla="*/ 38 w 41"/>
              <a:gd name="T5" fmla="*/ 26 h 41"/>
              <a:gd name="T6" fmla="*/ 40 w 41"/>
              <a:gd name="T7" fmla="*/ 26 h 41"/>
              <a:gd name="T8" fmla="*/ 41 w 41"/>
              <a:gd name="T9" fmla="*/ 28 h 41"/>
              <a:gd name="T10" fmla="*/ 41 w 41"/>
              <a:gd name="T11" fmla="*/ 40 h 41"/>
              <a:gd name="T12" fmla="*/ 39 w 41"/>
              <a:gd name="T13" fmla="*/ 41 h 41"/>
              <a:gd name="T14" fmla="*/ 27 w 41"/>
              <a:gd name="T15" fmla="*/ 41 h 41"/>
              <a:gd name="T16" fmla="*/ 26 w 41"/>
              <a:gd name="T17" fmla="*/ 40 h 41"/>
              <a:gd name="T18" fmla="*/ 26 w 41"/>
              <a:gd name="T19" fmla="*/ 38 h 41"/>
              <a:gd name="T20" fmla="*/ 30 w 41"/>
              <a:gd name="T21" fmla="*/ 34 h 41"/>
              <a:gd name="T22" fmla="*/ 20 w 41"/>
              <a:gd name="T23" fmla="*/ 25 h 41"/>
              <a:gd name="T24" fmla="*/ 11 w 41"/>
              <a:gd name="T25" fmla="*/ 34 h 41"/>
              <a:gd name="T26" fmla="*/ 15 w 41"/>
              <a:gd name="T27" fmla="*/ 38 h 41"/>
              <a:gd name="T28" fmla="*/ 15 w 41"/>
              <a:gd name="T29" fmla="*/ 40 h 41"/>
              <a:gd name="T30" fmla="*/ 13 w 41"/>
              <a:gd name="T31" fmla="*/ 41 h 41"/>
              <a:gd name="T32" fmla="*/ 1 w 41"/>
              <a:gd name="T33" fmla="*/ 41 h 41"/>
              <a:gd name="T34" fmla="*/ 0 w 41"/>
              <a:gd name="T35" fmla="*/ 40 h 41"/>
              <a:gd name="T36" fmla="*/ 0 w 41"/>
              <a:gd name="T37" fmla="*/ 28 h 41"/>
              <a:gd name="T38" fmla="*/ 1 w 41"/>
              <a:gd name="T39" fmla="*/ 26 h 41"/>
              <a:gd name="T40" fmla="*/ 3 w 41"/>
              <a:gd name="T41" fmla="*/ 26 h 41"/>
              <a:gd name="T42" fmla="*/ 6 w 41"/>
              <a:gd name="T43" fmla="*/ 30 h 41"/>
              <a:gd name="T44" fmla="*/ 16 w 41"/>
              <a:gd name="T45" fmla="*/ 21 h 41"/>
              <a:gd name="T46" fmla="*/ 6 w 41"/>
              <a:gd name="T47" fmla="*/ 11 h 41"/>
              <a:gd name="T48" fmla="*/ 3 w 41"/>
              <a:gd name="T49" fmla="*/ 15 h 41"/>
              <a:gd name="T50" fmla="*/ 1 w 41"/>
              <a:gd name="T51" fmla="*/ 16 h 41"/>
              <a:gd name="T52" fmla="*/ 1 w 41"/>
              <a:gd name="T53" fmla="*/ 15 h 41"/>
              <a:gd name="T54" fmla="*/ 0 w 41"/>
              <a:gd name="T55" fmla="*/ 14 h 41"/>
              <a:gd name="T56" fmla="*/ 0 w 41"/>
              <a:gd name="T57" fmla="*/ 2 h 41"/>
              <a:gd name="T58" fmla="*/ 1 w 41"/>
              <a:gd name="T59" fmla="*/ 0 h 41"/>
              <a:gd name="T60" fmla="*/ 13 w 41"/>
              <a:gd name="T61" fmla="*/ 0 h 41"/>
              <a:gd name="T62" fmla="*/ 15 w 41"/>
              <a:gd name="T63" fmla="*/ 1 h 41"/>
              <a:gd name="T64" fmla="*/ 15 w 41"/>
              <a:gd name="T65" fmla="*/ 3 h 41"/>
              <a:gd name="T66" fmla="*/ 11 w 41"/>
              <a:gd name="T67" fmla="*/ 7 h 41"/>
              <a:gd name="T68" fmla="*/ 20 w 41"/>
              <a:gd name="T69" fmla="*/ 16 h 41"/>
              <a:gd name="T70" fmla="*/ 30 w 41"/>
              <a:gd name="T71" fmla="*/ 7 h 41"/>
              <a:gd name="T72" fmla="*/ 26 w 41"/>
              <a:gd name="T73" fmla="*/ 3 h 41"/>
              <a:gd name="T74" fmla="*/ 26 w 41"/>
              <a:gd name="T75" fmla="*/ 1 h 41"/>
              <a:gd name="T76" fmla="*/ 27 w 41"/>
              <a:gd name="T77" fmla="*/ 0 h 41"/>
              <a:gd name="T78" fmla="*/ 39 w 41"/>
              <a:gd name="T79" fmla="*/ 0 h 41"/>
              <a:gd name="T80" fmla="*/ 41 w 41"/>
              <a:gd name="T81" fmla="*/ 2 h 41"/>
              <a:gd name="T82" fmla="*/ 41 w 41"/>
              <a:gd name="T83" fmla="*/ 14 h 41"/>
              <a:gd name="T84" fmla="*/ 40 w 41"/>
              <a:gd name="T85" fmla="*/ 15 h 41"/>
              <a:gd name="T86" fmla="*/ 39 w 41"/>
              <a:gd name="T87" fmla="*/ 16 h 41"/>
              <a:gd name="T88" fmla="*/ 38 w 41"/>
              <a:gd name="T89" fmla="*/ 15 h 41"/>
              <a:gd name="T90" fmla="*/ 34 w 41"/>
              <a:gd name="T91" fmla="*/ 11 h 41"/>
              <a:gd name="T92" fmla="*/ 25 w 41"/>
              <a:gd name="T9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1">
                <a:moveTo>
                  <a:pt x="25" y="21"/>
                </a:moveTo>
                <a:cubicBezTo>
                  <a:pt x="34" y="30"/>
                  <a:pt x="34" y="30"/>
                  <a:pt x="34" y="30"/>
                </a:cubicBezTo>
                <a:cubicBezTo>
                  <a:pt x="38" y="26"/>
                  <a:pt x="38" y="26"/>
                  <a:pt x="38" y="26"/>
                </a:cubicBezTo>
                <a:cubicBezTo>
                  <a:pt x="38" y="26"/>
                  <a:pt x="39" y="26"/>
                  <a:pt x="40" y="26"/>
                </a:cubicBezTo>
                <a:cubicBezTo>
                  <a:pt x="40" y="26"/>
                  <a:pt x="41" y="27"/>
                  <a:pt x="41" y="28"/>
                </a:cubicBezTo>
                <a:cubicBezTo>
                  <a:pt x="41" y="40"/>
                  <a:pt x="41" y="40"/>
                  <a:pt x="41" y="40"/>
                </a:cubicBezTo>
                <a:cubicBezTo>
                  <a:pt x="41" y="40"/>
                  <a:pt x="40" y="41"/>
                  <a:pt x="39" y="41"/>
                </a:cubicBezTo>
                <a:cubicBezTo>
                  <a:pt x="27" y="41"/>
                  <a:pt x="27" y="41"/>
                  <a:pt x="27" y="41"/>
                </a:cubicBezTo>
                <a:cubicBezTo>
                  <a:pt x="26" y="41"/>
                  <a:pt x="26" y="41"/>
                  <a:pt x="26" y="40"/>
                </a:cubicBezTo>
                <a:cubicBezTo>
                  <a:pt x="25" y="40"/>
                  <a:pt x="25" y="39"/>
                  <a:pt x="26" y="38"/>
                </a:cubicBezTo>
                <a:cubicBezTo>
                  <a:pt x="30" y="34"/>
                  <a:pt x="30" y="34"/>
                  <a:pt x="30" y="34"/>
                </a:cubicBezTo>
                <a:cubicBezTo>
                  <a:pt x="20" y="25"/>
                  <a:pt x="20" y="25"/>
                  <a:pt x="20" y="25"/>
                </a:cubicBezTo>
                <a:cubicBezTo>
                  <a:pt x="11" y="34"/>
                  <a:pt x="11" y="34"/>
                  <a:pt x="11" y="34"/>
                </a:cubicBezTo>
                <a:cubicBezTo>
                  <a:pt x="15" y="38"/>
                  <a:pt x="15" y="38"/>
                  <a:pt x="15" y="38"/>
                </a:cubicBezTo>
                <a:cubicBezTo>
                  <a:pt x="15" y="39"/>
                  <a:pt x="15" y="40"/>
                  <a:pt x="15" y="40"/>
                </a:cubicBezTo>
                <a:cubicBezTo>
                  <a:pt x="15" y="41"/>
                  <a:pt x="14" y="41"/>
                  <a:pt x="13" y="41"/>
                </a:cubicBezTo>
                <a:cubicBezTo>
                  <a:pt x="1" y="41"/>
                  <a:pt x="1" y="41"/>
                  <a:pt x="1" y="41"/>
                </a:cubicBezTo>
                <a:cubicBezTo>
                  <a:pt x="0" y="41"/>
                  <a:pt x="0" y="40"/>
                  <a:pt x="0" y="40"/>
                </a:cubicBezTo>
                <a:cubicBezTo>
                  <a:pt x="0" y="28"/>
                  <a:pt x="0" y="28"/>
                  <a:pt x="0" y="28"/>
                </a:cubicBezTo>
                <a:cubicBezTo>
                  <a:pt x="0" y="27"/>
                  <a:pt x="0" y="26"/>
                  <a:pt x="1" y="26"/>
                </a:cubicBezTo>
                <a:cubicBezTo>
                  <a:pt x="1" y="26"/>
                  <a:pt x="2" y="26"/>
                  <a:pt x="3" y="26"/>
                </a:cubicBezTo>
                <a:cubicBezTo>
                  <a:pt x="6" y="30"/>
                  <a:pt x="6" y="30"/>
                  <a:pt x="6" y="30"/>
                </a:cubicBezTo>
                <a:cubicBezTo>
                  <a:pt x="16" y="21"/>
                  <a:pt x="16" y="21"/>
                  <a:pt x="16" y="21"/>
                </a:cubicBezTo>
                <a:cubicBezTo>
                  <a:pt x="6" y="11"/>
                  <a:pt x="6" y="11"/>
                  <a:pt x="6" y="11"/>
                </a:cubicBezTo>
                <a:cubicBezTo>
                  <a:pt x="3" y="15"/>
                  <a:pt x="3" y="15"/>
                  <a:pt x="3" y="15"/>
                </a:cubicBezTo>
                <a:cubicBezTo>
                  <a:pt x="2" y="15"/>
                  <a:pt x="2" y="16"/>
                  <a:pt x="1" y="16"/>
                </a:cubicBezTo>
                <a:cubicBezTo>
                  <a:pt x="1" y="16"/>
                  <a:pt x="1" y="15"/>
                  <a:pt x="1" y="15"/>
                </a:cubicBezTo>
                <a:cubicBezTo>
                  <a:pt x="0" y="15"/>
                  <a:pt x="0" y="14"/>
                  <a:pt x="0" y="14"/>
                </a:cubicBezTo>
                <a:cubicBezTo>
                  <a:pt x="0" y="2"/>
                  <a:pt x="0" y="2"/>
                  <a:pt x="0" y="2"/>
                </a:cubicBezTo>
                <a:cubicBezTo>
                  <a:pt x="0" y="1"/>
                  <a:pt x="0" y="0"/>
                  <a:pt x="1" y="0"/>
                </a:cubicBezTo>
                <a:cubicBezTo>
                  <a:pt x="13" y="0"/>
                  <a:pt x="13" y="0"/>
                  <a:pt x="13" y="0"/>
                </a:cubicBezTo>
                <a:cubicBezTo>
                  <a:pt x="14" y="0"/>
                  <a:pt x="15" y="1"/>
                  <a:pt x="15" y="1"/>
                </a:cubicBezTo>
                <a:cubicBezTo>
                  <a:pt x="15" y="2"/>
                  <a:pt x="15" y="3"/>
                  <a:pt x="15" y="3"/>
                </a:cubicBezTo>
                <a:cubicBezTo>
                  <a:pt x="11" y="7"/>
                  <a:pt x="11" y="7"/>
                  <a:pt x="11" y="7"/>
                </a:cubicBezTo>
                <a:cubicBezTo>
                  <a:pt x="20" y="16"/>
                  <a:pt x="20" y="16"/>
                  <a:pt x="20" y="16"/>
                </a:cubicBezTo>
                <a:cubicBezTo>
                  <a:pt x="30" y="7"/>
                  <a:pt x="30" y="7"/>
                  <a:pt x="30" y="7"/>
                </a:cubicBezTo>
                <a:cubicBezTo>
                  <a:pt x="26" y="3"/>
                  <a:pt x="26" y="3"/>
                  <a:pt x="26" y="3"/>
                </a:cubicBezTo>
                <a:cubicBezTo>
                  <a:pt x="25" y="3"/>
                  <a:pt x="25" y="2"/>
                  <a:pt x="26" y="1"/>
                </a:cubicBezTo>
                <a:cubicBezTo>
                  <a:pt x="26" y="1"/>
                  <a:pt x="26" y="0"/>
                  <a:pt x="27" y="0"/>
                </a:cubicBezTo>
                <a:cubicBezTo>
                  <a:pt x="39" y="0"/>
                  <a:pt x="39" y="0"/>
                  <a:pt x="39" y="0"/>
                </a:cubicBezTo>
                <a:cubicBezTo>
                  <a:pt x="40" y="0"/>
                  <a:pt x="41" y="1"/>
                  <a:pt x="41" y="2"/>
                </a:cubicBezTo>
                <a:cubicBezTo>
                  <a:pt x="41" y="14"/>
                  <a:pt x="41" y="14"/>
                  <a:pt x="41" y="14"/>
                </a:cubicBezTo>
                <a:cubicBezTo>
                  <a:pt x="41" y="14"/>
                  <a:pt x="40" y="15"/>
                  <a:pt x="40" y="15"/>
                </a:cubicBezTo>
                <a:cubicBezTo>
                  <a:pt x="40" y="15"/>
                  <a:pt x="39" y="16"/>
                  <a:pt x="39" y="16"/>
                </a:cubicBezTo>
                <a:cubicBezTo>
                  <a:pt x="39" y="16"/>
                  <a:pt x="38" y="15"/>
                  <a:pt x="38" y="15"/>
                </a:cubicBezTo>
                <a:cubicBezTo>
                  <a:pt x="34" y="11"/>
                  <a:pt x="34" y="11"/>
                  <a:pt x="34" y="11"/>
                </a:cubicBezTo>
                <a:lnTo>
                  <a:pt x="25"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 name="稻壳儿小白白(http://dwz.cn/Wu2UP)"/>
          <p:cNvSpPr/>
          <p:nvPr/>
        </p:nvSpPr>
        <p:spPr bwMode="auto">
          <a:xfrm>
            <a:off x="1513754" y="3795065"/>
            <a:ext cx="314325" cy="109538"/>
          </a:xfrm>
          <a:custGeom>
            <a:avLst/>
            <a:gdLst>
              <a:gd name="T0" fmla="*/ 48 w 48"/>
              <a:gd name="T1" fmla="*/ 9 h 17"/>
              <a:gd name="T2" fmla="*/ 41 w 48"/>
              <a:gd name="T3" fmla="*/ 16 h 17"/>
              <a:gd name="T4" fmla="*/ 40 w 48"/>
              <a:gd name="T5" fmla="*/ 17 h 17"/>
              <a:gd name="T6" fmla="*/ 38 w 48"/>
              <a:gd name="T7" fmla="*/ 15 h 17"/>
              <a:gd name="T8" fmla="*/ 38 w 48"/>
              <a:gd name="T9" fmla="*/ 12 h 17"/>
              <a:gd name="T10" fmla="*/ 11 w 48"/>
              <a:gd name="T11" fmla="*/ 12 h 17"/>
              <a:gd name="T12" fmla="*/ 11 w 48"/>
              <a:gd name="T13" fmla="*/ 15 h 17"/>
              <a:gd name="T14" fmla="*/ 9 w 48"/>
              <a:gd name="T15" fmla="*/ 17 h 17"/>
              <a:gd name="T16" fmla="*/ 8 w 48"/>
              <a:gd name="T17" fmla="*/ 16 h 17"/>
              <a:gd name="T18" fmla="*/ 1 w 48"/>
              <a:gd name="T19" fmla="*/ 9 h 17"/>
              <a:gd name="T20" fmla="*/ 0 w 48"/>
              <a:gd name="T21" fmla="*/ 8 h 17"/>
              <a:gd name="T22" fmla="*/ 1 w 48"/>
              <a:gd name="T23" fmla="*/ 7 h 17"/>
              <a:gd name="T24" fmla="*/ 8 w 48"/>
              <a:gd name="T25" fmla="*/ 0 h 17"/>
              <a:gd name="T26" fmla="*/ 9 w 48"/>
              <a:gd name="T27" fmla="*/ 0 h 17"/>
              <a:gd name="T28" fmla="*/ 11 w 48"/>
              <a:gd name="T29" fmla="*/ 1 h 17"/>
              <a:gd name="T30" fmla="*/ 11 w 48"/>
              <a:gd name="T31" fmla="*/ 5 h 17"/>
              <a:gd name="T32" fmla="*/ 38 w 48"/>
              <a:gd name="T33" fmla="*/ 5 h 17"/>
              <a:gd name="T34" fmla="*/ 38 w 48"/>
              <a:gd name="T35" fmla="*/ 1 h 17"/>
              <a:gd name="T36" fmla="*/ 40 w 48"/>
              <a:gd name="T37" fmla="*/ 0 h 17"/>
              <a:gd name="T38" fmla="*/ 41 w 48"/>
              <a:gd name="T39" fmla="*/ 0 h 17"/>
              <a:gd name="T40" fmla="*/ 48 w 48"/>
              <a:gd name="T41" fmla="*/ 7 h 17"/>
              <a:gd name="T42" fmla="*/ 48 w 48"/>
              <a:gd name="T43" fmla="*/ 8 h 17"/>
              <a:gd name="T44" fmla="*/ 48 w 48"/>
              <a:gd name="T4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
                <a:moveTo>
                  <a:pt x="48" y="9"/>
                </a:moveTo>
                <a:cubicBezTo>
                  <a:pt x="41" y="16"/>
                  <a:pt x="41" y="16"/>
                  <a:pt x="41" y="16"/>
                </a:cubicBezTo>
                <a:cubicBezTo>
                  <a:pt x="41" y="17"/>
                  <a:pt x="40" y="17"/>
                  <a:pt x="40" y="17"/>
                </a:cubicBezTo>
                <a:cubicBezTo>
                  <a:pt x="39" y="17"/>
                  <a:pt x="38" y="16"/>
                  <a:pt x="38" y="15"/>
                </a:cubicBezTo>
                <a:cubicBezTo>
                  <a:pt x="38" y="12"/>
                  <a:pt x="38" y="12"/>
                  <a:pt x="38" y="12"/>
                </a:cubicBezTo>
                <a:cubicBezTo>
                  <a:pt x="11" y="12"/>
                  <a:pt x="11" y="12"/>
                  <a:pt x="11" y="12"/>
                </a:cubicBezTo>
                <a:cubicBezTo>
                  <a:pt x="11" y="15"/>
                  <a:pt x="11" y="15"/>
                  <a:pt x="11" y="15"/>
                </a:cubicBezTo>
                <a:cubicBezTo>
                  <a:pt x="11" y="16"/>
                  <a:pt x="10" y="17"/>
                  <a:pt x="9" y="17"/>
                </a:cubicBezTo>
                <a:cubicBezTo>
                  <a:pt x="8" y="17"/>
                  <a:pt x="8" y="17"/>
                  <a:pt x="8" y="16"/>
                </a:cubicBezTo>
                <a:cubicBezTo>
                  <a:pt x="1" y="9"/>
                  <a:pt x="1" y="9"/>
                  <a:pt x="1" y="9"/>
                </a:cubicBezTo>
                <a:cubicBezTo>
                  <a:pt x="0" y="9"/>
                  <a:pt x="0" y="9"/>
                  <a:pt x="0" y="8"/>
                </a:cubicBezTo>
                <a:cubicBezTo>
                  <a:pt x="0" y="8"/>
                  <a:pt x="0" y="7"/>
                  <a:pt x="1" y="7"/>
                </a:cubicBezTo>
                <a:cubicBezTo>
                  <a:pt x="8" y="0"/>
                  <a:pt x="8" y="0"/>
                  <a:pt x="8" y="0"/>
                </a:cubicBezTo>
                <a:cubicBezTo>
                  <a:pt x="8" y="0"/>
                  <a:pt x="8" y="0"/>
                  <a:pt x="9" y="0"/>
                </a:cubicBezTo>
                <a:cubicBezTo>
                  <a:pt x="10" y="0"/>
                  <a:pt x="11" y="0"/>
                  <a:pt x="11" y="1"/>
                </a:cubicBezTo>
                <a:cubicBezTo>
                  <a:pt x="11" y="5"/>
                  <a:pt x="11" y="5"/>
                  <a:pt x="11" y="5"/>
                </a:cubicBezTo>
                <a:cubicBezTo>
                  <a:pt x="38" y="5"/>
                  <a:pt x="38" y="5"/>
                  <a:pt x="38" y="5"/>
                </a:cubicBezTo>
                <a:cubicBezTo>
                  <a:pt x="38" y="1"/>
                  <a:pt x="38" y="1"/>
                  <a:pt x="38" y="1"/>
                </a:cubicBezTo>
                <a:cubicBezTo>
                  <a:pt x="38" y="0"/>
                  <a:pt x="39" y="0"/>
                  <a:pt x="40" y="0"/>
                </a:cubicBezTo>
                <a:cubicBezTo>
                  <a:pt x="40" y="0"/>
                  <a:pt x="41" y="0"/>
                  <a:pt x="41" y="0"/>
                </a:cubicBezTo>
                <a:cubicBezTo>
                  <a:pt x="48" y="7"/>
                  <a:pt x="48" y="7"/>
                  <a:pt x="48" y="7"/>
                </a:cubicBezTo>
                <a:cubicBezTo>
                  <a:pt x="48" y="7"/>
                  <a:pt x="48" y="8"/>
                  <a:pt x="48" y="8"/>
                </a:cubicBezTo>
                <a:cubicBezTo>
                  <a:pt x="48" y="9"/>
                  <a:pt x="48" y="9"/>
                  <a:pt x="48" y="9"/>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 name="稻壳儿小白白(http://dwz.cn/Wu2UP)"/>
          <p:cNvSpPr/>
          <p:nvPr/>
        </p:nvSpPr>
        <p:spPr bwMode="auto">
          <a:xfrm>
            <a:off x="1618529" y="4171303"/>
            <a:ext cx="109537" cy="314325"/>
          </a:xfrm>
          <a:custGeom>
            <a:avLst/>
            <a:gdLst>
              <a:gd name="T0" fmla="*/ 15 w 17"/>
              <a:gd name="T1" fmla="*/ 10 h 48"/>
              <a:gd name="T2" fmla="*/ 12 w 17"/>
              <a:gd name="T3" fmla="*/ 10 h 48"/>
              <a:gd name="T4" fmla="*/ 12 w 17"/>
              <a:gd name="T5" fmla="*/ 38 h 48"/>
              <a:gd name="T6" fmla="*/ 15 w 17"/>
              <a:gd name="T7" fmla="*/ 38 h 48"/>
              <a:gd name="T8" fmla="*/ 17 w 17"/>
              <a:gd name="T9" fmla="*/ 39 h 48"/>
              <a:gd name="T10" fmla="*/ 16 w 17"/>
              <a:gd name="T11" fmla="*/ 40 h 48"/>
              <a:gd name="T12" fmla="*/ 9 w 17"/>
              <a:gd name="T13" fmla="*/ 47 h 48"/>
              <a:gd name="T14" fmla="*/ 8 w 17"/>
              <a:gd name="T15" fmla="*/ 48 h 48"/>
              <a:gd name="T16" fmla="*/ 7 w 17"/>
              <a:gd name="T17" fmla="*/ 47 h 48"/>
              <a:gd name="T18" fmla="*/ 0 w 17"/>
              <a:gd name="T19" fmla="*/ 40 h 48"/>
              <a:gd name="T20" fmla="*/ 0 w 17"/>
              <a:gd name="T21" fmla="*/ 39 h 48"/>
              <a:gd name="T22" fmla="*/ 1 w 17"/>
              <a:gd name="T23" fmla="*/ 38 h 48"/>
              <a:gd name="T24" fmla="*/ 5 w 17"/>
              <a:gd name="T25" fmla="*/ 38 h 48"/>
              <a:gd name="T26" fmla="*/ 5 w 17"/>
              <a:gd name="T27" fmla="*/ 10 h 48"/>
              <a:gd name="T28" fmla="*/ 1 w 17"/>
              <a:gd name="T29" fmla="*/ 10 h 48"/>
              <a:gd name="T30" fmla="*/ 0 w 17"/>
              <a:gd name="T31" fmla="*/ 8 h 48"/>
              <a:gd name="T32" fmla="*/ 0 w 17"/>
              <a:gd name="T33" fmla="*/ 7 h 48"/>
              <a:gd name="T34" fmla="*/ 7 w 17"/>
              <a:gd name="T35" fmla="*/ 0 h 48"/>
              <a:gd name="T36" fmla="*/ 8 w 17"/>
              <a:gd name="T37" fmla="*/ 0 h 48"/>
              <a:gd name="T38" fmla="*/ 9 w 17"/>
              <a:gd name="T39" fmla="*/ 0 h 48"/>
              <a:gd name="T40" fmla="*/ 16 w 17"/>
              <a:gd name="T41" fmla="*/ 7 h 48"/>
              <a:gd name="T42" fmla="*/ 17 w 17"/>
              <a:gd name="T43" fmla="*/ 8 h 48"/>
              <a:gd name="T44" fmla="*/ 15 w 17"/>
              <a:gd name="T4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48">
                <a:moveTo>
                  <a:pt x="15" y="10"/>
                </a:moveTo>
                <a:cubicBezTo>
                  <a:pt x="12" y="10"/>
                  <a:pt x="12" y="10"/>
                  <a:pt x="12" y="10"/>
                </a:cubicBezTo>
                <a:cubicBezTo>
                  <a:pt x="12" y="38"/>
                  <a:pt x="12" y="38"/>
                  <a:pt x="12" y="38"/>
                </a:cubicBezTo>
                <a:cubicBezTo>
                  <a:pt x="15" y="38"/>
                  <a:pt x="15" y="38"/>
                  <a:pt x="15" y="38"/>
                </a:cubicBezTo>
                <a:cubicBezTo>
                  <a:pt x="16" y="38"/>
                  <a:pt x="17" y="38"/>
                  <a:pt x="17" y="39"/>
                </a:cubicBezTo>
                <a:cubicBezTo>
                  <a:pt x="17" y="40"/>
                  <a:pt x="17" y="40"/>
                  <a:pt x="16" y="40"/>
                </a:cubicBezTo>
                <a:cubicBezTo>
                  <a:pt x="9" y="47"/>
                  <a:pt x="9" y="47"/>
                  <a:pt x="9" y="47"/>
                </a:cubicBezTo>
                <a:cubicBezTo>
                  <a:pt x="9" y="48"/>
                  <a:pt x="9" y="48"/>
                  <a:pt x="8" y="48"/>
                </a:cubicBezTo>
                <a:cubicBezTo>
                  <a:pt x="8" y="48"/>
                  <a:pt x="7" y="48"/>
                  <a:pt x="7" y="47"/>
                </a:cubicBezTo>
                <a:cubicBezTo>
                  <a:pt x="0" y="40"/>
                  <a:pt x="0" y="40"/>
                  <a:pt x="0" y="40"/>
                </a:cubicBezTo>
                <a:cubicBezTo>
                  <a:pt x="0" y="40"/>
                  <a:pt x="0" y="40"/>
                  <a:pt x="0" y="39"/>
                </a:cubicBezTo>
                <a:cubicBezTo>
                  <a:pt x="0" y="38"/>
                  <a:pt x="0" y="38"/>
                  <a:pt x="1" y="38"/>
                </a:cubicBezTo>
                <a:cubicBezTo>
                  <a:pt x="5" y="38"/>
                  <a:pt x="5" y="38"/>
                  <a:pt x="5" y="38"/>
                </a:cubicBezTo>
                <a:cubicBezTo>
                  <a:pt x="5" y="10"/>
                  <a:pt x="5" y="10"/>
                  <a:pt x="5" y="10"/>
                </a:cubicBezTo>
                <a:cubicBezTo>
                  <a:pt x="1" y="10"/>
                  <a:pt x="1" y="10"/>
                  <a:pt x="1" y="10"/>
                </a:cubicBezTo>
                <a:cubicBezTo>
                  <a:pt x="0" y="10"/>
                  <a:pt x="0" y="9"/>
                  <a:pt x="0" y="8"/>
                </a:cubicBezTo>
                <a:cubicBezTo>
                  <a:pt x="0" y="8"/>
                  <a:pt x="0" y="8"/>
                  <a:pt x="0" y="7"/>
                </a:cubicBezTo>
                <a:cubicBezTo>
                  <a:pt x="7" y="0"/>
                  <a:pt x="7" y="0"/>
                  <a:pt x="7" y="0"/>
                </a:cubicBezTo>
                <a:cubicBezTo>
                  <a:pt x="7" y="0"/>
                  <a:pt x="8" y="0"/>
                  <a:pt x="8" y="0"/>
                </a:cubicBezTo>
                <a:cubicBezTo>
                  <a:pt x="9" y="0"/>
                  <a:pt x="9" y="0"/>
                  <a:pt x="9" y="0"/>
                </a:cubicBezTo>
                <a:cubicBezTo>
                  <a:pt x="16" y="7"/>
                  <a:pt x="16" y="7"/>
                  <a:pt x="16" y="7"/>
                </a:cubicBezTo>
                <a:cubicBezTo>
                  <a:pt x="17" y="8"/>
                  <a:pt x="17" y="8"/>
                  <a:pt x="17" y="8"/>
                </a:cubicBezTo>
                <a:cubicBezTo>
                  <a:pt x="17" y="9"/>
                  <a:pt x="16" y="10"/>
                  <a:pt x="15" y="1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 name="稻壳儿小白白(http://dwz.cn/Wu2UP)"/>
          <p:cNvSpPr/>
          <p:nvPr/>
        </p:nvSpPr>
        <p:spPr bwMode="auto">
          <a:xfrm>
            <a:off x="1547091" y="4674540"/>
            <a:ext cx="254000" cy="268288"/>
          </a:xfrm>
          <a:custGeom>
            <a:avLst/>
            <a:gdLst>
              <a:gd name="T0" fmla="*/ 38 w 39"/>
              <a:gd name="T1" fmla="*/ 29 h 41"/>
              <a:gd name="T2" fmla="*/ 36 w 39"/>
              <a:gd name="T3" fmla="*/ 32 h 41"/>
              <a:gd name="T4" fmla="*/ 32 w 39"/>
              <a:gd name="T5" fmla="*/ 33 h 41"/>
              <a:gd name="T6" fmla="*/ 24 w 39"/>
              <a:gd name="T7" fmla="*/ 29 h 41"/>
              <a:gd name="T8" fmla="*/ 24 w 39"/>
              <a:gd name="T9" fmla="*/ 38 h 41"/>
              <a:gd name="T10" fmla="*/ 21 w 39"/>
              <a:gd name="T11" fmla="*/ 41 h 41"/>
              <a:gd name="T12" fmla="*/ 18 w 39"/>
              <a:gd name="T13" fmla="*/ 41 h 41"/>
              <a:gd name="T14" fmla="*/ 14 w 39"/>
              <a:gd name="T15" fmla="*/ 38 h 41"/>
              <a:gd name="T16" fmla="*/ 14 w 39"/>
              <a:gd name="T17" fmla="*/ 29 h 41"/>
              <a:gd name="T18" fmla="*/ 7 w 39"/>
              <a:gd name="T19" fmla="*/ 33 h 41"/>
              <a:gd name="T20" fmla="*/ 2 w 39"/>
              <a:gd name="T21" fmla="*/ 32 h 41"/>
              <a:gd name="T22" fmla="*/ 1 w 39"/>
              <a:gd name="T23" fmla="*/ 29 h 41"/>
              <a:gd name="T24" fmla="*/ 2 w 39"/>
              <a:gd name="T25" fmla="*/ 25 h 41"/>
              <a:gd name="T26" fmla="*/ 9 w 39"/>
              <a:gd name="T27" fmla="*/ 20 h 41"/>
              <a:gd name="T28" fmla="*/ 2 w 39"/>
              <a:gd name="T29" fmla="*/ 16 h 41"/>
              <a:gd name="T30" fmla="*/ 1 w 39"/>
              <a:gd name="T31" fmla="*/ 12 h 41"/>
              <a:gd name="T32" fmla="*/ 2 w 39"/>
              <a:gd name="T33" fmla="*/ 9 h 41"/>
              <a:gd name="T34" fmla="*/ 7 w 39"/>
              <a:gd name="T35" fmla="*/ 7 h 41"/>
              <a:gd name="T36" fmla="*/ 14 w 39"/>
              <a:gd name="T37" fmla="*/ 12 h 41"/>
              <a:gd name="T38" fmla="*/ 14 w 39"/>
              <a:gd name="T39" fmla="*/ 3 h 41"/>
              <a:gd name="T40" fmla="*/ 18 w 39"/>
              <a:gd name="T41" fmla="*/ 0 h 41"/>
              <a:gd name="T42" fmla="*/ 21 w 39"/>
              <a:gd name="T43" fmla="*/ 0 h 41"/>
              <a:gd name="T44" fmla="*/ 24 w 39"/>
              <a:gd name="T45" fmla="*/ 3 h 41"/>
              <a:gd name="T46" fmla="*/ 24 w 39"/>
              <a:gd name="T47" fmla="*/ 12 h 41"/>
              <a:gd name="T48" fmla="*/ 32 w 39"/>
              <a:gd name="T49" fmla="*/ 7 h 41"/>
              <a:gd name="T50" fmla="*/ 36 w 39"/>
              <a:gd name="T51" fmla="*/ 9 h 41"/>
              <a:gd name="T52" fmla="*/ 38 w 39"/>
              <a:gd name="T53" fmla="*/ 12 h 41"/>
              <a:gd name="T54" fmla="*/ 37 w 39"/>
              <a:gd name="T55" fmla="*/ 16 h 41"/>
              <a:gd name="T56" fmla="*/ 30 w 39"/>
              <a:gd name="T57" fmla="*/ 20 h 41"/>
              <a:gd name="T58" fmla="*/ 37 w 39"/>
              <a:gd name="T59" fmla="*/ 25 h 41"/>
              <a:gd name="T60" fmla="*/ 38 w 39"/>
              <a:gd name="T61"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1">
                <a:moveTo>
                  <a:pt x="38" y="29"/>
                </a:moveTo>
                <a:cubicBezTo>
                  <a:pt x="36" y="32"/>
                  <a:pt x="36" y="32"/>
                  <a:pt x="36" y="32"/>
                </a:cubicBezTo>
                <a:cubicBezTo>
                  <a:pt x="35" y="34"/>
                  <a:pt x="33" y="34"/>
                  <a:pt x="32" y="33"/>
                </a:cubicBezTo>
                <a:cubicBezTo>
                  <a:pt x="24" y="29"/>
                  <a:pt x="24" y="29"/>
                  <a:pt x="24" y="29"/>
                </a:cubicBezTo>
                <a:cubicBezTo>
                  <a:pt x="24" y="38"/>
                  <a:pt x="24" y="38"/>
                  <a:pt x="24" y="38"/>
                </a:cubicBezTo>
                <a:cubicBezTo>
                  <a:pt x="24" y="39"/>
                  <a:pt x="23" y="41"/>
                  <a:pt x="21" y="41"/>
                </a:cubicBezTo>
                <a:cubicBezTo>
                  <a:pt x="18" y="41"/>
                  <a:pt x="18" y="41"/>
                  <a:pt x="18" y="41"/>
                </a:cubicBezTo>
                <a:cubicBezTo>
                  <a:pt x="16" y="41"/>
                  <a:pt x="14" y="39"/>
                  <a:pt x="14" y="38"/>
                </a:cubicBezTo>
                <a:cubicBezTo>
                  <a:pt x="14" y="29"/>
                  <a:pt x="14" y="29"/>
                  <a:pt x="14" y="29"/>
                </a:cubicBezTo>
                <a:cubicBezTo>
                  <a:pt x="7" y="33"/>
                  <a:pt x="7" y="33"/>
                  <a:pt x="7" y="33"/>
                </a:cubicBezTo>
                <a:cubicBezTo>
                  <a:pt x="5" y="34"/>
                  <a:pt x="3" y="34"/>
                  <a:pt x="2" y="32"/>
                </a:cubicBezTo>
                <a:cubicBezTo>
                  <a:pt x="1" y="29"/>
                  <a:pt x="1" y="29"/>
                  <a:pt x="1" y="29"/>
                </a:cubicBezTo>
                <a:cubicBezTo>
                  <a:pt x="0" y="28"/>
                  <a:pt x="0" y="26"/>
                  <a:pt x="2" y="25"/>
                </a:cubicBezTo>
                <a:cubicBezTo>
                  <a:pt x="9" y="20"/>
                  <a:pt x="9" y="20"/>
                  <a:pt x="9" y="20"/>
                </a:cubicBezTo>
                <a:cubicBezTo>
                  <a:pt x="2" y="16"/>
                  <a:pt x="2" y="16"/>
                  <a:pt x="2" y="16"/>
                </a:cubicBezTo>
                <a:cubicBezTo>
                  <a:pt x="0" y="15"/>
                  <a:pt x="0" y="13"/>
                  <a:pt x="1" y="12"/>
                </a:cubicBezTo>
                <a:cubicBezTo>
                  <a:pt x="2" y="9"/>
                  <a:pt x="2" y="9"/>
                  <a:pt x="2" y="9"/>
                </a:cubicBezTo>
                <a:cubicBezTo>
                  <a:pt x="3" y="7"/>
                  <a:pt x="5" y="6"/>
                  <a:pt x="7" y="7"/>
                </a:cubicBezTo>
                <a:cubicBezTo>
                  <a:pt x="14" y="12"/>
                  <a:pt x="14" y="12"/>
                  <a:pt x="14" y="12"/>
                </a:cubicBezTo>
                <a:cubicBezTo>
                  <a:pt x="14" y="3"/>
                  <a:pt x="14" y="3"/>
                  <a:pt x="14" y="3"/>
                </a:cubicBezTo>
                <a:cubicBezTo>
                  <a:pt x="14" y="1"/>
                  <a:pt x="16" y="0"/>
                  <a:pt x="18" y="0"/>
                </a:cubicBezTo>
                <a:cubicBezTo>
                  <a:pt x="21" y="0"/>
                  <a:pt x="21" y="0"/>
                  <a:pt x="21" y="0"/>
                </a:cubicBezTo>
                <a:cubicBezTo>
                  <a:pt x="23" y="0"/>
                  <a:pt x="24" y="1"/>
                  <a:pt x="24" y="3"/>
                </a:cubicBezTo>
                <a:cubicBezTo>
                  <a:pt x="24" y="12"/>
                  <a:pt x="24" y="12"/>
                  <a:pt x="24" y="12"/>
                </a:cubicBezTo>
                <a:cubicBezTo>
                  <a:pt x="32" y="7"/>
                  <a:pt x="32" y="7"/>
                  <a:pt x="32" y="7"/>
                </a:cubicBezTo>
                <a:cubicBezTo>
                  <a:pt x="33" y="6"/>
                  <a:pt x="35" y="7"/>
                  <a:pt x="36" y="9"/>
                </a:cubicBezTo>
                <a:cubicBezTo>
                  <a:pt x="38" y="12"/>
                  <a:pt x="38" y="12"/>
                  <a:pt x="38" y="12"/>
                </a:cubicBezTo>
                <a:cubicBezTo>
                  <a:pt x="39" y="13"/>
                  <a:pt x="38" y="15"/>
                  <a:pt x="37" y="16"/>
                </a:cubicBezTo>
                <a:cubicBezTo>
                  <a:pt x="30" y="20"/>
                  <a:pt x="30" y="20"/>
                  <a:pt x="30" y="20"/>
                </a:cubicBezTo>
                <a:cubicBezTo>
                  <a:pt x="37" y="25"/>
                  <a:pt x="37" y="25"/>
                  <a:pt x="37" y="25"/>
                </a:cubicBezTo>
                <a:cubicBezTo>
                  <a:pt x="38" y="26"/>
                  <a:pt x="39" y="28"/>
                  <a:pt x="38" y="29"/>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 name="稻壳儿小白白(http://dwz.cn/Wu2UP)"/>
          <p:cNvSpPr>
            <a:spLocks noEditPoints="1"/>
          </p:cNvSpPr>
          <p:nvPr/>
        </p:nvSpPr>
        <p:spPr bwMode="auto">
          <a:xfrm>
            <a:off x="1502641" y="5150790"/>
            <a:ext cx="344488" cy="279400"/>
          </a:xfrm>
          <a:custGeom>
            <a:avLst/>
            <a:gdLst>
              <a:gd name="T0" fmla="*/ 53 w 53"/>
              <a:gd name="T1" fmla="*/ 24 h 43"/>
              <a:gd name="T2" fmla="*/ 53 w 53"/>
              <a:gd name="T3" fmla="*/ 34 h 43"/>
              <a:gd name="T4" fmla="*/ 52 w 53"/>
              <a:gd name="T5" fmla="*/ 35 h 43"/>
              <a:gd name="T6" fmla="*/ 49 w 53"/>
              <a:gd name="T7" fmla="*/ 35 h 43"/>
              <a:gd name="T8" fmla="*/ 49 w 53"/>
              <a:gd name="T9" fmla="*/ 38 h 43"/>
              <a:gd name="T10" fmla="*/ 43 w 53"/>
              <a:gd name="T11" fmla="*/ 43 h 43"/>
              <a:gd name="T12" fmla="*/ 38 w 53"/>
              <a:gd name="T13" fmla="*/ 38 h 43"/>
              <a:gd name="T14" fmla="*/ 38 w 53"/>
              <a:gd name="T15" fmla="*/ 35 h 43"/>
              <a:gd name="T16" fmla="*/ 13 w 53"/>
              <a:gd name="T17" fmla="*/ 35 h 43"/>
              <a:gd name="T18" fmla="*/ 13 w 53"/>
              <a:gd name="T19" fmla="*/ 38 h 43"/>
              <a:gd name="T20" fmla="*/ 8 w 53"/>
              <a:gd name="T21" fmla="*/ 43 h 43"/>
              <a:gd name="T22" fmla="*/ 3 w 53"/>
              <a:gd name="T23" fmla="*/ 38 h 43"/>
              <a:gd name="T24" fmla="*/ 3 w 53"/>
              <a:gd name="T25" fmla="*/ 35 h 43"/>
              <a:gd name="T26" fmla="*/ 1 w 53"/>
              <a:gd name="T27" fmla="*/ 35 h 43"/>
              <a:gd name="T28" fmla="*/ 0 w 53"/>
              <a:gd name="T29" fmla="*/ 34 h 43"/>
              <a:gd name="T30" fmla="*/ 0 w 53"/>
              <a:gd name="T31" fmla="*/ 24 h 43"/>
              <a:gd name="T32" fmla="*/ 6 w 53"/>
              <a:gd name="T33" fmla="*/ 18 h 43"/>
              <a:gd name="T34" fmla="*/ 6 w 53"/>
              <a:gd name="T35" fmla="*/ 18 h 43"/>
              <a:gd name="T36" fmla="*/ 9 w 53"/>
              <a:gd name="T37" fmla="*/ 6 h 43"/>
              <a:gd name="T38" fmla="*/ 17 w 53"/>
              <a:gd name="T39" fmla="*/ 0 h 43"/>
              <a:gd name="T40" fmla="*/ 36 w 53"/>
              <a:gd name="T41" fmla="*/ 0 h 43"/>
              <a:gd name="T42" fmla="*/ 43 w 53"/>
              <a:gd name="T43" fmla="*/ 6 h 43"/>
              <a:gd name="T44" fmla="*/ 46 w 53"/>
              <a:gd name="T45" fmla="*/ 18 h 43"/>
              <a:gd name="T46" fmla="*/ 47 w 53"/>
              <a:gd name="T47" fmla="*/ 18 h 43"/>
              <a:gd name="T48" fmla="*/ 53 w 53"/>
              <a:gd name="T49" fmla="*/ 24 h 43"/>
              <a:gd name="T50" fmla="*/ 13 w 53"/>
              <a:gd name="T51" fmla="*/ 26 h 43"/>
              <a:gd name="T52" fmla="*/ 8 w 53"/>
              <a:gd name="T53" fmla="*/ 22 h 43"/>
              <a:gd name="T54" fmla="*/ 4 w 53"/>
              <a:gd name="T55" fmla="*/ 26 h 43"/>
              <a:gd name="T56" fmla="*/ 8 w 53"/>
              <a:gd name="T57" fmla="*/ 30 h 43"/>
              <a:gd name="T58" fmla="*/ 13 w 53"/>
              <a:gd name="T59" fmla="*/ 26 h 43"/>
              <a:gd name="T60" fmla="*/ 39 w 53"/>
              <a:gd name="T61" fmla="*/ 18 h 43"/>
              <a:gd name="T62" fmla="*/ 37 w 53"/>
              <a:gd name="T63" fmla="*/ 8 h 43"/>
              <a:gd name="T64" fmla="*/ 36 w 53"/>
              <a:gd name="T65" fmla="*/ 7 h 43"/>
              <a:gd name="T66" fmla="*/ 17 w 53"/>
              <a:gd name="T67" fmla="*/ 7 h 43"/>
              <a:gd name="T68" fmla="*/ 16 w 53"/>
              <a:gd name="T69" fmla="*/ 8 h 43"/>
              <a:gd name="T70" fmla="*/ 13 w 53"/>
              <a:gd name="T71" fmla="*/ 18 h 43"/>
              <a:gd name="T72" fmla="*/ 39 w 53"/>
              <a:gd name="T73" fmla="*/ 18 h 43"/>
              <a:gd name="T74" fmla="*/ 48 w 53"/>
              <a:gd name="T75" fmla="*/ 26 h 43"/>
              <a:gd name="T76" fmla="*/ 43 w 53"/>
              <a:gd name="T77" fmla="*/ 22 h 43"/>
              <a:gd name="T78" fmla="*/ 39 w 53"/>
              <a:gd name="T79" fmla="*/ 26 h 43"/>
              <a:gd name="T80" fmla="*/ 43 w 53"/>
              <a:gd name="T81" fmla="*/ 30 h 43"/>
              <a:gd name="T82" fmla="*/ 48 w 53"/>
              <a:gd name="T8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53" y="24"/>
                </a:moveTo>
                <a:cubicBezTo>
                  <a:pt x="53" y="34"/>
                  <a:pt x="53" y="34"/>
                  <a:pt x="53" y="34"/>
                </a:cubicBezTo>
                <a:cubicBezTo>
                  <a:pt x="53" y="34"/>
                  <a:pt x="52" y="35"/>
                  <a:pt x="52" y="35"/>
                </a:cubicBezTo>
                <a:cubicBezTo>
                  <a:pt x="49" y="35"/>
                  <a:pt x="49" y="35"/>
                  <a:pt x="49" y="35"/>
                </a:cubicBezTo>
                <a:cubicBezTo>
                  <a:pt x="49" y="38"/>
                  <a:pt x="49" y="38"/>
                  <a:pt x="49" y="38"/>
                </a:cubicBezTo>
                <a:cubicBezTo>
                  <a:pt x="49" y="41"/>
                  <a:pt x="46" y="43"/>
                  <a:pt x="43" y="43"/>
                </a:cubicBezTo>
                <a:cubicBezTo>
                  <a:pt x="41" y="43"/>
                  <a:pt x="38" y="41"/>
                  <a:pt x="38" y="38"/>
                </a:cubicBezTo>
                <a:cubicBezTo>
                  <a:pt x="38" y="35"/>
                  <a:pt x="38" y="35"/>
                  <a:pt x="38" y="35"/>
                </a:cubicBezTo>
                <a:cubicBezTo>
                  <a:pt x="13" y="35"/>
                  <a:pt x="13" y="35"/>
                  <a:pt x="13" y="35"/>
                </a:cubicBezTo>
                <a:cubicBezTo>
                  <a:pt x="13" y="38"/>
                  <a:pt x="13" y="38"/>
                  <a:pt x="13" y="38"/>
                </a:cubicBezTo>
                <a:cubicBezTo>
                  <a:pt x="13" y="41"/>
                  <a:pt x="11" y="43"/>
                  <a:pt x="8" y="43"/>
                </a:cubicBezTo>
                <a:cubicBezTo>
                  <a:pt x="5" y="43"/>
                  <a:pt x="3" y="41"/>
                  <a:pt x="3" y="38"/>
                </a:cubicBezTo>
                <a:cubicBezTo>
                  <a:pt x="3" y="35"/>
                  <a:pt x="3" y="35"/>
                  <a:pt x="3" y="35"/>
                </a:cubicBezTo>
                <a:cubicBezTo>
                  <a:pt x="1" y="35"/>
                  <a:pt x="1" y="35"/>
                  <a:pt x="1" y="35"/>
                </a:cubicBezTo>
                <a:cubicBezTo>
                  <a:pt x="0" y="35"/>
                  <a:pt x="0" y="34"/>
                  <a:pt x="0" y="34"/>
                </a:cubicBezTo>
                <a:cubicBezTo>
                  <a:pt x="0" y="24"/>
                  <a:pt x="0" y="24"/>
                  <a:pt x="0" y="24"/>
                </a:cubicBezTo>
                <a:cubicBezTo>
                  <a:pt x="0" y="20"/>
                  <a:pt x="2" y="18"/>
                  <a:pt x="6" y="18"/>
                </a:cubicBezTo>
                <a:cubicBezTo>
                  <a:pt x="6" y="18"/>
                  <a:pt x="6" y="18"/>
                  <a:pt x="6" y="18"/>
                </a:cubicBezTo>
                <a:cubicBezTo>
                  <a:pt x="9" y="6"/>
                  <a:pt x="9" y="6"/>
                  <a:pt x="9" y="6"/>
                </a:cubicBezTo>
                <a:cubicBezTo>
                  <a:pt x="10" y="3"/>
                  <a:pt x="13" y="0"/>
                  <a:pt x="17" y="0"/>
                </a:cubicBezTo>
                <a:cubicBezTo>
                  <a:pt x="36" y="0"/>
                  <a:pt x="36" y="0"/>
                  <a:pt x="36" y="0"/>
                </a:cubicBezTo>
                <a:cubicBezTo>
                  <a:pt x="39" y="0"/>
                  <a:pt x="42" y="3"/>
                  <a:pt x="43" y="6"/>
                </a:cubicBezTo>
                <a:cubicBezTo>
                  <a:pt x="46" y="18"/>
                  <a:pt x="46" y="18"/>
                  <a:pt x="46" y="18"/>
                </a:cubicBezTo>
                <a:cubicBezTo>
                  <a:pt x="47" y="18"/>
                  <a:pt x="47" y="18"/>
                  <a:pt x="47" y="18"/>
                </a:cubicBezTo>
                <a:cubicBezTo>
                  <a:pt x="50" y="18"/>
                  <a:pt x="53" y="20"/>
                  <a:pt x="53" y="24"/>
                </a:cubicBezTo>
                <a:close/>
                <a:moveTo>
                  <a:pt x="13" y="26"/>
                </a:moveTo>
                <a:cubicBezTo>
                  <a:pt x="13" y="24"/>
                  <a:pt x="11" y="22"/>
                  <a:pt x="8" y="22"/>
                </a:cubicBezTo>
                <a:cubicBezTo>
                  <a:pt x="6" y="22"/>
                  <a:pt x="4" y="24"/>
                  <a:pt x="4" y="26"/>
                </a:cubicBezTo>
                <a:cubicBezTo>
                  <a:pt x="4" y="29"/>
                  <a:pt x="6" y="30"/>
                  <a:pt x="8" y="30"/>
                </a:cubicBezTo>
                <a:cubicBezTo>
                  <a:pt x="11" y="30"/>
                  <a:pt x="13" y="29"/>
                  <a:pt x="13" y="26"/>
                </a:cubicBezTo>
                <a:close/>
                <a:moveTo>
                  <a:pt x="39" y="18"/>
                </a:moveTo>
                <a:cubicBezTo>
                  <a:pt x="37" y="8"/>
                  <a:pt x="37" y="8"/>
                  <a:pt x="37" y="8"/>
                </a:cubicBezTo>
                <a:cubicBezTo>
                  <a:pt x="37" y="8"/>
                  <a:pt x="36" y="7"/>
                  <a:pt x="36" y="7"/>
                </a:cubicBezTo>
                <a:cubicBezTo>
                  <a:pt x="17" y="7"/>
                  <a:pt x="17" y="7"/>
                  <a:pt x="17" y="7"/>
                </a:cubicBezTo>
                <a:cubicBezTo>
                  <a:pt x="16" y="7"/>
                  <a:pt x="16" y="8"/>
                  <a:pt x="16" y="8"/>
                </a:cubicBezTo>
                <a:cubicBezTo>
                  <a:pt x="13" y="18"/>
                  <a:pt x="13" y="18"/>
                  <a:pt x="13" y="18"/>
                </a:cubicBezTo>
                <a:lnTo>
                  <a:pt x="39" y="18"/>
                </a:lnTo>
                <a:close/>
                <a:moveTo>
                  <a:pt x="48" y="26"/>
                </a:moveTo>
                <a:cubicBezTo>
                  <a:pt x="48" y="24"/>
                  <a:pt x="46" y="22"/>
                  <a:pt x="43" y="22"/>
                </a:cubicBezTo>
                <a:cubicBezTo>
                  <a:pt x="41" y="22"/>
                  <a:pt x="39" y="24"/>
                  <a:pt x="39" y="26"/>
                </a:cubicBezTo>
                <a:cubicBezTo>
                  <a:pt x="39" y="29"/>
                  <a:pt x="41" y="30"/>
                  <a:pt x="43" y="30"/>
                </a:cubicBezTo>
                <a:cubicBezTo>
                  <a:pt x="46" y="30"/>
                  <a:pt x="48" y="29"/>
                  <a:pt x="48"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 name="稻壳儿小白白(http://dwz.cn/Wu2UP)"/>
          <p:cNvSpPr/>
          <p:nvPr/>
        </p:nvSpPr>
        <p:spPr bwMode="auto">
          <a:xfrm>
            <a:off x="1547091" y="5633390"/>
            <a:ext cx="273050" cy="273050"/>
          </a:xfrm>
          <a:custGeom>
            <a:avLst/>
            <a:gdLst>
              <a:gd name="T0" fmla="*/ 42 w 42"/>
              <a:gd name="T1" fmla="*/ 1 h 42"/>
              <a:gd name="T2" fmla="*/ 42 w 42"/>
              <a:gd name="T3" fmla="*/ 40 h 42"/>
              <a:gd name="T4" fmla="*/ 40 w 42"/>
              <a:gd name="T5" fmla="*/ 41 h 42"/>
              <a:gd name="T6" fmla="*/ 21 w 42"/>
              <a:gd name="T7" fmla="*/ 22 h 42"/>
              <a:gd name="T8" fmla="*/ 21 w 42"/>
              <a:gd name="T9" fmla="*/ 21 h 42"/>
              <a:gd name="T10" fmla="*/ 21 w 42"/>
              <a:gd name="T11" fmla="*/ 40 h 42"/>
              <a:gd name="T12" fmla="*/ 20 w 42"/>
              <a:gd name="T13" fmla="*/ 41 h 42"/>
              <a:gd name="T14" fmla="*/ 1 w 42"/>
              <a:gd name="T15" fmla="*/ 22 h 42"/>
              <a:gd name="T16" fmla="*/ 1 w 42"/>
              <a:gd name="T17" fmla="*/ 19 h 42"/>
              <a:gd name="T18" fmla="*/ 20 w 42"/>
              <a:gd name="T19" fmla="*/ 0 h 42"/>
              <a:gd name="T20" fmla="*/ 21 w 42"/>
              <a:gd name="T21" fmla="*/ 1 h 42"/>
              <a:gd name="T22" fmla="*/ 21 w 42"/>
              <a:gd name="T23" fmla="*/ 20 h 42"/>
              <a:gd name="T24" fmla="*/ 21 w 42"/>
              <a:gd name="T25" fmla="*/ 19 h 42"/>
              <a:gd name="T26" fmla="*/ 40 w 42"/>
              <a:gd name="T27" fmla="*/ 0 h 42"/>
              <a:gd name="T28" fmla="*/ 42 w 42"/>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42" y="1"/>
                </a:moveTo>
                <a:cubicBezTo>
                  <a:pt x="42" y="40"/>
                  <a:pt x="42" y="40"/>
                  <a:pt x="42" y="40"/>
                </a:cubicBezTo>
                <a:cubicBezTo>
                  <a:pt x="42" y="41"/>
                  <a:pt x="41" y="42"/>
                  <a:pt x="40" y="41"/>
                </a:cubicBezTo>
                <a:cubicBezTo>
                  <a:pt x="21" y="22"/>
                  <a:pt x="21" y="22"/>
                  <a:pt x="21" y="22"/>
                </a:cubicBezTo>
                <a:cubicBezTo>
                  <a:pt x="21" y="22"/>
                  <a:pt x="21" y="22"/>
                  <a:pt x="21" y="21"/>
                </a:cubicBezTo>
                <a:cubicBezTo>
                  <a:pt x="21" y="40"/>
                  <a:pt x="21" y="40"/>
                  <a:pt x="21" y="40"/>
                </a:cubicBezTo>
                <a:cubicBezTo>
                  <a:pt x="21" y="41"/>
                  <a:pt x="20" y="42"/>
                  <a:pt x="20" y="41"/>
                </a:cubicBezTo>
                <a:cubicBezTo>
                  <a:pt x="1" y="22"/>
                  <a:pt x="1" y="22"/>
                  <a:pt x="1" y="22"/>
                </a:cubicBezTo>
                <a:cubicBezTo>
                  <a:pt x="0" y="21"/>
                  <a:pt x="0" y="20"/>
                  <a:pt x="1" y="19"/>
                </a:cubicBezTo>
                <a:cubicBezTo>
                  <a:pt x="20" y="0"/>
                  <a:pt x="20" y="0"/>
                  <a:pt x="20" y="0"/>
                </a:cubicBezTo>
                <a:cubicBezTo>
                  <a:pt x="20" y="0"/>
                  <a:pt x="21" y="0"/>
                  <a:pt x="21" y="1"/>
                </a:cubicBezTo>
                <a:cubicBezTo>
                  <a:pt x="21" y="20"/>
                  <a:pt x="21" y="20"/>
                  <a:pt x="21" y="20"/>
                </a:cubicBezTo>
                <a:cubicBezTo>
                  <a:pt x="21" y="20"/>
                  <a:pt x="21" y="20"/>
                  <a:pt x="21" y="19"/>
                </a:cubicBezTo>
                <a:cubicBezTo>
                  <a:pt x="40" y="0"/>
                  <a:pt x="40" y="0"/>
                  <a:pt x="40" y="0"/>
                </a:cubicBezTo>
                <a:cubicBezTo>
                  <a:pt x="41" y="0"/>
                  <a:pt x="42" y="0"/>
                  <a:pt x="42" y="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 name="稻壳儿小白白(http://dwz.cn/Wu2UP)"/>
          <p:cNvSpPr>
            <a:spLocks noEditPoints="1"/>
          </p:cNvSpPr>
          <p:nvPr/>
        </p:nvSpPr>
        <p:spPr bwMode="auto">
          <a:xfrm>
            <a:off x="2363066" y="1785290"/>
            <a:ext cx="247650" cy="285750"/>
          </a:xfrm>
          <a:custGeom>
            <a:avLst/>
            <a:gdLst>
              <a:gd name="T0" fmla="*/ 35 w 38"/>
              <a:gd name="T1" fmla="*/ 25 h 44"/>
              <a:gd name="T2" fmla="*/ 31 w 38"/>
              <a:gd name="T3" fmla="*/ 29 h 44"/>
              <a:gd name="T4" fmla="*/ 15 w 38"/>
              <a:gd name="T5" fmla="*/ 31 h 44"/>
              <a:gd name="T6" fmla="*/ 4 w 38"/>
              <a:gd name="T7" fmla="*/ 27 h 44"/>
              <a:gd name="T8" fmla="*/ 3 w 38"/>
              <a:gd name="T9" fmla="*/ 23 h 44"/>
              <a:gd name="T10" fmla="*/ 0 w 38"/>
              <a:gd name="T11" fmla="*/ 6 h 44"/>
              <a:gd name="T12" fmla="*/ 5 w 38"/>
              <a:gd name="T13" fmla="*/ 2 h 44"/>
              <a:gd name="T14" fmla="*/ 13 w 38"/>
              <a:gd name="T15" fmla="*/ 0 h 44"/>
              <a:gd name="T16" fmla="*/ 31 w 38"/>
              <a:gd name="T17" fmla="*/ 2 h 44"/>
              <a:gd name="T18" fmla="*/ 37 w 38"/>
              <a:gd name="T19" fmla="*/ 5 h 44"/>
              <a:gd name="T20" fmla="*/ 38 w 38"/>
              <a:gd name="T21" fmla="*/ 8 h 44"/>
              <a:gd name="T22" fmla="*/ 35 w 38"/>
              <a:gd name="T23" fmla="*/ 25 h 44"/>
              <a:gd name="T24" fmla="*/ 30 w 38"/>
              <a:gd name="T25" fmla="*/ 41 h 44"/>
              <a:gd name="T26" fmla="*/ 14 w 38"/>
              <a:gd name="T27" fmla="*/ 43 h 44"/>
              <a:gd name="T28" fmla="*/ 6 w 38"/>
              <a:gd name="T29" fmla="*/ 39 h 44"/>
              <a:gd name="T30" fmla="*/ 5 w 38"/>
              <a:gd name="T31" fmla="*/ 31 h 44"/>
              <a:gd name="T32" fmla="*/ 5 w 38"/>
              <a:gd name="T33" fmla="*/ 31 h 44"/>
              <a:gd name="T34" fmla="*/ 5 w 38"/>
              <a:gd name="T35" fmla="*/ 31 h 44"/>
              <a:gd name="T36" fmla="*/ 32 w 38"/>
              <a:gd name="T37" fmla="*/ 31 h 44"/>
              <a:gd name="T38" fmla="*/ 33 w 38"/>
              <a:gd name="T39" fmla="*/ 34 h 44"/>
              <a:gd name="T40" fmla="*/ 30 w 38"/>
              <a:gd name="T41" fmla="*/ 41 h 44"/>
              <a:gd name="T42" fmla="*/ 26 w 38"/>
              <a:gd name="T43" fmla="*/ 4 h 44"/>
              <a:gd name="T44" fmla="*/ 11 w 38"/>
              <a:gd name="T45" fmla="*/ 4 h 44"/>
              <a:gd name="T46" fmla="*/ 6 w 38"/>
              <a:gd name="T47" fmla="*/ 6 h 44"/>
              <a:gd name="T48" fmla="*/ 13 w 38"/>
              <a:gd name="T49" fmla="*/ 8 h 44"/>
              <a:gd name="T50" fmla="*/ 25 w 38"/>
              <a:gd name="T51" fmla="*/ 8 h 44"/>
              <a:gd name="T52" fmla="*/ 31 w 38"/>
              <a:gd name="T53" fmla="*/ 6 h 44"/>
              <a:gd name="T54" fmla="*/ 26 w 38"/>
              <a:gd name="T55" fmla="*/ 4 h 44"/>
              <a:gd name="T56" fmla="*/ 16 w 38"/>
              <a:gd name="T57" fmla="*/ 16 h 44"/>
              <a:gd name="T58" fmla="*/ 13 w 38"/>
              <a:gd name="T59" fmla="*/ 21 h 44"/>
              <a:gd name="T60" fmla="*/ 19 w 38"/>
              <a:gd name="T61" fmla="*/ 27 h 44"/>
              <a:gd name="T62" fmla="*/ 25 w 38"/>
              <a:gd name="T63" fmla="*/ 20 h 44"/>
              <a:gd name="T64" fmla="*/ 16 w 38"/>
              <a:gd name="T65" fmla="*/ 16 h 44"/>
              <a:gd name="T66" fmla="*/ 17 w 38"/>
              <a:gd name="T67" fmla="*/ 24 h 44"/>
              <a:gd name="T68" fmla="*/ 17 w 38"/>
              <a:gd name="T69" fmla="*/ 18 h 44"/>
              <a:gd name="T70" fmla="*/ 22 w 38"/>
              <a:gd name="T71" fmla="*/ 21 h 44"/>
              <a:gd name="T72" fmla="*/ 17 w 38"/>
              <a:gd name="T7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4">
                <a:moveTo>
                  <a:pt x="35" y="25"/>
                </a:moveTo>
                <a:cubicBezTo>
                  <a:pt x="34" y="27"/>
                  <a:pt x="33" y="28"/>
                  <a:pt x="31" y="29"/>
                </a:cubicBezTo>
                <a:cubicBezTo>
                  <a:pt x="26" y="31"/>
                  <a:pt x="20" y="32"/>
                  <a:pt x="15" y="31"/>
                </a:cubicBezTo>
                <a:cubicBezTo>
                  <a:pt x="11" y="31"/>
                  <a:pt x="7" y="30"/>
                  <a:pt x="4" y="27"/>
                </a:cubicBezTo>
                <a:cubicBezTo>
                  <a:pt x="3" y="26"/>
                  <a:pt x="3" y="24"/>
                  <a:pt x="3" y="23"/>
                </a:cubicBezTo>
                <a:cubicBezTo>
                  <a:pt x="2" y="17"/>
                  <a:pt x="1" y="12"/>
                  <a:pt x="0" y="6"/>
                </a:cubicBezTo>
                <a:cubicBezTo>
                  <a:pt x="0" y="4"/>
                  <a:pt x="3" y="3"/>
                  <a:pt x="5" y="2"/>
                </a:cubicBezTo>
                <a:cubicBezTo>
                  <a:pt x="8" y="1"/>
                  <a:pt x="11" y="1"/>
                  <a:pt x="13" y="0"/>
                </a:cubicBezTo>
                <a:cubicBezTo>
                  <a:pt x="19" y="0"/>
                  <a:pt x="26" y="0"/>
                  <a:pt x="31" y="2"/>
                </a:cubicBezTo>
                <a:cubicBezTo>
                  <a:pt x="34" y="2"/>
                  <a:pt x="36" y="3"/>
                  <a:pt x="37" y="5"/>
                </a:cubicBezTo>
                <a:cubicBezTo>
                  <a:pt x="38" y="6"/>
                  <a:pt x="38" y="7"/>
                  <a:pt x="38" y="8"/>
                </a:cubicBezTo>
                <a:cubicBezTo>
                  <a:pt x="37" y="14"/>
                  <a:pt x="36" y="19"/>
                  <a:pt x="35" y="25"/>
                </a:cubicBezTo>
                <a:close/>
                <a:moveTo>
                  <a:pt x="30" y="41"/>
                </a:moveTo>
                <a:cubicBezTo>
                  <a:pt x="25" y="44"/>
                  <a:pt x="19" y="44"/>
                  <a:pt x="14" y="43"/>
                </a:cubicBezTo>
                <a:cubicBezTo>
                  <a:pt x="11" y="43"/>
                  <a:pt x="8" y="42"/>
                  <a:pt x="6" y="39"/>
                </a:cubicBezTo>
                <a:cubicBezTo>
                  <a:pt x="5" y="37"/>
                  <a:pt x="5" y="34"/>
                  <a:pt x="5" y="31"/>
                </a:cubicBezTo>
                <a:cubicBezTo>
                  <a:pt x="5" y="31"/>
                  <a:pt x="5" y="31"/>
                  <a:pt x="5" y="31"/>
                </a:cubicBezTo>
                <a:cubicBezTo>
                  <a:pt x="5" y="31"/>
                  <a:pt x="5" y="31"/>
                  <a:pt x="5" y="31"/>
                </a:cubicBezTo>
                <a:cubicBezTo>
                  <a:pt x="13" y="36"/>
                  <a:pt x="24" y="36"/>
                  <a:pt x="32" y="31"/>
                </a:cubicBezTo>
                <a:cubicBezTo>
                  <a:pt x="34" y="31"/>
                  <a:pt x="33" y="33"/>
                  <a:pt x="33" y="34"/>
                </a:cubicBezTo>
                <a:cubicBezTo>
                  <a:pt x="32" y="36"/>
                  <a:pt x="32" y="40"/>
                  <a:pt x="30" y="41"/>
                </a:cubicBezTo>
                <a:close/>
                <a:moveTo>
                  <a:pt x="26" y="4"/>
                </a:moveTo>
                <a:cubicBezTo>
                  <a:pt x="21" y="3"/>
                  <a:pt x="16" y="3"/>
                  <a:pt x="11" y="4"/>
                </a:cubicBezTo>
                <a:cubicBezTo>
                  <a:pt x="9" y="4"/>
                  <a:pt x="7" y="4"/>
                  <a:pt x="6" y="6"/>
                </a:cubicBezTo>
                <a:cubicBezTo>
                  <a:pt x="8" y="7"/>
                  <a:pt x="11" y="8"/>
                  <a:pt x="13" y="8"/>
                </a:cubicBezTo>
                <a:cubicBezTo>
                  <a:pt x="17" y="8"/>
                  <a:pt x="21" y="8"/>
                  <a:pt x="25" y="8"/>
                </a:cubicBezTo>
                <a:cubicBezTo>
                  <a:pt x="27" y="8"/>
                  <a:pt x="29" y="7"/>
                  <a:pt x="31" y="6"/>
                </a:cubicBezTo>
                <a:cubicBezTo>
                  <a:pt x="30" y="4"/>
                  <a:pt x="28" y="4"/>
                  <a:pt x="26" y="4"/>
                </a:cubicBezTo>
                <a:close/>
                <a:moveTo>
                  <a:pt x="16" y="16"/>
                </a:moveTo>
                <a:cubicBezTo>
                  <a:pt x="14" y="17"/>
                  <a:pt x="13" y="19"/>
                  <a:pt x="13" y="21"/>
                </a:cubicBezTo>
                <a:cubicBezTo>
                  <a:pt x="13" y="25"/>
                  <a:pt x="16" y="27"/>
                  <a:pt x="19" y="27"/>
                </a:cubicBezTo>
                <a:cubicBezTo>
                  <a:pt x="23" y="27"/>
                  <a:pt x="25" y="24"/>
                  <a:pt x="25" y="20"/>
                </a:cubicBezTo>
                <a:cubicBezTo>
                  <a:pt x="24" y="16"/>
                  <a:pt x="20" y="14"/>
                  <a:pt x="16" y="16"/>
                </a:cubicBezTo>
                <a:close/>
                <a:moveTo>
                  <a:pt x="17" y="24"/>
                </a:moveTo>
                <a:cubicBezTo>
                  <a:pt x="15" y="23"/>
                  <a:pt x="15" y="19"/>
                  <a:pt x="17" y="18"/>
                </a:cubicBezTo>
                <a:cubicBezTo>
                  <a:pt x="19" y="17"/>
                  <a:pt x="22" y="19"/>
                  <a:pt x="22" y="21"/>
                </a:cubicBezTo>
                <a:cubicBezTo>
                  <a:pt x="22" y="23"/>
                  <a:pt x="19" y="25"/>
                  <a:pt x="17"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2" name="稻壳儿小白白(http://dwz.cn/Wu2UP)"/>
          <p:cNvSpPr>
            <a:spLocks noEditPoints="1"/>
          </p:cNvSpPr>
          <p:nvPr/>
        </p:nvSpPr>
        <p:spPr bwMode="auto">
          <a:xfrm>
            <a:off x="2348779" y="2274240"/>
            <a:ext cx="268287" cy="268288"/>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4 w 41"/>
              <a:gd name="T19" fmla="*/ 8 h 41"/>
              <a:gd name="T20" fmla="*/ 30 w 41"/>
              <a:gd name="T21" fmla="*/ 6 h 41"/>
              <a:gd name="T22" fmla="*/ 17 w 41"/>
              <a:gd name="T23" fmla="*/ 5 h 41"/>
              <a:gd name="T24" fmla="*/ 11 w 41"/>
              <a:gd name="T25" fmla="*/ 6 h 41"/>
              <a:gd name="T26" fmla="*/ 7 w 41"/>
              <a:gd name="T27" fmla="*/ 9 h 41"/>
              <a:gd name="T28" fmla="*/ 9 w 41"/>
              <a:gd name="T29" fmla="*/ 21 h 41"/>
              <a:gd name="T30" fmla="*/ 10 w 41"/>
              <a:gd name="T31" fmla="*/ 24 h 41"/>
              <a:gd name="T32" fmla="*/ 18 w 41"/>
              <a:gd name="T33" fmla="*/ 27 h 41"/>
              <a:gd name="T34" fmla="*/ 30 w 41"/>
              <a:gd name="T35" fmla="*/ 25 h 41"/>
              <a:gd name="T36" fmla="*/ 32 w 41"/>
              <a:gd name="T37" fmla="*/ 23 h 41"/>
              <a:gd name="T38" fmla="*/ 34 w 41"/>
              <a:gd name="T39" fmla="*/ 10 h 41"/>
              <a:gd name="T40" fmla="*/ 34 w 41"/>
              <a:gd name="T41" fmla="*/ 8 h 41"/>
              <a:gd name="T42" fmla="*/ 31 w 41"/>
              <a:gd name="T43" fmla="*/ 27 h 41"/>
              <a:gd name="T44" fmla="*/ 11 w 41"/>
              <a:gd name="T45" fmla="*/ 27 h 41"/>
              <a:gd name="T46" fmla="*/ 11 w 41"/>
              <a:gd name="T47" fmla="*/ 27 h 41"/>
              <a:gd name="T48" fmla="*/ 11 w 41"/>
              <a:gd name="T49" fmla="*/ 27 h 41"/>
              <a:gd name="T50" fmla="*/ 12 w 41"/>
              <a:gd name="T51" fmla="*/ 33 h 41"/>
              <a:gd name="T52" fmla="*/ 17 w 41"/>
              <a:gd name="T53" fmla="*/ 36 h 41"/>
              <a:gd name="T54" fmla="*/ 29 w 41"/>
              <a:gd name="T55" fmla="*/ 34 h 41"/>
              <a:gd name="T56" fmla="*/ 31 w 41"/>
              <a:gd name="T57" fmla="*/ 29 h 41"/>
              <a:gd name="T58" fmla="*/ 31 w 41"/>
              <a:gd name="T59" fmla="*/ 27 h 41"/>
              <a:gd name="T60" fmla="*/ 25 w 41"/>
              <a:gd name="T61" fmla="*/ 10 h 41"/>
              <a:gd name="T62" fmla="*/ 16 w 41"/>
              <a:gd name="T63" fmla="*/ 10 h 41"/>
              <a:gd name="T64" fmla="*/ 12 w 41"/>
              <a:gd name="T65" fmla="*/ 9 h 41"/>
              <a:gd name="T66" fmla="*/ 15 w 41"/>
              <a:gd name="T67" fmla="*/ 7 h 41"/>
              <a:gd name="T68" fmla="*/ 26 w 41"/>
              <a:gd name="T69" fmla="*/ 7 h 41"/>
              <a:gd name="T70" fmla="*/ 30 w 41"/>
              <a:gd name="T71" fmla="*/ 9 h 41"/>
              <a:gd name="T72" fmla="*/ 25 w 41"/>
              <a:gd name="T73" fmla="*/ 10 h 41"/>
              <a:gd name="T74" fmla="*/ 21 w 41"/>
              <a:gd name="T75" fmla="*/ 24 h 41"/>
              <a:gd name="T76" fmla="*/ 16 w 41"/>
              <a:gd name="T77" fmla="*/ 20 h 41"/>
              <a:gd name="T78" fmla="*/ 19 w 41"/>
              <a:gd name="T79" fmla="*/ 16 h 41"/>
              <a:gd name="T80" fmla="*/ 25 w 41"/>
              <a:gd name="T81" fmla="*/ 19 h 41"/>
              <a:gd name="T82" fmla="*/ 21 w 41"/>
              <a:gd name="T83" fmla="*/ 24 h 41"/>
              <a:gd name="T84" fmla="*/ 20 w 41"/>
              <a:gd name="T85" fmla="*/ 18 h 41"/>
              <a:gd name="T86" fmla="*/ 20 w 41"/>
              <a:gd name="T87" fmla="*/ 22 h 41"/>
              <a:gd name="T88" fmla="*/ 23 w 41"/>
              <a:gd name="T89" fmla="*/ 20 h 41"/>
              <a:gd name="T90" fmla="*/ 20 w 41"/>
              <a:gd name="T91"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4" y="8"/>
                </a:moveTo>
                <a:cubicBezTo>
                  <a:pt x="33" y="7"/>
                  <a:pt x="31" y="6"/>
                  <a:pt x="30" y="6"/>
                </a:cubicBezTo>
                <a:cubicBezTo>
                  <a:pt x="26" y="5"/>
                  <a:pt x="21" y="5"/>
                  <a:pt x="17" y="5"/>
                </a:cubicBezTo>
                <a:cubicBezTo>
                  <a:pt x="15" y="5"/>
                  <a:pt x="13" y="5"/>
                  <a:pt x="11" y="6"/>
                </a:cubicBezTo>
                <a:cubicBezTo>
                  <a:pt x="9" y="7"/>
                  <a:pt x="7" y="7"/>
                  <a:pt x="7" y="9"/>
                </a:cubicBezTo>
                <a:cubicBezTo>
                  <a:pt x="8" y="13"/>
                  <a:pt x="8" y="17"/>
                  <a:pt x="9" y="21"/>
                </a:cubicBezTo>
                <a:cubicBezTo>
                  <a:pt x="9" y="22"/>
                  <a:pt x="9" y="24"/>
                  <a:pt x="10" y="24"/>
                </a:cubicBezTo>
                <a:cubicBezTo>
                  <a:pt x="13" y="26"/>
                  <a:pt x="15" y="27"/>
                  <a:pt x="18" y="27"/>
                </a:cubicBezTo>
                <a:cubicBezTo>
                  <a:pt x="22" y="28"/>
                  <a:pt x="26" y="27"/>
                  <a:pt x="30" y="25"/>
                </a:cubicBezTo>
                <a:cubicBezTo>
                  <a:pt x="31" y="25"/>
                  <a:pt x="32" y="24"/>
                  <a:pt x="32" y="23"/>
                </a:cubicBezTo>
                <a:cubicBezTo>
                  <a:pt x="33" y="19"/>
                  <a:pt x="34" y="15"/>
                  <a:pt x="34" y="10"/>
                </a:cubicBezTo>
                <a:cubicBezTo>
                  <a:pt x="34" y="10"/>
                  <a:pt x="35" y="9"/>
                  <a:pt x="34" y="8"/>
                </a:cubicBezTo>
                <a:close/>
                <a:moveTo>
                  <a:pt x="31" y="27"/>
                </a:moveTo>
                <a:cubicBezTo>
                  <a:pt x="25" y="31"/>
                  <a:pt x="17" y="31"/>
                  <a:pt x="11" y="27"/>
                </a:cubicBezTo>
                <a:cubicBezTo>
                  <a:pt x="11" y="27"/>
                  <a:pt x="11" y="27"/>
                  <a:pt x="11" y="27"/>
                </a:cubicBezTo>
                <a:cubicBezTo>
                  <a:pt x="11" y="27"/>
                  <a:pt x="11" y="27"/>
                  <a:pt x="11" y="27"/>
                </a:cubicBezTo>
                <a:cubicBezTo>
                  <a:pt x="11" y="29"/>
                  <a:pt x="11" y="31"/>
                  <a:pt x="12" y="33"/>
                </a:cubicBezTo>
                <a:cubicBezTo>
                  <a:pt x="13" y="35"/>
                  <a:pt x="15" y="35"/>
                  <a:pt x="17" y="36"/>
                </a:cubicBezTo>
                <a:cubicBezTo>
                  <a:pt x="21" y="37"/>
                  <a:pt x="25" y="36"/>
                  <a:pt x="29" y="34"/>
                </a:cubicBezTo>
                <a:cubicBezTo>
                  <a:pt x="31" y="33"/>
                  <a:pt x="30" y="31"/>
                  <a:pt x="31" y="29"/>
                </a:cubicBezTo>
                <a:cubicBezTo>
                  <a:pt x="31" y="28"/>
                  <a:pt x="31" y="27"/>
                  <a:pt x="31" y="27"/>
                </a:cubicBezTo>
                <a:close/>
                <a:moveTo>
                  <a:pt x="25" y="10"/>
                </a:moveTo>
                <a:cubicBezTo>
                  <a:pt x="22" y="11"/>
                  <a:pt x="19" y="11"/>
                  <a:pt x="16" y="10"/>
                </a:cubicBezTo>
                <a:cubicBezTo>
                  <a:pt x="15" y="10"/>
                  <a:pt x="13" y="10"/>
                  <a:pt x="12" y="9"/>
                </a:cubicBezTo>
                <a:cubicBezTo>
                  <a:pt x="13" y="8"/>
                  <a:pt x="14" y="8"/>
                  <a:pt x="15" y="7"/>
                </a:cubicBezTo>
                <a:cubicBezTo>
                  <a:pt x="19" y="7"/>
                  <a:pt x="23" y="7"/>
                  <a:pt x="26" y="7"/>
                </a:cubicBezTo>
                <a:cubicBezTo>
                  <a:pt x="27" y="8"/>
                  <a:pt x="29" y="8"/>
                  <a:pt x="30" y="9"/>
                </a:cubicBezTo>
                <a:cubicBezTo>
                  <a:pt x="29" y="10"/>
                  <a:pt x="27" y="10"/>
                  <a:pt x="25" y="10"/>
                </a:cubicBezTo>
                <a:close/>
                <a:moveTo>
                  <a:pt x="21" y="24"/>
                </a:moveTo>
                <a:cubicBezTo>
                  <a:pt x="19" y="24"/>
                  <a:pt x="17" y="22"/>
                  <a:pt x="16" y="20"/>
                </a:cubicBezTo>
                <a:cubicBezTo>
                  <a:pt x="16" y="18"/>
                  <a:pt x="17" y="17"/>
                  <a:pt x="19" y="16"/>
                </a:cubicBezTo>
                <a:cubicBezTo>
                  <a:pt x="22" y="15"/>
                  <a:pt x="25" y="17"/>
                  <a:pt x="25" y="19"/>
                </a:cubicBezTo>
                <a:cubicBezTo>
                  <a:pt x="25" y="22"/>
                  <a:pt x="24" y="24"/>
                  <a:pt x="21" y="24"/>
                </a:cubicBezTo>
                <a:close/>
                <a:moveTo>
                  <a:pt x="20" y="18"/>
                </a:moveTo>
                <a:cubicBezTo>
                  <a:pt x="18" y="19"/>
                  <a:pt x="18" y="21"/>
                  <a:pt x="20" y="22"/>
                </a:cubicBezTo>
                <a:cubicBezTo>
                  <a:pt x="21" y="23"/>
                  <a:pt x="23" y="21"/>
                  <a:pt x="23" y="20"/>
                </a:cubicBezTo>
                <a:cubicBezTo>
                  <a:pt x="23" y="18"/>
                  <a:pt x="21" y="17"/>
                  <a:pt x="20"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3" name="稻壳儿小白白(http://dwz.cn/Wu2UP)"/>
          <p:cNvSpPr>
            <a:spLocks noEditPoints="1"/>
          </p:cNvSpPr>
          <p:nvPr/>
        </p:nvSpPr>
        <p:spPr bwMode="auto">
          <a:xfrm>
            <a:off x="2382116" y="2750490"/>
            <a:ext cx="215900" cy="292100"/>
          </a:xfrm>
          <a:custGeom>
            <a:avLst/>
            <a:gdLst>
              <a:gd name="T0" fmla="*/ 26 w 33"/>
              <a:gd name="T1" fmla="*/ 21 h 45"/>
              <a:gd name="T2" fmla="*/ 32 w 33"/>
              <a:gd name="T3" fmla="*/ 30 h 45"/>
              <a:gd name="T4" fmla="*/ 20 w 33"/>
              <a:gd name="T5" fmla="*/ 38 h 45"/>
              <a:gd name="T6" fmla="*/ 20 w 33"/>
              <a:gd name="T7" fmla="*/ 45 h 45"/>
              <a:gd name="T8" fmla="*/ 16 w 33"/>
              <a:gd name="T9" fmla="*/ 45 h 45"/>
              <a:gd name="T10" fmla="*/ 16 w 33"/>
              <a:gd name="T11" fmla="*/ 38 h 45"/>
              <a:gd name="T12" fmla="*/ 13 w 33"/>
              <a:gd name="T13" fmla="*/ 38 h 45"/>
              <a:gd name="T14" fmla="*/ 13 w 33"/>
              <a:gd name="T15" fmla="*/ 45 h 45"/>
              <a:gd name="T16" fmla="*/ 8 w 33"/>
              <a:gd name="T17" fmla="*/ 45 h 45"/>
              <a:gd name="T18" fmla="*/ 8 w 33"/>
              <a:gd name="T19" fmla="*/ 38 h 45"/>
              <a:gd name="T20" fmla="*/ 6 w 33"/>
              <a:gd name="T21" fmla="*/ 38 h 45"/>
              <a:gd name="T22" fmla="*/ 0 w 33"/>
              <a:gd name="T23" fmla="*/ 38 h 45"/>
              <a:gd name="T24" fmla="*/ 1 w 33"/>
              <a:gd name="T25" fmla="*/ 33 h 45"/>
              <a:gd name="T26" fmla="*/ 4 w 33"/>
              <a:gd name="T27" fmla="*/ 33 h 45"/>
              <a:gd name="T28" fmla="*/ 6 w 33"/>
              <a:gd name="T29" fmla="*/ 32 h 45"/>
              <a:gd name="T30" fmla="*/ 6 w 33"/>
              <a:gd name="T31" fmla="*/ 21 h 45"/>
              <a:gd name="T32" fmla="*/ 6 w 33"/>
              <a:gd name="T33" fmla="*/ 21 h 45"/>
              <a:gd name="T34" fmla="*/ 6 w 33"/>
              <a:gd name="T35" fmla="*/ 21 h 45"/>
              <a:gd name="T36" fmla="*/ 6 w 33"/>
              <a:gd name="T37" fmla="*/ 13 h 45"/>
              <a:gd name="T38" fmla="*/ 3 w 33"/>
              <a:gd name="T39" fmla="*/ 12 h 45"/>
              <a:gd name="T40" fmla="*/ 0 w 33"/>
              <a:gd name="T41" fmla="*/ 12 h 45"/>
              <a:gd name="T42" fmla="*/ 0 w 33"/>
              <a:gd name="T43" fmla="*/ 7 h 45"/>
              <a:gd name="T44" fmla="*/ 6 w 33"/>
              <a:gd name="T45" fmla="*/ 7 h 45"/>
              <a:gd name="T46" fmla="*/ 8 w 33"/>
              <a:gd name="T47" fmla="*/ 7 h 45"/>
              <a:gd name="T48" fmla="*/ 8 w 33"/>
              <a:gd name="T49" fmla="*/ 0 h 45"/>
              <a:gd name="T50" fmla="*/ 13 w 33"/>
              <a:gd name="T51" fmla="*/ 0 h 45"/>
              <a:gd name="T52" fmla="*/ 13 w 33"/>
              <a:gd name="T53" fmla="*/ 7 h 45"/>
              <a:gd name="T54" fmla="*/ 16 w 33"/>
              <a:gd name="T55" fmla="*/ 7 h 45"/>
              <a:gd name="T56" fmla="*/ 16 w 33"/>
              <a:gd name="T57" fmla="*/ 0 h 45"/>
              <a:gd name="T58" fmla="*/ 20 w 33"/>
              <a:gd name="T59" fmla="*/ 0 h 45"/>
              <a:gd name="T60" fmla="*/ 20 w 33"/>
              <a:gd name="T61" fmla="*/ 7 h 45"/>
              <a:gd name="T62" fmla="*/ 30 w 33"/>
              <a:gd name="T63" fmla="*/ 14 h 45"/>
              <a:gd name="T64" fmla="*/ 26 w 33"/>
              <a:gd name="T65" fmla="*/ 21 h 45"/>
              <a:gd name="T66" fmla="*/ 13 w 33"/>
              <a:gd name="T67" fmla="*/ 12 h 45"/>
              <a:gd name="T68" fmla="*/ 13 w 33"/>
              <a:gd name="T69" fmla="*/ 20 h 45"/>
              <a:gd name="T70" fmla="*/ 22 w 33"/>
              <a:gd name="T71" fmla="*/ 16 h 45"/>
              <a:gd name="T72" fmla="*/ 13 w 33"/>
              <a:gd name="T73" fmla="*/ 12 h 45"/>
              <a:gd name="T74" fmla="*/ 13 w 33"/>
              <a:gd name="T75" fmla="*/ 24 h 45"/>
              <a:gd name="T76" fmla="*/ 13 w 33"/>
              <a:gd name="T77" fmla="*/ 33 h 45"/>
              <a:gd name="T78" fmla="*/ 24 w 33"/>
              <a:gd name="T79" fmla="*/ 29 h 45"/>
              <a:gd name="T80" fmla="*/ 13 w 33"/>
              <a:gd name="T8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5">
                <a:moveTo>
                  <a:pt x="26" y="21"/>
                </a:moveTo>
                <a:cubicBezTo>
                  <a:pt x="30" y="22"/>
                  <a:pt x="33" y="24"/>
                  <a:pt x="32" y="30"/>
                </a:cubicBezTo>
                <a:cubicBezTo>
                  <a:pt x="32" y="36"/>
                  <a:pt x="27" y="38"/>
                  <a:pt x="20" y="38"/>
                </a:cubicBezTo>
                <a:cubicBezTo>
                  <a:pt x="20" y="45"/>
                  <a:pt x="20" y="45"/>
                  <a:pt x="20" y="45"/>
                </a:cubicBezTo>
                <a:cubicBezTo>
                  <a:pt x="16" y="45"/>
                  <a:pt x="16" y="45"/>
                  <a:pt x="16" y="45"/>
                </a:cubicBezTo>
                <a:cubicBezTo>
                  <a:pt x="16" y="38"/>
                  <a:pt x="16" y="38"/>
                  <a:pt x="16" y="38"/>
                </a:cubicBezTo>
                <a:cubicBezTo>
                  <a:pt x="15" y="38"/>
                  <a:pt x="14" y="38"/>
                  <a:pt x="13" y="38"/>
                </a:cubicBezTo>
                <a:cubicBezTo>
                  <a:pt x="13" y="45"/>
                  <a:pt x="13" y="45"/>
                  <a:pt x="13" y="45"/>
                </a:cubicBezTo>
                <a:cubicBezTo>
                  <a:pt x="8" y="45"/>
                  <a:pt x="8" y="45"/>
                  <a:pt x="8" y="45"/>
                </a:cubicBezTo>
                <a:cubicBezTo>
                  <a:pt x="8" y="38"/>
                  <a:pt x="8" y="38"/>
                  <a:pt x="8" y="38"/>
                </a:cubicBezTo>
                <a:cubicBezTo>
                  <a:pt x="7" y="38"/>
                  <a:pt x="6" y="38"/>
                  <a:pt x="6" y="38"/>
                </a:cubicBezTo>
                <a:cubicBezTo>
                  <a:pt x="0" y="38"/>
                  <a:pt x="0" y="38"/>
                  <a:pt x="0" y="38"/>
                </a:cubicBezTo>
                <a:cubicBezTo>
                  <a:pt x="1" y="33"/>
                  <a:pt x="1" y="33"/>
                  <a:pt x="1" y="33"/>
                </a:cubicBezTo>
                <a:cubicBezTo>
                  <a:pt x="4" y="33"/>
                  <a:pt x="4" y="33"/>
                  <a:pt x="4" y="33"/>
                </a:cubicBezTo>
                <a:cubicBezTo>
                  <a:pt x="5" y="33"/>
                  <a:pt x="5" y="32"/>
                  <a:pt x="6" y="32"/>
                </a:cubicBezTo>
                <a:cubicBezTo>
                  <a:pt x="6" y="21"/>
                  <a:pt x="6" y="21"/>
                  <a:pt x="6" y="21"/>
                </a:cubicBezTo>
                <a:cubicBezTo>
                  <a:pt x="6" y="21"/>
                  <a:pt x="6" y="21"/>
                  <a:pt x="6" y="21"/>
                </a:cubicBezTo>
                <a:cubicBezTo>
                  <a:pt x="6" y="21"/>
                  <a:pt x="6" y="21"/>
                  <a:pt x="6" y="21"/>
                </a:cubicBezTo>
                <a:cubicBezTo>
                  <a:pt x="6" y="13"/>
                  <a:pt x="6" y="13"/>
                  <a:pt x="6" y="13"/>
                </a:cubicBezTo>
                <a:cubicBezTo>
                  <a:pt x="5" y="13"/>
                  <a:pt x="5" y="12"/>
                  <a:pt x="3" y="12"/>
                </a:cubicBezTo>
                <a:cubicBezTo>
                  <a:pt x="3" y="12"/>
                  <a:pt x="3" y="12"/>
                  <a:pt x="0" y="12"/>
                </a:cubicBezTo>
                <a:cubicBezTo>
                  <a:pt x="0" y="7"/>
                  <a:pt x="0" y="7"/>
                  <a:pt x="0" y="7"/>
                </a:cubicBezTo>
                <a:cubicBezTo>
                  <a:pt x="6" y="7"/>
                  <a:pt x="6" y="7"/>
                  <a:pt x="6" y="7"/>
                </a:cubicBezTo>
                <a:cubicBezTo>
                  <a:pt x="7" y="7"/>
                  <a:pt x="8" y="7"/>
                  <a:pt x="8" y="7"/>
                </a:cubicBezTo>
                <a:cubicBezTo>
                  <a:pt x="8" y="0"/>
                  <a:pt x="8" y="0"/>
                  <a:pt x="8" y="0"/>
                </a:cubicBezTo>
                <a:cubicBezTo>
                  <a:pt x="13" y="0"/>
                  <a:pt x="13" y="0"/>
                  <a:pt x="13" y="0"/>
                </a:cubicBezTo>
                <a:cubicBezTo>
                  <a:pt x="13" y="7"/>
                  <a:pt x="13" y="7"/>
                  <a:pt x="13" y="7"/>
                </a:cubicBezTo>
                <a:cubicBezTo>
                  <a:pt x="14" y="7"/>
                  <a:pt x="15" y="7"/>
                  <a:pt x="16" y="7"/>
                </a:cubicBezTo>
                <a:cubicBezTo>
                  <a:pt x="16" y="0"/>
                  <a:pt x="16" y="0"/>
                  <a:pt x="16" y="0"/>
                </a:cubicBezTo>
                <a:cubicBezTo>
                  <a:pt x="20" y="0"/>
                  <a:pt x="20" y="0"/>
                  <a:pt x="20" y="0"/>
                </a:cubicBezTo>
                <a:cubicBezTo>
                  <a:pt x="20" y="7"/>
                  <a:pt x="20" y="7"/>
                  <a:pt x="20" y="7"/>
                </a:cubicBezTo>
                <a:cubicBezTo>
                  <a:pt x="25" y="8"/>
                  <a:pt x="29" y="9"/>
                  <a:pt x="30" y="14"/>
                </a:cubicBezTo>
                <a:cubicBezTo>
                  <a:pt x="30" y="18"/>
                  <a:pt x="29" y="20"/>
                  <a:pt x="26" y="21"/>
                </a:cubicBezTo>
                <a:close/>
                <a:moveTo>
                  <a:pt x="13" y="12"/>
                </a:moveTo>
                <a:cubicBezTo>
                  <a:pt x="13" y="20"/>
                  <a:pt x="13" y="20"/>
                  <a:pt x="13" y="20"/>
                </a:cubicBezTo>
                <a:cubicBezTo>
                  <a:pt x="15" y="20"/>
                  <a:pt x="22" y="21"/>
                  <a:pt x="22" y="16"/>
                </a:cubicBezTo>
                <a:cubicBezTo>
                  <a:pt x="22" y="11"/>
                  <a:pt x="15" y="12"/>
                  <a:pt x="13" y="12"/>
                </a:cubicBezTo>
                <a:close/>
                <a:moveTo>
                  <a:pt x="13" y="24"/>
                </a:moveTo>
                <a:cubicBezTo>
                  <a:pt x="13" y="33"/>
                  <a:pt x="13" y="33"/>
                  <a:pt x="13" y="33"/>
                </a:cubicBezTo>
                <a:cubicBezTo>
                  <a:pt x="15" y="33"/>
                  <a:pt x="24" y="34"/>
                  <a:pt x="24" y="29"/>
                </a:cubicBezTo>
                <a:cubicBezTo>
                  <a:pt x="24" y="23"/>
                  <a:pt x="15" y="24"/>
                  <a:pt x="13"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4" name="稻壳儿小白白(http://dwz.cn/Wu2UP)"/>
          <p:cNvSpPr>
            <a:spLocks noEditPoints="1"/>
          </p:cNvSpPr>
          <p:nvPr/>
        </p:nvSpPr>
        <p:spPr bwMode="auto">
          <a:xfrm>
            <a:off x="2363066" y="3233090"/>
            <a:ext cx="247650" cy="266700"/>
          </a:xfrm>
          <a:custGeom>
            <a:avLst/>
            <a:gdLst>
              <a:gd name="T0" fmla="*/ 0 w 38"/>
              <a:gd name="T1" fmla="*/ 39 h 41"/>
              <a:gd name="T2" fmla="*/ 5 w 38"/>
              <a:gd name="T3" fmla="*/ 38 h 41"/>
              <a:gd name="T4" fmla="*/ 6 w 38"/>
              <a:gd name="T5" fmla="*/ 31 h 41"/>
              <a:gd name="T6" fmla="*/ 5 w 38"/>
              <a:gd name="T7" fmla="*/ 4 h 41"/>
              <a:gd name="T8" fmla="*/ 0 w 38"/>
              <a:gd name="T9" fmla="*/ 3 h 41"/>
              <a:gd name="T10" fmla="*/ 0 w 38"/>
              <a:gd name="T11" fmla="*/ 1 h 41"/>
              <a:gd name="T12" fmla="*/ 19 w 38"/>
              <a:gd name="T13" fmla="*/ 0 h 41"/>
              <a:gd name="T14" fmla="*/ 23 w 38"/>
              <a:gd name="T15" fmla="*/ 0 h 41"/>
              <a:gd name="T16" fmla="*/ 35 w 38"/>
              <a:gd name="T17" fmla="*/ 10 h 41"/>
              <a:gd name="T18" fmla="*/ 28 w 38"/>
              <a:gd name="T19" fmla="*/ 18 h 41"/>
              <a:gd name="T20" fmla="*/ 38 w 38"/>
              <a:gd name="T21" fmla="*/ 29 h 41"/>
              <a:gd name="T22" fmla="*/ 21 w 38"/>
              <a:gd name="T23" fmla="*/ 41 h 41"/>
              <a:gd name="T24" fmla="*/ 14 w 38"/>
              <a:gd name="T25" fmla="*/ 41 h 41"/>
              <a:gd name="T26" fmla="*/ 0 w 38"/>
              <a:gd name="T27" fmla="*/ 41 h 41"/>
              <a:gd name="T28" fmla="*/ 0 w 38"/>
              <a:gd name="T29" fmla="*/ 39 h 41"/>
              <a:gd name="T30" fmla="*/ 17 w 38"/>
              <a:gd name="T31" fmla="*/ 18 h 41"/>
              <a:gd name="T32" fmla="*/ 27 w 38"/>
              <a:gd name="T33" fmla="*/ 10 h 41"/>
              <a:gd name="T34" fmla="*/ 18 w 38"/>
              <a:gd name="T35" fmla="*/ 3 h 41"/>
              <a:gd name="T36" fmla="*/ 14 w 38"/>
              <a:gd name="T37" fmla="*/ 3 h 41"/>
              <a:gd name="T38" fmla="*/ 14 w 38"/>
              <a:gd name="T39" fmla="*/ 11 h 41"/>
              <a:gd name="T40" fmla="*/ 14 w 38"/>
              <a:gd name="T41" fmla="*/ 16 h 41"/>
              <a:gd name="T42" fmla="*/ 14 w 38"/>
              <a:gd name="T43" fmla="*/ 17 h 41"/>
              <a:gd name="T44" fmla="*/ 17 w 38"/>
              <a:gd name="T45" fmla="*/ 18 h 41"/>
              <a:gd name="T46" fmla="*/ 19 w 38"/>
              <a:gd name="T47" fmla="*/ 38 h 41"/>
              <a:gd name="T48" fmla="*/ 29 w 38"/>
              <a:gd name="T49" fmla="*/ 29 h 41"/>
              <a:gd name="T50" fmla="*/ 28 w 38"/>
              <a:gd name="T51" fmla="*/ 24 h 41"/>
              <a:gd name="T52" fmla="*/ 17 w 38"/>
              <a:gd name="T53" fmla="*/ 20 h 41"/>
              <a:gd name="T54" fmla="*/ 14 w 38"/>
              <a:gd name="T55" fmla="*/ 20 h 41"/>
              <a:gd name="T56" fmla="*/ 14 w 38"/>
              <a:gd name="T57" fmla="*/ 29 h 41"/>
              <a:gd name="T58" fmla="*/ 15 w 38"/>
              <a:gd name="T59" fmla="*/ 37 h 41"/>
              <a:gd name="T60" fmla="*/ 19 w 38"/>
              <a:gd name="T6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1">
                <a:moveTo>
                  <a:pt x="0" y="39"/>
                </a:moveTo>
                <a:cubicBezTo>
                  <a:pt x="2" y="38"/>
                  <a:pt x="3" y="38"/>
                  <a:pt x="5" y="38"/>
                </a:cubicBezTo>
                <a:cubicBezTo>
                  <a:pt x="6" y="36"/>
                  <a:pt x="6" y="33"/>
                  <a:pt x="6" y="31"/>
                </a:cubicBezTo>
                <a:cubicBezTo>
                  <a:pt x="6" y="31"/>
                  <a:pt x="6" y="5"/>
                  <a:pt x="5" y="4"/>
                </a:cubicBezTo>
                <a:cubicBezTo>
                  <a:pt x="5" y="3"/>
                  <a:pt x="1" y="3"/>
                  <a:pt x="0" y="3"/>
                </a:cubicBezTo>
                <a:cubicBezTo>
                  <a:pt x="0" y="1"/>
                  <a:pt x="0" y="1"/>
                  <a:pt x="0" y="1"/>
                </a:cubicBezTo>
                <a:cubicBezTo>
                  <a:pt x="6" y="1"/>
                  <a:pt x="13" y="0"/>
                  <a:pt x="19" y="0"/>
                </a:cubicBezTo>
                <a:cubicBezTo>
                  <a:pt x="20" y="0"/>
                  <a:pt x="22" y="0"/>
                  <a:pt x="23" y="0"/>
                </a:cubicBezTo>
                <a:cubicBezTo>
                  <a:pt x="29" y="0"/>
                  <a:pt x="35" y="3"/>
                  <a:pt x="35" y="10"/>
                </a:cubicBezTo>
                <a:cubicBezTo>
                  <a:pt x="35" y="15"/>
                  <a:pt x="32" y="17"/>
                  <a:pt x="28" y="18"/>
                </a:cubicBezTo>
                <a:cubicBezTo>
                  <a:pt x="33" y="19"/>
                  <a:pt x="38" y="23"/>
                  <a:pt x="38" y="29"/>
                </a:cubicBezTo>
                <a:cubicBezTo>
                  <a:pt x="38" y="38"/>
                  <a:pt x="29" y="41"/>
                  <a:pt x="21" y="41"/>
                </a:cubicBezTo>
                <a:cubicBezTo>
                  <a:pt x="19" y="41"/>
                  <a:pt x="17" y="41"/>
                  <a:pt x="14" y="41"/>
                </a:cubicBezTo>
                <a:cubicBezTo>
                  <a:pt x="10" y="41"/>
                  <a:pt x="5" y="41"/>
                  <a:pt x="0" y="41"/>
                </a:cubicBezTo>
                <a:lnTo>
                  <a:pt x="0" y="39"/>
                </a:lnTo>
                <a:close/>
                <a:moveTo>
                  <a:pt x="17" y="18"/>
                </a:moveTo>
                <a:cubicBezTo>
                  <a:pt x="23" y="18"/>
                  <a:pt x="27" y="16"/>
                  <a:pt x="27" y="10"/>
                </a:cubicBezTo>
                <a:cubicBezTo>
                  <a:pt x="27" y="5"/>
                  <a:pt x="22" y="3"/>
                  <a:pt x="18" y="3"/>
                </a:cubicBezTo>
                <a:cubicBezTo>
                  <a:pt x="17" y="3"/>
                  <a:pt x="15" y="3"/>
                  <a:pt x="14" y="3"/>
                </a:cubicBezTo>
                <a:cubicBezTo>
                  <a:pt x="14" y="6"/>
                  <a:pt x="14" y="9"/>
                  <a:pt x="14" y="11"/>
                </a:cubicBezTo>
                <a:cubicBezTo>
                  <a:pt x="14" y="13"/>
                  <a:pt x="14" y="14"/>
                  <a:pt x="14" y="16"/>
                </a:cubicBezTo>
                <a:cubicBezTo>
                  <a:pt x="14" y="16"/>
                  <a:pt x="14" y="17"/>
                  <a:pt x="14" y="17"/>
                </a:cubicBezTo>
                <a:cubicBezTo>
                  <a:pt x="15" y="18"/>
                  <a:pt x="16" y="18"/>
                  <a:pt x="17" y="18"/>
                </a:cubicBezTo>
                <a:close/>
                <a:moveTo>
                  <a:pt x="19" y="38"/>
                </a:moveTo>
                <a:cubicBezTo>
                  <a:pt x="25" y="38"/>
                  <a:pt x="29" y="36"/>
                  <a:pt x="29" y="29"/>
                </a:cubicBezTo>
                <a:cubicBezTo>
                  <a:pt x="29" y="28"/>
                  <a:pt x="28" y="26"/>
                  <a:pt x="28" y="24"/>
                </a:cubicBezTo>
                <a:cubicBezTo>
                  <a:pt x="25" y="20"/>
                  <a:pt x="21" y="20"/>
                  <a:pt x="17" y="20"/>
                </a:cubicBezTo>
                <a:cubicBezTo>
                  <a:pt x="16" y="20"/>
                  <a:pt x="15" y="20"/>
                  <a:pt x="14" y="20"/>
                </a:cubicBezTo>
                <a:cubicBezTo>
                  <a:pt x="14" y="23"/>
                  <a:pt x="14" y="26"/>
                  <a:pt x="14" y="29"/>
                </a:cubicBezTo>
                <a:cubicBezTo>
                  <a:pt x="14" y="31"/>
                  <a:pt x="14" y="36"/>
                  <a:pt x="15" y="37"/>
                </a:cubicBezTo>
                <a:cubicBezTo>
                  <a:pt x="16" y="38"/>
                  <a:pt x="17" y="38"/>
                  <a:pt x="19" y="3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5" name="稻壳儿小白白(http://dwz.cn/Wu2UP)"/>
          <p:cNvSpPr/>
          <p:nvPr/>
        </p:nvSpPr>
        <p:spPr bwMode="auto">
          <a:xfrm>
            <a:off x="2407516" y="3714103"/>
            <a:ext cx="157163" cy="290512"/>
          </a:xfrm>
          <a:custGeom>
            <a:avLst/>
            <a:gdLst>
              <a:gd name="T0" fmla="*/ 24 w 24"/>
              <a:gd name="T1" fmla="*/ 13 h 44"/>
              <a:gd name="T2" fmla="*/ 9 w 24"/>
              <a:gd name="T3" fmla="*/ 44 h 44"/>
              <a:gd name="T4" fmla="*/ 8 w 24"/>
              <a:gd name="T5" fmla="*/ 44 h 44"/>
              <a:gd name="T6" fmla="*/ 8 w 24"/>
              <a:gd name="T7" fmla="*/ 44 h 44"/>
              <a:gd name="T8" fmla="*/ 7 w 24"/>
              <a:gd name="T9" fmla="*/ 43 h 44"/>
              <a:gd name="T10" fmla="*/ 12 w 24"/>
              <a:gd name="T11" fmla="*/ 21 h 44"/>
              <a:gd name="T12" fmla="*/ 1 w 24"/>
              <a:gd name="T13" fmla="*/ 24 h 44"/>
              <a:gd name="T14" fmla="*/ 1 w 24"/>
              <a:gd name="T15" fmla="*/ 24 h 44"/>
              <a:gd name="T16" fmla="*/ 0 w 24"/>
              <a:gd name="T17" fmla="*/ 24 h 44"/>
              <a:gd name="T18" fmla="*/ 0 w 24"/>
              <a:gd name="T19" fmla="*/ 23 h 44"/>
              <a:gd name="T20" fmla="*/ 5 w 24"/>
              <a:gd name="T21" fmla="*/ 1 h 44"/>
              <a:gd name="T22" fmla="*/ 6 w 24"/>
              <a:gd name="T23" fmla="*/ 0 h 44"/>
              <a:gd name="T24" fmla="*/ 15 w 24"/>
              <a:gd name="T25" fmla="*/ 0 h 44"/>
              <a:gd name="T26" fmla="*/ 16 w 24"/>
              <a:gd name="T27" fmla="*/ 1 h 44"/>
              <a:gd name="T28" fmla="*/ 16 w 24"/>
              <a:gd name="T29" fmla="*/ 1 h 44"/>
              <a:gd name="T30" fmla="*/ 12 w 24"/>
              <a:gd name="T31" fmla="*/ 14 h 44"/>
              <a:gd name="T32" fmla="*/ 22 w 24"/>
              <a:gd name="T33" fmla="*/ 11 h 44"/>
              <a:gd name="T34" fmla="*/ 23 w 24"/>
              <a:gd name="T35" fmla="*/ 11 h 44"/>
              <a:gd name="T36" fmla="*/ 23 w 24"/>
              <a:gd name="T37" fmla="*/ 11 h 44"/>
              <a:gd name="T38" fmla="*/ 24 w 24"/>
              <a:gd name="T3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3"/>
                </a:moveTo>
                <a:cubicBezTo>
                  <a:pt x="9" y="44"/>
                  <a:pt x="9" y="44"/>
                  <a:pt x="9" y="44"/>
                </a:cubicBezTo>
                <a:cubicBezTo>
                  <a:pt x="9" y="44"/>
                  <a:pt x="9" y="44"/>
                  <a:pt x="8" y="44"/>
                </a:cubicBezTo>
                <a:cubicBezTo>
                  <a:pt x="8" y="44"/>
                  <a:pt x="8" y="44"/>
                  <a:pt x="8" y="44"/>
                </a:cubicBezTo>
                <a:cubicBezTo>
                  <a:pt x="7" y="44"/>
                  <a:pt x="7" y="43"/>
                  <a:pt x="7" y="43"/>
                </a:cubicBezTo>
                <a:cubicBezTo>
                  <a:pt x="12" y="21"/>
                  <a:pt x="12" y="21"/>
                  <a:pt x="12" y="21"/>
                </a:cubicBezTo>
                <a:cubicBezTo>
                  <a:pt x="1" y="24"/>
                  <a:pt x="1" y="24"/>
                  <a:pt x="1" y="24"/>
                </a:cubicBezTo>
                <a:cubicBezTo>
                  <a:pt x="1" y="24"/>
                  <a:pt x="1" y="24"/>
                  <a:pt x="1" y="24"/>
                </a:cubicBezTo>
                <a:cubicBezTo>
                  <a:pt x="1" y="24"/>
                  <a:pt x="0" y="24"/>
                  <a:pt x="0" y="24"/>
                </a:cubicBezTo>
                <a:cubicBezTo>
                  <a:pt x="0" y="23"/>
                  <a:pt x="0" y="23"/>
                  <a:pt x="0" y="23"/>
                </a:cubicBezTo>
                <a:cubicBezTo>
                  <a:pt x="5" y="1"/>
                  <a:pt x="5" y="1"/>
                  <a:pt x="5" y="1"/>
                </a:cubicBezTo>
                <a:cubicBezTo>
                  <a:pt x="5" y="0"/>
                  <a:pt x="6" y="0"/>
                  <a:pt x="6" y="0"/>
                </a:cubicBezTo>
                <a:cubicBezTo>
                  <a:pt x="15" y="0"/>
                  <a:pt x="15" y="0"/>
                  <a:pt x="15" y="0"/>
                </a:cubicBezTo>
                <a:cubicBezTo>
                  <a:pt x="16" y="0"/>
                  <a:pt x="16" y="0"/>
                  <a:pt x="16" y="1"/>
                </a:cubicBezTo>
                <a:cubicBezTo>
                  <a:pt x="16" y="1"/>
                  <a:pt x="16" y="1"/>
                  <a:pt x="16" y="1"/>
                </a:cubicBezTo>
                <a:cubicBezTo>
                  <a:pt x="12" y="14"/>
                  <a:pt x="12" y="14"/>
                  <a:pt x="12" y="14"/>
                </a:cubicBezTo>
                <a:cubicBezTo>
                  <a:pt x="22" y="11"/>
                  <a:pt x="22" y="11"/>
                  <a:pt x="22" y="11"/>
                </a:cubicBezTo>
                <a:cubicBezTo>
                  <a:pt x="22" y="11"/>
                  <a:pt x="22" y="11"/>
                  <a:pt x="23" y="11"/>
                </a:cubicBezTo>
                <a:cubicBezTo>
                  <a:pt x="23" y="11"/>
                  <a:pt x="23" y="11"/>
                  <a:pt x="23" y="11"/>
                </a:cubicBezTo>
                <a:cubicBezTo>
                  <a:pt x="24" y="12"/>
                  <a:pt x="24" y="12"/>
                  <a:pt x="24"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6" name="稻壳儿小白白(http://dwz.cn/Wu2UP)"/>
          <p:cNvSpPr>
            <a:spLocks noEditPoints="1"/>
          </p:cNvSpPr>
          <p:nvPr/>
        </p:nvSpPr>
        <p:spPr bwMode="auto">
          <a:xfrm>
            <a:off x="2329729" y="4171303"/>
            <a:ext cx="312737" cy="314325"/>
          </a:xfrm>
          <a:custGeom>
            <a:avLst/>
            <a:gdLst>
              <a:gd name="T0" fmla="*/ 42 w 48"/>
              <a:gd name="T1" fmla="*/ 7 h 48"/>
              <a:gd name="T2" fmla="*/ 35 w 48"/>
              <a:gd name="T3" fmla="*/ 14 h 48"/>
              <a:gd name="T4" fmla="*/ 37 w 48"/>
              <a:gd name="T5" fmla="*/ 16 h 48"/>
              <a:gd name="T6" fmla="*/ 37 w 48"/>
              <a:gd name="T7" fmla="*/ 18 h 48"/>
              <a:gd name="T8" fmla="*/ 35 w 48"/>
              <a:gd name="T9" fmla="*/ 20 h 48"/>
              <a:gd name="T10" fmla="*/ 38 w 48"/>
              <a:gd name="T11" fmla="*/ 29 h 48"/>
              <a:gd name="T12" fmla="*/ 19 w 48"/>
              <a:gd name="T13" fmla="*/ 48 h 48"/>
              <a:gd name="T14" fmla="*/ 0 w 48"/>
              <a:gd name="T15" fmla="*/ 29 h 48"/>
              <a:gd name="T16" fmla="*/ 19 w 48"/>
              <a:gd name="T17" fmla="*/ 10 h 48"/>
              <a:gd name="T18" fmla="*/ 28 w 48"/>
              <a:gd name="T19" fmla="*/ 13 h 48"/>
              <a:gd name="T20" fmla="*/ 30 w 48"/>
              <a:gd name="T21" fmla="*/ 11 h 48"/>
              <a:gd name="T22" fmla="*/ 32 w 48"/>
              <a:gd name="T23" fmla="*/ 11 h 48"/>
              <a:gd name="T24" fmla="*/ 34 w 48"/>
              <a:gd name="T25" fmla="*/ 13 h 48"/>
              <a:gd name="T26" fmla="*/ 40 w 48"/>
              <a:gd name="T27" fmla="*/ 6 h 48"/>
              <a:gd name="T28" fmla="*/ 42 w 48"/>
              <a:gd name="T29" fmla="*/ 7 h 48"/>
              <a:gd name="T30" fmla="*/ 13 w 48"/>
              <a:gd name="T31" fmla="*/ 15 h 48"/>
              <a:gd name="T32" fmla="*/ 4 w 48"/>
              <a:gd name="T33" fmla="*/ 23 h 48"/>
              <a:gd name="T34" fmla="*/ 5 w 48"/>
              <a:gd name="T35" fmla="*/ 25 h 48"/>
              <a:gd name="T36" fmla="*/ 6 w 48"/>
              <a:gd name="T37" fmla="*/ 26 h 48"/>
              <a:gd name="T38" fmla="*/ 8 w 48"/>
              <a:gd name="T39" fmla="*/ 24 h 48"/>
              <a:gd name="T40" fmla="*/ 14 w 48"/>
              <a:gd name="T41" fmla="*/ 18 h 48"/>
              <a:gd name="T42" fmla="*/ 15 w 48"/>
              <a:gd name="T43" fmla="*/ 16 h 48"/>
              <a:gd name="T44" fmla="*/ 13 w 48"/>
              <a:gd name="T45" fmla="*/ 15 h 48"/>
              <a:gd name="T46" fmla="*/ 40 w 48"/>
              <a:gd name="T47" fmla="*/ 5 h 48"/>
              <a:gd name="T48" fmla="*/ 39 w 48"/>
              <a:gd name="T49" fmla="*/ 5 h 48"/>
              <a:gd name="T50" fmla="*/ 37 w 48"/>
              <a:gd name="T51" fmla="*/ 2 h 48"/>
              <a:gd name="T52" fmla="*/ 37 w 48"/>
              <a:gd name="T53" fmla="*/ 1 h 48"/>
              <a:gd name="T54" fmla="*/ 38 w 48"/>
              <a:gd name="T55" fmla="*/ 1 h 48"/>
              <a:gd name="T56" fmla="*/ 41 w 48"/>
              <a:gd name="T57" fmla="*/ 3 h 48"/>
              <a:gd name="T58" fmla="*/ 41 w 48"/>
              <a:gd name="T59" fmla="*/ 5 h 48"/>
              <a:gd name="T60" fmla="*/ 40 w 48"/>
              <a:gd name="T61" fmla="*/ 5 h 48"/>
              <a:gd name="T62" fmla="*/ 43 w 48"/>
              <a:gd name="T63" fmla="*/ 3 h 48"/>
              <a:gd name="T64" fmla="*/ 42 w 48"/>
              <a:gd name="T65" fmla="*/ 4 h 48"/>
              <a:gd name="T66" fmla="*/ 41 w 48"/>
              <a:gd name="T67" fmla="*/ 3 h 48"/>
              <a:gd name="T68" fmla="*/ 41 w 48"/>
              <a:gd name="T69" fmla="*/ 1 h 48"/>
              <a:gd name="T70" fmla="*/ 42 w 48"/>
              <a:gd name="T71" fmla="*/ 0 h 48"/>
              <a:gd name="T72" fmla="*/ 43 w 48"/>
              <a:gd name="T73" fmla="*/ 1 h 48"/>
              <a:gd name="T74" fmla="*/ 43 w 48"/>
              <a:gd name="T75" fmla="*/ 3 h 48"/>
              <a:gd name="T76" fmla="*/ 44 w 48"/>
              <a:gd name="T77" fmla="*/ 5 h 48"/>
              <a:gd name="T78" fmla="*/ 44 w 48"/>
              <a:gd name="T79" fmla="*/ 5 h 48"/>
              <a:gd name="T80" fmla="*/ 43 w 48"/>
              <a:gd name="T81" fmla="*/ 5 h 48"/>
              <a:gd name="T82" fmla="*/ 43 w 48"/>
              <a:gd name="T83" fmla="*/ 3 h 48"/>
              <a:gd name="T84" fmla="*/ 45 w 48"/>
              <a:gd name="T85" fmla="*/ 1 h 48"/>
              <a:gd name="T86" fmla="*/ 47 w 48"/>
              <a:gd name="T87" fmla="*/ 1 h 48"/>
              <a:gd name="T88" fmla="*/ 47 w 48"/>
              <a:gd name="T89" fmla="*/ 2 h 48"/>
              <a:gd name="T90" fmla="*/ 44 w 48"/>
              <a:gd name="T91" fmla="*/ 5 h 48"/>
              <a:gd name="T92" fmla="*/ 46 w 48"/>
              <a:gd name="T93" fmla="*/ 11 h 48"/>
              <a:gd name="T94" fmla="*/ 45 w 48"/>
              <a:gd name="T95" fmla="*/ 11 h 48"/>
              <a:gd name="T96" fmla="*/ 43 w 48"/>
              <a:gd name="T97" fmla="*/ 8 h 48"/>
              <a:gd name="T98" fmla="*/ 43 w 48"/>
              <a:gd name="T99" fmla="*/ 7 h 48"/>
              <a:gd name="T100" fmla="*/ 44 w 48"/>
              <a:gd name="T101" fmla="*/ 7 h 48"/>
              <a:gd name="T102" fmla="*/ 47 w 48"/>
              <a:gd name="T103" fmla="*/ 10 h 48"/>
              <a:gd name="T104" fmla="*/ 47 w 48"/>
              <a:gd name="T105" fmla="*/ 11 h 48"/>
              <a:gd name="T106" fmla="*/ 46 w 48"/>
              <a:gd name="T107" fmla="*/ 11 h 48"/>
              <a:gd name="T108" fmla="*/ 47 w 48"/>
              <a:gd name="T109" fmla="*/ 7 h 48"/>
              <a:gd name="T110" fmla="*/ 44 w 48"/>
              <a:gd name="T111" fmla="*/ 7 h 48"/>
              <a:gd name="T112" fmla="*/ 44 w 48"/>
              <a:gd name="T113" fmla="*/ 6 h 48"/>
              <a:gd name="T114" fmla="*/ 44 w 48"/>
              <a:gd name="T115" fmla="*/ 5 h 48"/>
              <a:gd name="T116" fmla="*/ 47 w 48"/>
              <a:gd name="T117" fmla="*/ 5 h 48"/>
              <a:gd name="T118" fmla="*/ 48 w 48"/>
              <a:gd name="T119" fmla="*/ 6 h 48"/>
              <a:gd name="T120" fmla="*/ 47 w 48"/>
              <a:gd name="T12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 h="48">
                <a:moveTo>
                  <a:pt x="42" y="7"/>
                </a:moveTo>
                <a:cubicBezTo>
                  <a:pt x="35" y="14"/>
                  <a:pt x="35" y="14"/>
                  <a:pt x="35" y="14"/>
                </a:cubicBezTo>
                <a:cubicBezTo>
                  <a:pt x="37" y="16"/>
                  <a:pt x="37" y="16"/>
                  <a:pt x="37" y="16"/>
                </a:cubicBezTo>
                <a:cubicBezTo>
                  <a:pt x="38" y="16"/>
                  <a:pt x="38" y="17"/>
                  <a:pt x="37" y="18"/>
                </a:cubicBezTo>
                <a:cubicBezTo>
                  <a:pt x="35" y="20"/>
                  <a:pt x="35" y="20"/>
                  <a:pt x="35" y="20"/>
                </a:cubicBezTo>
                <a:cubicBezTo>
                  <a:pt x="37" y="23"/>
                  <a:pt x="38" y="26"/>
                  <a:pt x="38" y="29"/>
                </a:cubicBezTo>
                <a:cubicBezTo>
                  <a:pt x="38" y="39"/>
                  <a:pt x="29" y="48"/>
                  <a:pt x="19" y="48"/>
                </a:cubicBezTo>
                <a:cubicBezTo>
                  <a:pt x="8" y="48"/>
                  <a:pt x="0" y="39"/>
                  <a:pt x="0" y="29"/>
                </a:cubicBezTo>
                <a:cubicBezTo>
                  <a:pt x="0" y="19"/>
                  <a:pt x="8" y="10"/>
                  <a:pt x="19" y="10"/>
                </a:cubicBezTo>
                <a:cubicBezTo>
                  <a:pt x="22" y="10"/>
                  <a:pt x="25" y="11"/>
                  <a:pt x="28" y="13"/>
                </a:cubicBezTo>
                <a:cubicBezTo>
                  <a:pt x="30" y="11"/>
                  <a:pt x="30" y="11"/>
                  <a:pt x="30" y="11"/>
                </a:cubicBezTo>
                <a:cubicBezTo>
                  <a:pt x="30" y="10"/>
                  <a:pt x="31" y="10"/>
                  <a:pt x="32" y="11"/>
                </a:cubicBezTo>
                <a:cubicBezTo>
                  <a:pt x="34" y="13"/>
                  <a:pt x="34" y="13"/>
                  <a:pt x="34" y="13"/>
                </a:cubicBezTo>
                <a:cubicBezTo>
                  <a:pt x="40" y="6"/>
                  <a:pt x="40" y="6"/>
                  <a:pt x="40" y="6"/>
                </a:cubicBezTo>
                <a:lnTo>
                  <a:pt x="42" y="7"/>
                </a:lnTo>
                <a:close/>
                <a:moveTo>
                  <a:pt x="13" y="15"/>
                </a:moveTo>
                <a:cubicBezTo>
                  <a:pt x="9" y="16"/>
                  <a:pt x="6" y="19"/>
                  <a:pt x="4" y="23"/>
                </a:cubicBezTo>
                <a:cubicBezTo>
                  <a:pt x="4" y="24"/>
                  <a:pt x="4" y="25"/>
                  <a:pt x="5" y="25"/>
                </a:cubicBezTo>
                <a:cubicBezTo>
                  <a:pt x="5" y="26"/>
                  <a:pt x="6" y="26"/>
                  <a:pt x="6" y="26"/>
                </a:cubicBezTo>
                <a:cubicBezTo>
                  <a:pt x="7" y="26"/>
                  <a:pt x="7" y="25"/>
                  <a:pt x="8" y="24"/>
                </a:cubicBezTo>
                <a:cubicBezTo>
                  <a:pt x="9" y="21"/>
                  <a:pt x="11" y="19"/>
                  <a:pt x="14" y="18"/>
                </a:cubicBezTo>
                <a:cubicBezTo>
                  <a:pt x="15" y="18"/>
                  <a:pt x="15" y="17"/>
                  <a:pt x="15" y="16"/>
                </a:cubicBezTo>
                <a:cubicBezTo>
                  <a:pt x="15" y="15"/>
                  <a:pt x="14" y="14"/>
                  <a:pt x="13" y="15"/>
                </a:cubicBezTo>
                <a:close/>
                <a:moveTo>
                  <a:pt x="40" y="5"/>
                </a:moveTo>
                <a:cubicBezTo>
                  <a:pt x="40" y="5"/>
                  <a:pt x="39" y="5"/>
                  <a:pt x="39" y="5"/>
                </a:cubicBezTo>
                <a:cubicBezTo>
                  <a:pt x="37" y="2"/>
                  <a:pt x="37" y="2"/>
                  <a:pt x="37" y="2"/>
                </a:cubicBezTo>
                <a:cubicBezTo>
                  <a:pt x="37" y="2"/>
                  <a:pt x="37" y="1"/>
                  <a:pt x="37" y="1"/>
                </a:cubicBezTo>
                <a:cubicBezTo>
                  <a:pt x="37" y="1"/>
                  <a:pt x="38" y="1"/>
                  <a:pt x="38" y="1"/>
                </a:cubicBezTo>
                <a:cubicBezTo>
                  <a:pt x="41" y="3"/>
                  <a:pt x="41" y="3"/>
                  <a:pt x="41" y="3"/>
                </a:cubicBezTo>
                <a:cubicBezTo>
                  <a:pt x="41" y="4"/>
                  <a:pt x="41" y="4"/>
                  <a:pt x="41" y="5"/>
                </a:cubicBezTo>
                <a:cubicBezTo>
                  <a:pt x="40" y="5"/>
                  <a:pt x="40" y="5"/>
                  <a:pt x="40" y="5"/>
                </a:cubicBezTo>
                <a:close/>
                <a:moveTo>
                  <a:pt x="43" y="3"/>
                </a:moveTo>
                <a:cubicBezTo>
                  <a:pt x="43" y="4"/>
                  <a:pt x="42" y="4"/>
                  <a:pt x="42" y="4"/>
                </a:cubicBezTo>
                <a:cubicBezTo>
                  <a:pt x="41" y="4"/>
                  <a:pt x="41" y="4"/>
                  <a:pt x="41" y="3"/>
                </a:cubicBezTo>
                <a:cubicBezTo>
                  <a:pt x="41" y="1"/>
                  <a:pt x="41" y="1"/>
                  <a:pt x="41" y="1"/>
                </a:cubicBezTo>
                <a:cubicBezTo>
                  <a:pt x="41" y="0"/>
                  <a:pt x="41" y="0"/>
                  <a:pt x="42" y="0"/>
                </a:cubicBezTo>
                <a:cubicBezTo>
                  <a:pt x="42" y="0"/>
                  <a:pt x="43" y="0"/>
                  <a:pt x="43" y="1"/>
                </a:cubicBezTo>
                <a:lnTo>
                  <a:pt x="43" y="3"/>
                </a:lnTo>
                <a:close/>
                <a:moveTo>
                  <a:pt x="44" y="5"/>
                </a:moveTo>
                <a:cubicBezTo>
                  <a:pt x="44" y="5"/>
                  <a:pt x="44" y="5"/>
                  <a:pt x="44" y="5"/>
                </a:cubicBezTo>
                <a:cubicBezTo>
                  <a:pt x="43" y="5"/>
                  <a:pt x="43" y="5"/>
                  <a:pt x="43" y="5"/>
                </a:cubicBezTo>
                <a:cubicBezTo>
                  <a:pt x="43" y="4"/>
                  <a:pt x="43" y="4"/>
                  <a:pt x="43" y="3"/>
                </a:cubicBezTo>
                <a:cubicBezTo>
                  <a:pt x="45" y="1"/>
                  <a:pt x="45" y="1"/>
                  <a:pt x="45" y="1"/>
                </a:cubicBezTo>
                <a:cubicBezTo>
                  <a:pt x="46" y="1"/>
                  <a:pt x="46" y="1"/>
                  <a:pt x="47" y="1"/>
                </a:cubicBezTo>
                <a:cubicBezTo>
                  <a:pt x="47" y="1"/>
                  <a:pt x="47" y="2"/>
                  <a:pt x="47" y="2"/>
                </a:cubicBezTo>
                <a:lnTo>
                  <a:pt x="44" y="5"/>
                </a:lnTo>
                <a:close/>
                <a:moveTo>
                  <a:pt x="46" y="11"/>
                </a:moveTo>
                <a:cubicBezTo>
                  <a:pt x="46" y="11"/>
                  <a:pt x="46" y="11"/>
                  <a:pt x="45" y="11"/>
                </a:cubicBezTo>
                <a:cubicBezTo>
                  <a:pt x="43" y="8"/>
                  <a:pt x="43" y="8"/>
                  <a:pt x="43" y="8"/>
                </a:cubicBezTo>
                <a:cubicBezTo>
                  <a:pt x="43" y="8"/>
                  <a:pt x="43" y="7"/>
                  <a:pt x="43" y="7"/>
                </a:cubicBezTo>
                <a:cubicBezTo>
                  <a:pt x="43" y="7"/>
                  <a:pt x="44" y="7"/>
                  <a:pt x="44" y="7"/>
                </a:cubicBezTo>
                <a:cubicBezTo>
                  <a:pt x="47" y="10"/>
                  <a:pt x="47" y="10"/>
                  <a:pt x="47" y="10"/>
                </a:cubicBezTo>
                <a:cubicBezTo>
                  <a:pt x="47" y="10"/>
                  <a:pt x="47" y="10"/>
                  <a:pt x="47" y="11"/>
                </a:cubicBezTo>
                <a:cubicBezTo>
                  <a:pt x="47" y="11"/>
                  <a:pt x="46" y="11"/>
                  <a:pt x="46" y="11"/>
                </a:cubicBezTo>
                <a:close/>
                <a:moveTo>
                  <a:pt x="47" y="7"/>
                </a:moveTo>
                <a:cubicBezTo>
                  <a:pt x="44" y="7"/>
                  <a:pt x="44" y="7"/>
                  <a:pt x="44" y="7"/>
                </a:cubicBezTo>
                <a:cubicBezTo>
                  <a:pt x="44" y="7"/>
                  <a:pt x="44" y="6"/>
                  <a:pt x="44" y="6"/>
                </a:cubicBezTo>
                <a:cubicBezTo>
                  <a:pt x="44" y="5"/>
                  <a:pt x="44" y="5"/>
                  <a:pt x="44" y="5"/>
                </a:cubicBezTo>
                <a:cubicBezTo>
                  <a:pt x="47" y="5"/>
                  <a:pt x="47" y="5"/>
                  <a:pt x="47" y="5"/>
                </a:cubicBezTo>
                <a:cubicBezTo>
                  <a:pt x="47" y="5"/>
                  <a:pt x="48" y="5"/>
                  <a:pt x="48" y="6"/>
                </a:cubicBezTo>
                <a:cubicBezTo>
                  <a:pt x="48" y="6"/>
                  <a:pt x="47" y="7"/>
                  <a:pt x="47"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7" name="稻壳儿小白白(http://dwz.cn/Wu2UP)"/>
          <p:cNvSpPr>
            <a:spLocks noEditPoints="1"/>
          </p:cNvSpPr>
          <p:nvPr/>
        </p:nvSpPr>
        <p:spPr bwMode="auto">
          <a:xfrm>
            <a:off x="2336079" y="4666603"/>
            <a:ext cx="295275" cy="276225"/>
          </a:xfrm>
          <a:custGeom>
            <a:avLst/>
            <a:gdLst>
              <a:gd name="T0" fmla="*/ 45 w 45"/>
              <a:gd name="T1" fmla="*/ 14 h 42"/>
              <a:gd name="T2" fmla="*/ 38 w 45"/>
              <a:gd name="T3" fmla="*/ 38 h 42"/>
              <a:gd name="T4" fmla="*/ 32 w 45"/>
              <a:gd name="T5" fmla="*/ 42 h 42"/>
              <a:gd name="T6" fmla="*/ 7 w 45"/>
              <a:gd name="T7" fmla="*/ 42 h 42"/>
              <a:gd name="T8" fmla="*/ 1 w 45"/>
              <a:gd name="T9" fmla="*/ 37 h 42"/>
              <a:gd name="T10" fmla="*/ 1 w 45"/>
              <a:gd name="T11" fmla="*/ 34 h 42"/>
              <a:gd name="T12" fmla="*/ 1 w 45"/>
              <a:gd name="T13" fmla="*/ 32 h 42"/>
              <a:gd name="T14" fmla="*/ 1 w 45"/>
              <a:gd name="T15" fmla="*/ 31 h 42"/>
              <a:gd name="T16" fmla="*/ 2 w 45"/>
              <a:gd name="T17" fmla="*/ 29 h 42"/>
              <a:gd name="T18" fmla="*/ 4 w 45"/>
              <a:gd name="T19" fmla="*/ 24 h 42"/>
              <a:gd name="T20" fmla="*/ 4 w 45"/>
              <a:gd name="T21" fmla="*/ 23 h 42"/>
              <a:gd name="T22" fmla="*/ 5 w 45"/>
              <a:gd name="T23" fmla="*/ 21 h 42"/>
              <a:gd name="T24" fmla="*/ 7 w 45"/>
              <a:gd name="T25" fmla="*/ 16 h 42"/>
              <a:gd name="T26" fmla="*/ 7 w 45"/>
              <a:gd name="T27" fmla="*/ 15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6 h 42"/>
              <a:gd name="T56" fmla="*/ 4 w 45"/>
              <a:gd name="T57" fmla="*/ 37 h 42"/>
              <a:gd name="T58" fmla="*/ 7 w 45"/>
              <a:gd name="T59" fmla="*/ 39 h 42"/>
              <a:gd name="T60" fmla="*/ 32 w 45"/>
              <a:gd name="T61" fmla="*/ 39 h 42"/>
              <a:gd name="T62" fmla="*/ 35 w 45"/>
              <a:gd name="T63" fmla="*/ 37 h 42"/>
              <a:gd name="T64" fmla="*/ 43 w 45"/>
              <a:gd name="T65" fmla="*/ 11 h 42"/>
              <a:gd name="T66" fmla="*/ 43 w 45"/>
              <a:gd name="T67" fmla="*/ 9 h 42"/>
              <a:gd name="T68" fmla="*/ 44 w 45"/>
              <a:gd name="T69" fmla="*/ 10 h 42"/>
              <a:gd name="T70" fmla="*/ 45 w 45"/>
              <a:gd name="T71" fmla="*/ 14 h 42"/>
              <a:gd name="T72" fmla="*/ 14 w 45"/>
              <a:gd name="T73" fmla="*/ 18 h 42"/>
              <a:gd name="T74" fmla="*/ 31 w 45"/>
              <a:gd name="T75" fmla="*/ 18 h 42"/>
              <a:gd name="T76" fmla="*/ 32 w 45"/>
              <a:gd name="T77" fmla="*/ 17 h 42"/>
              <a:gd name="T78" fmla="*/ 32 w 45"/>
              <a:gd name="T79" fmla="*/ 15 h 42"/>
              <a:gd name="T80" fmla="*/ 32 w 45"/>
              <a:gd name="T81" fmla="*/ 15 h 42"/>
              <a:gd name="T82" fmla="*/ 15 w 45"/>
              <a:gd name="T83" fmla="*/ 15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9 h 42"/>
              <a:gd name="T98" fmla="*/ 34 w 45"/>
              <a:gd name="T99" fmla="*/ 8 h 42"/>
              <a:gd name="T100" fmla="*/ 18 w 45"/>
              <a:gd name="T101" fmla="*/ 8 h 42"/>
              <a:gd name="T102" fmla="*/ 16 w 45"/>
              <a:gd name="T103" fmla="*/ 9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4"/>
                </a:moveTo>
                <a:cubicBezTo>
                  <a:pt x="38" y="38"/>
                  <a:pt x="38" y="38"/>
                  <a:pt x="38" y="38"/>
                </a:cubicBezTo>
                <a:cubicBezTo>
                  <a:pt x="37" y="40"/>
                  <a:pt x="35" y="42"/>
                  <a:pt x="32" y="42"/>
                </a:cubicBezTo>
                <a:cubicBezTo>
                  <a:pt x="7" y="42"/>
                  <a:pt x="7" y="42"/>
                  <a:pt x="7" y="42"/>
                </a:cubicBezTo>
                <a:cubicBezTo>
                  <a:pt x="5" y="42"/>
                  <a:pt x="2" y="40"/>
                  <a:pt x="1" y="37"/>
                </a:cubicBezTo>
                <a:cubicBezTo>
                  <a:pt x="0" y="36"/>
                  <a:pt x="0" y="35"/>
                  <a:pt x="1" y="34"/>
                </a:cubicBezTo>
                <a:cubicBezTo>
                  <a:pt x="1" y="33"/>
                  <a:pt x="1" y="33"/>
                  <a:pt x="1" y="32"/>
                </a:cubicBezTo>
                <a:cubicBezTo>
                  <a:pt x="1" y="32"/>
                  <a:pt x="1" y="31"/>
                  <a:pt x="1" y="31"/>
                </a:cubicBezTo>
                <a:cubicBezTo>
                  <a:pt x="1" y="30"/>
                  <a:pt x="1" y="30"/>
                  <a:pt x="2" y="29"/>
                </a:cubicBezTo>
                <a:cubicBezTo>
                  <a:pt x="3" y="28"/>
                  <a:pt x="4" y="26"/>
                  <a:pt x="4" y="24"/>
                </a:cubicBezTo>
                <a:cubicBezTo>
                  <a:pt x="4" y="24"/>
                  <a:pt x="4" y="23"/>
                  <a:pt x="4" y="23"/>
                </a:cubicBezTo>
                <a:cubicBezTo>
                  <a:pt x="4" y="22"/>
                  <a:pt x="5" y="22"/>
                  <a:pt x="5" y="21"/>
                </a:cubicBezTo>
                <a:cubicBezTo>
                  <a:pt x="6" y="20"/>
                  <a:pt x="6" y="18"/>
                  <a:pt x="7" y="16"/>
                </a:cubicBezTo>
                <a:cubicBezTo>
                  <a:pt x="7" y="16"/>
                  <a:pt x="6" y="15"/>
                  <a:pt x="7" y="15"/>
                </a:cubicBezTo>
                <a:cubicBezTo>
                  <a:pt x="7" y="14"/>
                  <a:pt x="7" y="14"/>
                  <a:pt x="8" y="13"/>
                </a:cubicBezTo>
                <a:cubicBezTo>
                  <a:pt x="8" y="12"/>
                  <a:pt x="9" y="10"/>
                  <a:pt x="10" y="8"/>
                </a:cubicBezTo>
                <a:cubicBezTo>
                  <a:pt x="10" y="8"/>
                  <a:pt x="9" y="8"/>
                  <a:pt x="9" y="7"/>
                </a:cubicBezTo>
                <a:cubicBezTo>
                  <a:pt x="10" y="7"/>
                  <a:pt x="10" y="6"/>
                  <a:pt x="11" y="5"/>
                </a:cubicBezTo>
                <a:cubicBezTo>
                  <a:pt x="12" y="4"/>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5"/>
                  <a:pt x="41" y="6"/>
                </a:cubicBezTo>
                <a:cubicBezTo>
                  <a:pt x="33" y="30"/>
                  <a:pt x="33" y="30"/>
                  <a:pt x="33" y="30"/>
                </a:cubicBezTo>
                <a:cubicBezTo>
                  <a:pt x="32" y="34"/>
                  <a:pt x="31" y="35"/>
                  <a:pt x="28" y="35"/>
                </a:cubicBezTo>
                <a:cubicBezTo>
                  <a:pt x="5" y="35"/>
                  <a:pt x="5" y="35"/>
                  <a:pt x="5" y="35"/>
                </a:cubicBezTo>
                <a:cubicBezTo>
                  <a:pt x="4" y="35"/>
                  <a:pt x="4" y="35"/>
                  <a:pt x="4" y="36"/>
                </a:cubicBezTo>
                <a:cubicBezTo>
                  <a:pt x="3" y="36"/>
                  <a:pt x="3" y="36"/>
                  <a:pt x="4" y="37"/>
                </a:cubicBezTo>
                <a:cubicBezTo>
                  <a:pt x="4" y="38"/>
                  <a:pt x="6" y="39"/>
                  <a:pt x="7" y="39"/>
                </a:cubicBezTo>
                <a:cubicBezTo>
                  <a:pt x="32" y="39"/>
                  <a:pt x="32" y="39"/>
                  <a:pt x="32" y="39"/>
                </a:cubicBezTo>
                <a:cubicBezTo>
                  <a:pt x="33" y="39"/>
                  <a:pt x="34" y="38"/>
                  <a:pt x="35" y="37"/>
                </a:cubicBezTo>
                <a:cubicBezTo>
                  <a:pt x="43" y="11"/>
                  <a:pt x="43" y="11"/>
                  <a:pt x="43" y="11"/>
                </a:cubicBezTo>
                <a:cubicBezTo>
                  <a:pt x="43" y="10"/>
                  <a:pt x="43" y="10"/>
                  <a:pt x="43" y="9"/>
                </a:cubicBezTo>
                <a:cubicBezTo>
                  <a:pt x="43" y="9"/>
                  <a:pt x="44" y="10"/>
                  <a:pt x="44" y="10"/>
                </a:cubicBezTo>
                <a:cubicBezTo>
                  <a:pt x="45" y="11"/>
                  <a:pt x="45" y="12"/>
                  <a:pt x="45" y="14"/>
                </a:cubicBezTo>
                <a:close/>
                <a:moveTo>
                  <a:pt x="14" y="18"/>
                </a:moveTo>
                <a:cubicBezTo>
                  <a:pt x="31" y="18"/>
                  <a:pt x="31" y="18"/>
                  <a:pt x="31" y="18"/>
                </a:cubicBezTo>
                <a:cubicBezTo>
                  <a:pt x="31" y="18"/>
                  <a:pt x="32" y="18"/>
                  <a:pt x="32" y="17"/>
                </a:cubicBezTo>
                <a:cubicBezTo>
                  <a:pt x="32" y="15"/>
                  <a:pt x="32" y="15"/>
                  <a:pt x="32" y="15"/>
                </a:cubicBezTo>
                <a:cubicBezTo>
                  <a:pt x="32" y="15"/>
                  <a:pt x="32" y="15"/>
                  <a:pt x="32" y="15"/>
                </a:cubicBezTo>
                <a:cubicBezTo>
                  <a:pt x="15" y="15"/>
                  <a:pt x="15" y="15"/>
                  <a:pt x="15" y="15"/>
                </a:cubicBezTo>
                <a:cubicBezTo>
                  <a:pt x="15" y="15"/>
                  <a:pt x="14" y="15"/>
                  <a:pt x="14" y="15"/>
                </a:cubicBezTo>
                <a:cubicBezTo>
                  <a:pt x="14" y="17"/>
                  <a:pt x="14" y="17"/>
                  <a:pt x="14" y="17"/>
                </a:cubicBezTo>
                <a:cubicBezTo>
                  <a:pt x="14" y="18"/>
                  <a:pt x="14" y="18"/>
                  <a:pt x="14" y="18"/>
                </a:cubicBezTo>
                <a:close/>
                <a:moveTo>
                  <a:pt x="16" y="11"/>
                </a:moveTo>
                <a:cubicBezTo>
                  <a:pt x="33" y="11"/>
                  <a:pt x="33" y="11"/>
                  <a:pt x="33" y="11"/>
                </a:cubicBezTo>
                <a:cubicBezTo>
                  <a:pt x="33" y="11"/>
                  <a:pt x="34" y="11"/>
                  <a:pt x="34" y="10"/>
                </a:cubicBezTo>
                <a:cubicBezTo>
                  <a:pt x="34" y="9"/>
                  <a:pt x="34" y="9"/>
                  <a:pt x="34" y="9"/>
                </a:cubicBezTo>
                <a:cubicBezTo>
                  <a:pt x="35" y="8"/>
                  <a:pt x="34" y="8"/>
                  <a:pt x="34" y="8"/>
                </a:cubicBezTo>
                <a:cubicBezTo>
                  <a:pt x="18" y="8"/>
                  <a:pt x="18" y="8"/>
                  <a:pt x="18" y="8"/>
                </a:cubicBezTo>
                <a:cubicBezTo>
                  <a:pt x="17" y="8"/>
                  <a:pt x="17" y="8"/>
                  <a:pt x="16" y="9"/>
                </a:cubicBezTo>
                <a:cubicBezTo>
                  <a:pt x="16" y="10"/>
                  <a:pt x="16" y="10"/>
                  <a:pt x="16" y="10"/>
                </a:cubicBezTo>
                <a:cubicBezTo>
                  <a:pt x="16" y="11"/>
                  <a:pt x="16" y="11"/>
                  <a:pt x="16" y="1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8" name="稻壳儿小白白(http://dwz.cn/Wu2UP)"/>
          <p:cNvSpPr/>
          <p:nvPr/>
        </p:nvSpPr>
        <p:spPr bwMode="auto">
          <a:xfrm>
            <a:off x="2374179" y="5150790"/>
            <a:ext cx="223837" cy="268288"/>
          </a:xfrm>
          <a:custGeom>
            <a:avLst/>
            <a:gdLst>
              <a:gd name="T0" fmla="*/ 32 w 34"/>
              <a:gd name="T1" fmla="*/ 1 h 41"/>
              <a:gd name="T2" fmla="*/ 34 w 34"/>
              <a:gd name="T3" fmla="*/ 3 h 41"/>
              <a:gd name="T4" fmla="*/ 34 w 34"/>
              <a:gd name="T5" fmla="*/ 38 h 41"/>
              <a:gd name="T6" fmla="*/ 32 w 34"/>
              <a:gd name="T7" fmla="*/ 41 h 41"/>
              <a:gd name="T8" fmla="*/ 31 w 34"/>
              <a:gd name="T9" fmla="*/ 41 h 41"/>
              <a:gd name="T10" fmla="*/ 29 w 34"/>
              <a:gd name="T11" fmla="*/ 40 h 41"/>
              <a:gd name="T12" fmla="*/ 17 w 34"/>
              <a:gd name="T13" fmla="*/ 29 h 41"/>
              <a:gd name="T14" fmla="*/ 5 w 34"/>
              <a:gd name="T15" fmla="*/ 40 h 41"/>
              <a:gd name="T16" fmla="*/ 3 w 34"/>
              <a:gd name="T17" fmla="*/ 41 h 41"/>
              <a:gd name="T18" fmla="*/ 2 w 34"/>
              <a:gd name="T19" fmla="*/ 41 h 41"/>
              <a:gd name="T20" fmla="*/ 0 w 34"/>
              <a:gd name="T21" fmla="*/ 38 h 41"/>
              <a:gd name="T22" fmla="*/ 0 w 34"/>
              <a:gd name="T23" fmla="*/ 3 h 41"/>
              <a:gd name="T24" fmla="*/ 2 w 34"/>
              <a:gd name="T25" fmla="*/ 1 h 41"/>
              <a:gd name="T26" fmla="*/ 3 w 34"/>
              <a:gd name="T27" fmla="*/ 0 h 41"/>
              <a:gd name="T28" fmla="*/ 31 w 34"/>
              <a:gd name="T29" fmla="*/ 0 h 41"/>
              <a:gd name="T30" fmla="*/ 32 w 34"/>
              <a:gd name="T3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32" y="1"/>
                </a:moveTo>
                <a:cubicBezTo>
                  <a:pt x="33" y="1"/>
                  <a:pt x="34" y="2"/>
                  <a:pt x="34" y="3"/>
                </a:cubicBezTo>
                <a:cubicBezTo>
                  <a:pt x="34" y="38"/>
                  <a:pt x="34" y="38"/>
                  <a:pt x="34" y="38"/>
                </a:cubicBezTo>
                <a:cubicBezTo>
                  <a:pt x="34" y="39"/>
                  <a:pt x="33" y="40"/>
                  <a:pt x="32" y="41"/>
                </a:cubicBezTo>
                <a:cubicBezTo>
                  <a:pt x="32" y="41"/>
                  <a:pt x="31" y="41"/>
                  <a:pt x="31" y="41"/>
                </a:cubicBezTo>
                <a:cubicBezTo>
                  <a:pt x="30" y="41"/>
                  <a:pt x="29" y="41"/>
                  <a:pt x="29" y="40"/>
                </a:cubicBezTo>
                <a:cubicBezTo>
                  <a:pt x="17" y="29"/>
                  <a:pt x="17" y="29"/>
                  <a:pt x="17" y="29"/>
                </a:cubicBezTo>
                <a:cubicBezTo>
                  <a:pt x="5" y="40"/>
                  <a:pt x="5" y="40"/>
                  <a:pt x="5" y="40"/>
                </a:cubicBezTo>
                <a:cubicBezTo>
                  <a:pt x="4" y="41"/>
                  <a:pt x="4" y="41"/>
                  <a:pt x="3" y="41"/>
                </a:cubicBezTo>
                <a:cubicBezTo>
                  <a:pt x="2" y="41"/>
                  <a:pt x="2" y="41"/>
                  <a:pt x="2" y="41"/>
                </a:cubicBezTo>
                <a:cubicBezTo>
                  <a:pt x="0" y="40"/>
                  <a:pt x="0" y="39"/>
                  <a:pt x="0" y="38"/>
                </a:cubicBezTo>
                <a:cubicBezTo>
                  <a:pt x="0" y="3"/>
                  <a:pt x="0" y="3"/>
                  <a:pt x="0" y="3"/>
                </a:cubicBezTo>
                <a:cubicBezTo>
                  <a:pt x="0" y="2"/>
                  <a:pt x="0" y="1"/>
                  <a:pt x="2" y="1"/>
                </a:cubicBezTo>
                <a:cubicBezTo>
                  <a:pt x="2" y="1"/>
                  <a:pt x="2" y="0"/>
                  <a:pt x="3" y="0"/>
                </a:cubicBezTo>
                <a:cubicBezTo>
                  <a:pt x="4" y="0"/>
                  <a:pt x="30" y="0"/>
                  <a:pt x="31" y="0"/>
                </a:cubicBezTo>
                <a:cubicBezTo>
                  <a:pt x="31" y="0"/>
                  <a:pt x="32" y="1"/>
                  <a:pt x="32" y="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9" name="稻壳儿小白白(http://dwz.cn/Wu2UP)"/>
          <p:cNvSpPr>
            <a:spLocks noEditPoints="1"/>
          </p:cNvSpPr>
          <p:nvPr/>
        </p:nvSpPr>
        <p:spPr bwMode="auto">
          <a:xfrm>
            <a:off x="2374179" y="5633390"/>
            <a:ext cx="223837" cy="266700"/>
          </a:xfrm>
          <a:custGeom>
            <a:avLst/>
            <a:gdLst>
              <a:gd name="T0" fmla="*/ 32 w 34"/>
              <a:gd name="T1" fmla="*/ 0 h 41"/>
              <a:gd name="T2" fmla="*/ 34 w 34"/>
              <a:gd name="T3" fmla="*/ 3 h 41"/>
              <a:gd name="T4" fmla="*/ 34 w 34"/>
              <a:gd name="T5" fmla="*/ 38 h 41"/>
              <a:gd name="T6" fmla="*/ 32 w 34"/>
              <a:gd name="T7" fmla="*/ 40 h 41"/>
              <a:gd name="T8" fmla="*/ 31 w 34"/>
              <a:gd name="T9" fmla="*/ 41 h 41"/>
              <a:gd name="T10" fmla="*/ 29 w 34"/>
              <a:gd name="T11" fmla="*/ 40 h 41"/>
              <a:gd name="T12" fmla="*/ 17 w 34"/>
              <a:gd name="T13" fmla="*/ 28 h 41"/>
              <a:gd name="T14" fmla="*/ 5 w 34"/>
              <a:gd name="T15" fmla="*/ 40 h 41"/>
              <a:gd name="T16" fmla="*/ 3 w 34"/>
              <a:gd name="T17" fmla="*/ 41 h 41"/>
              <a:gd name="T18" fmla="*/ 2 w 34"/>
              <a:gd name="T19" fmla="*/ 40 h 41"/>
              <a:gd name="T20" fmla="*/ 0 w 34"/>
              <a:gd name="T21" fmla="*/ 38 h 41"/>
              <a:gd name="T22" fmla="*/ 0 w 34"/>
              <a:gd name="T23" fmla="*/ 3 h 41"/>
              <a:gd name="T24" fmla="*/ 2 w 34"/>
              <a:gd name="T25" fmla="*/ 0 h 41"/>
              <a:gd name="T26" fmla="*/ 3 w 34"/>
              <a:gd name="T27" fmla="*/ 0 h 41"/>
              <a:gd name="T28" fmla="*/ 31 w 34"/>
              <a:gd name="T29" fmla="*/ 0 h 41"/>
              <a:gd name="T30" fmla="*/ 32 w 34"/>
              <a:gd name="T31" fmla="*/ 0 h 41"/>
              <a:gd name="T32" fmla="*/ 3 w 34"/>
              <a:gd name="T33" fmla="*/ 4 h 41"/>
              <a:gd name="T34" fmla="*/ 3 w 34"/>
              <a:gd name="T35" fmla="*/ 37 h 41"/>
              <a:gd name="T36" fmla="*/ 14 w 34"/>
              <a:gd name="T37" fmla="*/ 26 h 41"/>
              <a:gd name="T38" fmla="*/ 17 w 34"/>
              <a:gd name="T39" fmla="*/ 24 h 41"/>
              <a:gd name="T40" fmla="*/ 19 w 34"/>
              <a:gd name="T41" fmla="*/ 26 h 41"/>
              <a:gd name="T42" fmla="*/ 31 w 34"/>
              <a:gd name="T43" fmla="*/ 37 h 41"/>
              <a:gd name="T44" fmla="*/ 31 w 34"/>
              <a:gd name="T45" fmla="*/ 4 h 41"/>
              <a:gd name="T46" fmla="*/ 3 w 34"/>
              <a:gd name="T4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1">
                <a:moveTo>
                  <a:pt x="32" y="0"/>
                </a:moveTo>
                <a:cubicBezTo>
                  <a:pt x="33" y="1"/>
                  <a:pt x="34" y="2"/>
                  <a:pt x="34" y="3"/>
                </a:cubicBezTo>
                <a:cubicBezTo>
                  <a:pt x="34" y="38"/>
                  <a:pt x="34" y="38"/>
                  <a:pt x="34" y="38"/>
                </a:cubicBezTo>
                <a:cubicBezTo>
                  <a:pt x="34" y="39"/>
                  <a:pt x="33" y="40"/>
                  <a:pt x="32" y="40"/>
                </a:cubicBezTo>
                <a:cubicBezTo>
                  <a:pt x="32" y="41"/>
                  <a:pt x="31" y="41"/>
                  <a:pt x="31" y="41"/>
                </a:cubicBezTo>
                <a:cubicBezTo>
                  <a:pt x="30" y="41"/>
                  <a:pt x="29" y="40"/>
                  <a:pt x="29" y="40"/>
                </a:cubicBezTo>
                <a:cubicBezTo>
                  <a:pt x="17" y="28"/>
                  <a:pt x="17" y="28"/>
                  <a:pt x="17" y="28"/>
                </a:cubicBezTo>
                <a:cubicBezTo>
                  <a:pt x="5" y="40"/>
                  <a:pt x="5" y="40"/>
                  <a:pt x="5" y="40"/>
                </a:cubicBezTo>
                <a:cubicBezTo>
                  <a:pt x="4" y="40"/>
                  <a:pt x="4" y="41"/>
                  <a:pt x="3" y="41"/>
                </a:cubicBezTo>
                <a:cubicBezTo>
                  <a:pt x="2" y="41"/>
                  <a:pt x="2" y="41"/>
                  <a:pt x="2" y="40"/>
                </a:cubicBezTo>
                <a:cubicBezTo>
                  <a:pt x="0" y="40"/>
                  <a:pt x="0" y="39"/>
                  <a:pt x="0" y="38"/>
                </a:cubicBezTo>
                <a:cubicBezTo>
                  <a:pt x="0" y="3"/>
                  <a:pt x="0" y="3"/>
                  <a:pt x="0" y="3"/>
                </a:cubicBezTo>
                <a:cubicBezTo>
                  <a:pt x="0" y="2"/>
                  <a:pt x="0" y="1"/>
                  <a:pt x="2" y="0"/>
                </a:cubicBezTo>
                <a:cubicBezTo>
                  <a:pt x="2" y="0"/>
                  <a:pt x="2" y="0"/>
                  <a:pt x="3" y="0"/>
                </a:cubicBezTo>
                <a:cubicBezTo>
                  <a:pt x="4" y="0"/>
                  <a:pt x="30" y="0"/>
                  <a:pt x="31" y="0"/>
                </a:cubicBezTo>
                <a:cubicBezTo>
                  <a:pt x="31" y="0"/>
                  <a:pt x="32" y="0"/>
                  <a:pt x="32" y="0"/>
                </a:cubicBezTo>
                <a:close/>
                <a:moveTo>
                  <a:pt x="3" y="4"/>
                </a:moveTo>
                <a:cubicBezTo>
                  <a:pt x="3" y="37"/>
                  <a:pt x="3" y="37"/>
                  <a:pt x="3" y="37"/>
                </a:cubicBezTo>
                <a:cubicBezTo>
                  <a:pt x="14" y="26"/>
                  <a:pt x="14" y="26"/>
                  <a:pt x="14" y="26"/>
                </a:cubicBezTo>
                <a:cubicBezTo>
                  <a:pt x="17" y="24"/>
                  <a:pt x="17" y="24"/>
                  <a:pt x="17" y="24"/>
                </a:cubicBezTo>
                <a:cubicBezTo>
                  <a:pt x="19" y="26"/>
                  <a:pt x="19" y="26"/>
                  <a:pt x="19" y="26"/>
                </a:cubicBezTo>
                <a:cubicBezTo>
                  <a:pt x="31" y="37"/>
                  <a:pt x="31" y="37"/>
                  <a:pt x="31" y="37"/>
                </a:cubicBezTo>
                <a:cubicBezTo>
                  <a:pt x="31" y="4"/>
                  <a:pt x="31" y="4"/>
                  <a:pt x="31" y="4"/>
                </a:cubicBezTo>
                <a:lnTo>
                  <a:pt x="3"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稻壳儿小白白(http://dwz.cn/Wu2UP)"/>
          <p:cNvSpPr>
            <a:spLocks noEditPoints="1"/>
          </p:cNvSpPr>
          <p:nvPr/>
        </p:nvSpPr>
        <p:spPr bwMode="auto">
          <a:xfrm>
            <a:off x="3133004" y="1771003"/>
            <a:ext cx="330200" cy="287337"/>
          </a:xfrm>
          <a:custGeom>
            <a:avLst/>
            <a:gdLst>
              <a:gd name="T0" fmla="*/ 51 w 51"/>
              <a:gd name="T1" fmla="*/ 14 h 44"/>
              <a:gd name="T2" fmla="*/ 51 w 51"/>
              <a:gd name="T3" fmla="*/ 38 h 44"/>
              <a:gd name="T4" fmla="*/ 44 w 51"/>
              <a:gd name="T5" fmla="*/ 44 h 44"/>
              <a:gd name="T6" fmla="*/ 6 w 51"/>
              <a:gd name="T7" fmla="*/ 44 h 44"/>
              <a:gd name="T8" fmla="*/ 0 w 51"/>
              <a:gd name="T9" fmla="*/ 38 h 44"/>
              <a:gd name="T10" fmla="*/ 0 w 51"/>
              <a:gd name="T11" fmla="*/ 14 h 44"/>
              <a:gd name="T12" fmla="*/ 6 w 51"/>
              <a:gd name="T13" fmla="*/ 7 h 44"/>
              <a:gd name="T14" fmla="*/ 12 w 51"/>
              <a:gd name="T15" fmla="*/ 7 h 44"/>
              <a:gd name="T16" fmla="*/ 14 w 51"/>
              <a:gd name="T17" fmla="*/ 3 h 44"/>
              <a:gd name="T18" fmla="*/ 18 w 51"/>
              <a:gd name="T19" fmla="*/ 0 h 44"/>
              <a:gd name="T20" fmla="*/ 32 w 51"/>
              <a:gd name="T21" fmla="*/ 0 h 44"/>
              <a:gd name="T22" fmla="*/ 37 w 51"/>
              <a:gd name="T23" fmla="*/ 3 h 44"/>
              <a:gd name="T24" fmla="*/ 38 w 51"/>
              <a:gd name="T25" fmla="*/ 7 h 44"/>
              <a:gd name="T26" fmla="*/ 44 w 51"/>
              <a:gd name="T27" fmla="*/ 7 h 44"/>
              <a:gd name="T28" fmla="*/ 51 w 51"/>
              <a:gd name="T29" fmla="*/ 14 h 44"/>
              <a:gd name="T30" fmla="*/ 37 w 51"/>
              <a:gd name="T31" fmla="*/ 26 h 44"/>
              <a:gd name="T32" fmla="*/ 25 w 51"/>
              <a:gd name="T33" fmla="*/ 14 h 44"/>
              <a:gd name="T34" fmla="*/ 13 w 51"/>
              <a:gd name="T35" fmla="*/ 26 h 44"/>
              <a:gd name="T36" fmla="*/ 25 w 51"/>
              <a:gd name="T37" fmla="*/ 38 h 44"/>
              <a:gd name="T38" fmla="*/ 37 w 51"/>
              <a:gd name="T39" fmla="*/ 26 h 44"/>
              <a:gd name="T40" fmla="*/ 33 w 51"/>
              <a:gd name="T41" fmla="*/ 26 h 44"/>
              <a:gd name="T42" fmla="*/ 25 w 51"/>
              <a:gd name="T43" fmla="*/ 33 h 44"/>
              <a:gd name="T44" fmla="*/ 18 w 51"/>
              <a:gd name="T45" fmla="*/ 26 h 44"/>
              <a:gd name="T46" fmla="*/ 25 w 51"/>
              <a:gd name="T47" fmla="*/ 18 h 44"/>
              <a:gd name="T48" fmla="*/ 33 w 51"/>
              <a:gd name="T4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4">
                <a:moveTo>
                  <a:pt x="51" y="14"/>
                </a:moveTo>
                <a:cubicBezTo>
                  <a:pt x="51" y="38"/>
                  <a:pt x="51" y="38"/>
                  <a:pt x="51" y="38"/>
                </a:cubicBezTo>
                <a:cubicBezTo>
                  <a:pt x="51" y="41"/>
                  <a:pt x="48" y="44"/>
                  <a:pt x="44" y="44"/>
                </a:cubicBezTo>
                <a:cubicBezTo>
                  <a:pt x="6" y="44"/>
                  <a:pt x="6" y="44"/>
                  <a:pt x="6" y="44"/>
                </a:cubicBezTo>
                <a:cubicBezTo>
                  <a:pt x="3" y="44"/>
                  <a:pt x="0" y="41"/>
                  <a:pt x="0" y="38"/>
                </a:cubicBezTo>
                <a:cubicBezTo>
                  <a:pt x="0" y="14"/>
                  <a:pt x="0" y="14"/>
                  <a:pt x="0" y="14"/>
                </a:cubicBezTo>
                <a:cubicBezTo>
                  <a:pt x="0" y="10"/>
                  <a:pt x="3" y="7"/>
                  <a:pt x="6" y="7"/>
                </a:cubicBezTo>
                <a:cubicBezTo>
                  <a:pt x="12" y="7"/>
                  <a:pt x="12" y="7"/>
                  <a:pt x="12" y="7"/>
                </a:cubicBezTo>
                <a:cubicBezTo>
                  <a:pt x="14" y="3"/>
                  <a:pt x="14" y="3"/>
                  <a:pt x="14" y="3"/>
                </a:cubicBezTo>
                <a:cubicBezTo>
                  <a:pt x="15" y="1"/>
                  <a:pt x="17" y="0"/>
                  <a:pt x="18" y="0"/>
                </a:cubicBezTo>
                <a:cubicBezTo>
                  <a:pt x="32" y="0"/>
                  <a:pt x="32" y="0"/>
                  <a:pt x="32" y="0"/>
                </a:cubicBezTo>
                <a:cubicBezTo>
                  <a:pt x="34" y="0"/>
                  <a:pt x="36" y="1"/>
                  <a:pt x="37" y="3"/>
                </a:cubicBezTo>
                <a:cubicBezTo>
                  <a:pt x="38" y="7"/>
                  <a:pt x="38" y="7"/>
                  <a:pt x="38" y="7"/>
                </a:cubicBezTo>
                <a:cubicBezTo>
                  <a:pt x="44" y="7"/>
                  <a:pt x="44" y="7"/>
                  <a:pt x="44" y="7"/>
                </a:cubicBezTo>
                <a:cubicBezTo>
                  <a:pt x="48" y="7"/>
                  <a:pt x="51" y="10"/>
                  <a:pt x="51" y="14"/>
                </a:cubicBezTo>
                <a:close/>
                <a:moveTo>
                  <a:pt x="37" y="26"/>
                </a:moveTo>
                <a:cubicBezTo>
                  <a:pt x="37" y="19"/>
                  <a:pt x="32" y="14"/>
                  <a:pt x="25" y="14"/>
                </a:cubicBezTo>
                <a:cubicBezTo>
                  <a:pt x="19" y="14"/>
                  <a:pt x="13" y="19"/>
                  <a:pt x="13" y="26"/>
                </a:cubicBezTo>
                <a:cubicBezTo>
                  <a:pt x="13" y="32"/>
                  <a:pt x="19" y="38"/>
                  <a:pt x="25" y="38"/>
                </a:cubicBezTo>
                <a:cubicBezTo>
                  <a:pt x="32" y="38"/>
                  <a:pt x="37" y="32"/>
                  <a:pt x="37" y="26"/>
                </a:cubicBezTo>
                <a:close/>
                <a:moveTo>
                  <a:pt x="33" y="26"/>
                </a:moveTo>
                <a:cubicBezTo>
                  <a:pt x="33" y="30"/>
                  <a:pt x="30" y="33"/>
                  <a:pt x="25" y="33"/>
                </a:cubicBezTo>
                <a:cubicBezTo>
                  <a:pt x="21" y="33"/>
                  <a:pt x="18" y="30"/>
                  <a:pt x="18" y="26"/>
                </a:cubicBezTo>
                <a:cubicBezTo>
                  <a:pt x="18" y="21"/>
                  <a:pt x="21" y="18"/>
                  <a:pt x="25" y="18"/>
                </a:cubicBezTo>
                <a:cubicBezTo>
                  <a:pt x="30" y="18"/>
                  <a:pt x="33" y="21"/>
                  <a:pt x="33"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1" name="稻壳儿小白白(http://dwz.cn/Wu2UP)"/>
          <p:cNvSpPr>
            <a:spLocks noEditPoints="1"/>
          </p:cNvSpPr>
          <p:nvPr/>
        </p:nvSpPr>
        <p:spPr bwMode="auto">
          <a:xfrm>
            <a:off x="3137766" y="2274240"/>
            <a:ext cx="314325" cy="268288"/>
          </a:xfrm>
          <a:custGeom>
            <a:avLst/>
            <a:gdLst>
              <a:gd name="T0" fmla="*/ 48 w 48"/>
              <a:gd name="T1" fmla="*/ 38 h 41"/>
              <a:gd name="T2" fmla="*/ 45 w 48"/>
              <a:gd name="T3" fmla="*/ 41 h 41"/>
              <a:gd name="T4" fmla="*/ 4 w 48"/>
              <a:gd name="T5" fmla="*/ 41 h 41"/>
              <a:gd name="T6" fmla="*/ 0 w 48"/>
              <a:gd name="T7" fmla="*/ 38 h 41"/>
              <a:gd name="T8" fmla="*/ 0 w 48"/>
              <a:gd name="T9" fmla="*/ 3 h 41"/>
              <a:gd name="T10" fmla="*/ 4 w 48"/>
              <a:gd name="T11" fmla="*/ 0 h 41"/>
              <a:gd name="T12" fmla="*/ 45 w 48"/>
              <a:gd name="T13" fmla="*/ 0 h 41"/>
              <a:gd name="T14" fmla="*/ 48 w 48"/>
              <a:gd name="T15" fmla="*/ 3 h 41"/>
              <a:gd name="T16" fmla="*/ 48 w 48"/>
              <a:gd name="T17" fmla="*/ 38 h 41"/>
              <a:gd name="T18" fmla="*/ 45 w 48"/>
              <a:gd name="T19" fmla="*/ 10 h 41"/>
              <a:gd name="T20" fmla="*/ 45 w 48"/>
              <a:gd name="T21" fmla="*/ 7 h 41"/>
              <a:gd name="T22" fmla="*/ 45 w 48"/>
              <a:gd name="T23" fmla="*/ 3 h 41"/>
              <a:gd name="T24" fmla="*/ 23 w 48"/>
              <a:gd name="T25" fmla="*/ 3 h 41"/>
              <a:gd name="T26" fmla="*/ 21 w 48"/>
              <a:gd name="T27" fmla="*/ 7 h 41"/>
              <a:gd name="T28" fmla="*/ 4 w 48"/>
              <a:gd name="T29" fmla="*/ 7 h 41"/>
              <a:gd name="T30" fmla="*/ 4 w 48"/>
              <a:gd name="T31" fmla="*/ 10 h 41"/>
              <a:gd name="T32" fmla="*/ 45 w 48"/>
              <a:gd name="T33" fmla="*/ 10 h 41"/>
              <a:gd name="T34" fmla="*/ 45 w 48"/>
              <a:gd name="T35" fmla="*/ 38 h 41"/>
              <a:gd name="T36" fmla="*/ 45 w 48"/>
              <a:gd name="T37" fmla="*/ 34 h 41"/>
              <a:gd name="T38" fmla="*/ 4 w 48"/>
              <a:gd name="T39" fmla="*/ 34 h 41"/>
              <a:gd name="T40" fmla="*/ 4 w 48"/>
              <a:gd name="T41" fmla="*/ 38 h 41"/>
              <a:gd name="T42" fmla="*/ 45 w 48"/>
              <a:gd name="T43" fmla="*/ 38 h 41"/>
              <a:gd name="T44" fmla="*/ 17 w 48"/>
              <a:gd name="T45" fmla="*/ 5 h 41"/>
              <a:gd name="T46" fmla="*/ 17 w 48"/>
              <a:gd name="T47" fmla="*/ 2 h 41"/>
              <a:gd name="T48" fmla="*/ 7 w 48"/>
              <a:gd name="T49" fmla="*/ 2 h 41"/>
              <a:gd name="T50" fmla="*/ 7 w 48"/>
              <a:gd name="T51" fmla="*/ 5 h 41"/>
              <a:gd name="T52" fmla="*/ 17 w 48"/>
              <a:gd name="T53" fmla="*/ 5 h 41"/>
              <a:gd name="T54" fmla="*/ 24 w 48"/>
              <a:gd name="T55" fmla="*/ 12 h 41"/>
              <a:gd name="T56" fmla="*/ 14 w 48"/>
              <a:gd name="T57" fmla="*/ 22 h 41"/>
              <a:gd name="T58" fmla="*/ 24 w 48"/>
              <a:gd name="T59" fmla="*/ 33 h 41"/>
              <a:gd name="T60" fmla="*/ 35 w 48"/>
              <a:gd name="T61" fmla="*/ 22 h 41"/>
              <a:gd name="T62" fmla="*/ 24 w 48"/>
              <a:gd name="T63" fmla="*/ 12 h 41"/>
              <a:gd name="T64" fmla="*/ 24 w 48"/>
              <a:gd name="T65" fmla="*/ 29 h 41"/>
              <a:gd name="T66" fmla="*/ 17 w 48"/>
              <a:gd name="T67" fmla="*/ 22 h 41"/>
              <a:gd name="T68" fmla="*/ 24 w 48"/>
              <a:gd name="T69" fmla="*/ 15 h 41"/>
              <a:gd name="T70" fmla="*/ 31 w 48"/>
              <a:gd name="T71" fmla="*/ 22 h 41"/>
              <a:gd name="T72" fmla="*/ 24 w 48"/>
              <a:gd name="T73" fmla="*/ 29 h 41"/>
              <a:gd name="T74" fmla="*/ 24 w 48"/>
              <a:gd name="T75" fmla="*/ 18 h 41"/>
              <a:gd name="T76" fmla="*/ 20 w 48"/>
              <a:gd name="T77" fmla="*/ 22 h 41"/>
              <a:gd name="T78" fmla="*/ 21 w 48"/>
              <a:gd name="T79" fmla="*/ 23 h 41"/>
              <a:gd name="T80" fmla="*/ 22 w 48"/>
              <a:gd name="T81" fmla="*/ 22 h 41"/>
              <a:gd name="T82" fmla="*/ 24 w 48"/>
              <a:gd name="T83" fmla="*/ 20 h 41"/>
              <a:gd name="T84" fmla="*/ 25 w 48"/>
              <a:gd name="T85" fmla="*/ 19 h 41"/>
              <a:gd name="T86" fmla="*/ 24 w 48"/>
              <a:gd name="T8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1">
                <a:moveTo>
                  <a:pt x="48" y="38"/>
                </a:moveTo>
                <a:cubicBezTo>
                  <a:pt x="48" y="40"/>
                  <a:pt x="47" y="41"/>
                  <a:pt x="45" y="41"/>
                </a:cubicBezTo>
                <a:cubicBezTo>
                  <a:pt x="4" y="41"/>
                  <a:pt x="4" y="41"/>
                  <a:pt x="4" y="41"/>
                </a:cubicBezTo>
                <a:cubicBezTo>
                  <a:pt x="2" y="41"/>
                  <a:pt x="0" y="40"/>
                  <a:pt x="0" y="38"/>
                </a:cubicBezTo>
                <a:cubicBezTo>
                  <a:pt x="0" y="3"/>
                  <a:pt x="0" y="3"/>
                  <a:pt x="0" y="3"/>
                </a:cubicBezTo>
                <a:cubicBezTo>
                  <a:pt x="0" y="1"/>
                  <a:pt x="2" y="0"/>
                  <a:pt x="4" y="0"/>
                </a:cubicBezTo>
                <a:cubicBezTo>
                  <a:pt x="45" y="0"/>
                  <a:pt x="45" y="0"/>
                  <a:pt x="45" y="0"/>
                </a:cubicBezTo>
                <a:cubicBezTo>
                  <a:pt x="47" y="0"/>
                  <a:pt x="48" y="1"/>
                  <a:pt x="48" y="3"/>
                </a:cubicBezTo>
                <a:lnTo>
                  <a:pt x="48" y="38"/>
                </a:lnTo>
                <a:close/>
                <a:moveTo>
                  <a:pt x="45" y="10"/>
                </a:moveTo>
                <a:cubicBezTo>
                  <a:pt x="45" y="7"/>
                  <a:pt x="45" y="7"/>
                  <a:pt x="45" y="7"/>
                </a:cubicBezTo>
                <a:cubicBezTo>
                  <a:pt x="45" y="3"/>
                  <a:pt x="45" y="3"/>
                  <a:pt x="45" y="3"/>
                </a:cubicBezTo>
                <a:cubicBezTo>
                  <a:pt x="23" y="3"/>
                  <a:pt x="23" y="3"/>
                  <a:pt x="23" y="3"/>
                </a:cubicBezTo>
                <a:cubicBezTo>
                  <a:pt x="21" y="7"/>
                  <a:pt x="21" y="7"/>
                  <a:pt x="21" y="7"/>
                </a:cubicBezTo>
                <a:cubicBezTo>
                  <a:pt x="4" y="7"/>
                  <a:pt x="4" y="7"/>
                  <a:pt x="4" y="7"/>
                </a:cubicBezTo>
                <a:cubicBezTo>
                  <a:pt x="4" y="10"/>
                  <a:pt x="4" y="10"/>
                  <a:pt x="4" y="10"/>
                </a:cubicBezTo>
                <a:lnTo>
                  <a:pt x="45" y="10"/>
                </a:lnTo>
                <a:close/>
                <a:moveTo>
                  <a:pt x="45" y="38"/>
                </a:moveTo>
                <a:cubicBezTo>
                  <a:pt x="45" y="34"/>
                  <a:pt x="45" y="34"/>
                  <a:pt x="45" y="34"/>
                </a:cubicBezTo>
                <a:cubicBezTo>
                  <a:pt x="4" y="34"/>
                  <a:pt x="4" y="34"/>
                  <a:pt x="4" y="34"/>
                </a:cubicBezTo>
                <a:cubicBezTo>
                  <a:pt x="4" y="38"/>
                  <a:pt x="4" y="38"/>
                  <a:pt x="4" y="38"/>
                </a:cubicBezTo>
                <a:lnTo>
                  <a:pt x="45" y="38"/>
                </a:lnTo>
                <a:close/>
                <a:moveTo>
                  <a:pt x="17" y="5"/>
                </a:moveTo>
                <a:cubicBezTo>
                  <a:pt x="17" y="2"/>
                  <a:pt x="17" y="2"/>
                  <a:pt x="17" y="2"/>
                </a:cubicBezTo>
                <a:cubicBezTo>
                  <a:pt x="7" y="2"/>
                  <a:pt x="7" y="2"/>
                  <a:pt x="7" y="2"/>
                </a:cubicBezTo>
                <a:cubicBezTo>
                  <a:pt x="7" y="5"/>
                  <a:pt x="7" y="5"/>
                  <a:pt x="7" y="5"/>
                </a:cubicBezTo>
                <a:lnTo>
                  <a:pt x="17" y="5"/>
                </a:lnTo>
                <a:close/>
                <a:moveTo>
                  <a:pt x="24" y="12"/>
                </a:moveTo>
                <a:cubicBezTo>
                  <a:pt x="19" y="12"/>
                  <a:pt x="14" y="17"/>
                  <a:pt x="14" y="22"/>
                </a:cubicBezTo>
                <a:cubicBezTo>
                  <a:pt x="14" y="28"/>
                  <a:pt x="19" y="33"/>
                  <a:pt x="24" y="33"/>
                </a:cubicBezTo>
                <a:cubicBezTo>
                  <a:pt x="30" y="33"/>
                  <a:pt x="35" y="28"/>
                  <a:pt x="35" y="22"/>
                </a:cubicBezTo>
                <a:cubicBezTo>
                  <a:pt x="35" y="17"/>
                  <a:pt x="30" y="12"/>
                  <a:pt x="24" y="12"/>
                </a:cubicBezTo>
                <a:close/>
                <a:moveTo>
                  <a:pt x="24" y="29"/>
                </a:moveTo>
                <a:cubicBezTo>
                  <a:pt x="21" y="29"/>
                  <a:pt x="17" y="26"/>
                  <a:pt x="17" y="22"/>
                </a:cubicBezTo>
                <a:cubicBezTo>
                  <a:pt x="17" y="18"/>
                  <a:pt x="21" y="15"/>
                  <a:pt x="24" y="15"/>
                </a:cubicBezTo>
                <a:cubicBezTo>
                  <a:pt x="28" y="15"/>
                  <a:pt x="31" y="18"/>
                  <a:pt x="31" y="22"/>
                </a:cubicBezTo>
                <a:cubicBezTo>
                  <a:pt x="31" y="26"/>
                  <a:pt x="28" y="29"/>
                  <a:pt x="24" y="29"/>
                </a:cubicBezTo>
                <a:close/>
                <a:moveTo>
                  <a:pt x="24" y="18"/>
                </a:moveTo>
                <a:cubicBezTo>
                  <a:pt x="22" y="18"/>
                  <a:pt x="20" y="20"/>
                  <a:pt x="20" y="22"/>
                </a:cubicBezTo>
                <a:cubicBezTo>
                  <a:pt x="20" y="23"/>
                  <a:pt x="20" y="23"/>
                  <a:pt x="21" y="23"/>
                </a:cubicBezTo>
                <a:cubicBezTo>
                  <a:pt x="21" y="23"/>
                  <a:pt x="22" y="23"/>
                  <a:pt x="22" y="22"/>
                </a:cubicBezTo>
                <a:cubicBezTo>
                  <a:pt x="22" y="21"/>
                  <a:pt x="23" y="20"/>
                  <a:pt x="24" y="20"/>
                </a:cubicBezTo>
                <a:cubicBezTo>
                  <a:pt x="25" y="20"/>
                  <a:pt x="25" y="19"/>
                  <a:pt x="25" y="19"/>
                </a:cubicBezTo>
                <a:cubicBezTo>
                  <a:pt x="25" y="18"/>
                  <a:pt x="25" y="18"/>
                  <a:pt x="24"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2" name="稻壳儿小白白(http://dwz.cn/Wu2UP)"/>
          <p:cNvSpPr>
            <a:spLocks noEditPoints="1"/>
          </p:cNvSpPr>
          <p:nvPr/>
        </p:nvSpPr>
        <p:spPr bwMode="auto">
          <a:xfrm>
            <a:off x="3125066" y="2750490"/>
            <a:ext cx="347663" cy="279400"/>
          </a:xfrm>
          <a:custGeom>
            <a:avLst/>
            <a:gdLst>
              <a:gd name="T0" fmla="*/ 53 w 53"/>
              <a:gd name="T1" fmla="*/ 24 h 43"/>
              <a:gd name="T2" fmla="*/ 53 w 53"/>
              <a:gd name="T3" fmla="*/ 34 h 43"/>
              <a:gd name="T4" fmla="*/ 52 w 53"/>
              <a:gd name="T5" fmla="*/ 35 h 43"/>
              <a:gd name="T6" fmla="*/ 49 w 53"/>
              <a:gd name="T7" fmla="*/ 35 h 43"/>
              <a:gd name="T8" fmla="*/ 49 w 53"/>
              <a:gd name="T9" fmla="*/ 38 h 43"/>
              <a:gd name="T10" fmla="*/ 44 w 53"/>
              <a:gd name="T11" fmla="*/ 43 h 43"/>
              <a:gd name="T12" fmla="*/ 38 w 53"/>
              <a:gd name="T13" fmla="*/ 38 h 43"/>
              <a:gd name="T14" fmla="*/ 38 w 53"/>
              <a:gd name="T15" fmla="*/ 35 h 43"/>
              <a:gd name="T16" fmla="*/ 13 w 53"/>
              <a:gd name="T17" fmla="*/ 35 h 43"/>
              <a:gd name="T18" fmla="*/ 13 w 53"/>
              <a:gd name="T19" fmla="*/ 38 h 43"/>
              <a:gd name="T20" fmla="*/ 8 w 53"/>
              <a:gd name="T21" fmla="*/ 43 h 43"/>
              <a:gd name="T22" fmla="*/ 3 w 53"/>
              <a:gd name="T23" fmla="*/ 38 h 43"/>
              <a:gd name="T24" fmla="*/ 3 w 53"/>
              <a:gd name="T25" fmla="*/ 35 h 43"/>
              <a:gd name="T26" fmla="*/ 1 w 53"/>
              <a:gd name="T27" fmla="*/ 35 h 43"/>
              <a:gd name="T28" fmla="*/ 0 w 53"/>
              <a:gd name="T29" fmla="*/ 34 h 43"/>
              <a:gd name="T30" fmla="*/ 0 w 53"/>
              <a:gd name="T31" fmla="*/ 24 h 43"/>
              <a:gd name="T32" fmla="*/ 6 w 53"/>
              <a:gd name="T33" fmla="*/ 18 h 43"/>
              <a:gd name="T34" fmla="*/ 7 w 53"/>
              <a:gd name="T35" fmla="*/ 18 h 43"/>
              <a:gd name="T36" fmla="*/ 9 w 53"/>
              <a:gd name="T37" fmla="*/ 6 h 43"/>
              <a:gd name="T38" fmla="*/ 17 w 53"/>
              <a:gd name="T39" fmla="*/ 0 h 43"/>
              <a:gd name="T40" fmla="*/ 36 w 53"/>
              <a:gd name="T41" fmla="*/ 0 h 43"/>
              <a:gd name="T42" fmla="*/ 43 w 53"/>
              <a:gd name="T43" fmla="*/ 6 h 43"/>
              <a:gd name="T44" fmla="*/ 46 w 53"/>
              <a:gd name="T45" fmla="*/ 18 h 43"/>
              <a:gd name="T46" fmla="*/ 47 w 53"/>
              <a:gd name="T47" fmla="*/ 18 h 43"/>
              <a:gd name="T48" fmla="*/ 53 w 53"/>
              <a:gd name="T49" fmla="*/ 24 h 43"/>
              <a:gd name="T50" fmla="*/ 13 w 53"/>
              <a:gd name="T51" fmla="*/ 26 h 43"/>
              <a:gd name="T52" fmla="*/ 8 w 53"/>
              <a:gd name="T53" fmla="*/ 22 h 43"/>
              <a:gd name="T54" fmla="*/ 4 w 53"/>
              <a:gd name="T55" fmla="*/ 26 h 43"/>
              <a:gd name="T56" fmla="*/ 8 w 53"/>
              <a:gd name="T57" fmla="*/ 30 h 43"/>
              <a:gd name="T58" fmla="*/ 13 w 53"/>
              <a:gd name="T59" fmla="*/ 26 h 43"/>
              <a:gd name="T60" fmla="*/ 39 w 53"/>
              <a:gd name="T61" fmla="*/ 18 h 43"/>
              <a:gd name="T62" fmla="*/ 37 w 53"/>
              <a:gd name="T63" fmla="*/ 8 h 43"/>
              <a:gd name="T64" fmla="*/ 36 w 53"/>
              <a:gd name="T65" fmla="*/ 7 h 43"/>
              <a:gd name="T66" fmla="*/ 17 w 53"/>
              <a:gd name="T67" fmla="*/ 7 h 43"/>
              <a:gd name="T68" fmla="*/ 16 w 53"/>
              <a:gd name="T69" fmla="*/ 8 h 43"/>
              <a:gd name="T70" fmla="*/ 14 w 53"/>
              <a:gd name="T71" fmla="*/ 18 h 43"/>
              <a:gd name="T72" fmla="*/ 39 w 53"/>
              <a:gd name="T73" fmla="*/ 18 h 43"/>
              <a:gd name="T74" fmla="*/ 48 w 53"/>
              <a:gd name="T75" fmla="*/ 26 h 43"/>
              <a:gd name="T76" fmla="*/ 44 w 53"/>
              <a:gd name="T77" fmla="*/ 22 h 43"/>
              <a:gd name="T78" fmla="*/ 39 w 53"/>
              <a:gd name="T79" fmla="*/ 26 h 43"/>
              <a:gd name="T80" fmla="*/ 44 w 53"/>
              <a:gd name="T81" fmla="*/ 30 h 43"/>
              <a:gd name="T82" fmla="*/ 48 w 53"/>
              <a:gd name="T8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53" y="24"/>
                </a:moveTo>
                <a:cubicBezTo>
                  <a:pt x="53" y="34"/>
                  <a:pt x="53" y="34"/>
                  <a:pt x="53" y="34"/>
                </a:cubicBezTo>
                <a:cubicBezTo>
                  <a:pt x="53" y="34"/>
                  <a:pt x="53" y="35"/>
                  <a:pt x="52" y="35"/>
                </a:cubicBezTo>
                <a:cubicBezTo>
                  <a:pt x="49" y="35"/>
                  <a:pt x="49" y="35"/>
                  <a:pt x="49" y="35"/>
                </a:cubicBezTo>
                <a:cubicBezTo>
                  <a:pt x="49" y="38"/>
                  <a:pt x="49" y="38"/>
                  <a:pt x="49" y="38"/>
                </a:cubicBezTo>
                <a:cubicBezTo>
                  <a:pt x="49" y="41"/>
                  <a:pt x="46" y="43"/>
                  <a:pt x="44" y="43"/>
                </a:cubicBezTo>
                <a:cubicBezTo>
                  <a:pt x="41" y="43"/>
                  <a:pt x="38" y="41"/>
                  <a:pt x="38" y="38"/>
                </a:cubicBezTo>
                <a:cubicBezTo>
                  <a:pt x="38" y="35"/>
                  <a:pt x="38" y="35"/>
                  <a:pt x="38" y="35"/>
                </a:cubicBezTo>
                <a:cubicBezTo>
                  <a:pt x="13" y="35"/>
                  <a:pt x="13" y="35"/>
                  <a:pt x="13" y="35"/>
                </a:cubicBezTo>
                <a:cubicBezTo>
                  <a:pt x="13" y="38"/>
                  <a:pt x="13" y="38"/>
                  <a:pt x="13" y="38"/>
                </a:cubicBezTo>
                <a:cubicBezTo>
                  <a:pt x="13" y="41"/>
                  <a:pt x="11" y="43"/>
                  <a:pt x="8" y="43"/>
                </a:cubicBezTo>
                <a:cubicBezTo>
                  <a:pt x="6" y="43"/>
                  <a:pt x="3" y="41"/>
                  <a:pt x="3" y="38"/>
                </a:cubicBezTo>
                <a:cubicBezTo>
                  <a:pt x="3" y="35"/>
                  <a:pt x="3" y="35"/>
                  <a:pt x="3" y="35"/>
                </a:cubicBezTo>
                <a:cubicBezTo>
                  <a:pt x="1" y="35"/>
                  <a:pt x="1" y="35"/>
                  <a:pt x="1" y="35"/>
                </a:cubicBezTo>
                <a:cubicBezTo>
                  <a:pt x="0" y="35"/>
                  <a:pt x="0" y="34"/>
                  <a:pt x="0" y="34"/>
                </a:cubicBezTo>
                <a:cubicBezTo>
                  <a:pt x="0" y="24"/>
                  <a:pt x="0" y="24"/>
                  <a:pt x="0" y="24"/>
                </a:cubicBezTo>
                <a:cubicBezTo>
                  <a:pt x="0" y="20"/>
                  <a:pt x="2" y="18"/>
                  <a:pt x="6" y="18"/>
                </a:cubicBezTo>
                <a:cubicBezTo>
                  <a:pt x="7" y="18"/>
                  <a:pt x="7" y="18"/>
                  <a:pt x="7" y="18"/>
                </a:cubicBezTo>
                <a:cubicBezTo>
                  <a:pt x="9" y="6"/>
                  <a:pt x="9" y="6"/>
                  <a:pt x="9" y="6"/>
                </a:cubicBezTo>
                <a:cubicBezTo>
                  <a:pt x="10" y="3"/>
                  <a:pt x="13" y="0"/>
                  <a:pt x="17" y="0"/>
                </a:cubicBezTo>
                <a:cubicBezTo>
                  <a:pt x="36" y="0"/>
                  <a:pt x="36" y="0"/>
                  <a:pt x="36" y="0"/>
                </a:cubicBezTo>
                <a:cubicBezTo>
                  <a:pt x="39" y="0"/>
                  <a:pt x="43" y="3"/>
                  <a:pt x="43" y="6"/>
                </a:cubicBezTo>
                <a:cubicBezTo>
                  <a:pt x="46" y="18"/>
                  <a:pt x="46" y="18"/>
                  <a:pt x="46" y="18"/>
                </a:cubicBezTo>
                <a:cubicBezTo>
                  <a:pt x="47" y="18"/>
                  <a:pt x="47" y="18"/>
                  <a:pt x="47" y="18"/>
                </a:cubicBezTo>
                <a:cubicBezTo>
                  <a:pt x="50" y="18"/>
                  <a:pt x="53" y="20"/>
                  <a:pt x="53" y="24"/>
                </a:cubicBezTo>
                <a:close/>
                <a:moveTo>
                  <a:pt x="13" y="26"/>
                </a:moveTo>
                <a:cubicBezTo>
                  <a:pt x="13" y="24"/>
                  <a:pt x="11" y="22"/>
                  <a:pt x="8" y="22"/>
                </a:cubicBezTo>
                <a:cubicBezTo>
                  <a:pt x="6" y="22"/>
                  <a:pt x="4" y="24"/>
                  <a:pt x="4" y="26"/>
                </a:cubicBezTo>
                <a:cubicBezTo>
                  <a:pt x="4" y="29"/>
                  <a:pt x="6" y="30"/>
                  <a:pt x="8" y="30"/>
                </a:cubicBezTo>
                <a:cubicBezTo>
                  <a:pt x="11" y="30"/>
                  <a:pt x="13" y="29"/>
                  <a:pt x="13" y="26"/>
                </a:cubicBezTo>
                <a:close/>
                <a:moveTo>
                  <a:pt x="39" y="18"/>
                </a:moveTo>
                <a:cubicBezTo>
                  <a:pt x="37" y="8"/>
                  <a:pt x="37" y="8"/>
                  <a:pt x="37" y="8"/>
                </a:cubicBezTo>
                <a:cubicBezTo>
                  <a:pt x="37" y="8"/>
                  <a:pt x="36" y="7"/>
                  <a:pt x="36" y="7"/>
                </a:cubicBezTo>
                <a:cubicBezTo>
                  <a:pt x="17" y="7"/>
                  <a:pt x="17" y="7"/>
                  <a:pt x="17" y="7"/>
                </a:cubicBezTo>
                <a:cubicBezTo>
                  <a:pt x="17" y="7"/>
                  <a:pt x="16" y="8"/>
                  <a:pt x="16" y="8"/>
                </a:cubicBezTo>
                <a:cubicBezTo>
                  <a:pt x="14" y="18"/>
                  <a:pt x="14" y="18"/>
                  <a:pt x="14" y="18"/>
                </a:cubicBezTo>
                <a:lnTo>
                  <a:pt x="39" y="18"/>
                </a:lnTo>
                <a:close/>
                <a:moveTo>
                  <a:pt x="48" y="26"/>
                </a:moveTo>
                <a:cubicBezTo>
                  <a:pt x="48" y="24"/>
                  <a:pt x="46" y="22"/>
                  <a:pt x="44" y="22"/>
                </a:cubicBezTo>
                <a:cubicBezTo>
                  <a:pt x="41" y="22"/>
                  <a:pt x="39" y="24"/>
                  <a:pt x="39" y="26"/>
                </a:cubicBezTo>
                <a:cubicBezTo>
                  <a:pt x="39" y="29"/>
                  <a:pt x="41" y="30"/>
                  <a:pt x="44" y="30"/>
                </a:cubicBezTo>
                <a:cubicBezTo>
                  <a:pt x="46" y="30"/>
                  <a:pt x="48" y="29"/>
                  <a:pt x="48"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3" name="稻壳儿小白白(http://dwz.cn/Wu2UP)"/>
          <p:cNvSpPr/>
          <p:nvPr/>
        </p:nvSpPr>
        <p:spPr bwMode="auto">
          <a:xfrm>
            <a:off x="3099666" y="3426765"/>
            <a:ext cx="182563" cy="100013"/>
          </a:xfrm>
          <a:custGeom>
            <a:avLst/>
            <a:gdLst>
              <a:gd name="T0" fmla="*/ 27 w 28"/>
              <a:gd name="T1" fmla="*/ 3 h 15"/>
              <a:gd name="T2" fmla="*/ 15 w 28"/>
              <a:gd name="T3" fmla="*/ 15 h 15"/>
              <a:gd name="T4" fmla="*/ 14 w 28"/>
              <a:gd name="T5" fmla="*/ 15 h 15"/>
              <a:gd name="T6" fmla="*/ 13 w 28"/>
              <a:gd name="T7" fmla="*/ 15 h 15"/>
              <a:gd name="T8" fmla="*/ 1 w 28"/>
              <a:gd name="T9" fmla="*/ 3 h 15"/>
              <a:gd name="T10" fmla="*/ 0 w 28"/>
              <a:gd name="T11" fmla="*/ 2 h 15"/>
              <a:gd name="T12" fmla="*/ 2 w 28"/>
              <a:gd name="T13" fmla="*/ 0 h 15"/>
              <a:gd name="T14" fmla="*/ 26 w 28"/>
              <a:gd name="T15" fmla="*/ 0 h 15"/>
              <a:gd name="T16" fmla="*/ 28 w 28"/>
              <a:gd name="T17" fmla="*/ 2 h 15"/>
              <a:gd name="T18" fmla="*/ 27 w 28"/>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5">
                <a:moveTo>
                  <a:pt x="27" y="3"/>
                </a:moveTo>
                <a:cubicBezTo>
                  <a:pt x="15" y="15"/>
                  <a:pt x="15" y="15"/>
                  <a:pt x="15" y="15"/>
                </a:cubicBezTo>
                <a:cubicBezTo>
                  <a:pt x="15" y="15"/>
                  <a:pt x="15" y="15"/>
                  <a:pt x="14" y="15"/>
                </a:cubicBezTo>
                <a:cubicBezTo>
                  <a:pt x="14" y="15"/>
                  <a:pt x="13" y="15"/>
                  <a:pt x="13" y="15"/>
                </a:cubicBezTo>
                <a:cubicBezTo>
                  <a:pt x="1" y="3"/>
                  <a:pt x="1" y="3"/>
                  <a:pt x="1" y="3"/>
                </a:cubicBezTo>
                <a:cubicBezTo>
                  <a:pt x="1" y="2"/>
                  <a:pt x="0" y="2"/>
                  <a:pt x="0" y="2"/>
                </a:cubicBezTo>
                <a:cubicBezTo>
                  <a:pt x="0" y="1"/>
                  <a:pt x="1" y="0"/>
                  <a:pt x="2" y="0"/>
                </a:cubicBezTo>
                <a:cubicBezTo>
                  <a:pt x="26" y="0"/>
                  <a:pt x="26" y="0"/>
                  <a:pt x="26" y="0"/>
                </a:cubicBezTo>
                <a:cubicBezTo>
                  <a:pt x="27" y="0"/>
                  <a:pt x="28" y="1"/>
                  <a:pt x="28" y="2"/>
                </a:cubicBezTo>
                <a:cubicBezTo>
                  <a:pt x="28" y="2"/>
                  <a:pt x="28" y="2"/>
                  <a:pt x="27" y="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4" name="稻壳儿小白白(http://dwz.cn/Wu2UP)"/>
          <p:cNvSpPr/>
          <p:nvPr/>
        </p:nvSpPr>
        <p:spPr bwMode="auto">
          <a:xfrm>
            <a:off x="3282229" y="3252140"/>
            <a:ext cx="104775" cy="228600"/>
          </a:xfrm>
          <a:custGeom>
            <a:avLst/>
            <a:gdLst>
              <a:gd name="T0" fmla="*/ 4 w 16"/>
              <a:gd name="T1" fmla="*/ 35 h 35"/>
              <a:gd name="T2" fmla="*/ 4 w 16"/>
              <a:gd name="T3" fmla="*/ 15 h 35"/>
              <a:gd name="T4" fmla="*/ 0 w 16"/>
              <a:gd name="T5" fmla="*/ 15 h 35"/>
              <a:gd name="T6" fmla="*/ 0 w 16"/>
              <a:gd name="T7" fmla="*/ 12 h 35"/>
              <a:gd name="T8" fmla="*/ 4 w 16"/>
              <a:gd name="T9" fmla="*/ 12 h 35"/>
              <a:gd name="T10" fmla="*/ 4 w 16"/>
              <a:gd name="T11" fmla="*/ 10 h 35"/>
              <a:gd name="T12" fmla="*/ 6 w 16"/>
              <a:gd name="T13" fmla="*/ 2 h 35"/>
              <a:gd name="T14" fmla="*/ 12 w 16"/>
              <a:gd name="T15" fmla="*/ 0 h 35"/>
              <a:gd name="T16" fmla="*/ 16 w 16"/>
              <a:gd name="T17" fmla="*/ 1 h 35"/>
              <a:gd name="T18" fmla="*/ 15 w 16"/>
              <a:gd name="T19" fmla="*/ 4 h 35"/>
              <a:gd name="T20" fmla="*/ 12 w 16"/>
              <a:gd name="T21" fmla="*/ 4 h 35"/>
              <a:gd name="T22" fmla="*/ 8 w 16"/>
              <a:gd name="T23" fmla="*/ 10 h 35"/>
              <a:gd name="T24" fmla="*/ 8 w 16"/>
              <a:gd name="T25" fmla="*/ 12 h 35"/>
              <a:gd name="T26" fmla="*/ 13 w 16"/>
              <a:gd name="T27" fmla="*/ 12 h 35"/>
              <a:gd name="T28" fmla="*/ 13 w 16"/>
              <a:gd name="T29" fmla="*/ 15 h 35"/>
              <a:gd name="T30" fmla="*/ 8 w 16"/>
              <a:gd name="T31" fmla="*/ 15 h 35"/>
              <a:gd name="T32" fmla="*/ 8 w 16"/>
              <a:gd name="T33" fmla="*/ 35 h 35"/>
              <a:gd name="T34" fmla="*/ 4 w 16"/>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5">
                <a:moveTo>
                  <a:pt x="4" y="35"/>
                </a:moveTo>
                <a:cubicBezTo>
                  <a:pt x="4" y="15"/>
                  <a:pt x="4" y="15"/>
                  <a:pt x="4" y="15"/>
                </a:cubicBezTo>
                <a:cubicBezTo>
                  <a:pt x="0" y="15"/>
                  <a:pt x="0" y="15"/>
                  <a:pt x="0" y="15"/>
                </a:cubicBezTo>
                <a:cubicBezTo>
                  <a:pt x="0" y="12"/>
                  <a:pt x="0" y="12"/>
                  <a:pt x="0" y="12"/>
                </a:cubicBezTo>
                <a:cubicBezTo>
                  <a:pt x="4" y="12"/>
                  <a:pt x="4" y="12"/>
                  <a:pt x="4" y="12"/>
                </a:cubicBezTo>
                <a:cubicBezTo>
                  <a:pt x="4" y="10"/>
                  <a:pt x="4" y="10"/>
                  <a:pt x="4" y="10"/>
                </a:cubicBezTo>
                <a:cubicBezTo>
                  <a:pt x="4" y="7"/>
                  <a:pt x="4" y="4"/>
                  <a:pt x="6" y="2"/>
                </a:cubicBezTo>
                <a:cubicBezTo>
                  <a:pt x="8" y="1"/>
                  <a:pt x="10" y="0"/>
                  <a:pt x="12" y="0"/>
                </a:cubicBezTo>
                <a:cubicBezTo>
                  <a:pt x="14" y="0"/>
                  <a:pt x="15" y="1"/>
                  <a:pt x="16" y="1"/>
                </a:cubicBezTo>
                <a:cubicBezTo>
                  <a:pt x="15" y="4"/>
                  <a:pt x="15" y="4"/>
                  <a:pt x="15" y="4"/>
                </a:cubicBezTo>
                <a:cubicBezTo>
                  <a:pt x="14" y="4"/>
                  <a:pt x="14" y="4"/>
                  <a:pt x="12" y="4"/>
                </a:cubicBezTo>
                <a:cubicBezTo>
                  <a:pt x="9" y="4"/>
                  <a:pt x="8" y="7"/>
                  <a:pt x="8" y="10"/>
                </a:cubicBezTo>
                <a:cubicBezTo>
                  <a:pt x="8" y="12"/>
                  <a:pt x="8" y="12"/>
                  <a:pt x="8" y="12"/>
                </a:cubicBezTo>
                <a:cubicBezTo>
                  <a:pt x="13" y="12"/>
                  <a:pt x="13" y="12"/>
                  <a:pt x="13" y="12"/>
                </a:cubicBezTo>
                <a:cubicBezTo>
                  <a:pt x="13" y="15"/>
                  <a:pt x="13" y="15"/>
                  <a:pt x="13" y="15"/>
                </a:cubicBezTo>
                <a:cubicBezTo>
                  <a:pt x="8" y="15"/>
                  <a:pt x="8" y="15"/>
                  <a:pt x="8" y="15"/>
                </a:cubicBezTo>
                <a:cubicBezTo>
                  <a:pt x="8" y="35"/>
                  <a:pt x="8" y="35"/>
                  <a:pt x="8" y="35"/>
                </a:cubicBezTo>
                <a:lnTo>
                  <a:pt x="4"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5" name="稻壳儿小白白(http://dwz.cn/Wu2UP)"/>
          <p:cNvSpPr/>
          <p:nvPr/>
        </p:nvSpPr>
        <p:spPr bwMode="auto">
          <a:xfrm>
            <a:off x="3410816" y="3266428"/>
            <a:ext cx="52388" cy="247650"/>
          </a:xfrm>
          <a:custGeom>
            <a:avLst/>
            <a:gdLst>
              <a:gd name="T0" fmla="*/ 19 w 19"/>
              <a:gd name="T1" fmla="*/ 0 h 90"/>
              <a:gd name="T2" fmla="*/ 19 w 19"/>
              <a:gd name="T3" fmla="*/ 90 h 90"/>
              <a:gd name="T4" fmla="*/ 0 w 19"/>
              <a:gd name="T5" fmla="*/ 90 h 90"/>
              <a:gd name="T6" fmla="*/ 0 w 19"/>
              <a:gd name="T7" fmla="*/ 85 h 90"/>
              <a:gd name="T8" fmla="*/ 12 w 19"/>
              <a:gd name="T9" fmla="*/ 85 h 90"/>
              <a:gd name="T10" fmla="*/ 12 w 19"/>
              <a:gd name="T11" fmla="*/ 7 h 90"/>
              <a:gd name="T12" fmla="*/ 0 w 19"/>
              <a:gd name="T13" fmla="*/ 7 h 90"/>
              <a:gd name="T14" fmla="*/ 0 w 19"/>
              <a:gd name="T15" fmla="*/ 0 h 90"/>
              <a:gd name="T16" fmla="*/ 19 w 19"/>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0">
                <a:moveTo>
                  <a:pt x="19" y="0"/>
                </a:moveTo>
                <a:lnTo>
                  <a:pt x="19" y="90"/>
                </a:lnTo>
                <a:lnTo>
                  <a:pt x="0" y="90"/>
                </a:lnTo>
                <a:lnTo>
                  <a:pt x="0" y="85"/>
                </a:lnTo>
                <a:lnTo>
                  <a:pt x="12" y="85"/>
                </a:lnTo>
                <a:lnTo>
                  <a:pt x="12" y="7"/>
                </a:lnTo>
                <a:lnTo>
                  <a:pt x="0" y="7"/>
                </a:lnTo>
                <a:lnTo>
                  <a:pt x="0" y="0"/>
                </a:lnTo>
                <a:lnTo>
                  <a:pt x="19" y="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6" name="稻壳儿小白白(http://dwz.cn/Wu2UP)"/>
          <p:cNvSpPr/>
          <p:nvPr/>
        </p:nvSpPr>
        <p:spPr bwMode="auto">
          <a:xfrm>
            <a:off x="3248891" y="3761728"/>
            <a:ext cx="104775" cy="176212"/>
          </a:xfrm>
          <a:custGeom>
            <a:avLst/>
            <a:gdLst>
              <a:gd name="T0" fmla="*/ 16 w 16"/>
              <a:gd name="T1" fmla="*/ 25 h 27"/>
              <a:gd name="T2" fmla="*/ 14 w 16"/>
              <a:gd name="T3" fmla="*/ 27 h 27"/>
              <a:gd name="T4" fmla="*/ 13 w 16"/>
              <a:gd name="T5" fmla="*/ 26 h 27"/>
              <a:gd name="T6" fmla="*/ 1 w 16"/>
              <a:gd name="T7" fmla="*/ 14 h 27"/>
              <a:gd name="T8" fmla="*/ 0 w 16"/>
              <a:gd name="T9" fmla="*/ 13 h 27"/>
              <a:gd name="T10" fmla="*/ 1 w 16"/>
              <a:gd name="T11" fmla="*/ 12 h 27"/>
              <a:gd name="T12" fmla="*/ 13 w 16"/>
              <a:gd name="T13" fmla="*/ 0 h 27"/>
              <a:gd name="T14" fmla="*/ 14 w 16"/>
              <a:gd name="T15" fmla="*/ 0 h 27"/>
              <a:gd name="T16" fmla="*/ 16 w 16"/>
              <a:gd name="T17" fmla="*/ 1 h 27"/>
              <a:gd name="T18" fmla="*/ 16 w 16"/>
              <a:gd name="T1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25"/>
                </a:moveTo>
                <a:cubicBezTo>
                  <a:pt x="16" y="26"/>
                  <a:pt x="15" y="27"/>
                  <a:pt x="14" y="27"/>
                </a:cubicBezTo>
                <a:cubicBezTo>
                  <a:pt x="14" y="27"/>
                  <a:pt x="13" y="27"/>
                  <a:pt x="13" y="26"/>
                </a:cubicBezTo>
                <a:cubicBezTo>
                  <a:pt x="1" y="14"/>
                  <a:pt x="1" y="14"/>
                  <a:pt x="1" y="14"/>
                </a:cubicBezTo>
                <a:cubicBezTo>
                  <a:pt x="1" y="14"/>
                  <a:pt x="0" y="14"/>
                  <a:pt x="0" y="13"/>
                </a:cubicBezTo>
                <a:cubicBezTo>
                  <a:pt x="0" y="13"/>
                  <a:pt x="1" y="12"/>
                  <a:pt x="1" y="12"/>
                </a:cubicBezTo>
                <a:cubicBezTo>
                  <a:pt x="13" y="0"/>
                  <a:pt x="13" y="0"/>
                  <a:pt x="13" y="0"/>
                </a:cubicBezTo>
                <a:cubicBezTo>
                  <a:pt x="13" y="0"/>
                  <a:pt x="14" y="0"/>
                  <a:pt x="14" y="0"/>
                </a:cubicBezTo>
                <a:cubicBezTo>
                  <a:pt x="15" y="0"/>
                  <a:pt x="16" y="0"/>
                  <a:pt x="16" y="1"/>
                </a:cubicBezTo>
                <a:lnTo>
                  <a:pt x="16"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7" name="稻壳儿小白白(http://dwz.cn/Wu2UP)"/>
          <p:cNvSpPr/>
          <p:nvPr/>
        </p:nvSpPr>
        <p:spPr bwMode="auto">
          <a:xfrm>
            <a:off x="3242541" y="4237978"/>
            <a:ext cx="96838" cy="180975"/>
          </a:xfrm>
          <a:custGeom>
            <a:avLst/>
            <a:gdLst>
              <a:gd name="T0" fmla="*/ 15 w 15"/>
              <a:gd name="T1" fmla="*/ 15 h 28"/>
              <a:gd name="T2" fmla="*/ 3 w 15"/>
              <a:gd name="T3" fmla="*/ 27 h 28"/>
              <a:gd name="T4" fmla="*/ 1 w 15"/>
              <a:gd name="T5" fmla="*/ 28 h 28"/>
              <a:gd name="T6" fmla="*/ 0 w 15"/>
              <a:gd name="T7" fmla="*/ 26 h 28"/>
              <a:gd name="T8" fmla="*/ 0 w 15"/>
              <a:gd name="T9" fmla="*/ 2 h 28"/>
              <a:gd name="T10" fmla="*/ 1 w 15"/>
              <a:gd name="T11" fmla="*/ 0 h 28"/>
              <a:gd name="T12" fmla="*/ 3 w 15"/>
              <a:gd name="T13" fmla="*/ 1 h 28"/>
              <a:gd name="T14" fmla="*/ 15 w 15"/>
              <a:gd name="T15" fmla="*/ 13 h 28"/>
              <a:gd name="T16" fmla="*/ 15 w 15"/>
              <a:gd name="T17" fmla="*/ 14 h 28"/>
              <a:gd name="T18" fmla="*/ 15 w 15"/>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8">
                <a:moveTo>
                  <a:pt x="15" y="15"/>
                </a:moveTo>
                <a:cubicBezTo>
                  <a:pt x="3" y="27"/>
                  <a:pt x="3" y="27"/>
                  <a:pt x="3" y="27"/>
                </a:cubicBezTo>
                <a:cubicBezTo>
                  <a:pt x="2" y="27"/>
                  <a:pt x="2" y="28"/>
                  <a:pt x="1" y="28"/>
                </a:cubicBezTo>
                <a:cubicBezTo>
                  <a:pt x="1" y="28"/>
                  <a:pt x="0" y="27"/>
                  <a:pt x="0" y="26"/>
                </a:cubicBezTo>
                <a:cubicBezTo>
                  <a:pt x="0" y="2"/>
                  <a:pt x="0" y="2"/>
                  <a:pt x="0" y="2"/>
                </a:cubicBezTo>
                <a:cubicBezTo>
                  <a:pt x="0" y="1"/>
                  <a:pt x="1" y="0"/>
                  <a:pt x="1" y="0"/>
                </a:cubicBezTo>
                <a:cubicBezTo>
                  <a:pt x="2" y="0"/>
                  <a:pt x="2" y="0"/>
                  <a:pt x="3" y="1"/>
                </a:cubicBezTo>
                <a:cubicBezTo>
                  <a:pt x="15" y="13"/>
                  <a:pt x="15" y="13"/>
                  <a:pt x="15" y="13"/>
                </a:cubicBezTo>
                <a:cubicBezTo>
                  <a:pt x="15" y="13"/>
                  <a:pt x="15" y="13"/>
                  <a:pt x="15" y="14"/>
                </a:cubicBezTo>
                <a:cubicBezTo>
                  <a:pt x="15" y="14"/>
                  <a:pt x="15" y="15"/>
                  <a:pt x="15"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8" name="稻壳儿小白白(http://dwz.cn/Wu2UP)"/>
          <p:cNvSpPr>
            <a:spLocks noEditPoints="1"/>
          </p:cNvSpPr>
          <p:nvPr/>
        </p:nvSpPr>
        <p:spPr bwMode="auto">
          <a:xfrm>
            <a:off x="3166341" y="4674540"/>
            <a:ext cx="266700" cy="268288"/>
          </a:xfrm>
          <a:custGeom>
            <a:avLst/>
            <a:gdLst>
              <a:gd name="T0" fmla="*/ 41 w 41"/>
              <a:gd name="T1" fmla="*/ 33 h 41"/>
              <a:gd name="T2" fmla="*/ 33 w 41"/>
              <a:gd name="T3" fmla="*/ 41 h 41"/>
              <a:gd name="T4" fmla="*/ 7 w 41"/>
              <a:gd name="T5" fmla="*/ 41 h 41"/>
              <a:gd name="T6" fmla="*/ 0 w 41"/>
              <a:gd name="T7" fmla="*/ 33 h 41"/>
              <a:gd name="T8" fmla="*/ 0 w 41"/>
              <a:gd name="T9" fmla="*/ 8 h 41"/>
              <a:gd name="T10" fmla="*/ 7 w 41"/>
              <a:gd name="T11" fmla="*/ 0 h 41"/>
              <a:gd name="T12" fmla="*/ 33 w 41"/>
              <a:gd name="T13" fmla="*/ 0 h 41"/>
              <a:gd name="T14" fmla="*/ 41 w 41"/>
              <a:gd name="T15" fmla="*/ 8 h 41"/>
              <a:gd name="T16" fmla="*/ 41 w 41"/>
              <a:gd name="T17" fmla="*/ 33 h 41"/>
              <a:gd name="T18" fmla="*/ 34 w 41"/>
              <a:gd name="T19" fmla="*/ 8 h 41"/>
              <a:gd name="T20" fmla="*/ 33 w 41"/>
              <a:gd name="T21" fmla="*/ 7 h 41"/>
              <a:gd name="T22" fmla="*/ 7 w 41"/>
              <a:gd name="T23" fmla="*/ 7 h 41"/>
              <a:gd name="T24" fmla="*/ 7 w 41"/>
              <a:gd name="T25" fmla="*/ 8 h 41"/>
              <a:gd name="T26" fmla="*/ 7 w 41"/>
              <a:gd name="T27" fmla="*/ 33 h 41"/>
              <a:gd name="T28" fmla="*/ 7 w 41"/>
              <a:gd name="T29" fmla="*/ 34 h 41"/>
              <a:gd name="T30" fmla="*/ 33 w 41"/>
              <a:gd name="T31" fmla="*/ 34 h 41"/>
              <a:gd name="T32" fmla="*/ 34 w 41"/>
              <a:gd name="T33" fmla="*/ 33 h 41"/>
              <a:gd name="T34" fmla="*/ 34 w 41"/>
              <a:gd name="T35" fmla="*/ 8 h 41"/>
              <a:gd name="T36" fmla="*/ 30 w 41"/>
              <a:gd name="T37" fmla="*/ 16 h 41"/>
              <a:gd name="T38" fmla="*/ 22 w 41"/>
              <a:gd name="T39" fmla="*/ 28 h 41"/>
              <a:gd name="T40" fmla="*/ 20 w 41"/>
              <a:gd name="T41" fmla="*/ 29 h 41"/>
              <a:gd name="T42" fmla="*/ 19 w 41"/>
              <a:gd name="T43" fmla="*/ 28 h 41"/>
              <a:gd name="T44" fmla="*/ 10 w 41"/>
              <a:gd name="T45" fmla="*/ 16 h 41"/>
              <a:gd name="T46" fmla="*/ 10 w 41"/>
              <a:gd name="T47" fmla="*/ 15 h 41"/>
              <a:gd name="T48" fmla="*/ 12 w 41"/>
              <a:gd name="T49" fmla="*/ 14 h 41"/>
              <a:gd name="T50" fmla="*/ 29 w 41"/>
              <a:gd name="T51" fmla="*/ 14 h 41"/>
              <a:gd name="T52" fmla="*/ 30 w 41"/>
              <a:gd name="T53" fmla="*/ 15 h 41"/>
              <a:gd name="T54" fmla="*/ 30 w 41"/>
              <a:gd name="T5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33"/>
                </a:moveTo>
                <a:cubicBezTo>
                  <a:pt x="41" y="38"/>
                  <a:pt x="37" y="41"/>
                  <a:pt x="33" y="41"/>
                </a:cubicBezTo>
                <a:cubicBezTo>
                  <a:pt x="7" y="41"/>
                  <a:pt x="7" y="41"/>
                  <a:pt x="7" y="41"/>
                </a:cubicBezTo>
                <a:cubicBezTo>
                  <a:pt x="3" y="41"/>
                  <a:pt x="0" y="38"/>
                  <a:pt x="0" y="33"/>
                </a:cubicBezTo>
                <a:cubicBezTo>
                  <a:pt x="0" y="8"/>
                  <a:pt x="0" y="8"/>
                  <a:pt x="0" y="8"/>
                </a:cubicBezTo>
                <a:cubicBezTo>
                  <a:pt x="0" y="3"/>
                  <a:pt x="3" y="0"/>
                  <a:pt x="7" y="0"/>
                </a:cubicBezTo>
                <a:cubicBezTo>
                  <a:pt x="33" y="0"/>
                  <a:pt x="33" y="0"/>
                  <a:pt x="33" y="0"/>
                </a:cubicBezTo>
                <a:cubicBezTo>
                  <a:pt x="37" y="0"/>
                  <a:pt x="41" y="3"/>
                  <a:pt x="41" y="8"/>
                </a:cubicBezTo>
                <a:lnTo>
                  <a:pt x="41" y="33"/>
                </a:lnTo>
                <a:close/>
                <a:moveTo>
                  <a:pt x="34" y="8"/>
                </a:moveTo>
                <a:cubicBezTo>
                  <a:pt x="34" y="7"/>
                  <a:pt x="34" y="7"/>
                  <a:pt x="33" y="7"/>
                </a:cubicBezTo>
                <a:cubicBezTo>
                  <a:pt x="7" y="7"/>
                  <a:pt x="7" y="7"/>
                  <a:pt x="7" y="7"/>
                </a:cubicBezTo>
                <a:cubicBezTo>
                  <a:pt x="7" y="7"/>
                  <a:pt x="7" y="7"/>
                  <a:pt x="7" y="8"/>
                </a:cubicBezTo>
                <a:cubicBezTo>
                  <a:pt x="7" y="33"/>
                  <a:pt x="7" y="33"/>
                  <a:pt x="7" y="33"/>
                </a:cubicBezTo>
                <a:cubicBezTo>
                  <a:pt x="7" y="34"/>
                  <a:pt x="7" y="34"/>
                  <a:pt x="7" y="34"/>
                </a:cubicBezTo>
                <a:cubicBezTo>
                  <a:pt x="33" y="34"/>
                  <a:pt x="33" y="34"/>
                  <a:pt x="33" y="34"/>
                </a:cubicBezTo>
                <a:cubicBezTo>
                  <a:pt x="34" y="34"/>
                  <a:pt x="34" y="34"/>
                  <a:pt x="34" y="33"/>
                </a:cubicBezTo>
                <a:lnTo>
                  <a:pt x="34" y="8"/>
                </a:lnTo>
                <a:close/>
                <a:moveTo>
                  <a:pt x="30" y="16"/>
                </a:moveTo>
                <a:cubicBezTo>
                  <a:pt x="22" y="28"/>
                  <a:pt x="22" y="28"/>
                  <a:pt x="22" y="28"/>
                </a:cubicBezTo>
                <a:cubicBezTo>
                  <a:pt x="21" y="29"/>
                  <a:pt x="21" y="29"/>
                  <a:pt x="20" y="29"/>
                </a:cubicBezTo>
                <a:cubicBezTo>
                  <a:pt x="20" y="29"/>
                  <a:pt x="19" y="29"/>
                  <a:pt x="19" y="28"/>
                </a:cubicBezTo>
                <a:cubicBezTo>
                  <a:pt x="10" y="16"/>
                  <a:pt x="10" y="16"/>
                  <a:pt x="10" y="16"/>
                </a:cubicBezTo>
                <a:cubicBezTo>
                  <a:pt x="10" y="16"/>
                  <a:pt x="10" y="15"/>
                  <a:pt x="10" y="15"/>
                </a:cubicBezTo>
                <a:cubicBezTo>
                  <a:pt x="11" y="14"/>
                  <a:pt x="11" y="14"/>
                  <a:pt x="12" y="14"/>
                </a:cubicBezTo>
                <a:cubicBezTo>
                  <a:pt x="29" y="14"/>
                  <a:pt x="29" y="14"/>
                  <a:pt x="29" y="14"/>
                </a:cubicBezTo>
                <a:cubicBezTo>
                  <a:pt x="30" y="14"/>
                  <a:pt x="30" y="14"/>
                  <a:pt x="30" y="15"/>
                </a:cubicBezTo>
                <a:cubicBezTo>
                  <a:pt x="31" y="15"/>
                  <a:pt x="31" y="16"/>
                  <a:pt x="30" y="1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9" name="稻壳儿小白白(http://dwz.cn/Wu2UP)"/>
          <p:cNvSpPr>
            <a:spLocks noEditPoints="1"/>
          </p:cNvSpPr>
          <p:nvPr/>
        </p:nvSpPr>
        <p:spPr bwMode="auto">
          <a:xfrm>
            <a:off x="3166341" y="5150790"/>
            <a:ext cx="266700" cy="273050"/>
          </a:xfrm>
          <a:custGeom>
            <a:avLst/>
            <a:gdLst>
              <a:gd name="T0" fmla="*/ 41 w 41"/>
              <a:gd name="T1" fmla="*/ 34 h 42"/>
              <a:gd name="T2" fmla="*/ 33 w 41"/>
              <a:gd name="T3" fmla="*/ 42 h 42"/>
              <a:gd name="T4" fmla="*/ 7 w 41"/>
              <a:gd name="T5" fmla="*/ 42 h 42"/>
              <a:gd name="T6" fmla="*/ 0 w 41"/>
              <a:gd name="T7" fmla="*/ 34 h 42"/>
              <a:gd name="T8" fmla="*/ 0 w 41"/>
              <a:gd name="T9" fmla="*/ 8 h 42"/>
              <a:gd name="T10" fmla="*/ 7 w 41"/>
              <a:gd name="T11" fmla="*/ 0 h 42"/>
              <a:gd name="T12" fmla="*/ 33 w 41"/>
              <a:gd name="T13" fmla="*/ 0 h 42"/>
              <a:gd name="T14" fmla="*/ 41 w 41"/>
              <a:gd name="T15" fmla="*/ 8 h 42"/>
              <a:gd name="T16" fmla="*/ 41 w 41"/>
              <a:gd name="T17" fmla="*/ 34 h 42"/>
              <a:gd name="T18" fmla="*/ 34 w 41"/>
              <a:gd name="T19" fmla="*/ 8 h 42"/>
              <a:gd name="T20" fmla="*/ 33 w 41"/>
              <a:gd name="T21" fmla="*/ 7 h 42"/>
              <a:gd name="T22" fmla="*/ 7 w 41"/>
              <a:gd name="T23" fmla="*/ 7 h 42"/>
              <a:gd name="T24" fmla="*/ 7 w 41"/>
              <a:gd name="T25" fmla="*/ 8 h 42"/>
              <a:gd name="T26" fmla="*/ 7 w 41"/>
              <a:gd name="T27" fmla="*/ 34 h 42"/>
              <a:gd name="T28" fmla="*/ 7 w 41"/>
              <a:gd name="T29" fmla="*/ 35 h 42"/>
              <a:gd name="T30" fmla="*/ 33 w 41"/>
              <a:gd name="T31" fmla="*/ 35 h 42"/>
              <a:gd name="T32" fmla="*/ 34 w 41"/>
              <a:gd name="T33" fmla="*/ 34 h 42"/>
              <a:gd name="T34" fmla="*/ 34 w 41"/>
              <a:gd name="T35" fmla="*/ 8 h 42"/>
              <a:gd name="T36" fmla="*/ 27 w 41"/>
              <a:gd name="T37" fmla="*/ 30 h 42"/>
              <a:gd name="T38" fmla="*/ 25 w 41"/>
              <a:gd name="T39" fmla="*/ 31 h 42"/>
              <a:gd name="T40" fmla="*/ 25 w 41"/>
              <a:gd name="T41" fmla="*/ 31 h 42"/>
              <a:gd name="T42" fmla="*/ 13 w 41"/>
              <a:gd name="T43" fmla="*/ 22 h 42"/>
              <a:gd name="T44" fmla="*/ 12 w 41"/>
              <a:gd name="T45" fmla="*/ 21 h 42"/>
              <a:gd name="T46" fmla="*/ 13 w 41"/>
              <a:gd name="T47" fmla="*/ 20 h 42"/>
              <a:gd name="T48" fmla="*/ 25 w 41"/>
              <a:gd name="T49" fmla="*/ 11 h 42"/>
              <a:gd name="T50" fmla="*/ 25 w 41"/>
              <a:gd name="T51" fmla="*/ 11 h 42"/>
              <a:gd name="T52" fmla="*/ 27 w 41"/>
              <a:gd name="T53" fmla="*/ 12 h 42"/>
              <a:gd name="T54" fmla="*/ 27 w 41"/>
              <a:gd name="T5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2">
                <a:moveTo>
                  <a:pt x="41" y="34"/>
                </a:moveTo>
                <a:cubicBezTo>
                  <a:pt x="41" y="38"/>
                  <a:pt x="37" y="42"/>
                  <a:pt x="33" y="42"/>
                </a:cubicBezTo>
                <a:cubicBezTo>
                  <a:pt x="7" y="42"/>
                  <a:pt x="7" y="42"/>
                  <a:pt x="7" y="42"/>
                </a:cubicBezTo>
                <a:cubicBezTo>
                  <a:pt x="3" y="42"/>
                  <a:pt x="0" y="38"/>
                  <a:pt x="0" y="34"/>
                </a:cubicBezTo>
                <a:cubicBezTo>
                  <a:pt x="0" y="8"/>
                  <a:pt x="0" y="8"/>
                  <a:pt x="0" y="8"/>
                </a:cubicBezTo>
                <a:cubicBezTo>
                  <a:pt x="0" y="4"/>
                  <a:pt x="3" y="0"/>
                  <a:pt x="7" y="0"/>
                </a:cubicBezTo>
                <a:cubicBezTo>
                  <a:pt x="33" y="0"/>
                  <a:pt x="33" y="0"/>
                  <a:pt x="33" y="0"/>
                </a:cubicBezTo>
                <a:cubicBezTo>
                  <a:pt x="37" y="0"/>
                  <a:pt x="41" y="4"/>
                  <a:pt x="41" y="8"/>
                </a:cubicBezTo>
                <a:lnTo>
                  <a:pt x="41" y="34"/>
                </a:lnTo>
                <a:close/>
                <a:moveTo>
                  <a:pt x="34" y="8"/>
                </a:moveTo>
                <a:cubicBezTo>
                  <a:pt x="34" y="8"/>
                  <a:pt x="34" y="7"/>
                  <a:pt x="33" y="7"/>
                </a:cubicBezTo>
                <a:cubicBezTo>
                  <a:pt x="7" y="7"/>
                  <a:pt x="7" y="7"/>
                  <a:pt x="7" y="7"/>
                </a:cubicBezTo>
                <a:cubicBezTo>
                  <a:pt x="7" y="7"/>
                  <a:pt x="7" y="8"/>
                  <a:pt x="7" y="8"/>
                </a:cubicBezTo>
                <a:cubicBezTo>
                  <a:pt x="7" y="34"/>
                  <a:pt x="7" y="34"/>
                  <a:pt x="7" y="34"/>
                </a:cubicBezTo>
                <a:cubicBezTo>
                  <a:pt x="7" y="34"/>
                  <a:pt x="7" y="35"/>
                  <a:pt x="7" y="35"/>
                </a:cubicBezTo>
                <a:cubicBezTo>
                  <a:pt x="33" y="35"/>
                  <a:pt x="33" y="35"/>
                  <a:pt x="33" y="35"/>
                </a:cubicBezTo>
                <a:cubicBezTo>
                  <a:pt x="34" y="35"/>
                  <a:pt x="34" y="34"/>
                  <a:pt x="34" y="34"/>
                </a:cubicBezTo>
                <a:lnTo>
                  <a:pt x="34" y="8"/>
                </a:lnTo>
                <a:close/>
                <a:moveTo>
                  <a:pt x="27" y="30"/>
                </a:moveTo>
                <a:cubicBezTo>
                  <a:pt x="27" y="31"/>
                  <a:pt x="26" y="31"/>
                  <a:pt x="25" y="31"/>
                </a:cubicBezTo>
                <a:cubicBezTo>
                  <a:pt x="25" y="31"/>
                  <a:pt x="25" y="31"/>
                  <a:pt x="25" y="31"/>
                </a:cubicBezTo>
                <a:cubicBezTo>
                  <a:pt x="13" y="22"/>
                  <a:pt x="13" y="22"/>
                  <a:pt x="13" y="22"/>
                </a:cubicBezTo>
                <a:cubicBezTo>
                  <a:pt x="12" y="22"/>
                  <a:pt x="12" y="22"/>
                  <a:pt x="12" y="21"/>
                </a:cubicBezTo>
                <a:cubicBezTo>
                  <a:pt x="12" y="21"/>
                  <a:pt x="12" y="20"/>
                  <a:pt x="13" y="20"/>
                </a:cubicBezTo>
                <a:cubicBezTo>
                  <a:pt x="25" y="11"/>
                  <a:pt x="25" y="11"/>
                  <a:pt x="25" y="11"/>
                </a:cubicBezTo>
                <a:cubicBezTo>
                  <a:pt x="25" y="11"/>
                  <a:pt x="25" y="11"/>
                  <a:pt x="25" y="11"/>
                </a:cubicBezTo>
                <a:cubicBezTo>
                  <a:pt x="26" y="11"/>
                  <a:pt x="27" y="12"/>
                  <a:pt x="27" y="12"/>
                </a:cubicBezTo>
                <a:lnTo>
                  <a:pt x="27"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0" name="稻壳儿小白白(http://dwz.cn/Wu2UP)"/>
          <p:cNvSpPr>
            <a:spLocks noEditPoints="1"/>
          </p:cNvSpPr>
          <p:nvPr/>
        </p:nvSpPr>
        <p:spPr bwMode="auto">
          <a:xfrm>
            <a:off x="3166341" y="5633390"/>
            <a:ext cx="266700" cy="266700"/>
          </a:xfrm>
          <a:custGeom>
            <a:avLst/>
            <a:gdLst>
              <a:gd name="T0" fmla="*/ 41 w 41"/>
              <a:gd name="T1" fmla="*/ 34 h 41"/>
              <a:gd name="T2" fmla="*/ 33 w 41"/>
              <a:gd name="T3" fmla="*/ 41 h 41"/>
              <a:gd name="T4" fmla="*/ 7 w 41"/>
              <a:gd name="T5" fmla="*/ 41 h 41"/>
              <a:gd name="T6" fmla="*/ 0 w 41"/>
              <a:gd name="T7" fmla="*/ 34 h 41"/>
              <a:gd name="T8" fmla="*/ 0 w 41"/>
              <a:gd name="T9" fmla="*/ 8 h 41"/>
              <a:gd name="T10" fmla="*/ 7 w 41"/>
              <a:gd name="T11" fmla="*/ 0 h 41"/>
              <a:gd name="T12" fmla="*/ 33 w 41"/>
              <a:gd name="T13" fmla="*/ 0 h 41"/>
              <a:gd name="T14" fmla="*/ 41 w 41"/>
              <a:gd name="T15" fmla="*/ 8 h 41"/>
              <a:gd name="T16" fmla="*/ 41 w 41"/>
              <a:gd name="T17" fmla="*/ 34 h 41"/>
              <a:gd name="T18" fmla="*/ 34 w 41"/>
              <a:gd name="T19" fmla="*/ 8 h 41"/>
              <a:gd name="T20" fmla="*/ 33 w 41"/>
              <a:gd name="T21" fmla="*/ 7 h 41"/>
              <a:gd name="T22" fmla="*/ 7 w 41"/>
              <a:gd name="T23" fmla="*/ 7 h 41"/>
              <a:gd name="T24" fmla="*/ 7 w 41"/>
              <a:gd name="T25" fmla="*/ 8 h 41"/>
              <a:gd name="T26" fmla="*/ 7 w 41"/>
              <a:gd name="T27" fmla="*/ 34 h 41"/>
              <a:gd name="T28" fmla="*/ 7 w 41"/>
              <a:gd name="T29" fmla="*/ 34 h 41"/>
              <a:gd name="T30" fmla="*/ 33 w 41"/>
              <a:gd name="T31" fmla="*/ 34 h 41"/>
              <a:gd name="T32" fmla="*/ 34 w 41"/>
              <a:gd name="T33" fmla="*/ 34 h 41"/>
              <a:gd name="T34" fmla="*/ 34 w 41"/>
              <a:gd name="T35" fmla="*/ 8 h 41"/>
              <a:gd name="T36" fmla="*/ 28 w 41"/>
              <a:gd name="T37" fmla="*/ 22 h 41"/>
              <a:gd name="T38" fmla="*/ 16 w 41"/>
              <a:gd name="T39" fmla="*/ 31 h 41"/>
              <a:gd name="T40" fmla="*/ 14 w 41"/>
              <a:gd name="T41" fmla="*/ 31 h 41"/>
              <a:gd name="T42" fmla="*/ 13 w 41"/>
              <a:gd name="T43" fmla="*/ 29 h 41"/>
              <a:gd name="T44" fmla="*/ 13 w 41"/>
              <a:gd name="T45" fmla="*/ 12 h 41"/>
              <a:gd name="T46" fmla="*/ 14 w 41"/>
              <a:gd name="T47" fmla="*/ 11 h 41"/>
              <a:gd name="T48" fmla="*/ 16 w 41"/>
              <a:gd name="T49" fmla="*/ 11 h 41"/>
              <a:gd name="T50" fmla="*/ 28 w 41"/>
              <a:gd name="T51" fmla="*/ 19 h 41"/>
              <a:gd name="T52" fmla="*/ 29 w 41"/>
              <a:gd name="T53" fmla="*/ 21 h 41"/>
              <a:gd name="T54" fmla="*/ 28 w 41"/>
              <a:gd name="T5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34"/>
                </a:moveTo>
                <a:cubicBezTo>
                  <a:pt x="41" y="38"/>
                  <a:pt x="37" y="41"/>
                  <a:pt x="33" y="41"/>
                </a:cubicBezTo>
                <a:cubicBezTo>
                  <a:pt x="7" y="41"/>
                  <a:pt x="7" y="41"/>
                  <a:pt x="7" y="41"/>
                </a:cubicBezTo>
                <a:cubicBezTo>
                  <a:pt x="3" y="41"/>
                  <a:pt x="0" y="38"/>
                  <a:pt x="0" y="34"/>
                </a:cubicBezTo>
                <a:cubicBezTo>
                  <a:pt x="0" y="8"/>
                  <a:pt x="0" y="8"/>
                  <a:pt x="0" y="8"/>
                </a:cubicBezTo>
                <a:cubicBezTo>
                  <a:pt x="0" y="4"/>
                  <a:pt x="3" y="0"/>
                  <a:pt x="7" y="0"/>
                </a:cubicBezTo>
                <a:cubicBezTo>
                  <a:pt x="33" y="0"/>
                  <a:pt x="33" y="0"/>
                  <a:pt x="33" y="0"/>
                </a:cubicBezTo>
                <a:cubicBezTo>
                  <a:pt x="37" y="0"/>
                  <a:pt x="41" y="4"/>
                  <a:pt x="41" y="8"/>
                </a:cubicBezTo>
                <a:lnTo>
                  <a:pt x="41" y="34"/>
                </a:lnTo>
                <a:close/>
                <a:moveTo>
                  <a:pt x="34" y="8"/>
                </a:moveTo>
                <a:cubicBezTo>
                  <a:pt x="34" y="7"/>
                  <a:pt x="34" y="7"/>
                  <a:pt x="33" y="7"/>
                </a:cubicBezTo>
                <a:cubicBezTo>
                  <a:pt x="7" y="7"/>
                  <a:pt x="7" y="7"/>
                  <a:pt x="7" y="7"/>
                </a:cubicBezTo>
                <a:cubicBezTo>
                  <a:pt x="7" y="7"/>
                  <a:pt x="7" y="7"/>
                  <a:pt x="7" y="8"/>
                </a:cubicBezTo>
                <a:cubicBezTo>
                  <a:pt x="7" y="34"/>
                  <a:pt x="7" y="34"/>
                  <a:pt x="7" y="34"/>
                </a:cubicBezTo>
                <a:cubicBezTo>
                  <a:pt x="7" y="34"/>
                  <a:pt x="7" y="34"/>
                  <a:pt x="7" y="34"/>
                </a:cubicBezTo>
                <a:cubicBezTo>
                  <a:pt x="33" y="34"/>
                  <a:pt x="33" y="34"/>
                  <a:pt x="33" y="34"/>
                </a:cubicBezTo>
                <a:cubicBezTo>
                  <a:pt x="34" y="34"/>
                  <a:pt x="34" y="34"/>
                  <a:pt x="34" y="34"/>
                </a:cubicBezTo>
                <a:lnTo>
                  <a:pt x="34" y="8"/>
                </a:lnTo>
                <a:close/>
                <a:moveTo>
                  <a:pt x="28" y="22"/>
                </a:moveTo>
                <a:cubicBezTo>
                  <a:pt x="16" y="31"/>
                  <a:pt x="16" y="31"/>
                  <a:pt x="16" y="31"/>
                </a:cubicBezTo>
                <a:cubicBezTo>
                  <a:pt x="16" y="31"/>
                  <a:pt x="15" y="31"/>
                  <a:pt x="14" y="31"/>
                </a:cubicBezTo>
                <a:cubicBezTo>
                  <a:pt x="14" y="30"/>
                  <a:pt x="13" y="30"/>
                  <a:pt x="13" y="29"/>
                </a:cubicBezTo>
                <a:cubicBezTo>
                  <a:pt x="13" y="12"/>
                  <a:pt x="13" y="12"/>
                  <a:pt x="13" y="12"/>
                </a:cubicBezTo>
                <a:cubicBezTo>
                  <a:pt x="13" y="11"/>
                  <a:pt x="14" y="11"/>
                  <a:pt x="14" y="11"/>
                </a:cubicBezTo>
                <a:cubicBezTo>
                  <a:pt x="15" y="10"/>
                  <a:pt x="16" y="10"/>
                  <a:pt x="16" y="11"/>
                </a:cubicBezTo>
                <a:cubicBezTo>
                  <a:pt x="28" y="19"/>
                  <a:pt x="28" y="19"/>
                  <a:pt x="28" y="19"/>
                </a:cubicBezTo>
                <a:cubicBezTo>
                  <a:pt x="29" y="20"/>
                  <a:pt x="29" y="20"/>
                  <a:pt x="29" y="21"/>
                </a:cubicBezTo>
                <a:cubicBezTo>
                  <a:pt x="29" y="21"/>
                  <a:pt x="29" y="22"/>
                  <a:pt x="28"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1" name="稻壳儿小白白(http://dwz.cn/Wu2UP)"/>
          <p:cNvSpPr>
            <a:spLocks noEditPoints="1"/>
          </p:cNvSpPr>
          <p:nvPr/>
        </p:nvSpPr>
        <p:spPr bwMode="auto">
          <a:xfrm>
            <a:off x="3974379" y="1790053"/>
            <a:ext cx="266700" cy="268287"/>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34 w 41"/>
              <a:gd name="T11" fmla="*/ 19 h 41"/>
              <a:gd name="T12" fmla="*/ 34 w 41"/>
              <a:gd name="T13" fmla="*/ 17 h 41"/>
              <a:gd name="T14" fmla="*/ 32 w 41"/>
              <a:gd name="T15" fmla="*/ 14 h 41"/>
              <a:gd name="T16" fmla="*/ 29 w 41"/>
              <a:gd name="T17" fmla="*/ 14 h 41"/>
              <a:gd name="T18" fmla="*/ 21 w 41"/>
              <a:gd name="T19" fmla="*/ 23 h 41"/>
              <a:gd name="T20" fmla="*/ 13 w 41"/>
              <a:gd name="T21" fmla="*/ 14 h 41"/>
              <a:gd name="T22" fmla="*/ 10 w 41"/>
              <a:gd name="T23" fmla="*/ 14 h 41"/>
              <a:gd name="T24" fmla="*/ 8 w 41"/>
              <a:gd name="T25" fmla="*/ 17 h 41"/>
              <a:gd name="T26" fmla="*/ 8 w 41"/>
              <a:gd name="T27" fmla="*/ 19 h 41"/>
              <a:gd name="T28" fmla="*/ 20 w 41"/>
              <a:gd name="T29" fmla="*/ 32 h 41"/>
              <a:gd name="T30" fmla="*/ 22 w 41"/>
              <a:gd name="T31" fmla="*/ 32 h 41"/>
              <a:gd name="T32" fmla="*/ 34 w 41"/>
              <a:gd name="T3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1"/>
                </a:cubicBezTo>
                <a:cubicBezTo>
                  <a:pt x="0" y="9"/>
                  <a:pt x="10" y="0"/>
                  <a:pt x="21" y="0"/>
                </a:cubicBezTo>
                <a:cubicBezTo>
                  <a:pt x="32" y="0"/>
                  <a:pt x="41" y="9"/>
                  <a:pt x="41" y="21"/>
                </a:cubicBezTo>
                <a:cubicBezTo>
                  <a:pt x="41" y="32"/>
                  <a:pt x="32" y="41"/>
                  <a:pt x="21" y="41"/>
                </a:cubicBezTo>
                <a:close/>
                <a:moveTo>
                  <a:pt x="34" y="19"/>
                </a:moveTo>
                <a:cubicBezTo>
                  <a:pt x="35" y="19"/>
                  <a:pt x="35" y="18"/>
                  <a:pt x="34" y="17"/>
                </a:cubicBezTo>
                <a:cubicBezTo>
                  <a:pt x="32" y="14"/>
                  <a:pt x="32" y="14"/>
                  <a:pt x="32" y="14"/>
                </a:cubicBezTo>
                <a:cubicBezTo>
                  <a:pt x="31" y="14"/>
                  <a:pt x="30" y="14"/>
                  <a:pt x="29" y="14"/>
                </a:cubicBezTo>
                <a:cubicBezTo>
                  <a:pt x="21" y="23"/>
                  <a:pt x="21" y="23"/>
                  <a:pt x="21" y="23"/>
                </a:cubicBezTo>
                <a:cubicBezTo>
                  <a:pt x="13" y="14"/>
                  <a:pt x="13" y="14"/>
                  <a:pt x="13" y="14"/>
                </a:cubicBezTo>
                <a:cubicBezTo>
                  <a:pt x="12" y="14"/>
                  <a:pt x="11" y="14"/>
                  <a:pt x="10" y="14"/>
                </a:cubicBezTo>
                <a:cubicBezTo>
                  <a:pt x="8" y="17"/>
                  <a:pt x="8" y="17"/>
                  <a:pt x="8" y="17"/>
                </a:cubicBezTo>
                <a:cubicBezTo>
                  <a:pt x="7" y="18"/>
                  <a:pt x="7" y="19"/>
                  <a:pt x="8" y="19"/>
                </a:cubicBezTo>
                <a:cubicBezTo>
                  <a:pt x="20" y="32"/>
                  <a:pt x="20" y="32"/>
                  <a:pt x="20" y="32"/>
                </a:cubicBezTo>
                <a:cubicBezTo>
                  <a:pt x="20" y="32"/>
                  <a:pt x="21" y="32"/>
                  <a:pt x="22" y="32"/>
                </a:cubicBezTo>
                <a:lnTo>
                  <a:pt x="34"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2" name="稻壳儿小白白(http://dwz.cn/Wu2UP)"/>
          <p:cNvSpPr>
            <a:spLocks noEditPoints="1"/>
          </p:cNvSpPr>
          <p:nvPr/>
        </p:nvSpPr>
        <p:spPr bwMode="auto">
          <a:xfrm>
            <a:off x="3974379" y="2274240"/>
            <a:ext cx="266700" cy="268288"/>
          </a:xfrm>
          <a:custGeom>
            <a:avLst/>
            <a:gdLst>
              <a:gd name="T0" fmla="*/ 21 w 41"/>
              <a:gd name="T1" fmla="*/ 41 h 41"/>
              <a:gd name="T2" fmla="*/ 0 w 41"/>
              <a:gd name="T3" fmla="*/ 20 h 41"/>
              <a:gd name="T4" fmla="*/ 21 w 41"/>
              <a:gd name="T5" fmla="*/ 0 h 41"/>
              <a:gd name="T6" fmla="*/ 41 w 41"/>
              <a:gd name="T7" fmla="*/ 20 h 41"/>
              <a:gd name="T8" fmla="*/ 21 w 41"/>
              <a:gd name="T9" fmla="*/ 41 h 41"/>
              <a:gd name="T10" fmla="*/ 27 w 41"/>
              <a:gd name="T11" fmla="*/ 31 h 41"/>
              <a:gd name="T12" fmla="*/ 27 w 41"/>
              <a:gd name="T13" fmla="*/ 29 h 41"/>
              <a:gd name="T14" fmla="*/ 19 w 41"/>
              <a:gd name="T15" fmla="*/ 20 h 41"/>
              <a:gd name="T16" fmla="*/ 27 w 41"/>
              <a:gd name="T17" fmla="*/ 12 h 41"/>
              <a:gd name="T18" fmla="*/ 27 w 41"/>
              <a:gd name="T19" fmla="*/ 10 h 41"/>
              <a:gd name="T20" fmla="*/ 25 w 41"/>
              <a:gd name="T21" fmla="*/ 7 h 41"/>
              <a:gd name="T22" fmla="*/ 22 w 41"/>
              <a:gd name="T23" fmla="*/ 7 h 41"/>
              <a:gd name="T24" fmla="*/ 10 w 41"/>
              <a:gd name="T25" fmla="*/ 19 h 41"/>
              <a:gd name="T26" fmla="*/ 10 w 41"/>
              <a:gd name="T27" fmla="*/ 22 h 41"/>
              <a:gd name="T28" fmla="*/ 22 w 41"/>
              <a:gd name="T29" fmla="*/ 34 h 41"/>
              <a:gd name="T30" fmla="*/ 25 w 41"/>
              <a:gd name="T31" fmla="*/ 34 h 41"/>
              <a:gd name="T32" fmla="*/ 27 w 41"/>
              <a:gd name="T33"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0"/>
                </a:cubicBezTo>
                <a:cubicBezTo>
                  <a:pt x="0" y="9"/>
                  <a:pt x="10" y="0"/>
                  <a:pt x="21" y="0"/>
                </a:cubicBezTo>
                <a:cubicBezTo>
                  <a:pt x="32" y="0"/>
                  <a:pt x="41" y="9"/>
                  <a:pt x="41" y="20"/>
                </a:cubicBezTo>
                <a:cubicBezTo>
                  <a:pt x="41" y="32"/>
                  <a:pt x="32" y="41"/>
                  <a:pt x="21" y="41"/>
                </a:cubicBezTo>
                <a:close/>
                <a:moveTo>
                  <a:pt x="27" y="31"/>
                </a:moveTo>
                <a:cubicBezTo>
                  <a:pt x="28" y="30"/>
                  <a:pt x="28" y="29"/>
                  <a:pt x="27" y="29"/>
                </a:cubicBezTo>
                <a:cubicBezTo>
                  <a:pt x="19" y="20"/>
                  <a:pt x="19" y="20"/>
                  <a:pt x="19" y="20"/>
                </a:cubicBezTo>
                <a:cubicBezTo>
                  <a:pt x="27" y="12"/>
                  <a:pt x="27" y="12"/>
                  <a:pt x="27" y="12"/>
                </a:cubicBezTo>
                <a:cubicBezTo>
                  <a:pt x="28" y="12"/>
                  <a:pt x="28" y="10"/>
                  <a:pt x="27" y="10"/>
                </a:cubicBezTo>
                <a:cubicBezTo>
                  <a:pt x="25" y="7"/>
                  <a:pt x="25" y="7"/>
                  <a:pt x="25" y="7"/>
                </a:cubicBezTo>
                <a:cubicBezTo>
                  <a:pt x="24" y="6"/>
                  <a:pt x="23" y="6"/>
                  <a:pt x="22" y="7"/>
                </a:cubicBezTo>
                <a:cubicBezTo>
                  <a:pt x="10" y="19"/>
                  <a:pt x="10" y="19"/>
                  <a:pt x="10" y="19"/>
                </a:cubicBezTo>
                <a:cubicBezTo>
                  <a:pt x="9" y="20"/>
                  <a:pt x="9" y="21"/>
                  <a:pt x="10" y="22"/>
                </a:cubicBezTo>
                <a:cubicBezTo>
                  <a:pt x="22" y="34"/>
                  <a:pt x="22" y="34"/>
                  <a:pt x="22" y="34"/>
                </a:cubicBezTo>
                <a:cubicBezTo>
                  <a:pt x="23" y="34"/>
                  <a:pt x="24" y="34"/>
                  <a:pt x="25" y="34"/>
                </a:cubicBezTo>
                <a:lnTo>
                  <a:pt x="27"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3" name="稻壳儿小白白(http://dwz.cn/Wu2UP)"/>
          <p:cNvSpPr>
            <a:spLocks noEditPoints="1"/>
          </p:cNvSpPr>
          <p:nvPr/>
        </p:nvSpPr>
        <p:spPr bwMode="auto">
          <a:xfrm>
            <a:off x="3974379" y="2750490"/>
            <a:ext cx="266700" cy="273050"/>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2 w 41"/>
              <a:gd name="T11" fmla="*/ 22 h 42"/>
              <a:gd name="T12" fmla="*/ 32 w 41"/>
              <a:gd name="T13" fmla="*/ 20 h 42"/>
              <a:gd name="T14" fmla="*/ 20 w 41"/>
              <a:gd name="T15" fmla="*/ 8 h 42"/>
              <a:gd name="T16" fmla="*/ 17 w 41"/>
              <a:gd name="T17" fmla="*/ 8 h 42"/>
              <a:gd name="T18" fmla="*/ 14 w 41"/>
              <a:gd name="T19" fmla="*/ 10 h 42"/>
              <a:gd name="T20" fmla="*/ 14 w 41"/>
              <a:gd name="T21" fmla="*/ 13 h 42"/>
              <a:gd name="T22" fmla="*/ 23 w 41"/>
              <a:gd name="T23" fmla="*/ 21 h 42"/>
              <a:gd name="T24" fmla="*/ 14 w 41"/>
              <a:gd name="T25" fmla="*/ 29 h 42"/>
              <a:gd name="T26" fmla="*/ 14 w 41"/>
              <a:gd name="T27" fmla="*/ 32 h 42"/>
              <a:gd name="T28" fmla="*/ 17 w 41"/>
              <a:gd name="T29" fmla="*/ 34 h 42"/>
              <a:gd name="T30" fmla="*/ 20 w 41"/>
              <a:gd name="T31" fmla="*/ 34 h 42"/>
              <a:gd name="T32" fmla="*/ 32 w 41"/>
              <a:gd name="T3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2">
                <a:moveTo>
                  <a:pt x="21" y="42"/>
                </a:moveTo>
                <a:cubicBezTo>
                  <a:pt x="10" y="42"/>
                  <a:pt x="0" y="32"/>
                  <a:pt x="0" y="21"/>
                </a:cubicBezTo>
                <a:cubicBezTo>
                  <a:pt x="0" y="10"/>
                  <a:pt x="10" y="0"/>
                  <a:pt x="21" y="0"/>
                </a:cubicBezTo>
                <a:cubicBezTo>
                  <a:pt x="32" y="0"/>
                  <a:pt x="41" y="10"/>
                  <a:pt x="41" y="21"/>
                </a:cubicBezTo>
                <a:cubicBezTo>
                  <a:pt x="41" y="32"/>
                  <a:pt x="32" y="42"/>
                  <a:pt x="21" y="42"/>
                </a:cubicBezTo>
                <a:close/>
                <a:moveTo>
                  <a:pt x="32" y="22"/>
                </a:moveTo>
                <a:cubicBezTo>
                  <a:pt x="32" y="22"/>
                  <a:pt x="32" y="21"/>
                  <a:pt x="32" y="20"/>
                </a:cubicBezTo>
                <a:cubicBezTo>
                  <a:pt x="20" y="8"/>
                  <a:pt x="20" y="8"/>
                  <a:pt x="20" y="8"/>
                </a:cubicBezTo>
                <a:cubicBezTo>
                  <a:pt x="19" y="7"/>
                  <a:pt x="18" y="7"/>
                  <a:pt x="17" y="8"/>
                </a:cubicBezTo>
                <a:cubicBezTo>
                  <a:pt x="14" y="10"/>
                  <a:pt x="14" y="10"/>
                  <a:pt x="14" y="10"/>
                </a:cubicBezTo>
                <a:cubicBezTo>
                  <a:pt x="14" y="11"/>
                  <a:pt x="14" y="12"/>
                  <a:pt x="14" y="13"/>
                </a:cubicBezTo>
                <a:cubicBezTo>
                  <a:pt x="23" y="21"/>
                  <a:pt x="23" y="21"/>
                  <a:pt x="23" y="21"/>
                </a:cubicBezTo>
                <a:cubicBezTo>
                  <a:pt x="14" y="29"/>
                  <a:pt x="14" y="29"/>
                  <a:pt x="14" y="29"/>
                </a:cubicBezTo>
                <a:cubicBezTo>
                  <a:pt x="14" y="30"/>
                  <a:pt x="14" y="31"/>
                  <a:pt x="14" y="32"/>
                </a:cubicBezTo>
                <a:cubicBezTo>
                  <a:pt x="17" y="34"/>
                  <a:pt x="17" y="34"/>
                  <a:pt x="17" y="34"/>
                </a:cubicBezTo>
                <a:cubicBezTo>
                  <a:pt x="18" y="35"/>
                  <a:pt x="19" y="35"/>
                  <a:pt x="20" y="34"/>
                </a:cubicBezTo>
                <a:lnTo>
                  <a:pt x="32"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4" name="稻壳儿小白白(http://dwz.cn/Wu2UP)"/>
          <p:cNvSpPr>
            <a:spLocks noEditPoints="1"/>
          </p:cNvSpPr>
          <p:nvPr/>
        </p:nvSpPr>
        <p:spPr bwMode="auto">
          <a:xfrm>
            <a:off x="3974379" y="3233090"/>
            <a:ext cx="266700" cy="266700"/>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34 w 41"/>
              <a:gd name="T11" fmla="*/ 24 h 41"/>
              <a:gd name="T12" fmla="*/ 34 w 41"/>
              <a:gd name="T13" fmla="*/ 22 h 41"/>
              <a:gd name="T14" fmla="*/ 22 w 41"/>
              <a:gd name="T15" fmla="*/ 10 h 41"/>
              <a:gd name="T16" fmla="*/ 20 w 41"/>
              <a:gd name="T17" fmla="*/ 10 h 41"/>
              <a:gd name="T18" fmla="*/ 8 w 41"/>
              <a:gd name="T19" fmla="*/ 22 h 41"/>
              <a:gd name="T20" fmla="*/ 8 w 41"/>
              <a:gd name="T21" fmla="*/ 24 h 41"/>
              <a:gd name="T22" fmla="*/ 10 w 41"/>
              <a:gd name="T23" fmla="*/ 27 h 41"/>
              <a:gd name="T24" fmla="*/ 13 w 41"/>
              <a:gd name="T25" fmla="*/ 27 h 41"/>
              <a:gd name="T26" fmla="*/ 21 w 41"/>
              <a:gd name="T27" fmla="*/ 19 h 41"/>
              <a:gd name="T28" fmla="*/ 29 w 41"/>
              <a:gd name="T29" fmla="*/ 27 h 41"/>
              <a:gd name="T30" fmla="*/ 32 w 41"/>
              <a:gd name="T31" fmla="*/ 27 h 41"/>
              <a:gd name="T32" fmla="*/ 34 w 41"/>
              <a:gd name="T3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1"/>
                </a:cubicBezTo>
                <a:cubicBezTo>
                  <a:pt x="0" y="9"/>
                  <a:pt x="10" y="0"/>
                  <a:pt x="21" y="0"/>
                </a:cubicBezTo>
                <a:cubicBezTo>
                  <a:pt x="32" y="0"/>
                  <a:pt x="41" y="9"/>
                  <a:pt x="41" y="21"/>
                </a:cubicBezTo>
                <a:cubicBezTo>
                  <a:pt x="41" y="32"/>
                  <a:pt x="32" y="41"/>
                  <a:pt x="21" y="41"/>
                </a:cubicBezTo>
                <a:close/>
                <a:moveTo>
                  <a:pt x="34" y="24"/>
                </a:moveTo>
                <a:cubicBezTo>
                  <a:pt x="35" y="24"/>
                  <a:pt x="35" y="23"/>
                  <a:pt x="34" y="22"/>
                </a:cubicBezTo>
                <a:cubicBezTo>
                  <a:pt x="22" y="10"/>
                  <a:pt x="22" y="10"/>
                  <a:pt x="22" y="10"/>
                </a:cubicBezTo>
                <a:cubicBezTo>
                  <a:pt x="21" y="9"/>
                  <a:pt x="20" y="9"/>
                  <a:pt x="20" y="10"/>
                </a:cubicBezTo>
                <a:cubicBezTo>
                  <a:pt x="8" y="22"/>
                  <a:pt x="8" y="22"/>
                  <a:pt x="8" y="22"/>
                </a:cubicBezTo>
                <a:cubicBezTo>
                  <a:pt x="7" y="23"/>
                  <a:pt x="7" y="24"/>
                  <a:pt x="8" y="24"/>
                </a:cubicBezTo>
                <a:cubicBezTo>
                  <a:pt x="10" y="27"/>
                  <a:pt x="10" y="27"/>
                  <a:pt x="10" y="27"/>
                </a:cubicBezTo>
                <a:cubicBezTo>
                  <a:pt x="11" y="28"/>
                  <a:pt x="12" y="28"/>
                  <a:pt x="13" y="27"/>
                </a:cubicBezTo>
                <a:cubicBezTo>
                  <a:pt x="21" y="19"/>
                  <a:pt x="21" y="19"/>
                  <a:pt x="21" y="19"/>
                </a:cubicBezTo>
                <a:cubicBezTo>
                  <a:pt x="29" y="27"/>
                  <a:pt x="29" y="27"/>
                  <a:pt x="29" y="27"/>
                </a:cubicBezTo>
                <a:cubicBezTo>
                  <a:pt x="30" y="28"/>
                  <a:pt x="31" y="28"/>
                  <a:pt x="32" y="27"/>
                </a:cubicBezTo>
                <a:lnTo>
                  <a:pt x="34"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5" name="稻壳儿小白白(http://dwz.cn/Wu2UP)"/>
          <p:cNvSpPr/>
          <p:nvPr/>
        </p:nvSpPr>
        <p:spPr bwMode="auto">
          <a:xfrm>
            <a:off x="3966441" y="3780778"/>
            <a:ext cx="285750" cy="182562"/>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6" name="稻壳儿小白白(http://dwz.cn/Wu2UP)"/>
          <p:cNvSpPr/>
          <p:nvPr/>
        </p:nvSpPr>
        <p:spPr bwMode="auto">
          <a:xfrm>
            <a:off x="4026766" y="4171303"/>
            <a:ext cx="180975" cy="287337"/>
          </a:xfrm>
          <a:custGeom>
            <a:avLst/>
            <a:gdLst>
              <a:gd name="T0" fmla="*/ 13 w 28"/>
              <a:gd name="T1" fmla="*/ 22 h 44"/>
              <a:gd name="T2" fmla="*/ 27 w 28"/>
              <a:gd name="T3" fmla="*/ 36 h 44"/>
              <a:gd name="T4" fmla="*/ 27 w 28"/>
              <a:gd name="T5" fmla="*/ 39 h 44"/>
              <a:gd name="T6" fmla="*/ 23 w 28"/>
              <a:gd name="T7" fmla="*/ 43 h 44"/>
              <a:gd name="T8" fmla="*/ 20 w 28"/>
              <a:gd name="T9" fmla="*/ 43 h 44"/>
              <a:gd name="T10" fmla="*/ 0 w 28"/>
              <a:gd name="T11" fmla="*/ 23 h 44"/>
              <a:gd name="T12" fmla="*/ 0 w 28"/>
              <a:gd name="T13" fmla="*/ 21 h 44"/>
              <a:gd name="T14" fmla="*/ 20 w 28"/>
              <a:gd name="T15" fmla="*/ 1 h 44"/>
              <a:gd name="T16" fmla="*/ 23 w 28"/>
              <a:gd name="T17" fmla="*/ 1 h 44"/>
              <a:gd name="T18" fmla="*/ 27 w 28"/>
              <a:gd name="T19" fmla="*/ 5 h 44"/>
              <a:gd name="T20" fmla="*/ 27 w 28"/>
              <a:gd name="T21" fmla="*/ 8 h 44"/>
              <a:gd name="T22" fmla="*/ 13 w 28"/>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13" y="22"/>
                </a:moveTo>
                <a:cubicBezTo>
                  <a:pt x="27" y="36"/>
                  <a:pt x="27" y="36"/>
                  <a:pt x="27" y="36"/>
                </a:cubicBezTo>
                <a:cubicBezTo>
                  <a:pt x="28" y="37"/>
                  <a:pt x="28" y="38"/>
                  <a:pt x="27" y="39"/>
                </a:cubicBezTo>
                <a:cubicBezTo>
                  <a:pt x="23" y="43"/>
                  <a:pt x="23" y="43"/>
                  <a:pt x="23" y="43"/>
                </a:cubicBezTo>
                <a:cubicBezTo>
                  <a:pt x="22" y="44"/>
                  <a:pt x="21" y="44"/>
                  <a:pt x="20" y="43"/>
                </a:cubicBezTo>
                <a:cubicBezTo>
                  <a:pt x="0" y="23"/>
                  <a:pt x="0" y="23"/>
                  <a:pt x="0" y="23"/>
                </a:cubicBezTo>
                <a:cubicBezTo>
                  <a:pt x="0" y="23"/>
                  <a:pt x="0" y="22"/>
                  <a:pt x="0" y="21"/>
                </a:cubicBezTo>
                <a:cubicBezTo>
                  <a:pt x="20" y="1"/>
                  <a:pt x="20" y="1"/>
                  <a:pt x="20" y="1"/>
                </a:cubicBezTo>
                <a:cubicBezTo>
                  <a:pt x="21" y="0"/>
                  <a:pt x="22" y="0"/>
                  <a:pt x="23" y="1"/>
                </a:cubicBezTo>
                <a:cubicBezTo>
                  <a:pt x="27" y="5"/>
                  <a:pt x="27" y="5"/>
                  <a:pt x="27" y="5"/>
                </a:cubicBezTo>
                <a:cubicBezTo>
                  <a:pt x="28" y="6"/>
                  <a:pt x="28" y="7"/>
                  <a:pt x="27" y="8"/>
                </a:cubicBezTo>
                <a:lnTo>
                  <a:pt x="13"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7" name="稻壳儿小白白(http://dwz.cn/Wu2UP)"/>
          <p:cNvSpPr/>
          <p:nvPr/>
        </p:nvSpPr>
        <p:spPr bwMode="auto">
          <a:xfrm>
            <a:off x="4012479" y="4655490"/>
            <a:ext cx="182562" cy="279400"/>
          </a:xfrm>
          <a:custGeom>
            <a:avLst/>
            <a:gdLst>
              <a:gd name="T0" fmla="*/ 8 w 28"/>
              <a:gd name="T1" fmla="*/ 43 h 43"/>
              <a:gd name="T2" fmla="*/ 5 w 28"/>
              <a:gd name="T3" fmla="*/ 43 h 43"/>
              <a:gd name="T4" fmla="*/ 1 w 28"/>
              <a:gd name="T5" fmla="*/ 38 h 43"/>
              <a:gd name="T6" fmla="*/ 1 w 28"/>
              <a:gd name="T7" fmla="*/ 36 h 43"/>
              <a:gd name="T8" fmla="*/ 15 w 28"/>
              <a:gd name="T9" fmla="*/ 22 h 43"/>
              <a:gd name="T10" fmla="*/ 1 w 28"/>
              <a:gd name="T11" fmla="*/ 8 h 43"/>
              <a:gd name="T12" fmla="*/ 1 w 28"/>
              <a:gd name="T13" fmla="*/ 5 h 43"/>
              <a:gd name="T14" fmla="*/ 5 w 28"/>
              <a:gd name="T15" fmla="*/ 1 h 43"/>
              <a:gd name="T16" fmla="*/ 8 w 28"/>
              <a:gd name="T17" fmla="*/ 1 h 43"/>
              <a:gd name="T18" fmla="*/ 27 w 28"/>
              <a:gd name="T19" fmla="*/ 21 h 43"/>
              <a:gd name="T20" fmla="*/ 27 w 28"/>
              <a:gd name="T21" fmla="*/ 23 h 43"/>
              <a:gd name="T22" fmla="*/ 8 w 28"/>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8" y="43"/>
                </a:moveTo>
                <a:cubicBezTo>
                  <a:pt x="7" y="43"/>
                  <a:pt x="6" y="43"/>
                  <a:pt x="5" y="43"/>
                </a:cubicBezTo>
                <a:cubicBezTo>
                  <a:pt x="1" y="38"/>
                  <a:pt x="1" y="38"/>
                  <a:pt x="1" y="38"/>
                </a:cubicBezTo>
                <a:cubicBezTo>
                  <a:pt x="0" y="38"/>
                  <a:pt x="0" y="37"/>
                  <a:pt x="1" y="36"/>
                </a:cubicBezTo>
                <a:cubicBezTo>
                  <a:pt x="15" y="22"/>
                  <a:pt x="15" y="22"/>
                  <a:pt x="15" y="22"/>
                </a:cubicBezTo>
                <a:cubicBezTo>
                  <a:pt x="1" y="8"/>
                  <a:pt x="1" y="8"/>
                  <a:pt x="1" y="8"/>
                </a:cubicBezTo>
                <a:cubicBezTo>
                  <a:pt x="0" y="7"/>
                  <a:pt x="0" y="6"/>
                  <a:pt x="1" y="5"/>
                </a:cubicBezTo>
                <a:cubicBezTo>
                  <a:pt x="5" y="1"/>
                  <a:pt x="5" y="1"/>
                  <a:pt x="5" y="1"/>
                </a:cubicBezTo>
                <a:cubicBezTo>
                  <a:pt x="6" y="0"/>
                  <a:pt x="7" y="0"/>
                  <a:pt x="8" y="1"/>
                </a:cubicBezTo>
                <a:cubicBezTo>
                  <a:pt x="27" y="21"/>
                  <a:pt x="27" y="21"/>
                  <a:pt x="27" y="21"/>
                </a:cubicBezTo>
                <a:cubicBezTo>
                  <a:pt x="28" y="21"/>
                  <a:pt x="28" y="22"/>
                  <a:pt x="27" y="23"/>
                </a:cubicBezTo>
                <a:lnTo>
                  <a:pt x="8" y="4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8" name="稻壳儿小白白(http://dwz.cn/Wu2UP)"/>
          <p:cNvSpPr/>
          <p:nvPr/>
        </p:nvSpPr>
        <p:spPr bwMode="auto">
          <a:xfrm>
            <a:off x="3966441" y="5319065"/>
            <a:ext cx="285750" cy="184150"/>
          </a:xfrm>
          <a:custGeom>
            <a:avLst/>
            <a:gdLst>
              <a:gd name="T0" fmla="*/ 39 w 44"/>
              <a:gd name="T1" fmla="*/ 27 h 28"/>
              <a:gd name="T2" fmla="*/ 36 w 44"/>
              <a:gd name="T3" fmla="*/ 27 h 28"/>
              <a:gd name="T4" fmla="*/ 22 w 44"/>
              <a:gd name="T5" fmla="*/ 13 h 28"/>
              <a:gd name="T6" fmla="*/ 8 w 44"/>
              <a:gd name="T7" fmla="*/ 27 h 28"/>
              <a:gd name="T8" fmla="*/ 5 w 44"/>
              <a:gd name="T9" fmla="*/ 27 h 28"/>
              <a:gd name="T10" fmla="*/ 1 w 44"/>
              <a:gd name="T11" fmla="*/ 23 h 28"/>
              <a:gd name="T12" fmla="*/ 1 w 44"/>
              <a:gd name="T13" fmla="*/ 20 h 28"/>
              <a:gd name="T14" fmla="*/ 21 w 44"/>
              <a:gd name="T15" fmla="*/ 0 h 28"/>
              <a:gd name="T16" fmla="*/ 23 w 44"/>
              <a:gd name="T17" fmla="*/ 0 h 28"/>
              <a:gd name="T18" fmla="*/ 43 w 44"/>
              <a:gd name="T19" fmla="*/ 20 h 28"/>
              <a:gd name="T20" fmla="*/ 43 w 44"/>
              <a:gd name="T21" fmla="*/ 23 h 28"/>
              <a:gd name="T22" fmla="*/ 39 w 44"/>
              <a:gd name="T2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39" y="27"/>
                </a:moveTo>
                <a:cubicBezTo>
                  <a:pt x="38" y="28"/>
                  <a:pt x="37" y="28"/>
                  <a:pt x="36" y="27"/>
                </a:cubicBezTo>
                <a:cubicBezTo>
                  <a:pt x="22" y="13"/>
                  <a:pt x="22" y="13"/>
                  <a:pt x="22" y="13"/>
                </a:cubicBezTo>
                <a:cubicBezTo>
                  <a:pt x="8" y="27"/>
                  <a:pt x="8" y="27"/>
                  <a:pt x="8" y="27"/>
                </a:cubicBezTo>
                <a:cubicBezTo>
                  <a:pt x="7" y="28"/>
                  <a:pt x="6" y="28"/>
                  <a:pt x="5" y="27"/>
                </a:cubicBezTo>
                <a:cubicBezTo>
                  <a:pt x="1" y="23"/>
                  <a:pt x="1" y="23"/>
                  <a:pt x="1" y="23"/>
                </a:cubicBezTo>
                <a:cubicBezTo>
                  <a:pt x="0" y="22"/>
                  <a:pt x="0" y="21"/>
                  <a:pt x="1" y="20"/>
                </a:cubicBezTo>
                <a:cubicBezTo>
                  <a:pt x="21" y="0"/>
                  <a:pt x="21" y="0"/>
                  <a:pt x="21" y="0"/>
                </a:cubicBezTo>
                <a:cubicBezTo>
                  <a:pt x="21" y="0"/>
                  <a:pt x="22" y="0"/>
                  <a:pt x="23" y="0"/>
                </a:cubicBezTo>
                <a:cubicBezTo>
                  <a:pt x="43" y="20"/>
                  <a:pt x="43" y="20"/>
                  <a:pt x="43" y="20"/>
                </a:cubicBezTo>
                <a:cubicBezTo>
                  <a:pt x="44" y="21"/>
                  <a:pt x="44" y="22"/>
                  <a:pt x="43" y="23"/>
                </a:cubicBezTo>
                <a:lnTo>
                  <a:pt x="39"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9" name="稻壳儿小白白(http://dwz.cn/Wu2UP)"/>
          <p:cNvSpPr>
            <a:spLocks noEditPoints="1"/>
          </p:cNvSpPr>
          <p:nvPr/>
        </p:nvSpPr>
        <p:spPr bwMode="auto">
          <a:xfrm>
            <a:off x="4007716" y="5638153"/>
            <a:ext cx="206375" cy="280987"/>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0" name="稻壳儿小白白(http://dwz.cn/Wu2UP)"/>
          <p:cNvSpPr>
            <a:spLocks noEditPoints="1"/>
          </p:cNvSpPr>
          <p:nvPr/>
        </p:nvSpPr>
        <p:spPr bwMode="auto">
          <a:xfrm>
            <a:off x="4763366" y="1817040"/>
            <a:ext cx="319088" cy="241300"/>
          </a:xfrm>
          <a:custGeom>
            <a:avLst/>
            <a:gdLst>
              <a:gd name="T0" fmla="*/ 14 w 49"/>
              <a:gd name="T1" fmla="*/ 32 h 37"/>
              <a:gd name="T2" fmla="*/ 13 w 49"/>
              <a:gd name="T3" fmla="*/ 32 h 37"/>
              <a:gd name="T4" fmla="*/ 0 w 49"/>
              <a:gd name="T5" fmla="*/ 19 h 37"/>
              <a:gd name="T6" fmla="*/ 0 w 49"/>
              <a:gd name="T7" fmla="*/ 18 h 37"/>
              <a:gd name="T8" fmla="*/ 13 w 49"/>
              <a:gd name="T9" fmla="*/ 5 h 37"/>
              <a:gd name="T10" fmla="*/ 14 w 49"/>
              <a:gd name="T11" fmla="*/ 5 h 37"/>
              <a:gd name="T12" fmla="*/ 15 w 49"/>
              <a:gd name="T13" fmla="*/ 7 h 37"/>
              <a:gd name="T14" fmla="*/ 15 w 49"/>
              <a:gd name="T15" fmla="*/ 8 h 37"/>
              <a:gd name="T16" fmla="*/ 5 w 49"/>
              <a:gd name="T17" fmla="*/ 19 h 37"/>
              <a:gd name="T18" fmla="*/ 15 w 49"/>
              <a:gd name="T19" fmla="*/ 29 h 37"/>
              <a:gd name="T20" fmla="*/ 15 w 49"/>
              <a:gd name="T21" fmla="*/ 30 h 37"/>
              <a:gd name="T22" fmla="*/ 14 w 49"/>
              <a:gd name="T23" fmla="*/ 32 h 37"/>
              <a:gd name="T24" fmla="*/ 21 w 49"/>
              <a:gd name="T25" fmla="*/ 36 h 37"/>
              <a:gd name="T26" fmla="*/ 20 w 49"/>
              <a:gd name="T27" fmla="*/ 37 h 37"/>
              <a:gd name="T28" fmla="*/ 18 w 49"/>
              <a:gd name="T29" fmla="*/ 36 h 37"/>
              <a:gd name="T30" fmla="*/ 18 w 49"/>
              <a:gd name="T31" fmla="*/ 35 h 37"/>
              <a:gd name="T32" fmla="*/ 28 w 49"/>
              <a:gd name="T33" fmla="*/ 1 h 37"/>
              <a:gd name="T34" fmla="*/ 29 w 49"/>
              <a:gd name="T35" fmla="*/ 0 h 37"/>
              <a:gd name="T36" fmla="*/ 31 w 49"/>
              <a:gd name="T37" fmla="*/ 1 h 37"/>
              <a:gd name="T38" fmla="*/ 31 w 49"/>
              <a:gd name="T39" fmla="*/ 2 h 37"/>
              <a:gd name="T40" fmla="*/ 21 w 49"/>
              <a:gd name="T41" fmla="*/ 36 h 37"/>
              <a:gd name="T42" fmla="*/ 36 w 49"/>
              <a:gd name="T43" fmla="*/ 32 h 37"/>
              <a:gd name="T44" fmla="*/ 35 w 49"/>
              <a:gd name="T45" fmla="*/ 32 h 37"/>
              <a:gd name="T46" fmla="*/ 34 w 49"/>
              <a:gd name="T47" fmla="*/ 30 h 37"/>
              <a:gd name="T48" fmla="*/ 34 w 49"/>
              <a:gd name="T49" fmla="*/ 29 h 37"/>
              <a:gd name="T50" fmla="*/ 44 w 49"/>
              <a:gd name="T51" fmla="*/ 19 h 37"/>
              <a:gd name="T52" fmla="*/ 34 w 49"/>
              <a:gd name="T53" fmla="*/ 8 h 37"/>
              <a:gd name="T54" fmla="*/ 34 w 49"/>
              <a:gd name="T55" fmla="*/ 7 h 37"/>
              <a:gd name="T56" fmla="*/ 35 w 49"/>
              <a:gd name="T57" fmla="*/ 5 h 37"/>
              <a:gd name="T58" fmla="*/ 36 w 49"/>
              <a:gd name="T59" fmla="*/ 5 h 37"/>
              <a:gd name="T60" fmla="*/ 49 w 49"/>
              <a:gd name="T61" fmla="*/ 18 h 37"/>
              <a:gd name="T62" fmla="*/ 49 w 49"/>
              <a:gd name="T63" fmla="*/ 19 h 37"/>
              <a:gd name="T64" fmla="*/ 36 w 49"/>
              <a:gd name="T65"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7">
                <a:moveTo>
                  <a:pt x="14" y="32"/>
                </a:moveTo>
                <a:cubicBezTo>
                  <a:pt x="14" y="32"/>
                  <a:pt x="13" y="32"/>
                  <a:pt x="13" y="32"/>
                </a:cubicBezTo>
                <a:cubicBezTo>
                  <a:pt x="0" y="19"/>
                  <a:pt x="0" y="19"/>
                  <a:pt x="0" y="19"/>
                </a:cubicBezTo>
                <a:cubicBezTo>
                  <a:pt x="0" y="19"/>
                  <a:pt x="0" y="18"/>
                  <a:pt x="0" y="18"/>
                </a:cubicBezTo>
                <a:cubicBezTo>
                  <a:pt x="13" y="5"/>
                  <a:pt x="13" y="5"/>
                  <a:pt x="13" y="5"/>
                </a:cubicBezTo>
                <a:cubicBezTo>
                  <a:pt x="13" y="5"/>
                  <a:pt x="14" y="5"/>
                  <a:pt x="14" y="5"/>
                </a:cubicBezTo>
                <a:cubicBezTo>
                  <a:pt x="15" y="7"/>
                  <a:pt x="15" y="7"/>
                  <a:pt x="15" y="7"/>
                </a:cubicBezTo>
                <a:cubicBezTo>
                  <a:pt x="16" y="7"/>
                  <a:pt x="16" y="8"/>
                  <a:pt x="15" y="8"/>
                </a:cubicBezTo>
                <a:cubicBezTo>
                  <a:pt x="5" y="19"/>
                  <a:pt x="5" y="19"/>
                  <a:pt x="5" y="19"/>
                </a:cubicBezTo>
                <a:cubicBezTo>
                  <a:pt x="15" y="29"/>
                  <a:pt x="15" y="29"/>
                  <a:pt x="15" y="29"/>
                </a:cubicBezTo>
                <a:cubicBezTo>
                  <a:pt x="16" y="29"/>
                  <a:pt x="16" y="30"/>
                  <a:pt x="15" y="30"/>
                </a:cubicBezTo>
                <a:lnTo>
                  <a:pt x="14" y="32"/>
                </a:lnTo>
                <a:close/>
                <a:moveTo>
                  <a:pt x="21" y="36"/>
                </a:moveTo>
                <a:cubicBezTo>
                  <a:pt x="21" y="37"/>
                  <a:pt x="21" y="37"/>
                  <a:pt x="20" y="37"/>
                </a:cubicBezTo>
                <a:cubicBezTo>
                  <a:pt x="18" y="36"/>
                  <a:pt x="18" y="36"/>
                  <a:pt x="18" y="36"/>
                </a:cubicBezTo>
                <a:cubicBezTo>
                  <a:pt x="18" y="36"/>
                  <a:pt x="18" y="36"/>
                  <a:pt x="18" y="35"/>
                </a:cubicBezTo>
                <a:cubicBezTo>
                  <a:pt x="28" y="1"/>
                  <a:pt x="28" y="1"/>
                  <a:pt x="28" y="1"/>
                </a:cubicBezTo>
                <a:cubicBezTo>
                  <a:pt x="28" y="0"/>
                  <a:pt x="28" y="0"/>
                  <a:pt x="29" y="0"/>
                </a:cubicBezTo>
                <a:cubicBezTo>
                  <a:pt x="31" y="1"/>
                  <a:pt x="31" y="1"/>
                  <a:pt x="31" y="1"/>
                </a:cubicBezTo>
                <a:cubicBezTo>
                  <a:pt x="31" y="1"/>
                  <a:pt x="31" y="1"/>
                  <a:pt x="31" y="2"/>
                </a:cubicBezTo>
                <a:lnTo>
                  <a:pt x="21" y="36"/>
                </a:lnTo>
                <a:close/>
                <a:moveTo>
                  <a:pt x="36" y="32"/>
                </a:moveTo>
                <a:cubicBezTo>
                  <a:pt x="36" y="32"/>
                  <a:pt x="35" y="32"/>
                  <a:pt x="35" y="32"/>
                </a:cubicBezTo>
                <a:cubicBezTo>
                  <a:pt x="34" y="30"/>
                  <a:pt x="34" y="30"/>
                  <a:pt x="34" y="30"/>
                </a:cubicBezTo>
                <a:cubicBezTo>
                  <a:pt x="33" y="30"/>
                  <a:pt x="33" y="29"/>
                  <a:pt x="34" y="29"/>
                </a:cubicBezTo>
                <a:cubicBezTo>
                  <a:pt x="44" y="19"/>
                  <a:pt x="44" y="19"/>
                  <a:pt x="44" y="19"/>
                </a:cubicBezTo>
                <a:cubicBezTo>
                  <a:pt x="34" y="8"/>
                  <a:pt x="34" y="8"/>
                  <a:pt x="34" y="8"/>
                </a:cubicBezTo>
                <a:cubicBezTo>
                  <a:pt x="33" y="8"/>
                  <a:pt x="33" y="7"/>
                  <a:pt x="34" y="7"/>
                </a:cubicBezTo>
                <a:cubicBezTo>
                  <a:pt x="35" y="5"/>
                  <a:pt x="35" y="5"/>
                  <a:pt x="35" y="5"/>
                </a:cubicBezTo>
                <a:cubicBezTo>
                  <a:pt x="35" y="5"/>
                  <a:pt x="36" y="5"/>
                  <a:pt x="36" y="5"/>
                </a:cubicBezTo>
                <a:cubicBezTo>
                  <a:pt x="49" y="18"/>
                  <a:pt x="49" y="18"/>
                  <a:pt x="49" y="18"/>
                </a:cubicBezTo>
                <a:cubicBezTo>
                  <a:pt x="49" y="18"/>
                  <a:pt x="49" y="19"/>
                  <a:pt x="49" y="19"/>
                </a:cubicBezTo>
                <a:lnTo>
                  <a:pt x="36"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1" name="稻壳儿小白白(http://dwz.cn/Wu2UP)"/>
          <p:cNvSpPr>
            <a:spLocks noEditPoints="1"/>
          </p:cNvSpPr>
          <p:nvPr/>
        </p:nvSpPr>
        <p:spPr bwMode="auto">
          <a:xfrm>
            <a:off x="4834804" y="2274240"/>
            <a:ext cx="176212" cy="268288"/>
          </a:xfrm>
          <a:custGeom>
            <a:avLst/>
            <a:gdLst>
              <a:gd name="T0" fmla="*/ 25 w 27"/>
              <a:gd name="T1" fmla="*/ 13 h 41"/>
              <a:gd name="T2" fmla="*/ 13 w 27"/>
              <a:gd name="T3" fmla="*/ 26 h 41"/>
              <a:gd name="T4" fmla="*/ 7 w 27"/>
              <a:gd name="T5" fmla="*/ 31 h 41"/>
              <a:gd name="T6" fmla="*/ 7 w 27"/>
              <a:gd name="T7" fmla="*/ 31 h 41"/>
              <a:gd name="T8" fmla="*/ 10 w 27"/>
              <a:gd name="T9" fmla="*/ 36 h 41"/>
              <a:gd name="T10" fmla="*/ 5 w 27"/>
              <a:gd name="T11" fmla="*/ 41 h 41"/>
              <a:gd name="T12" fmla="*/ 0 w 27"/>
              <a:gd name="T13" fmla="*/ 36 h 41"/>
              <a:gd name="T14" fmla="*/ 2 w 27"/>
              <a:gd name="T15" fmla="*/ 31 h 41"/>
              <a:gd name="T16" fmla="*/ 2 w 27"/>
              <a:gd name="T17" fmla="*/ 9 h 41"/>
              <a:gd name="T18" fmla="*/ 0 w 27"/>
              <a:gd name="T19" fmla="*/ 5 h 41"/>
              <a:gd name="T20" fmla="*/ 5 w 27"/>
              <a:gd name="T21" fmla="*/ 0 h 41"/>
              <a:gd name="T22" fmla="*/ 10 w 27"/>
              <a:gd name="T23" fmla="*/ 5 h 41"/>
              <a:gd name="T24" fmla="*/ 7 w 27"/>
              <a:gd name="T25" fmla="*/ 9 h 41"/>
              <a:gd name="T26" fmla="*/ 7 w 27"/>
              <a:gd name="T27" fmla="*/ 23 h 41"/>
              <a:gd name="T28" fmla="*/ 12 w 27"/>
              <a:gd name="T29" fmla="*/ 21 h 41"/>
              <a:gd name="T30" fmla="*/ 19 w 27"/>
              <a:gd name="T31" fmla="*/ 13 h 41"/>
              <a:gd name="T32" fmla="*/ 17 w 27"/>
              <a:gd name="T33" fmla="*/ 8 h 41"/>
              <a:gd name="T34" fmla="*/ 22 w 27"/>
              <a:gd name="T35" fmla="*/ 3 h 41"/>
              <a:gd name="T36" fmla="*/ 27 w 27"/>
              <a:gd name="T37" fmla="*/ 8 h 41"/>
              <a:gd name="T38" fmla="*/ 25 w 27"/>
              <a:gd name="T39" fmla="*/ 13 h 41"/>
              <a:gd name="T40" fmla="*/ 5 w 27"/>
              <a:gd name="T41" fmla="*/ 2 h 41"/>
              <a:gd name="T42" fmla="*/ 2 w 27"/>
              <a:gd name="T43" fmla="*/ 5 h 41"/>
              <a:gd name="T44" fmla="*/ 5 w 27"/>
              <a:gd name="T45" fmla="*/ 8 h 41"/>
              <a:gd name="T46" fmla="*/ 7 w 27"/>
              <a:gd name="T47" fmla="*/ 5 h 41"/>
              <a:gd name="T48" fmla="*/ 5 w 27"/>
              <a:gd name="T49" fmla="*/ 2 h 41"/>
              <a:gd name="T50" fmla="*/ 5 w 27"/>
              <a:gd name="T51" fmla="*/ 33 h 41"/>
              <a:gd name="T52" fmla="*/ 2 w 27"/>
              <a:gd name="T53" fmla="*/ 36 h 41"/>
              <a:gd name="T54" fmla="*/ 5 w 27"/>
              <a:gd name="T55" fmla="*/ 38 h 41"/>
              <a:gd name="T56" fmla="*/ 7 w 27"/>
              <a:gd name="T57" fmla="*/ 36 h 41"/>
              <a:gd name="T58" fmla="*/ 5 w 27"/>
              <a:gd name="T59" fmla="*/ 33 h 41"/>
              <a:gd name="T60" fmla="*/ 22 w 27"/>
              <a:gd name="T61" fmla="*/ 6 h 41"/>
              <a:gd name="T62" fmla="*/ 19 w 27"/>
              <a:gd name="T63" fmla="*/ 8 h 41"/>
              <a:gd name="T64" fmla="*/ 22 w 27"/>
              <a:gd name="T65" fmla="*/ 11 h 41"/>
              <a:gd name="T66" fmla="*/ 25 w 27"/>
              <a:gd name="T67" fmla="*/ 8 h 41"/>
              <a:gd name="T68" fmla="*/ 22 w 27"/>
              <a:gd name="T6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41">
                <a:moveTo>
                  <a:pt x="25" y="13"/>
                </a:moveTo>
                <a:cubicBezTo>
                  <a:pt x="25" y="23"/>
                  <a:pt x="18" y="25"/>
                  <a:pt x="13" y="26"/>
                </a:cubicBezTo>
                <a:cubicBezTo>
                  <a:pt x="9" y="28"/>
                  <a:pt x="7" y="28"/>
                  <a:pt x="7" y="31"/>
                </a:cubicBezTo>
                <a:cubicBezTo>
                  <a:pt x="7" y="31"/>
                  <a:pt x="7" y="31"/>
                  <a:pt x="7" y="31"/>
                </a:cubicBezTo>
                <a:cubicBezTo>
                  <a:pt x="9" y="32"/>
                  <a:pt x="10" y="34"/>
                  <a:pt x="10" y="36"/>
                </a:cubicBezTo>
                <a:cubicBezTo>
                  <a:pt x="10" y="39"/>
                  <a:pt x="8" y="41"/>
                  <a:pt x="5" y="41"/>
                </a:cubicBezTo>
                <a:cubicBezTo>
                  <a:pt x="2" y="41"/>
                  <a:pt x="0" y="39"/>
                  <a:pt x="0" y="36"/>
                </a:cubicBezTo>
                <a:cubicBezTo>
                  <a:pt x="0" y="34"/>
                  <a:pt x="1" y="32"/>
                  <a:pt x="2" y="31"/>
                </a:cubicBezTo>
                <a:cubicBezTo>
                  <a:pt x="2" y="9"/>
                  <a:pt x="2" y="9"/>
                  <a:pt x="2" y="9"/>
                </a:cubicBezTo>
                <a:cubicBezTo>
                  <a:pt x="1" y="9"/>
                  <a:pt x="0" y="7"/>
                  <a:pt x="0" y="5"/>
                </a:cubicBezTo>
                <a:cubicBezTo>
                  <a:pt x="0" y="2"/>
                  <a:pt x="2" y="0"/>
                  <a:pt x="5" y="0"/>
                </a:cubicBezTo>
                <a:cubicBezTo>
                  <a:pt x="8" y="0"/>
                  <a:pt x="10" y="2"/>
                  <a:pt x="10" y="5"/>
                </a:cubicBezTo>
                <a:cubicBezTo>
                  <a:pt x="10" y="7"/>
                  <a:pt x="9" y="9"/>
                  <a:pt x="7" y="9"/>
                </a:cubicBezTo>
                <a:cubicBezTo>
                  <a:pt x="7" y="23"/>
                  <a:pt x="7" y="23"/>
                  <a:pt x="7" y="23"/>
                </a:cubicBezTo>
                <a:cubicBezTo>
                  <a:pt x="9" y="22"/>
                  <a:pt x="10" y="22"/>
                  <a:pt x="12" y="21"/>
                </a:cubicBezTo>
                <a:cubicBezTo>
                  <a:pt x="17" y="20"/>
                  <a:pt x="19" y="18"/>
                  <a:pt x="19" y="13"/>
                </a:cubicBezTo>
                <a:cubicBezTo>
                  <a:pt x="18" y="12"/>
                  <a:pt x="17" y="10"/>
                  <a:pt x="17" y="8"/>
                </a:cubicBezTo>
                <a:cubicBezTo>
                  <a:pt x="17" y="6"/>
                  <a:pt x="19" y="3"/>
                  <a:pt x="22" y="3"/>
                </a:cubicBezTo>
                <a:cubicBezTo>
                  <a:pt x="25" y="3"/>
                  <a:pt x="27" y="6"/>
                  <a:pt x="27" y="8"/>
                </a:cubicBezTo>
                <a:cubicBezTo>
                  <a:pt x="27" y="10"/>
                  <a:pt x="26" y="12"/>
                  <a:pt x="25" y="13"/>
                </a:cubicBezTo>
                <a:close/>
                <a:moveTo>
                  <a:pt x="5" y="2"/>
                </a:moveTo>
                <a:cubicBezTo>
                  <a:pt x="3" y="2"/>
                  <a:pt x="2" y="4"/>
                  <a:pt x="2" y="5"/>
                </a:cubicBezTo>
                <a:cubicBezTo>
                  <a:pt x="2" y="6"/>
                  <a:pt x="3" y="8"/>
                  <a:pt x="5" y="8"/>
                </a:cubicBezTo>
                <a:cubicBezTo>
                  <a:pt x="6" y="8"/>
                  <a:pt x="7" y="6"/>
                  <a:pt x="7" y="5"/>
                </a:cubicBezTo>
                <a:cubicBezTo>
                  <a:pt x="7" y="4"/>
                  <a:pt x="6" y="2"/>
                  <a:pt x="5" y="2"/>
                </a:cubicBezTo>
                <a:close/>
                <a:moveTo>
                  <a:pt x="5" y="33"/>
                </a:moveTo>
                <a:cubicBezTo>
                  <a:pt x="3" y="33"/>
                  <a:pt x="2" y="34"/>
                  <a:pt x="2" y="36"/>
                </a:cubicBezTo>
                <a:cubicBezTo>
                  <a:pt x="2" y="37"/>
                  <a:pt x="3" y="38"/>
                  <a:pt x="5" y="38"/>
                </a:cubicBezTo>
                <a:cubicBezTo>
                  <a:pt x="6" y="38"/>
                  <a:pt x="7" y="37"/>
                  <a:pt x="7" y="36"/>
                </a:cubicBezTo>
                <a:cubicBezTo>
                  <a:pt x="7" y="34"/>
                  <a:pt x="6" y="33"/>
                  <a:pt x="5" y="33"/>
                </a:cubicBezTo>
                <a:close/>
                <a:moveTo>
                  <a:pt x="22" y="6"/>
                </a:moveTo>
                <a:cubicBezTo>
                  <a:pt x="21" y="6"/>
                  <a:pt x="19" y="7"/>
                  <a:pt x="19" y="8"/>
                </a:cubicBezTo>
                <a:cubicBezTo>
                  <a:pt x="19" y="10"/>
                  <a:pt x="21" y="11"/>
                  <a:pt x="22" y="11"/>
                </a:cubicBezTo>
                <a:cubicBezTo>
                  <a:pt x="23" y="11"/>
                  <a:pt x="25" y="10"/>
                  <a:pt x="25" y="8"/>
                </a:cubicBezTo>
                <a:cubicBezTo>
                  <a:pt x="25" y="7"/>
                  <a:pt x="23" y="6"/>
                  <a:pt x="22"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2" name="稻壳儿小白白(http://dwz.cn/Wu2UP)"/>
          <p:cNvSpPr>
            <a:spLocks noEditPoints="1"/>
          </p:cNvSpPr>
          <p:nvPr/>
        </p:nvSpPr>
        <p:spPr bwMode="auto">
          <a:xfrm>
            <a:off x="4763366" y="2728265"/>
            <a:ext cx="311150" cy="314325"/>
          </a:xfrm>
          <a:custGeom>
            <a:avLst/>
            <a:gdLst>
              <a:gd name="T0" fmla="*/ 48 w 48"/>
              <a:gd name="T1" fmla="*/ 31 h 48"/>
              <a:gd name="T2" fmla="*/ 48 w 48"/>
              <a:gd name="T3" fmla="*/ 33 h 48"/>
              <a:gd name="T4" fmla="*/ 26 w 48"/>
              <a:gd name="T5" fmla="*/ 48 h 48"/>
              <a:gd name="T6" fmla="*/ 24 w 48"/>
              <a:gd name="T7" fmla="*/ 48 h 48"/>
              <a:gd name="T8" fmla="*/ 23 w 48"/>
              <a:gd name="T9" fmla="*/ 48 h 48"/>
              <a:gd name="T10" fmla="*/ 1 w 48"/>
              <a:gd name="T11" fmla="*/ 33 h 48"/>
              <a:gd name="T12" fmla="*/ 0 w 48"/>
              <a:gd name="T13" fmla="*/ 31 h 48"/>
              <a:gd name="T14" fmla="*/ 0 w 48"/>
              <a:gd name="T15" fmla="*/ 17 h 48"/>
              <a:gd name="T16" fmla="*/ 1 w 48"/>
              <a:gd name="T17" fmla="*/ 15 h 48"/>
              <a:gd name="T18" fmla="*/ 23 w 48"/>
              <a:gd name="T19" fmla="*/ 0 h 48"/>
              <a:gd name="T20" fmla="*/ 24 w 48"/>
              <a:gd name="T21" fmla="*/ 0 h 48"/>
              <a:gd name="T22" fmla="*/ 26 w 48"/>
              <a:gd name="T23" fmla="*/ 0 h 48"/>
              <a:gd name="T24" fmla="*/ 48 w 48"/>
              <a:gd name="T25" fmla="*/ 15 h 48"/>
              <a:gd name="T26" fmla="*/ 48 w 48"/>
              <a:gd name="T27" fmla="*/ 17 h 48"/>
              <a:gd name="T28" fmla="*/ 48 w 48"/>
              <a:gd name="T29" fmla="*/ 31 h 48"/>
              <a:gd name="T30" fmla="*/ 10 w 48"/>
              <a:gd name="T31" fmla="*/ 24 h 48"/>
              <a:gd name="T32" fmla="*/ 5 w 48"/>
              <a:gd name="T33" fmla="*/ 21 h 48"/>
              <a:gd name="T34" fmla="*/ 5 w 48"/>
              <a:gd name="T35" fmla="*/ 28 h 48"/>
              <a:gd name="T36" fmla="*/ 10 w 48"/>
              <a:gd name="T37" fmla="*/ 24 h 48"/>
              <a:gd name="T38" fmla="*/ 22 w 48"/>
              <a:gd name="T39" fmla="*/ 16 h 48"/>
              <a:gd name="T40" fmla="*/ 22 w 48"/>
              <a:gd name="T41" fmla="*/ 6 h 48"/>
              <a:gd name="T42" fmla="*/ 6 w 48"/>
              <a:gd name="T43" fmla="*/ 17 h 48"/>
              <a:gd name="T44" fmla="*/ 13 w 48"/>
              <a:gd name="T45" fmla="*/ 22 h 48"/>
              <a:gd name="T46" fmla="*/ 22 w 48"/>
              <a:gd name="T47" fmla="*/ 16 h 48"/>
              <a:gd name="T48" fmla="*/ 22 w 48"/>
              <a:gd name="T49" fmla="*/ 42 h 48"/>
              <a:gd name="T50" fmla="*/ 22 w 48"/>
              <a:gd name="T51" fmla="*/ 33 h 48"/>
              <a:gd name="T52" fmla="*/ 13 w 48"/>
              <a:gd name="T53" fmla="*/ 27 h 48"/>
              <a:gd name="T54" fmla="*/ 6 w 48"/>
              <a:gd name="T55" fmla="*/ 31 h 48"/>
              <a:gd name="T56" fmla="*/ 22 w 48"/>
              <a:gd name="T57" fmla="*/ 42 h 48"/>
              <a:gd name="T58" fmla="*/ 32 w 48"/>
              <a:gd name="T59" fmla="*/ 24 h 48"/>
              <a:gd name="T60" fmla="*/ 24 w 48"/>
              <a:gd name="T61" fmla="*/ 19 h 48"/>
              <a:gd name="T62" fmla="*/ 17 w 48"/>
              <a:gd name="T63" fmla="*/ 24 h 48"/>
              <a:gd name="T64" fmla="*/ 24 w 48"/>
              <a:gd name="T65" fmla="*/ 29 h 48"/>
              <a:gd name="T66" fmla="*/ 32 w 48"/>
              <a:gd name="T67" fmla="*/ 24 h 48"/>
              <a:gd name="T68" fmla="*/ 43 w 48"/>
              <a:gd name="T69" fmla="*/ 17 h 48"/>
              <a:gd name="T70" fmla="*/ 27 w 48"/>
              <a:gd name="T71" fmla="*/ 6 h 48"/>
              <a:gd name="T72" fmla="*/ 27 w 48"/>
              <a:gd name="T73" fmla="*/ 16 h 48"/>
              <a:gd name="T74" fmla="*/ 35 w 48"/>
              <a:gd name="T75" fmla="*/ 22 h 48"/>
              <a:gd name="T76" fmla="*/ 43 w 48"/>
              <a:gd name="T77" fmla="*/ 17 h 48"/>
              <a:gd name="T78" fmla="*/ 43 w 48"/>
              <a:gd name="T79" fmla="*/ 31 h 48"/>
              <a:gd name="T80" fmla="*/ 35 w 48"/>
              <a:gd name="T81" fmla="*/ 27 h 48"/>
              <a:gd name="T82" fmla="*/ 27 w 48"/>
              <a:gd name="T83" fmla="*/ 33 h 48"/>
              <a:gd name="T84" fmla="*/ 27 w 48"/>
              <a:gd name="T85" fmla="*/ 42 h 48"/>
              <a:gd name="T86" fmla="*/ 43 w 48"/>
              <a:gd name="T87" fmla="*/ 31 h 48"/>
              <a:gd name="T88" fmla="*/ 44 w 48"/>
              <a:gd name="T89" fmla="*/ 28 h 48"/>
              <a:gd name="T90" fmla="*/ 44 w 48"/>
              <a:gd name="T91" fmla="*/ 21 h 48"/>
              <a:gd name="T92" fmla="*/ 39 w 48"/>
              <a:gd name="T93" fmla="*/ 24 h 48"/>
              <a:gd name="T94" fmla="*/ 44 w 48"/>
              <a:gd name="T95"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3"/>
                  <a:pt x="48" y="33"/>
                </a:cubicBezTo>
                <a:cubicBezTo>
                  <a:pt x="26" y="48"/>
                  <a:pt x="26" y="48"/>
                  <a:pt x="26" y="48"/>
                </a:cubicBezTo>
                <a:cubicBezTo>
                  <a:pt x="25" y="48"/>
                  <a:pt x="25" y="48"/>
                  <a:pt x="24" y="48"/>
                </a:cubicBezTo>
                <a:cubicBezTo>
                  <a:pt x="24" y="48"/>
                  <a:pt x="24" y="48"/>
                  <a:pt x="23" y="48"/>
                </a:cubicBezTo>
                <a:cubicBezTo>
                  <a:pt x="1" y="33"/>
                  <a:pt x="1" y="33"/>
                  <a:pt x="1" y="33"/>
                </a:cubicBezTo>
                <a:cubicBezTo>
                  <a:pt x="1" y="33"/>
                  <a:pt x="0" y="32"/>
                  <a:pt x="0" y="31"/>
                </a:cubicBezTo>
                <a:cubicBezTo>
                  <a:pt x="0" y="17"/>
                  <a:pt x="0" y="17"/>
                  <a:pt x="0" y="17"/>
                </a:cubicBezTo>
                <a:cubicBezTo>
                  <a:pt x="0" y="16"/>
                  <a:pt x="1" y="15"/>
                  <a:pt x="1" y="15"/>
                </a:cubicBezTo>
                <a:cubicBezTo>
                  <a:pt x="23" y="0"/>
                  <a:pt x="23" y="0"/>
                  <a:pt x="23" y="0"/>
                </a:cubicBezTo>
                <a:cubicBezTo>
                  <a:pt x="24" y="0"/>
                  <a:pt x="24" y="0"/>
                  <a:pt x="24" y="0"/>
                </a:cubicBezTo>
                <a:cubicBezTo>
                  <a:pt x="25" y="0"/>
                  <a:pt x="25" y="0"/>
                  <a:pt x="26" y="0"/>
                </a:cubicBezTo>
                <a:cubicBezTo>
                  <a:pt x="48" y="15"/>
                  <a:pt x="48" y="15"/>
                  <a:pt x="48" y="15"/>
                </a:cubicBezTo>
                <a:cubicBezTo>
                  <a:pt x="48" y="15"/>
                  <a:pt x="48" y="16"/>
                  <a:pt x="48" y="17"/>
                </a:cubicBezTo>
                <a:lnTo>
                  <a:pt x="48" y="31"/>
                </a:lnTo>
                <a:close/>
                <a:moveTo>
                  <a:pt x="10" y="24"/>
                </a:moveTo>
                <a:cubicBezTo>
                  <a:pt x="5" y="21"/>
                  <a:pt x="5" y="21"/>
                  <a:pt x="5" y="21"/>
                </a:cubicBezTo>
                <a:cubicBezTo>
                  <a:pt x="5" y="28"/>
                  <a:pt x="5" y="28"/>
                  <a:pt x="5" y="28"/>
                </a:cubicBezTo>
                <a:lnTo>
                  <a:pt x="10" y="24"/>
                </a:lnTo>
                <a:close/>
                <a:moveTo>
                  <a:pt x="22" y="16"/>
                </a:moveTo>
                <a:cubicBezTo>
                  <a:pt x="22" y="6"/>
                  <a:pt x="22" y="6"/>
                  <a:pt x="22" y="6"/>
                </a:cubicBezTo>
                <a:cubicBezTo>
                  <a:pt x="6" y="17"/>
                  <a:pt x="6" y="17"/>
                  <a:pt x="6" y="17"/>
                </a:cubicBezTo>
                <a:cubicBezTo>
                  <a:pt x="13" y="22"/>
                  <a:pt x="13" y="22"/>
                  <a:pt x="13" y="22"/>
                </a:cubicBezTo>
                <a:lnTo>
                  <a:pt x="22" y="16"/>
                </a:lnTo>
                <a:close/>
                <a:moveTo>
                  <a:pt x="22" y="42"/>
                </a:moveTo>
                <a:cubicBezTo>
                  <a:pt x="22" y="33"/>
                  <a:pt x="22" y="33"/>
                  <a:pt x="22" y="33"/>
                </a:cubicBezTo>
                <a:cubicBezTo>
                  <a:pt x="13" y="27"/>
                  <a:pt x="13" y="27"/>
                  <a:pt x="13" y="27"/>
                </a:cubicBezTo>
                <a:cubicBezTo>
                  <a:pt x="6" y="31"/>
                  <a:pt x="6" y="31"/>
                  <a:pt x="6" y="31"/>
                </a:cubicBezTo>
                <a:lnTo>
                  <a:pt x="22" y="42"/>
                </a:lnTo>
                <a:close/>
                <a:moveTo>
                  <a:pt x="32" y="24"/>
                </a:moveTo>
                <a:cubicBezTo>
                  <a:pt x="24" y="19"/>
                  <a:pt x="24" y="19"/>
                  <a:pt x="24" y="19"/>
                </a:cubicBezTo>
                <a:cubicBezTo>
                  <a:pt x="17" y="24"/>
                  <a:pt x="17" y="24"/>
                  <a:pt x="17" y="24"/>
                </a:cubicBezTo>
                <a:cubicBezTo>
                  <a:pt x="24" y="29"/>
                  <a:pt x="24" y="29"/>
                  <a:pt x="24" y="29"/>
                </a:cubicBezTo>
                <a:lnTo>
                  <a:pt x="32" y="24"/>
                </a:lnTo>
                <a:close/>
                <a:moveTo>
                  <a:pt x="43" y="17"/>
                </a:moveTo>
                <a:cubicBezTo>
                  <a:pt x="27" y="6"/>
                  <a:pt x="27" y="6"/>
                  <a:pt x="27" y="6"/>
                </a:cubicBezTo>
                <a:cubicBezTo>
                  <a:pt x="27" y="16"/>
                  <a:pt x="27" y="16"/>
                  <a:pt x="27" y="16"/>
                </a:cubicBezTo>
                <a:cubicBezTo>
                  <a:pt x="35" y="22"/>
                  <a:pt x="35" y="22"/>
                  <a:pt x="35" y="22"/>
                </a:cubicBezTo>
                <a:lnTo>
                  <a:pt x="43" y="17"/>
                </a:lnTo>
                <a:close/>
                <a:moveTo>
                  <a:pt x="43" y="31"/>
                </a:moveTo>
                <a:cubicBezTo>
                  <a:pt x="35" y="27"/>
                  <a:pt x="35" y="27"/>
                  <a:pt x="35" y="27"/>
                </a:cubicBezTo>
                <a:cubicBezTo>
                  <a:pt x="27" y="33"/>
                  <a:pt x="27" y="33"/>
                  <a:pt x="27" y="33"/>
                </a:cubicBezTo>
                <a:cubicBezTo>
                  <a:pt x="27" y="42"/>
                  <a:pt x="27" y="42"/>
                  <a:pt x="27" y="42"/>
                </a:cubicBezTo>
                <a:lnTo>
                  <a:pt x="43" y="31"/>
                </a:lnTo>
                <a:close/>
                <a:moveTo>
                  <a:pt x="44" y="28"/>
                </a:moveTo>
                <a:cubicBezTo>
                  <a:pt x="44" y="21"/>
                  <a:pt x="44" y="21"/>
                  <a:pt x="44" y="21"/>
                </a:cubicBezTo>
                <a:cubicBezTo>
                  <a:pt x="39" y="24"/>
                  <a:pt x="39" y="24"/>
                  <a:pt x="39" y="24"/>
                </a:cubicBezTo>
                <a:lnTo>
                  <a:pt x="44"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3" name="稻壳儿小白白(http://dwz.cn/Wu2UP)"/>
          <p:cNvSpPr>
            <a:spLocks noEditPoints="1"/>
          </p:cNvSpPr>
          <p:nvPr/>
        </p:nvSpPr>
        <p:spPr bwMode="auto">
          <a:xfrm>
            <a:off x="4757016" y="3256903"/>
            <a:ext cx="317500" cy="242887"/>
          </a:xfrm>
          <a:custGeom>
            <a:avLst/>
            <a:gdLst>
              <a:gd name="T0" fmla="*/ 48 w 49"/>
              <a:gd name="T1" fmla="*/ 30 h 37"/>
              <a:gd name="T2" fmla="*/ 41 w 49"/>
              <a:gd name="T3" fmla="*/ 37 h 37"/>
              <a:gd name="T4" fmla="*/ 7 w 49"/>
              <a:gd name="T5" fmla="*/ 37 h 37"/>
              <a:gd name="T6" fmla="*/ 0 w 49"/>
              <a:gd name="T7" fmla="*/ 30 h 37"/>
              <a:gd name="T8" fmla="*/ 48 w 49"/>
              <a:gd name="T9" fmla="*/ 30 h 37"/>
              <a:gd name="T10" fmla="*/ 39 w 49"/>
              <a:gd name="T11" fmla="*/ 20 h 37"/>
              <a:gd name="T12" fmla="*/ 37 w 49"/>
              <a:gd name="T13" fmla="*/ 20 h 37"/>
              <a:gd name="T14" fmla="*/ 37 w 49"/>
              <a:gd name="T15" fmla="*/ 21 h 37"/>
              <a:gd name="T16" fmla="*/ 31 w 49"/>
              <a:gd name="T17" fmla="*/ 27 h 37"/>
              <a:gd name="T18" fmla="*/ 13 w 49"/>
              <a:gd name="T19" fmla="*/ 27 h 37"/>
              <a:gd name="T20" fmla="*/ 7 w 49"/>
              <a:gd name="T21" fmla="*/ 21 h 37"/>
              <a:gd name="T22" fmla="*/ 7 w 49"/>
              <a:gd name="T23" fmla="*/ 1 h 37"/>
              <a:gd name="T24" fmla="*/ 8 w 49"/>
              <a:gd name="T25" fmla="*/ 0 h 37"/>
              <a:gd name="T26" fmla="*/ 39 w 49"/>
              <a:gd name="T27" fmla="*/ 0 h 37"/>
              <a:gd name="T28" fmla="*/ 49 w 49"/>
              <a:gd name="T29" fmla="*/ 10 h 37"/>
              <a:gd name="T30" fmla="*/ 39 w 49"/>
              <a:gd name="T31" fmla="*/ 20 h 37"/>
              <a:gd name="T32" fmla="*/ 39 w 49"/>
              <a:gd name="T33" fmla="*/ 5 h 37"/>
              <a:gd name="T34" fmla="*/ 37 w 49"/>
              <a:gd name="T35" fmla="*/ 5 h 37"/>
              <a:gd name="T36" fmla="*/ 37 w 49"/>
              <a:gd name="T37" fmla="*/ 15 h 37"/>
              <a:gd name="T38" fmla="*/ 39 w 49"/>
              <a:gd name="T39" fmla="*/ 15 h 37"/>
              <a:gd name="T40" fmla="*/ 44 w 49"/>
              <a:gd name="T41" fmla="*/ 10 h 37"/>
              <a:gd name="T42" fmla="*/ 39 w 49"/>
              <a:gd name="T43"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7">
                <a:moveTo>
                  <a:pt x="48" y="30"/>
                </a:moveTo>
                <a:cubicBezTo>
                  <a:pt x="48" y="34"/>
                  <a:pt x="45" y="37"/>
                  <a:pt x="41" y="37"/>
                </a:cubicBezTo>
                <a:cubicBezTo>
                  <a:pt x="7" y="37"/>
                  <a:pt x="7" y="37"/>
                  <a:pt x="7" y="37"/>
                </a:cubicBezTo>
                <a:cubicBezTo>
                  <a:pt x="3" y="37"/>
                  <a:pt x="0" y="34"/>
                  <a:pt x="0" y="30"/>
                </a:cubicBezTo>
                <a:lnTo>
                  <a:pt x="48" y="30"/>
                </a:lnTo>
                <a:close/>
                <a:moveTo>
                  <a:pt x="39" y="20"/>
                </a:moveTo>
                <a:cubicBezTo>
                  <a:pt x="37" y="20"/>
                  <a:pt x="37" y="20"/>
                  <a:pt x="37" y="20"/>
                </a:cubicBezTo>
                <a:cubicBezTo>
                  <a:pt x="37" y="21"/>
                  <a:pt x="37" y="21"/>
                  <a:pt x="37" y="21"/>
                </a:cubicBezTo>
                <a:cubicBezTo>
                  <a:pt x="37" y="24"/>
                  <a:pt x="35" y="27"/>
                  <a:pt x="31" y="27"/>
                </a:cubicBezTo>
                <a:cubicBezTo>
                  <a:pt x="13" y="27"/>
                  <a:pt x="13" y="27"/>
                  <a:pt x="13" y="27"/>
                </a:cubicBezTo>
                <a:cubicBezTo>
                  <a:pt x="9" y="27"/>
                  <a:pt x="7" y="24"/>
                  <a:pt x="7" y="21"/>
                </a:cubicBezTo>
                <a:cubicBezTo>
                  <a:pt x="7" y="1"/>
                  <a:pt x="7" y="1"/>
                  <a:pt x="7" y="1"/>
                </a:cubicBezTo>
                <a:cubicBezTo>
                  <a:pt x="7" y="0"/>
                  <a:pt x="7" y="0"/>
                  <a:pt x="8" y="0"/>
                </a:cubicBezTo>
                <a:cubicBezTo>
                  <a:pt x="39" y="0"/>
                  <a:pt x="39" y="0"/>
                  <a:pt x="39" y="0"/>
                </a:cubicBezTo>
                <a:cubicBezTo>
                  <a:pt x="45" y="0"/>
                  <a:pt x="49" y="4"/>
                  <a:pt x="49" y="10"/>
                </a:cubicBezTo>
                <a:cubicBezTo>
                  <a:pt x="49" y="15"/>
                  <a:pt x="45" y="20"/>
                  <a:pt x="39" y="20"/>
                </a:cubicBezTo>
                <a:close/>
                <a:moveTo>
                  <a:pt x="39" y="5"/>
                </a:moveTo>
                <a:cubicBezTo>
                  <a:pt x="37" y="5"/>
                  <a:pt x="37" y="5"/>
                  <a:pt x="37" y="5"/>
                </a:cubicBezTo>
                <a:cubicBezTo>
                  <a:pt x="37" y="15"/>
                  <a:pt x="37" y="15"/>
                  <a:pt x="37" y="15"/>
                </a:cubicBezTo>
                <a:cubicBezTo>
                  <a:pt x="39" y="15"/>
                  <a:pt x="39" y="15"/>
                  <a:pt x="39" y="15"/>
                </a:cubicBezTo>
                <a:cubicBezTo>
                  <a:pt x="42" y="15"/>
                  <a:pt x="44" y="13"/>
                  <a:pt x="44" y="10"/>
                </a:cubicBezTo>
                <a:cubicBezTo>
                  <a:pt x="44" y="7"/>
                  <a:pt x="42" y="5"/>
                  <a:pt x="39" y="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4" name="稻壳儿小白白(http://dwz.cn/Wu2UP)"/>
          <p:cNvSpPr>
            <a:spLocks noEditPoints="1"/>
          </p:cNvSpPr>
          <p:nvPr/>
        </p:nvSpPr>
        <p:spPr bwMode="auto">
          <a:xfrm>
            <a:off x="4787179" y="3714103"/>
            <a:ext cx="268287" cy="268287"/>
          </a:xfrm>
          <a:custGeom>
            <a:avLst/>
            <a:gdLst>
              <a:gd name="T0" fmla="*/ 41 w 41"/>
              <a:gd name="T1" fmla="*/ 23 h 41"/>
              <a:gd name="T2" fmla="*/ 40 w 41"/>
              <a:gd name="T3" fmla="*/ 24 h 41"/>
              <a:gd name="T4" fmla="*/ 35 w 41"/>
              <a:gd name="T5" fmla="*/ 25 h 41"/>
              <a:gd name="T6" fmla="*/ 34 w 41"/>
              <a:gd name="T7" fmla="*/ 27 h 41"/>
              <a:gd name="T8" fmla="*/ 37 w 41"/>
              <a:gd name="T9" fmla="*/ 31 h 41"/>
              <a:gd name="T10" fmla="*/ 37 w 41"/>
              <a:gd name="T11" fmla="*/ 32 h 41"/>
              <a:gd name="T12" fmla="*/ 37 w 41"/>
              <a:gd name="T13" fmla="*/ 32 h 41"/>
              <a:gd name="T14" fmla="*/ 32 w 41"/>
              <a:gd name="T15" fmla="*/ 37 h 41"/>
              <a:gd name="T16" fmla="*/ 31 w 41"/>
              <a:gd name="T17" fmla="*/ 37 h 41"/>
              <a:gd name="T18" fmla="*/ 28 w 41"/>
              <a:gd name="T19" fmla="*/ 34 h 41"/>
              <a:gd name="T20" fmla="*/ 25 w 41"/>
              <a:gd name="T21" fmla="*/ 35 h 41"/>
              <a:gd name="T22" fmla="*/ 24 w 41"/>
              <a:gd name="T23" fmla="*/ 40 h 41"/>
              <a:gd name="T24" fmla="*/ 23 w 41"/>
              <a:gd name="T25" fmla="*/ 41 h 41"/>
              <a:gd name="T26" fmla="*/ 17 w 41"/>
              <a:gd name="T27" fmla="*/ 41 h 41"/>
              <a:gd name="T28" fmla="*/ 17 w 41"/>
              <a:gd name="T29" fmla="*/ 40 h 41"/>
              <a:gd name="T30" fmla="*/ 16 w 41"/>
              <a:gd name="T31" fmla="*/ 35 h 41"/>
              <a:gd name="T32" fmla="*/ 13 w 41"/>
              <a:gd name="T33" fmla="*/ 34 h 41"/>
              <a:gd name="T34" fmla="*/ 10 w 41"/>
              <a:gd name="T35" fmla="*/ 37 h 41"/>
              <a:gd name="T36" fmla="*/ 9 w 41"/>
              <a:gd name="T37" fmla="*/ 37 h 41"/>
              <a:gd name="T38" fmla="*/ 8 w 41"/>
              <a:gd name="T39" fmla="*/ 37 h 41"/>
              <a:gd name="T40" fmla="*/ 4 w 41"/>
              <a:gd name="T41" fmla="*/ 32 h 41"/>
              <a:gd name="T42" fmla="*/ 4 w 41"/>
              <a:gd name="T43" fmla="*/ 32 h 41"/>
              <a:gd name="T44" fmla="*/ 4 w 41"/>
              <a:gd name="T45" fmla="*/ 31 h 41"/>
              <a:gd name="T46" fmla="*/ 7 w 41"/>
              <a:gd name="T47" fmla="*/ 28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6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3 w 41"/>
              <a:gd name="T73" fmla="*/ 6 h 41"/>
              <a:gd name="T74" fmla="*/ 16 w 41"/>
              <a:gd name="T75" fmla="*/ 5 h 41"/>
              <a:gd name="T76" fmla="*/ 17 w 41"/>
              <a:gd name="T77" fmla="*/ 0 h 41"/>
              <a:gd name="T78" fmla="*/ 17 w 41"/>
              <a:gd name="T79" fmla="*/ 0 h 41"/>
              <a:gd name="T80" fmla="*/ 23 w 41"/>
              <a:gd name="T81" fmla="*/ 0 h 41"/>
              <a:gd name="T82" fmla="*/ 24 w 41"/>
              <a:gd name="T83" fmla="*/ 0 h 41"/>
              <a:gd name="T84" fmla="*/ 25 w 41"/>
              <a:gd name="T85" fmla="*/ 5 h 41"/>
              <a:gd name="T86" fmla="*/ 28 w 41"/>
              <a:gd name="T87" fmla="*/ 6 h 41"/>
              <a:gd name="T88" fmla="*/ 31 w 41"/>
              <a:gd name="T89" fmla="*/ 4 h 41"/>
              <a:gd name="T90" fmla="*/ 32 w 41"/>
              <a:gd name="T91" fmla="*/ 3 h 41"/>
              <a:gd name="T92" fmla="*/ 33 w 41"/>
              <a:gd name="T93" fmla="*/ 4 h 41"/>
              <a:gd name="T94" fmla="*/ 37 w 41"/>
              <a:gd name="T95" fmla="*/ 8 h 41"/>
              <a:gd name="T96" fmla="*/ 37 w 41"/>
              <a:gd name="T97" fmla="*/ 9 h 41"/>
              <a:gd name="T98" fmla="*/ 37 w 41"/>
              <a:gd name="T99" fmla="*/ 9 h 41"/>
              <a:gd name="T100" fmla="*/ 34 w 41"/>
              <a:gd name="T101" fmla="*/ 13 h 41"/>
              <a:gd name="T102" fmla="*/ 35 w 41"/>
              <a:gd name="T103" fmla="*/ 16 h 41"/>
              <a:gd name="T104" fmla="*/ 40 w 41"/>
              <a:gd name="T105" fmla="*/ 16 h 41"/>
              <a:gd name="T106" fmla="*/ 41 w 41"/>
              <a:gd name="T107" fmla="*/ 17 h 41"/>
              <a:gd name="T108" fmla="*/ 41 w 41"/>
              <a:gd name="T109" fmla="*/ 23 h 41"/>
              <a:gd name="T110" fmla="*/ 20 w 41"/>
              <a:gd name="T111" fmla="*/ 13 h 41"/>
              <a:gd name="T112" fmla="*/ 14 w 41"/>
              <a:gd name="T113" fmla="*/ 20 h 41"/>
              <a:gd name="T114" fmla="*/ 20 w 41"/>
              <a:gd name="T115" fmla="*/ 27 h 41"/>
              <a:gd name="T116" fmla="*/ 27 w 41"/>
              <a:gd name="T117" fmla="*/ 20 h 41"/>
              <a:gd name="T118" fmla="*/ 20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0" y="24"/>
                </a:cubicBezTo>
                <a:cubicBezTo>
                  <a:pt x="35" y="25"/>
                  <a:pt x="35" y="25"/>
                  <a:pt x="35" y="25"/>
                </a:cubicBezTo>
                <a:cubicBezTo>
                  <a:pt x="35" y="26"/>
                  <a:pt x="35" y="27"/>
                  <a:pt x="34" y="27"/>
                </a:cubicBezTo>
                <a:cubicBezTo>
                  <a:pt x="35" y="29"/>
                  <a:pt x="36" y="30"/>
                  <a:pt x="37" y="31"/>
                </a:cubicBezTo>
                <a:cubicBezTo>
                  <a:pt x="37" y="31"/>
                  <a:pt x="37" y="32"/>
                  <a:pt x="37" y="32"/>
                </a:cubicBezTo>
                <a:cubicBezTo>
                  <a:pt x="37" y="32"/>
                  <a:pt x="37" y="32"/>
                  <a:pt x="37" y="32"/>
                </a:cubicBezTo>
                <a:cubicBezTo>
                  <a:pt x="37" y="33"/>
                  <a:pt x="33" y="37"/>
                  <a:pt x="32" y="37"/>
                </a:cubicBezTo>
                <a:cubicBezTo>
                  <a:pt x="32" y="37"/>
                  <a:pt x="32" y="37"/>
                  <a:pt x="31" y="37"/>
                </a:cubicBezTo>
                <a:cubicBezTo>
                  <a:pt x="28" y="34"/>
                  <a:pt x="28" y="34"/>
                  <a:pt x="28" y="34"/>
                </a:cubicBezTo>
                <a:cubicBezTo>
                  <a:pt x="27" y="34"/>
                  <a:pt x="26" y="35"/>
                  <a:pt x="25" y="35"/>
                </a:cubicBezTo>
                <a:cubicBezTo>
                  <a:pt x="25" y="37"/>
                  <a:pt x="25" y="38"/>
                  <a:pt x="24" y="40"/>
                </a:cubicBezTo>
                <a:cubicBezTo>
                  <a:pt x="24" y="41"/>
                  <a:pt x="24" y="41"/>
                  <a:pt x="23" y="41"/>
                </a:cubicBezTo>
                <a:cubicBezTo>
                  <a:pt x="17" y="41"/>
                  <a:pt x="17" y="41"/>
                  <a:pt x="17" y="41"/>
                </a:cubicBezTo>
                <a:cubicBezTo>
                  <a:pt x="17" y="41"/>
                  <a:pt x="17" y="40"/>
                  <a:pt x="17" y="40"/>
                </a:cubicBezTo>
                <a:cubicBezTo>
                  <a:pt x="16" y="35"/>
                  <a:pt x="16" y="35"/>
                  <a:pt x="16" y="35"/>
                </a:cubicBezTo>
                <a:cubicBezTo>
                  <a:pt x="15" y="35"/>
                  <a:pt x="14" y="35"/>
                  <a:pt x="13" y="34"/>
                </a:cubicBezTo>
                <a:cubicBezTo>
                  <a:pt x="10" y="37"/>
                  <a:pt x="10" y="37"/>
                  <a:pt x="10" y="37"/>
                </a:cubicBezTo>
                <a:cubicBezTo>
                  <a:pt x="9" y="37"/>
                  <a:pt x="9" y="37"/>
                  <a:pt x="9" y="37"/>
                </a:cubicBezTo>
                <a:cubicBezTo>
                  <a:pt x="9" y="37"/>
                  <a:pt x="8" y="37"/>
                  <a:pt x="8" y="37"/>
                </a:cubicBezTo>
                <a:cubicBezTo>
                  <a:pt x="7" y="36"/>
                  <a:pt x="5" y="34"/>
                  <a:pt x="4" y="32"/>
                </a:cubicBezTo>
                <a:cubicBezTo>
                  <a:pt x="4" y="32"/>
                  <a:pt x="4" y="32"/>
                  <a:pt x="4" y="32"/>
                </a:cubicBezTo>
                <a:cubicBezTo>
                  <a:pt x="4" y="32"/>
                  <a:pt x="4" y="31"/>
                  <a:pt x="4" y="31"/>
                </a:cubicBezTo>
                <a:cubicBezTo>
                  <a:pt x="5" y="30"/>
                  <a:pt x="6" y="29"/>
                  <a:pt x="7" y="28"/>
                </a:cubicBezTo>
                <a:cubicBezTo>
                  <a:pt x="6" y="27"/>
                  <a:pt x="6" y="26"/>
                  <a:pt x="6" y="25"/>
                </a:cubicBezTo>
                <a:cubicBezTo>
                  <a:pt x="1" y="24"/>
                  <a:pt x="1" y="24"/>
                  <a:pt x="1" y="24"/>
                </a:cubicBezTo>
                <a:cubicBezTo>
                  <a:pt x="0" y="24"/>
                  <a:pt x="0" y="24"/>
                  <a:pt x="0" y="23"/>
                </a:cubicBezTo>
                <a:cubicBezTo>
                  <a:pt x="0" y="17"/>
                  <a:pt x="0" y="17"/>
                  <a:pt x="0" y="17"/>
                </a:cubicBezTo>
                <a:cubicBezTo>
                  <a:pt x="0" y="17"/>
                  <a:pt x="0" y="16"/>
                  <a:pt x="1" y="16"/>
                </a:cubicBezTo>
                <a:cubicBezTo>
                  <a:pt x="6" y="16"/>
                  <a:pt x="6" y="16"/>
                  <a:pt x="6" y="16"/>
                </a:cubicBezTo>
                <a:cubicBezTo>
                  <a:pt x="6" y="15"/>
                  <a:pt x="6" y="14"/>
                  <a:pt x="7" y="13"/>
                </a:cubicBezTo>
                <a:cubicBezTo>
                  <a:pt x="6" y="12"/>
                  <a:pt x="5" y="11"/>
                  <a:pt x="4" y="9"/>
                </a:cubicBezTo>
                <a:cubicBezTo>
                  <a:pt x="4" y="9"/>
                  <a:pt x="4" y="9"/>
                  <a:pt x="4" y="9"/>
                </a:cubicBezTo>
                <a:cubicBezTo>
                  <a:pt x="4" y="8"/>
                  <a:pt x="4" y="8"/>
                  <a:pt x="4" y="8"/>
                </a:cubicBezTo>
                <a:cubicBezTo>
                  <a:pt x="4" y="7"/>
                  <a:pt x="8" y="3"/>
                  <a:pt x="9" y="3"/>
                </a:cubicBezTo>
                <a:cubicBezTo>
                  <a:pt x="9" y="3"/>
                  <a:pt x="9" y="3"/>
                  <a:pt x="10" y="4"/>
                </a:cubicBezTo>
                <a:cubicBezTo>
                  <a:pt x="13" y="6"/>
                  <a:pt x="13" y="6"/>
                  <a:pt x="13" y="6"/>
                </a:cubicBezTo>
                <a:cubicBezTo>
                  <a:pt x="14" y="6"/>
                  <a:pt x="15" y="6"/>
                  <a:pt x="16" y="5"/>
                </a:cubicBezTo>
                <a:cubicBezTo>
                  <a:pt x="16" y="4"/>
                  <a:pt x="16" y="2"/>
                  <a:pt x="17" y="0"/>
                </a:cubicBezTo>
                <a:cubicBezTo>
                  <a:pt x="17" y="0"/>
                  <a:pt x="17" y="0"/>
                  <a:pt x="17" y="0"/>
                </a:cubicBezTo>
                <a:cubicBezTo>
                  <a:pt x="23" y="0"/>
                  <a:pt x="23" y="0"/>
                  <a:pt x="23" y="0"/>
                </a:cubicBezTo>
                <a:cubicBezTo>
                  <a:pt x="24" y="0"/>
                  <a:pt x="24" y="0"/>
                  <a:pt x="24" y="0"/>
                </a:cubicBezTo>
                <a:cubicBezTo>
                  <a:pt x="25" y="5"/>
                  <a:pt x="25" y="5"/>
                  <a:pt x="25" y="5"/>
                </a:cubicBezTo>
                <a:cubicBezTo>
                  <a:pt x="26" y="6"/>
                  <a:pt x="27" y="6"/>
                  <a:pt x="28" y="6"/>
                </a:cubicBezTo>
                <a:cubicBezTo>
                  <a:pt x="31" y="4"/>
                  <a:pt x="31" y="4"/>
                  <a:pt x="31" y="4"/>
                </a:cubicBezTo>
                <a:cubicBezTo>
                  <a:pt x="32" y="3"/>
                  <a:pt x="32" y="3"/>
                  <a:pt x="32" y="3"/>
                </a:cubicBezTo>
                <a:cubicBezTo>
                  <a:pt x="32" y="3"/>
                  <a:pt x="33" y="3"/>
                  <a:pt x="33" y="4"/>
                </a:cubicBezTo>
                <a:cubicBezTo>
                  <a:pt x="34" y="5"/>
                  <a:pt x="36" y="7"/>
                  <a:pt x="37" y="8"/>
                </a:cubicBezTo>
                <a:cubicBezTo>
                  <a:pt x="37" y="8"/>
                  <a:pt x="37" y="8"/>
                  <a:pt x="37" y="9"/>
                </a:cubicBezTo>
                <a:cubicBezTo>
                  <a:pt x="37" y="9"/>
                  <a:pt x="37" y="9"/>
                  <a:pt x="37" y="9"/>
                </a:cubicBezTo>
                <a:cubicBezTo>
                  <a:pt x="36" y="11"/>
                  <a:pt x="35" y="12"/>
                  <a:pt x="34" y="13"/>
                </a:cubicBezTo>
                <a:cubicBezTo>
                  <a:pt x="35" y="14"/>
                  <a:pt x="35" y="15"/>
                  <a:pt x="35" y="16"/>
                </a:cubicBezTo>
                <a:cubicBezTo>
                  <a:pt x="40" y="16"/>
                  <a:pt x="40" y="16"/>
                  <a:pt x="40" y="16"/>
                </a:cubicBezTo>
                <a:cubicBezTo>
                  <a:pt x="41" y="16"/>
                  <a:pt x="41" y="17"/>
                  <a:pt x="41" y="17"/>
                </a:cubicBezTo>
                <a:lnTo>
                  <a:pt x="41" y="23"/>
                </a:lnTo>
                <a:close/>
                <a:moveTo>
                  <a:pt x="20" y="13"/>
                </a:moveTo>
                <a:cubicBezTo>
                  <a:pt x="17" y="13"/>
                  <a:pt x="14" y="16"/>
                  <a:pt x="14" y="20"/>
                </a:cubicBezTo>
                <a:cubicBezTo>
                  <a:pt x="14" y="24"/>
                  <a:pt x="17" y="27"/>
                  <a:pt x="20" y="27"/>
                </a:cubicBezTo>
                <a:cubicBezTo>
                  <a:pt x="24" y="27"/>
                  <a:pt x="27" y="24"/>
                  <a:pt x="27" y="20"/>
                </a:cubicBezTo>
                <a:cubicBezTo>
                  <a:pt x="27" y="16"/>
                  <a:pt x="24" y="13"/>
                  <a:pt x="20"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5" name="稻壳儿小白白(http://dwz.cn/Wu2UP)"/>
          <p:cNvSpPr>
            <a:spLocks noEditPoints="1"/>
          </p:cNvSpPr>
          <p:nvPr/>
        </p:nvSpPr>
        <p:spPr bwMode="auto">
          <a:xfrm>
            <a:off x="4757016" y="4171303"/>
            <a:ext cx="331788" cy="309562"/>
          </a:xfrm>
          <a:custGeom>
            <a:avLst/>
            <a:gdLst>
              <a:gd name="T0" fmla="*/ 29 w 51"/>
              <a:gd name="T1" fmla="*/ 28 h 47"/>
              <a:gd name="T2" fmla="*/ 31 w 51"/>
              <a:gd name="T3" fmla="*/ 33 h 47"/>
              <a:gd name="T4" fmla="*/ 26 w 51"/>
              <a:gd name="T5" fmla="*/ 38 h 47"/>
              <a:gd name="T6" fmla="*/ 20 w 51"/>
              <a:gd name="T7" fmla="*/ 40 h 47"/>
              <a:gd name="T8" fmla="*/ 14 w 51"/>
              <a:gd name="T9" fmla="*/ 40 h 47"/>
              <a:gd name="T10" fmla="*/ 8 w 51"/>
              <a:gd name="T11" fmla="*/ 38 h 47"/>
              <a:gd name="T12" fmla="*/ 3 w 51"/>
              <a:gd name="T13" fmla="*/ 33 h 47"/>
              <a:gd name="T14" fmla="*/ 4 w 51"/>
              <a:gd name="T15" fmla="*/ 28 h 47"/>
              <a:gd name="T16" fmla="*/ 0 w 51"/>
              <a:gd name="T17" fmla="*/ 21 h 47"/>
              <a:gd name="T18" fmla="*/ 5 w 51"/>
              <a:gd name="T19" fmla="*/ 18 h 47"/>
              <a:gd name="T20" fmla="*/ 3 w 51"/>
              <a:gd name="T21" fmla="*/ 14 h 47"/>
              <a:gd name="T22" fmla="*/ 11 w 51"/>
              <a:gd name="T23" fmla="*/ 12 h 47"/>
              <a:gd name="T24" fmla="*/ 14 w 51"/>
              <a:gd name="T25" fmla="*/ 7 h 47"/>
              <a:gd name="T26" fmla="*/ 21 w 51"/>
              <a:gd name="T27" fmla="*/ 11 h 47"/>
              <a:gd name="T28" fmla="*/ 27 w 51"/>
              <a:gd name="T29" fmla="*/ 10 h 47"/>
              <a:gd name="T30" fmla="*/ 31 w 51"/>
              <a:gd name="T31" fmla="*/ 15 h 47"/>
              <a:gd name="T32" fmla="*/ 33 w 51"/>
              <a:gd name="T33" fmla="*/ 21 h 47"/>
              <a:gd name="T34" fmla="*/ 17 w 51"/>
              <a:gd name="T35" fmla="*/ 17 h 47"/>
              <a:gd name="T36" fmla="*/ 24 w 51"/>
              <a:gd name="T37" fmla="*/ 24 h 47"/>
              <a:gd name="T38" fmla="*/ 47 w 51"/>
              <a:gd name="T39" fmla="*/ 13 h 47"/>
              <a:gd name="T40" fmla="*/ 48 w 51"/>
              <a:gd name="T41" fmla="*/ 18 h 47"/>
              <a:gd name="T42" fmla="*/ 41 w 51"/>
              <a:gd name="T43" fmla="*/ 17 h 47"/>
              <a:gd name="T44" fmla="*/ 34 w 51"/>
              <a:gd name="T45" fmla="*/ 18 h 47"/>
              <a:gd name="T46" fmla="*/ 35 w 51"/>
              <a:gd name="T47" fmla="*/ 13 h 47"/>
              <a:gd name="T48" fmla="*/ 35 w 51"/>
              <a:gd name="T49" fmla="*/ 7 h 47"/>
              <a:gd name="T50" fmla="*/ 34 w 51"/>
              <a:gd name="T51" fmla="*/ 2 h 47"/>
              <a:gd name="T52" fmla="*/ 41 w 51"/>
              <a:gd name="T53" fmla="*/ 3 h 47"/>
              <a:gd name="T54" fmla="*/ 44 w 51"/>
              <a:gd name="T55" fmla="*/ 0 h 47"/>
              <a:gd name="T56" fmla="*/ 46 w 51"/>
              <a:gd name="T57" fmla="*/ 6 h 47"/>
              <a:gd name="T58" fmla="*/ 51 w 51"/>
              <a:gd name="T59" fmla="*/ 12 h 47"/>
              <a:gd name="T60" fmla="*/ 46 w 51"/>
              <a:gd name="T61" fmla="*/ 42 h 47"/>
              <a:gd name="T62" fmla="*/ 44 w 51"/>
              <a:gd name="T63" fmla="*/ 47 h 47"/>
              <a:gd name="T64" fmla="*/ 40 w 51"/>
              <a:gd name="T65" fmla="*/ 44 h 47"/>
              <a:gd name="T66" fmla="*/ 34 w 51"/>
              <a:gd name="T67" fmla="*/ 45 h 47"/>
              <a:gd name="T68" fmla="*/ 31 w 51"/>
              <a:gd name="T69" fmla="*/ 39 h 47"/>
              <a:gd name="T70" fmla="*/ 35 w 51"/>
              <a:gd name="T71" fmla="*/ 33 h 47"/>
              <a:gd name="T72" fmla="*/ 37 w 51"/>
              <a:gd name="T73" fmla="*/ 28 h 47"/>
              <a:gd name="T74" fmla="*/ 42 w 51"/>
              <a:gd name="T75" fmla="*/ 31 h 47"/>
              <a:gd name="T76" fmla="*/ 48 w 51"/>
              <a:gd name="T77" fmla="*/ 30 h 47"/>
              <a:gd name="T78" fmla="*/ 47 w 51"/>
              <a:gd name="T79" fmla="*/ 35 h 47"/>
              <a:gd name="T80" fmla="*/ 41 w 51"/>
              <a:gd name="T81" fmla="*/ 7 h 47"/>
              <a:gd name="T82" fmla="*/ 44 w 51"/>
              <a:gd name="T83" fmla="*/ 10 h 47"/>
              <a:gd name="T84" fmla="*/ 37 w 51"/>
              <a:gd name="T85" fmla="*/ 38 h 47"/>
              <a:gd name="T86" fmla="*/ 41 w 51"/>
              <a:gd name="T8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7">
                <a:moveTo>
                  <a:pt x="34" y="26"/>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3"/>
                </a:cubicBezTo>
                <a:cubicBezTo>
                  <a:pt x="31" y="34"/>
                  <a:pt x="31" y="34"/>
                  <a:pt x="31" y="34"/>
                </a:cubicBezTo>
                <a:cubicBezTo>
                  <a:pt x="30" y="35"/>
                  <a:pt x="27" y="38"/>
                  <a:pt x="27" y="38"/>
                </a:cubicBezTo>
                <a:cubicBezTo>
                  <a:pt x="26" y="38"/>
                  <a:pt x="26" y="38"/>
                  <a:pt x="26" y="38"/>
                </a:cubicBezTo>
                <a:cubicBezTo>
                  <a:pt x="23" y="35"/>
                  <a:pt x="23" y="35"/>
                  <a:pt x="23" y="35"/>
                </a:cubicBezTo>
                <a:cubicBezTo>
                  <a:pt x="22" y="36"/>
                  <a:pt x="22" y="36"/>
                  <a:pt x="21" y="36"/>
                </a:cubicBezTo>
                <a:cubicBezTo>
                  <a:pt x="21" y="38"/>
                  <a:pt x="21" y="39"/>
                  <a:pt x="20" y="40"/>
                </a:cubicBezTo>
                <a:cubicBezTo>
                  <a:pt x="20" y="41"/>
                  <a:pt x="20" y="41"/>
                  <a:pt x="19" y="41"/>
                </a:cubicBezTo>
                <a:cubicBezTo>
                  <a:pt x="14" y="41"/>
                  <a:pt x="14" y="41"/>
                  <a:pt x="14" y="41"/>
                </a:cubicBezTo>
                <a:cubicBezTo>
                  <a:pt x="14" y="41"/>
                  <a:pt x="14" y="41"/>
                  <a:pt x="14" y="40"/>
                </a:cubicBezTo>
                <a:cubicBezTo>
                  <a:pt x="13" y="36"/>
                  <a:pt x="13" y="36"/>
                  <a:pt x="13" y="36"/>
                </a:cubicBezTo>
                <a:cubicBezTo>
                  <a:pt x="12" y="36"/>
                  <a:pt x="12" y="36"/>
                  <a:pt x="11" y="35"/>
                </a:cubicBezTo>
                <a:cubicBezTo>
                  <a:pt x="8" y="38"/>
                  <a:pt x="8" y="38"/>
                  <a:pt x="8" y="38"/>
                </a:cubicBezTo>
                <a:cubicBezTo>
                  <a:pt x="8" y="38"/>
                  <a:pt x="7" y="38"/>
                  <a:pt x="7" y="38"/>
                </a:cubicBezTo>
                <a:cubicBezTo>
                  <a:pt x="7" y="38"/>
                  <a:pt x="7" y="38"/>
                  <a:pt x="7" y="38"/>
                </a:cubicBezTo>
                <a:cubicBezTo>
                  <a:pt x="6" y="37"/>
                  <a:pt x="3" y="34"/>
                  <a:pt x="3" y="33"/>
                </a:cubicBezTo>
                <a:cubicBezTo>
                  <a:pt x="3" y="33"/>
                  <a:pt x="3" y="33"/>
                  <a:pt x="3" y="33"/>
                </a:cubicBezTo>
                <a:cubicBezTo>
                  <a:pt x="4" y="32"/>
                  <a:pt x="5" y="31"/>
                  <a:pt x="5" y="30"/>
                </a:cubicBezTo>
                <a:cubicBezTo>
                  <a:pt x="5" y="29"/>
                  <a:pt x="5" y="28"/>
                  <a:pt x="4" y="28"/>
                </a:cubicBezTo>
                <a:cubicBezTo>
                  <a:pt x="0" y="27"/>
                  <a:pt x="0" y="27"/>
                  <a:pt x="0" y="27"/>
                </a:cubicBezTo>
                <a:cubicBezTo>
                  <a:pt x="0" y="27"/>
                  <a:pt x="0" y="27"/>
                  <a:pt x="0" y="26"/>
                </a:cubicBezTo>
                <a:cubicBezTo>
                  <a:pt x="0" y="21"/>
                  <a:pt x="0" y="21"/>
                  <a:pt x="0" y="21"/>
                </a:cubicBezTo>
                <a:cubicBezTo>
                  <a:pt x="0" y="21"/>
                  <a:pt x="0" y="21"/>
                  <a:pt x="0" y="21"/>
                </a:cubicBezTo>
                <a:cubicBezTo>
                  <a:pt x="5" y="20"/>
                  <a:pt x="5" y="20"/>
                  <a:pt x="5" y="20"/>
                </a:cubicBezTo>
                <a:cubicBezTo>
                  <a:pt x="5" y="19"/>
                  <a:pt x="5" y="19"/>
                  <a:pt x="5" y="18"/>
                </a:cubicBezTo>
                <a:cubicBezTo>
                  <a:pt x="5" y="17"/>
                  <a:pt x="4" y="16"/>
                  <a:pt x="3" y="15"/>
                </a:cubicBezTo>
                <a:cubicBezTo>
                  <a:pt x="3" y="15"/>
                  <a:pt x="3" y="14"/>
                  <a:pt x="3" y="14"/>
                </a:cubicBezTo>
                <a:cubicBezTo>
                  <a:pt x="3" y="14"/>
                  <a:pt x="3" y="14"/>
                  <a:pt x="3" y="14"/>
                </a:cubicBezTo>
                <a:cubicBezTo>
                  <a:pt x="4" y="13"/>
                  <a:pt x="7" y="10"/>
                  <a:pt x="7" y="10"/>
                </a:cubicBezTo>
                <a:cubicBezTo>
                  <a:pt x="7" y="10"/>
                  <a:pt x="8" y="10"/>
                  <a:pt x="8" y="10"/>
                </a:cubicBezTo>
                <a:cubicBezTo>
                  <a:pt x="11" y="12"/>
                  <a:pt x="11" y="12"/>
                  <a:pt x="11" y="12"/>
                </a:cubicBezTo>
                <a:cubicBezTo>
                  <a:pt x="12" y="12"/>
                  <a:pt x="12" y="12"/>
                  <a:pt x="13" y="11"/>
                </a:cubicBezTo>
                <a:cubicBezTo>
                  <a:pt x="13" y="10"/>
                  <a:pt x="13" y="9"/>
                  <a:pt x="14" y="7"/>
                </a:cubicBezTo>
                <a:cubicBezTo>
                  <a:pt x="14" y="7"/>
                  <a:pt x="14" y="7"/>
                  <a:pt x="14" y="7"/>
                </a:cubicBezTo>
                <a:cubicBezTo>
                  <a:pt x="19" y="7"/>
                  <a:pt x="19" y="7"/>
                  <a:pt x="19" y="7"/>
                </a:cubicBezTo>
                <a:cubicBezTo>
                  <a:pt x="20" y="7"/>
                  <a:pt x="20" y="7"/>
                  <a:pt x="20" y="7"/>
                </a:cubicBezTo>
                <a:cubicBezTo>
                  <a:pt x="21" y="11"/>
                  <a:pt x="21" y="11"/>
                  <a:pt x="21" y="11"/>
                </a:cubicBezTo>
                <a:cubicBezTo>
                  <a:pt x="22" y="12"/>
                  <a:pt x="22" y="12"/>
                  <a:pt x="23" y="12"/>
                </a:cubicBezTo>
                <a:cubicBezTo>
                  <a:pt x="26" y="10"/>
                  <a:pt x="26" y="10"/>
                  <a:pt x="26" y="10"/>
                </a:cubicBezTo>
                <a:cubicBezTo>
                  <a:pt x="26" y="10"/>
                  <a:pt x="26" y="10"/>
                  <a:pt x="27" y="10"/>
                </a:cubicBezTo>
                <a:cubicBezTo>
                  <a:pt x="27" y="10"/>
                  <a:pt x="27" y="10"/>
                  <a:pt x="27" y="10"/>
                </a:cubicBezTo>
                <a:cubicBezTo>
                  <a:pt x="28" y="11"/>
                  <a:pt x="31" y="13"/>
                  <a:pt x="31" y="14"/>
                </a:cubicBezTo>
                <a:cubicBezTo>
                  <a:pt x="31" y="14"/>
                  <a:pt x="31" y="15"/>
                  <a:pt x="31" y="15"/>
                </a:cubicBezTo>
                <a:cubicBezTo>
                  <a:pt x="30" y="16"/>
                  <a:pt x="29" y="17"/>
                  <a:pt x="28" y="18"/>
                </a:cubicBezTo>
                <a:cubicBezTo>
                  <a:pt x="29" y="19"/>
                  <a:pt x="29" y="19"/>
                  <a:pt x="29" y="20"/>
                </a:cubicBezTo>
                <a:cubicBezTo>
                  <a:pt x="33" y="21"/>
                  <a:pt x="33" y="21"/>
                  <a:pt x="33" y="21"/>
                </a:cubicBezTo>
                <a:cubicBezTo>
                  <a:pt x="34" y="21"/>
                  <a:pt x="34" y="21"/>
                  <a:pt x="34" y="21"/>
                </a:cubicBezTo>
                <a:lnTo>
                  <a:pt x="34" y="26"/>
                </a:lnTo>
                <a:close/>
                <a:moveTo>
                  <a:pt x="17" y="17"/>
                </a:moveTo>
                <a:cubicBezTo>
                  <a:pt x="13" y="17"/>
                  <a:pt x="10" y="20"/>
                  <a:pt x="10" y="24"/>
                </a:cubicBezTo>
                <a:cubicBezTo>
                  <a:pt x="10" y="28"/>
                  <a:pt x="13" y="31"/>
                  <a:pt x="17" y="31"/>
                </a:cubicBezTo>
                <a:cubicBezTo>
                  <a:pt x="21" y="31"/>
                  <a:pt x="24" y="28"/>
                  <a:pt x="24" y="24"/>
                </a:cubicBezTo>
                <a:cubicBezTo>
                  <a:pt x="24" y="20"/>
                  <a:pt x="21" y="17"/>
                  <a:pt x="17" y="17"/>
                </a:cubicBezTo>
                <a:close/>
                <a:moveTo>
                  <a:pt x="51" y="12"/>
                </a:moveTo>
                <a:cubicBezTo>
                  <a:pt x="51" y="12"/>
                  <a:pt x="48" y="13"/>
                  <a:pt x="47" y="13"/>
                </a:cubicBezTo>
                <a:cubicBezTo>
                  <a:pt x="47" y="13"/>
                  <a:pt x="47" y="14"/>
                  <a:pt x="46" y="14"/>
                </a:cubicBezTo>
                <a:cubicBezTo>
                  <a:pt x="47" y="15"/>
                  <a:pt x="48" y="17"/>
                  <a:pt x="48" y="18"/>
                </a:cubicBezTo>
                <a:cubicBezTo>
                  <a:pt x="48" y="18"/>
                  <a:pt x="48" y="18"/>
                  <a:pt x="48" y="18"/>
                </a:cubicBezTo>
                <a:cubicBezTo>
                  <a:pt x="47" y="18"/>
                  <a:pt x="44" y="20"/>
                  <a:pt x="44" y="20"/>
                </a:cubicBezTo>
                <a:cubicBezTo>
                  <a:pt x="44" y="20"/>
                  <a:pt x="42" y="17"/>
                  <a:pt x="42" y="17"/>
                </a:cubicBezTo>
                <a:cubicBezTo>
                  <a:pt x="41" y="17"/>
                  <a:pt x="41" y="17"/>
                  <a:pt x="41" y="17"/>
                </a:cubicBezTo>
                <a:cubicBezTo>
                  <a:pt x="41" y="17"/>
                  <a:pt x="40" y="17"/>
                  <a:pt x="40" y="17"/>
                </a:cubicBezTo>
                <a:cubicBezTo>
                  <a:pt x="40" y="17"/>
                  <a:pt x="38" y="20"/>
                  <a:pt x="37" y="20"/>
                </a:cubicBezTo>
                <a:cubicBezTo>
                  <a:pt x="37" y="20"/>
                  <a:pt x="34" y="18"/>
                  <a:pt x="34" y="18"/>
                </a:cubicBezTo>
                <a:cubicBezTo>
                  <a:pt x="34" y="18"/>
                  <a:pt x="34" y="18"/>
                  <a:pt x="34" y="18"/>
                </a:cubicBezTo>
                <a:cubicBezTo>
                  <a:pt x="34" y="17"/>
                  <a:pt x="35" y="15"/>
                  <a:pt x="35" y="14"/>
                </a:cubicBezTo>
                <a:cubicBezTo>
                  <a:pt x="35" y="14"/>
                  <a:pt x="35" y="13"/>
                  <a:pt x="35" y="13"/>
                </a:cubicBezTo>
                <a:cubicBezTo>
                  <a:pt x="34" y="13"/>
                  <a:pt x="31" y="12"/>
                  <a:pt x="31" y="12"/>
                </a:cubicBezTo>
                <a:cubicBezTo>
                  <a:pt x="31" y="8"/>
                  <a:pt x="31" y="8"/>
                  <a:pt x="31" y="8"/>
                </a:cubicBezTo>
                <a:cubicBezTo>
                  <a:pt x="31" y="8"/>
                  <a:pt x="34" y="7"/>
                  <a:pt x="35" y="7"/>
                </a:cubicBezTo>
                <a:cubicBezTo>
                  <a:pt x="35" y="7"/>
                  <a:pt x="35" y="6"/>
                  <a:pt x="35" y="6"/>
                </a:cubicBezTo>
                <a:cubicBezTo>
                  <a:pt x="35" y="5"/>
                  <a:pt x="34" y="3"/>
                  <a:pt x="34" y="2"/>
                </a:cubicBezTo>
                <a:cubicBezTo>
                  <a:pt x="34" y="2"/>
                  <a:pt x="34" y="2"/>
                  <a:pt x="34" y="2"/>
                </a:cubicBezTo>
                <a:cubicBezTo>
                  <a:pt x="34" y="2"/>
                  <a:pt x="37" y="0"/>
                  <a:pt x="37" y="0"/>
                </a:cubicBezTo>
                <a:cubicBezTo>
                  <a:pt x="38" y="0"/>
                  <a:pt x="40" y="3"/>
                  <a:pt x="40" y="3"/>
                </a:cubicBezTo>
                <a:cubicBezTo>
                  <a:pt x="40" y="3"/>
                  <a:pt x="41" y="3"/>
                  <a:pt x="41" y="3"/>
                </a:cubicBezTo>
                <a:cubicBezTo>
                  <a:pt x="41" y="3"/>
                  <a:pt x="41" y="3"/>
                  <a:pt x="42" y="3"/>
                </a:cubicBezTo>
                <a:cubicBezTo>
                  <a:pt x="42" y="2"/>
                  <a:pt x="43" y="1"/>
                  <a:pt x="44" y="0"/>
                </a:cubicBezTo>
                <a:cubicBezTo>
                  <a:pt x="44" y="0"/>
                  <a:pt x="44" y="0"/>
                  <a:pt x="44" y="0"/>
                </a:cubicBezTo>
                <a:cubicBezTo>
                  <a:pt x="44" y="0"/>
                  <a:pt x="47" y="2"/>
                  <a:pt x="48" y="2"/>
                </a:cubicBezTo>
                <a:cubicBezTo>
                  <a:pt x="48" y="2"/>
                  <a:pt x="48" y="2"/>
                  <a:pt x="48" y="2"/>
                </a:cubicBezTo>
                <a:cubicBezTo>
                  <a:pt x="48" y="3"/>
                  <a:pt x="47" y="5"/>
                  <a:pt x="46" y="6"/>
                </a:cubicBezTo>
                <a:cubicBezTo>
                  <a:pt x="47" y="6"/>
                  <a:pt x="47" y="7"/>
                  <a:pt x="47" y="7"/>
                </a:cubicBezTo>
                <a:cubicBezTo>
                  <a:pt x="48" y="7"/>
                  <a:pt x="51" y="8"/>
                  <a:pt x="51" y="8"/>
                </a:cubicBezTo>
                <a:lnTo>
                  <a:pt x="51" y="12"/>
                </a:lnTo>
                <a:close/>
                <a:moveTo>
                  <a:pt x="51" y="39"/>
                </a:moveTo>
                <a:cubicBezTo>
                  <a:pt x="51" y="40"/>
                  <a:pt x="48" y="40"/>
                  <a:pt x="47" y="40"/>
                </a:cubicBezTo>
                <a:cubicBezTo>
                  <a:pt x="47" y="41"/>
                  <a:pt x="47" y="41"/>
                  <a:pt x="46" y="42"/>
                </a:cubicBezTo>
                <a:cubicBezTo>
                  <a:pt x="47" y="42"/>
                  <a:pt x="48" y="45"/>
                  <a:pt x="48" y="45"/>
                </a:cubicBezTo>
                <a:cubicBezTo>
                  <a:pt x="48" y="45"/>
                  <a:pt x="48" y="46"/>
                  <a:pt x="48" y="46"/>
                </a:cubicBezTo>
                <a:cubicBezTo>
                  <a:pt x="47" y="46"/>
                  <a:pt x="44" y="47"/>
                  <a:pt x="44" y="47"/>
                </a:cubicBezTo>
                <a:cubicBezTo>
                  <a:pt x="44" y="47"/>
                  <a:pt x="42" y="45"/>
                  <a:pt x="42" y="44"/>
                </a:cubicBezTo>
                <a:cubicBezTo>
                  <a:pt x="41" y="44"/>
                  <a:pt x="41" y="44"/>
                  <a:pt x="41" y="44"/>
                </a:cubicBezTo>
                <a:cubicBezTo>
                  <a:pt x="41" y="44"/>
                  <a:pt x="40" y="44"/>
                  <a:pt x="40" y="44"/>
                </a:cubicBezTo>
                <a:cubicBezTo>
                  <a:pt x="40" y="45"/>
                  <a:pt x="38" y="47"/>
                  <a:pt x="37" y="47"/>
                </a:cubicBezTo>
                <a:cubicBezTo>
                  <a:pt x="37" y="47"/>
                  <a:pt x="34" y="46"/>
                  <a:pt x="34" y="46"/>
                </a:cubicBezTo>
                <a:cubicBezTo>
                  <a:pt x="34" y="46"/>
                  <a:pt x="34" y="45"/>
                  <a:pt x="34" y="45"/>
                </a:cubicBezTo>
                <a:cubicBezTo>
                  <a:pt x="34" y="45"/>
                  <a:pt x="35" y="42"/>
                  <a:pt x="35" y="42"/>
                </a:cubicBezTo>
                <a:cubicBezTo>
                  <a:pt x="35" y="41"/>
                  <a:pt x="35" y="41"/>
                  <a:pt x="35" y="40"/>
                </a:cubicBezTo>
                <a:cubicBezTo>
                  <a:pt x="34" y="40"/>
                  <a:pt x="31" y="40"/>
                  <a:pt x="31" y="39"/>
                </a:cubicBezTo>
                <a:cubicBezTo>
                  <a:pt x="31" y="36"/>
                  <a:pt x="31" y="36"/>
                  <a:pt x="31" y="36"/>
                </a:cubicBezTo>
                <a:cubicBezTo>
                  <a:pt x="31" y="35"/>
                  <a:pt x="34" y="35"/>
                  <a:pt x="35" y="35"/>
                </a:cubicBezTo>
                <a:cubicBezTo>
                  <a:pt x="35" y="34"/>
                  <a:pt x="35" y="34"/>
                  <a:pt x="35" y="33"/>
                </a:cubicBezTo>
                <a:cubicBezTo>
                  <a:pt x="35" y="33"/>
                  <a:pt x="34" y="30"/>
                  <a:pt x="34" y="30"/>
                </a:cubicBezTo>
                <a:cubicBezTo>
                  <a:pt x="34" y="30"/>
                  <a:pt x="34" y="30"/>
                  <a:pt x="34" y="30"/>
                </a:cubicBezTo>
                <a:cubicBezTo>
                  <a:pt x="34" y="29"/>
                  <a:pt x="37" y="28"/>
                  <a:pt x="37" y="28"/>
                </a:cubicBezTo>
                <a:cubicBezTo>
                  <a:pt x="38" y="28"/>
                  <a:pt x="40" y="30"/>
                  <a:pt x="40" y="31"/>
                </a:cubicBezTo>
                <a:cubicBezTo>
                  <a:pt x="40" y="31"/>
                  <a:pt x="41" y="31"/>
                  <a:pt x="41" y="31"/>
                </a:cubicBezTo>
                <a:cubicBezTo>
                  <a:pt x="41" y="31"/>
                  <a:pt x="41" y="31"/>
                  <a:pt x="42" y="31"/>
                </a:cubicBezTo>
                <a:cubicBezTo>
                  <a:pt x="42" y="30"/>
                  <a:pt x="43" y="29"/>
                  <a:pt x="44" y="28"/>
                </a:cubicBezTo>
                <a:cubicBezTo>
                  <a:pt x="44" y="28"/>
                  <a:pt x="44" y="28"/>
                  <a:pt x="44" y="28"/>
                </a:cubicBezTo>
                <a:cubicBezTo>
                  <a:pt x="44" y="28"/>
                  <a:pt x="47" y="29"/>
                  <a:pt x="48" y="30"/>
                </a:cubicBezTo>
                <a:cubicBezTo>
                  <a:pt x="48" y="30"/>
                  <a:pt x="48" y="30"/>
                  <a:pt x="48" y="30"/>
                </a:cubicBezTo>
                <a:cubicBezTo>
                  <a:pt x="48" y="30"/>
                  <a:pt x="47" y="33"/>
                  <a:pt x="46" y="33"/>
                </a:cubicBezTo>
                <a:cubicBezTo>
                  <a:pt x="47" y="34"/>
                  <a:pt x="47" y="34"/>
                  <a:pt x="47" y="35"/>
                </a:cubicBezTo>
                <a:cubicBezTo>
                  <a:pt x="48" y="35"/>
                  <a:pt x="51" y="35"/>
                  <a:pt x="51" y="36"/>
                </a:cubicBezTo>
                <a:lnTo>
                  <a:pt x="51" y="39"/>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39"/>
                  <a:pt x="39" y="41"/>
                  <a:pt x="41" y="41"/>
                </a:cubicBezTo>
                <a:cubicBezTo>
                  <a:pt x="43" y="41"/>
                  <a:pt x="44" y="39"/>
                  <a:pt x="44" y="38"/>
                </a:cubicBezTo>
                <a:cubicBezTo>
                  <a:pt x="44" y="36"/>
                  <a:pt x="43" y="34"/>
                  <a:pt x="41"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6" name="稻壳儿小白白(http://dwz.cn/Wu2UP)"/>
          <p:cNvSpPr>
            <a:spLocks noEditPoints="1"/>
          </p:cNvSpPr>
          <p:nvPr/>
        </p:nvSpPr>
        <p:spPr bwMode="auto">
          <a:xfrm>
            <a:off x="4776066" y="4674540"/>
            <a:ext cx="293688" cy="268288"/>
          </a:xfrm>
          <a:custGeom>
            <a:avLst/>
            <a:gdLst>
              <a:gd name="T0" fmla="*/ 45 w 45"/>
              <a:gd name="T1" fmla="*/ 37 h 41"/>
              <a:gd name="T2" fmla="*/ 40 w 45"/>
              <a:gd name="T3" fmla="*/ 41 h 41"/>
              <a:gd name="T4" fmla="*/ 4 w 45"/>
              <a:gd name="T5" fmla="*/ 41 h 41"/>
              <a:gd name="T6" fmla="*/ 0 w 45"/>
              <a:gd name="T7" fmla="*/ 37 h 41"/>
              <a:gd name="T8" fmla="*/ 0 w 45"/>
              <a:gd name="T9" fmla="*/ 4 h 41"/>
              <a:gd name="T10" fmla="*/ 4 w 45"/>
              <a:gd name="T11" fmla="*/ 0 h 41"/>
              <a:gd name="T12" fmla="*/ 40 w 45"/>
              <a:gd name="T13" fmla="*/ 0 h 41"/>
              <a:gd name="T14" fmla="*/ 45 w 45"/>
              <a:gd name="T15" fmla="*/ 4 h 41"/>
              <a:gd name="T16" fmla="*/ 45 w 45"/>
              <a:gd name="T17" fmla="*/ 37 h 41"/>
              <a:gd name="T18" fmla="*/ 21 w 45"/>
              <a:gd name="T19" fmla="*/ 38 h 41"/>
              <a:gd name="T20" fmla="*/ 21 w 45"/>
              <a:gd name="T21" fmla="*/ 7 h 41"/>
              <a:gd name="T22" fmla="*/ 4 w 45"/>
              <a:gd name="T23" fmla="*/ 7 h 41"/>
              <a:gd name="T24" fmla="*/ 4 w 45"/>
              <a:gd name="T25" fmla="*/ 37 h 41"/>
              <a:gd name="T26" fmla="*/ 4 w 45"/>
              <a:gd name="T27" fmla="*/ 38 h 41"/>
              <a:gd name="T28" fmla="*/ 21 w 45"/>
              <a:gd name="T29" fmla="*/ 38 h 41"/>
              <a:gd name="T30" fmla="*/ 41 w 45"/>
              <a:gd name="T31" fmla="*/ 7 h 41"/>
              <a:gd name="T32" fmla="*/ 24 w 45"/>
              <a:gd name="T33" fmla="*/ 7 h 41"/>
              <a:gd name="T34" fmla="*/ 24 w 45"/>
              <a:gd name="T35" fmla="*/ 38 h 41"/>
              <a:gd name="T36" fmla="*/ 40 w 45"/>
              <a:gd name="T37" fmla="*/ 38 h 41"/>
              <a:gd name="T38" fmla="*/ 41 w 45"/>
              <a:gd name="T39" fmla="*/ 37 h 41"/>
              <a:gd name="T40" fmla="*/ 41 w 45"/>
              <a:gd name="T4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1">
                <a:moveTo>
                  <a:pt x="45" y="37"/>
                </a:moveTo>
                <a:cubicBezTo>
                  <a:pt x="45" y="39"/>
                  <a:pt x="43" y="41"/>
                  <a:pt x="40" y="41"/>
                </a:cubicBezTo>
                <a:cubicBezTo>
                  <a:pt x="4" y="41"/>
                  <a:pt x="4" y="41"/>
                  <a:pt x="4" y="41"/>
                </a:cubicBezTo>
                <a:cubicBezTo>
                  <a:pt x="2" y="41"/>
                  <a:pt x="0" y="39"/>
                  <a:pt x="0" y="37"/>
                </a:cubicBezTo>
                <a:cubicBezTo>
                  <a:pt x="0" y="4"/>
                  <a:pt x="0" y="4"/>
                  <a:pt x="0" y="4"/>
                </a:cubicBezTo>
                <a:cubicBezTo>
                  <a:pt x="0" y="2"/>
                  <a:pt x="2" y="0"/>
                  <a:pt x="4" y="0"/>
                </a:cubicBezTo>
                <a:cubicBezTo>
                  <a:pt x="40" y="0"/>
                  <a:pt x="40" y="0"/>
                  <a:pt x="40" y="0"/>
                </a:cubicBezTo>
                <a:cubicBezTo>
                  <a:pt x="43" y="0"/>
                  <a:pt x="45" y="2"/>
                  <a:pt x="45" y="4"/>
                </a:cubicBezTo>
                <a:lnTo>
                  <a:pt x="45" y="37"/>
                </a:lnTo>
                <a:close/>
                <a:moveTo>
                  <a:pt x="21" y="38"/>
                </a:moveTo>
                <a:cubicBezTo>
                  <a:pt x="21" y="7"/>
                  <a:pt x="21" y="7"/>
                  <a:pt x="21" y="7"/>
                </a:cubicBezTo>
                <a:cubicBezTo>
                  <a:pt x="4" y="7"/>
                  <a:pt x="4" y="7"/>
                  <a:pt x="4" y="7"/>
                </a:cubicBezTo>
                <a:cubicBezTo>
                  <a:pt x="4" y="37"/>
                  <a:pt x="4" y="37"/>
                  <a:pt x="4" y="37"/>
                </a:cubicBezTo>
                <a:cubicBezTo>
                  <a:pt x="4" y="37"/>
                  <a:pt x="4" y="38"/>
                  <a:pt x="4" y="38"/>
                </a:cubicBezTo>
                <a:lnTo>
                  <a:pt x="21" y="38"/>
                </a:lnTo>
                <a:close/>
                <a:moveTo>
                  <a:pt x="41" y="7"/>
                </a:moveTo>
                <a:cubicBezTo>
                  <a:pt x="24" y="7"/>
                  <a:pt x="24" y="7"/>
                  <a:pt x="24" y="7"/>
                </a:cubicBezTo>
                <a:cubicBezTo>
                  <a:pt x="24" y="38"/>
                  <a:pt x="24" y="38"/>
                  <a:pt x="24" y="38"/>
                </a:cubicBezTo>
                <a:cubicBezTo>
                  <a:pt x="40" y="38"/>
                  <a:pt x="40" y="38"/>
                  <a:pt x="40" y="38"/>
                </a:cubicBezTo>
                <a:cubicBezTo>
                  <a:pt x="41" y="38"/>
                  <a:pt x="41" y="37"/>
                  <a:pt x="41" y="37"/>
                </a:cubicBezTo>
                <a:lnTo>
                  <a:pt x="41"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7" name="稻壳儿小白白(http://dwz.cn/Wu2UP)"/>
          <p:cNvSpPr/>
          <p:nvPr/>
        </p:nvSpPr>
        <p:spPr bwMode="auto">
          <a:xfrm>
            <a:off x="4763366" y="5176190"/>
            <a:ext cx="311150" cy="266700"/>
          </a:xfrm>
          <a:custGeom>
            <a:avLst/>
            <a:gdLst>
              <a:gd name="T0" fmla="*/ 24 w 48"/>
              <a:gd name="T1" fmla="*/ 34 h 41"/>
              <a:gd name="T2" fmla="*/ 21 w 48"/>
              <a:gd name="T3" fmla="*/ 34 h 41"/>
              <a:gd name="T4" fmla="*/ 8 w 48"/>
              <a:gd name="T5" fmla="*/ 40 h 41"/>
              <a:gd name="T6" fmla="*/ 5 w 48"/>
              <a:gd name="T7" fmla="*/ 41 h 41"/>
              <a:gd name="T8" fmla="*/ 4 w 48"/>
              <a:gd name="T9" fmla="*/ 40 h 41"/>
              <a:gd name="T10" fmla="*/ 4 w 48"/>
              <a:gd name="T11" fmla="*/ 40 h 41"/>
              <a:gd name="T12" fmla="*/ 5 w 48"/>
              <a:gd name="T13" fmla="*/ 38 h 41"/>
              <a:gd name="T14" fmla="*/ 10 w 48"/>
              <a:gd name="T15" fmla="*/ 30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2" y="34"/>
                  <a:pt x="21" y="34"/>
                </a:cubicBezTo>
                <a:cubicBezTo>
                  <a:pt x="17" y="37"/>
                  <a:pt x="13" y="39"/>
                  <a:pt x="8" y="40"/>
                </a:cubicBezTo>
                <a:cubicBezTo>
                  <a:pt x="7" y="41"/>
                  <a:pt x="6" y="41"/>
                  <a:pt x="5" y="41"/>
                </a:cubicBezTo>
                <a:cubicBezTo>
                  <a:pt x="5" y="41"/>
                  <a:pt x="4" y="41"/>
                  <a:pt x="4" y="40"/>
                </a:cubicBezTo>
                <a:cubicBezTo>
                  <a:pt x="4" y="40"/>
                  <a:pt x="4" y="40"/>
                  <a:pt x="4" y="40"/>
                </a:cubicBezTo>
                <a:cubicBezTo>
                  <a:pt x="4" y="39"/>
                  <a:pt x="4" y="39"/>
                  <a:pt x="5" y="38"/>
                </a:cubicBezTo>
                <a:cubicBezTo>
                  <a:pt x="6" y="37"/>
                  <a:pt x="8" y="35"/>
                  <a:pt x="10" y="30"/>
                </a:cubicBezTo>
                <a:cubicBezTo>
                  <a:pt x="4" y="27"/>
                  <a:pt x="0" y="22"/>
                  <a:pt x="0" y="17"/>
                </a:cubicBezTo>
                <a:cubicBezTo>
                  <a:pt x="0" y="8"/>
                  <a:pt x="11" y="0"/>
                  <a:pt x="24" y="0"/>
                </a:cubicBezTo>
                <a:cubicBezTo>
                  <a:pt x="38" y="0"/>
                  <a:pt x="48" y="8"/>
                  <a:pt x="48" y="17"/>
                </a:cubicBezTo>
                <a:cubicBezTo>
                  <a:pt x="48" y="27"/>
                  <a:pt x="38" y="34"/>
                  <a:pt x="24"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8" name="稻壳儿小白白(http://dwz.cn/Wu2UP)"/>
          <p:cNvSpPr>
            <a:spLocks noEditPoints="1"/>
          </p:cNvSpPr>
          <p:nvPr/>
        </p:nvSpPr>
        <p:spPr bwMode="auto">
          <a:xfrm>
            <a:off x="4763366" y="5657203"/>
            <a:ext cx="311150" cy="271462"/>
          </a:xfrm>
          <a:custGeom>
            <a:avLst/>
            <a:gdLst>
              <a:gd name="T0" fmla="*/ 24 w 48"/>
              <a:gd name="T1" fmla="*/ 34 h 41"/>
              <a:gd name="T2" fmla="*/ 21 w 48"/>
              <a:gd name="T3" fmla="*/ 34 h 41"/>
              <a:gd name="T4" fmla="*/ 8 w 48"/>
              <a:gd name="T5" fmla="*/ 40 h 41"/>
              <a:gd name="T6" fmla="*/ 5 w 48"/>
              <a:gd name="T7" fmla="*/ 41 h 41"/>
              <a:gd name="T8" fmla="*/ 5 w 48"/>
              <a:gd name="T9" fmla="*/ 41 h 41"/>
              <a:gd name="T10" fmla="*/ 4 w 48"/>
              <a:gd name="T11" fmla="*/ 40 h 41"/>
              <a:gd name="T12" fmla="*/ 4 w 48"/>
              <a:gd name="T13" fmla="*/ 40 h 41"/>
              <a:gd name="T14" fmla="*/ 5 w 48"/>
              <a:gd name="T15" fmla="*/ 38 h 41"/>
              <a:gd name="T16" fmla="*/ 10 w 48"/>
              <a:gd name="T17" fmla="*/ 30 h 41"/>
              <a:gd name="T18" fmla="*/ 0 w 48"/>
              <a:gd name="T19" fmla="*/ 17 h 41"/>
              <a:gd name="T20" fmla="*/ 24 w 48"/>
              <a:gd name="T21" fmla="*/ 0 h 41"/>
              <a:gd name="T22" fmla="*/ 48 w 48"/>
              <a:gd name="T23" fmla="*/ 17 h 41"/>
              <a:gd name="T24" fmla="*/ 24 w 48"/>
              <a:gd name="T25" fmla="*/ 34 h 41"/>
              <a:gd name="T26" fmla="*/ 4 w 48"/>
              <a:gd name="T27" fmla="*/ 17 h 41"/>
              <a:gd name="T28" fmla="*/ 11 w 48"/>
              <a:gd name="T29" fmla="*/ 27 h 41"/>
              <a:gd name="T30" fmla="*/ 14 w 48"/>
              <a:gd name="T31" fmla="*/ 28 h 41"/>
              <a:gd name="T32" fmla="*/ 13 w 48"/>
              <a:gd name="T33" fmla="*/ 31 h 41"/>
              <a:gd name="T34" fmla="*/ 11 w 48"/>
              <a:gd name="T35" fmla="*/ 36 h 41"/>
              <a:gd name="T36" fmla="*/ 18 w 48"/>
              <a:gd name="T37" fmla="*/ 31 h 41"/>
              <a:gd name="T38" fmla="*/ 19 w 48"/>
              <a:gd name="T39" fmla="*/ 30 h 41"/>
              <a:gd name="T40" fmla="*/ 21 w 48"/>
              <a:gd name="T41" fmla="*/ 30 h 41"/>
              <a:gd name="T42" fmla="*/ 24 w 48"/>
              <a:gd name="T43" fmla="*/ 30 h 41"/>
              <a:gd name="T44" fmla="*/ 45 w 48"/>
              <a:gd name="T45" fmla="*/ 17 h 41"/>
              <a:gd name="T46" fmla="*/ 24 w 48"/>
              <a:gd name="T47" fmla="*/ 3 h 41"/>
              <a:gd name="T48" fmla="*/ 4 w 48"/>
              <a:gd name="T4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1">
                <a:moveTo>
                  <a:pt x="24" y="34"/>
                </a:moveTo>
                <a:cubicBezTo>
                  <a:pt x="23" y="34"/>
                  <a:pt x="22" y="34"/>
                  <a:pt x="21" y="34"/>
                </a:cubicBezTo>
                <a:cubicBezTo>
                  <a:pt x="17" y="37"/>
                  <a:pt x="13" y="39"/>
                  <a:pt x="8" y="40"/>
                </a:cubicBezTo>
                <a:cubicBezTo>
                  <a:pt x="7" y="40"/>
                  <a:pt x="6" y="41"/>
                  <a:pt x="5" y="41"/>
                </a:cubicBezTo>
                <a:cubicBezTo>
                  <a:pt x="5" y="41"/>
                  <a:pt x="5" y="41"/>
                  <a:pt x="5" y="41"/>
                </a:cubicBezTo>
                <a:cubicBezTo>
                  <a:pt x="5" y="41"/>
                  <a:pt x="4" y="40"/>
                  <a:pt x="4" y="40"/>
                </a:cubicBezTo>
                <a:cubicBezTo>
                  <a:pt x="4" y="40"/>
                  <a:pt x="4" y="40"/>
                  <a:pt x="4" y="40"/>
                </a:cubicBezTo>
                <a:cubicBezTo>
                  <a:pt x="4" y="39"/>
                  <a:pt x="4" y="39"/>
                  <a:pt x="5" y="38"/>
                </a:cubicBezTo>
                <a:cubicBezTo>
                  <a:pt x="6" y="36"/>
                  <a:pt x="8" y="35"/>
                  <a:pt x="10" y="30"/>
                </a:cubicBezTo>
                <a:cubicBezTo>
                  <a:pt x="4" y="27"/>
                  <a:pt x="0" y="22"/>
                  <a:pt x="0" y="17"/>
                </a:cubicBezTo>
                <a:cubicBezTo>
                  <a:pt x="0" y="7"/>
                  <a:pt x="11" y="0"/>
                  <a:pt x="24" y="0"/>
                </a:cubicBezTo>
                <a:cubicBezTo>
                  <a:pt x="38" y="0"/>
                  <a:pt x="48" y="7"/>
                  <a:pt x="48" y="17"/>
                </a:cubicBezTo>
                <a:cubicBezTo>
                  <a:pt x="48" y="26"/>
                  <a:pt x="38" y="34"/>
                  <a:pt x="24" y="34"/>
                </a:cubicBezTo>
                <a:close/>
                <a:moveTo>
                  <a:pt x="4" y="17"/>
                </a:moveTo>
                <a:cubicBezTo>
                  <a:pt x="4" y="21"/>
                  <a:pt x="7" y="24"/>
                  <a:pt x="11" y="27"/>
                </a:cubicBezTo>
                <a:cubicBezTo>
                  <a:pt x="14" y="28"/>
                  <a:pt x="14" y="28"/>
                  <a:pt x="14" y="28"/>
                </a:cubicBezTo>
                <a:cubicBezTo>
                  <a:pt x="13" y="31"/>
                  <a:pt x="13" y="31"/>
                  <a:pt x="13" y="31"/>
                </a:cubicBezTo>
                <a:cubicBezTo>
                  <a:pt x="12" y="33"/>
                  <a:pt x="12" y="34"/>
                  <a:pt x="11" y="36"/>
                </a:cubicBezTo>
                <a:cubicBezTo>
                  <a:pt x="14" y="34"/>
                  <a:pt x="16" y="33"/>
                  <a:pt x="18" y="31"/>
                </a:cubicBezTo>
                <a:cubicBezTo>
                  <a:pt x="19" y="30"/>
                  <a:pt x="19" y="30"/>
                  <a:pt x="19" y="30"/>
                </a:cubicBezTo>
                <a:cubicBezTo>
                  <a:pt x="21" y="30"/>
                  <a:pt x="21" y="30"/>
                  <a:pt x="21" y="30"/>
                </a:cubicBezTo>
                <a:cubicBezTo>
                  <a:pt x="22" y="30"/>
                  <a:pt x="23" y="30"/>
                  <a:pt x="24" y="30"/>
                </a:cubicBezTo>
                <a:cubicBezTo>
                  <a:pt x="36" y="30"/>
                  <a:pt x="45" y="24"/>
                  <a:pt x="45" y="17"/>
                </a:cubicBezTo>
                <a:cubicBezTo>
                  <a:pt x="45" y="9"/>
                  <a:pt x="36" y="3"/>
                  <a:pt x="24" y="3"/>
                </a:cubicBezTo>
                <a:cubicBezTo>
                  <a:pt x="13" y="3"/>
                  <a:pt x="4" y="9"/>
                  <a:pt x="4"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9" name="稻壳儿小白白(http://dwz.cn/Wu2UP)"/>
          <p:cNvSpPr>
            <a:spLocks noEditPoints="1"/>
          </p:cNvSpPr>
          <p:nvPr/>
        </p:nvSpPr>
        <p:spPr bwMode="auto">
          <a:xfrm>
            <a:off x="5609504" y="1771003"/>
            <a:ext cx="247650" cy="314325"/>
          </a:xfrm>
          <a:custGeom>
            <a:avLst/>
            <a:gdLst>
              <a:gd name="T0" fmla="*/ 17 w 38"/>
              <a:gd name="T1" fmla="*/ 19 h 48"/>
              <a:gd name="T2" fmla="*/ 14 w 38"/>
              <a:gd name="T3" fmla="*/ 24 h 48"/>
              <a:gd name="T4" fmla="*/ 14 w 38"/>
              <a:gd name="T5" fmla="*/ 44 h 48"/>
              <a:gd name="T6" fmla="*/ 10 w 38"/>
              <a:gd name="T7" fmla="*/ 48 h 48"/>
              <a:gd name="T8" fmla="*/ 7 w 38"/>
              <a:gd name="T9" fmla="*/ 48 h 48"/>
              <a:gd name="T10" fmla="*/ 4 w 38"/>
              <a:gd name="T11" fmla="*/ 44 h 48"/>
              <a:gd name="T12" fmla="*/ 4 w 38"/>
              <a:gd name="T13" fmla="*/ 24 h 48"/>
              <a:gd name="T14" fmla="*/ 0 w 38"/>
              <a:gd name="T15" fmla="*/ 19 h 48"/>
              <a:gd name="T16" fmla="*/ 0 w 38"/>
              <a:gd name="T17" fmla="*/ 2 h 48"/>
              <a:gd name="T18" fmla="*/ 2 w 38"/>
              <a:gd name="T19" fmla="*/ 0 h 48"/>
              <a:gd name="T20" fmla="*/ 4 w 38"/>
              <a:gd name="T21" fmla="*/ 2 h 48"/>
              <a:gd name="T22" fmla="*/ 4 w 38"/>
              <a:gd name="T23" fmla="*/ 13 h 48"/>
              <a:gd name="T24" fmla="*/ 5 w 38"/>
              <a:gd name="T25" fmla="*/ 14 h 48"/>
              <a:gd name="T26" fmla="*/ 7 w 38"/>
              <a:gd name="T27" fmla="*/ 13 h 48"/>
              <a:gd name="T28" fmla="*/ 7 w 38"/>
              <a:gd name="T29" fmla="*/ 2 h 48"/>
              <a:gd name="T30" fmla="*/ 9 w 38"/>
              <a:gd name="T31" fmla="*/ 0 h 48"/>
              <a:gd name="T32" fmla="*/ 10 w 38"/>
              <a:gd name="T33" fmla="*/ 2 h 48"/>
              <a:gd name="T34" fmla="*/ 10 w 38"/>
              <a:gd name="T35" fmla="*/ 13 h 48"/>
              <a:gd name="T36" fmla="*/ 12 w 38"/>
              <a:gd name="T37" fmla="*/ 14 h 48"/>
              <a:gd name="T38" fmla="*/ 14 w 38"/>
              <a:gd name="T39" fmla="*/ 13 h 48"/>
              <a:gd name="T40" fmla="*/ 14 w 38"/>
              <a:gd name="T41" fmla="*/ 2 h 48"/>
              <a:gd name="T42" fmla="*/ 16 w 38"/>
              <a:gd name="T43" fmla="*/ 0 h 48"/>
              <a:gd name="T44" fmla="*/ 17 w 38"/>
              <a:gd name="T45" fmla="*/ 2 h 48"/>
              <a:gd name="T46" fmla="*/ 17 w 38"/>
              <a:gd name="T47" fmla="*/ 19 h 48"/>
              <a:gd name="T48" fmla="*/ 38 w 38"/>
              <a:gd name="T49" fmla="*/ 44 h 48"/>
              <a:gd name="T50" fmla="*/ 34 w 38"/>
              <a:gd name="T51" fmla="*/ 48 h 48"/>
              <a:gd name="T52" fmla="*/ 31 w 38"/>
              <a:gd name="T53" fmla="*/ 48 h 48"/>
              <a:gd name="T54" fmla="*/ 28 w 38"/>
              <a:gd name="T55" fmla="*/ 44 h 48"/>
              <a:gd name="T56" fmla="*/ 28 w 38"/>
              <a:gd name="T57" fmla="*/ 31 h 48"/>
              <a:gd name="T58" fmla="*/ 22 w 38"/>
              <a:gd name="T59" fmla="*/ 31 h 48"/>
              <a:gd name="T60" fmla="*/ 21 w 38"/>
              <a:gd name="T61" fmla="*/ 30 h 48"/>
              <a:gd name="T62" fmla="*/ 21 w 38"/>
              <a:gd name="T63" fmla="*/ 8 h 48"/>
              <a:gd name="T64" fmla="*/ 29 w 38"/>
              <a:gd name="T65" fmla="*/ 0 h 48"/>
              <a:gd name="T66" fmla="*/ 36 w 38"/>
              <a:gd name="T67" fmla="*/ 0 h 48"/>
              <a:gd name="T68" fmla="*/ 38 w 38"/>
              <a:gd name="T69" fmla="*/ 2 h 48"/>
              <a:gd name="T70" fmla="*/ 38 w 38"/>
              <a:gd name="T7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8">
                <a:moveTo>
                  <a:pt x="17" y="19"/>
                </a:moveTo>
                <a:cubicBezTo>
                  <a:pt x="17" y="21"/>
                  <a:pt x="16" y="23"/>
                  <a:pt x="14" y="24"/>
                </a:cubicBezTo>
                <a:cubicBezTo>
                  <a:pt x="14" y="44"/>
                  <a:pt x="14" y="44"/>
                  <a:pt x="14" y="44"/>
                </a:cubicBezTo>
                <a:cubicBezTo>
                  <a:pt x="14" y="46"/>
                  <a:pt x="12" y="48"/>
                  <a:pt x="10" y="48"/>
                </a:cubicBezTo>
                <a:cubicBezTo>
                  <a:pt x="7" y="48"/>
                  <a:pt x="7" y="48"/>
                  <a:pt x="7" y="48"/>
                </a:cubicBezTo>
                <a:cubicBezTo>
                  <a:pt x="5" y="48"/>
                  <a:pt x="4" y="46"/>
                  <a:pt x="4" y="44"/>
                </a:cubicBezTo>
                <a:cubicBezTo>
                  <a:pt x="4" y="24"/>
                  <a:pt x="4" y="24"/>
                  <a:pt x="4" y="24"/>
                </a:cubicBezTo>
                <a:cubicBezTo>
                  <a:pt x="2" y="23"/>
                  <a:pt x="0" y="21"/>
                  <a:pt x="0" y="19"/>
                </a:cubicBezTo>
                <a:cubicBezTo>
                  <a:pt x="0" y="2"/>
                  <a:pt x="0" y="2"/>
                  <a:pt x="0" y="2"/>
                </a:cubicBezTo>
                <a:cubicBezTo>
                  <a:pt x="0" y="1"/>
                  <a:pt x="1" y="0"/>
                  <a:pt x="2" y="0"/>
                </a:cubicBezTo>
                <a:cubicBezTo>
                  <a:pt x="3" y="0"/>
                  <a:pt x="4" y="1"/>
                  <a:pt x="4" y="2"/>
                </a:cubicBezTo>
                <a:cubicBezTo>
                  <a:pt x="4" y="13"/>
                  <a:pt x="4" y="13"/>
                  <a:pt x="4" y="13"/>
                </a:cubicBezTo>
                <a:cubicBezTo>
                  <a:pt x="4" y="14"/>
                  <a:pt x="4" y="14"/>
                  <a:pt x="5" y="14"/>
                </a:cubicBezTo>
                <a:cubicBezTo>
                  <a:pt x="6" y="14"/>
                  <a:pt x="7" y="14"/>
                  <a:pt x="7" y="13"/>
                </a:cubicBezTo>
                <a:cubicBezTo>
                  <a:pt x="7" y="2"/>
                  <a:pt x="7" y="2"/>
                  <a:pt x="7" y="2"/>
                </a:cubicBezTo>
                <a:cubicBezTo>
                  <a:pt x="7" y="1"/>
                  <a:pt x="8" y="0"/>
                  <a:pt x="9" y="0"/>
                </a:cubicBezTo>
                <a:cubicBezTo>
                  <a:pt x="10" y="0"/>
                  <a:pt x="10" y="1"/>
                  <a:pt x="10" y="2"/>
                </a:cubicBezTo>
                <a:cubicBezTo>
                  <a:pt x="10" y="13"/>
                  <a:pt x="10" y="13"/>
                  <a:pt x="10" y="13"/>
                </a:cubicBezTo>
                <a:cubicBezTo>
                  <a:pt x="10" y="14"/>
                  <a:pt x="11" y="14"/>
                  <a:pt x="12" y="14"/>
                </a:cubicBezTo>
                <a:cubicBezTo>
                  <a:pt x="13" y="14"/>
                  <a:pt x="14" y="14"/>
                  <a:pt x="14" y="13"/>
                </a:cubicBezTo>
                <a:cubicBezTo>
                  <a:pt x="14" y="2"/>
                  <a:pt x="14" y="2"/>
                  <a:pt x="14" y="2"/>
                </a:cubicBezTo>
                <a:cubicBezTo>
                  <a:pt x="14" y="1"/>
                  <a:pt x="15" y="0"/>
                  <a:pt x="16" y="0"/>
                </a:cubicBezTo>
                <a:cubicBezTo>
                  <a:pt x="17" y="0"/>
                  <a:pt x="17" y="1"/>
                  <a:pt x="17" y="2"/>
                </a:cubicBezTo>
                <a:lnTo>
                  <a:pt x="17" y="19"/>
                </a:lnTo>
                <a:close/>
                <a:moveTo>
                  <a:pt x="38" y="44"/>
                </a:moveTo>
                <a:cubicBezTo>
                  <a:pt x="38" y="46"/>
                  <a:pt x="36" y="48"/>
                  <a:pt x="34" y="48"/>
                </a:cubicBezTo>
                <a:cubicBezTo>
                  <a:pt x="31" y="48"/>
                  <a:pt x="31" y="48"/>
                  <a:pt x="31" y="48"/>
                </a:cubicBezTo>
                <a:cubicBezTo>
                  <a:pt x="29" y="48"/>
                  <a:pt x="28" y="46"/>
                  <a:pt x="28" y="44"/>
                </a:cubicBezTo>
                <a:cubicBezTo>
                  <a:pt x="28" y="31"/>
                  <a:pt x="28" y="31"/>
                  <a:pt x="28" y="31"/>
                </a:cubicBezTo>
                <a:cubicBezTo>
                  <a:pt x="22" y="31"/>
                  <a:pt x="22" y="31"/>
                  <a:pt x="22" y="31"/>
                </a:cubicBezTo>
                <a:cubicBezTo>
                  <a:pt x="21" y="31"/>
                  <a:pt x="21" y="30"/>
                  <a:pt x="21" y="30"/>
                </a:cubicBezTo>
                <a:cubicBezTo>
                  <a:pt x="21" y="8"/>
                  <a:pt x="21" y="8"/>
                  <a:pt x="21" y="8"/>
                </a:cubicBezTo>
                <a:cubicBezTo>
                  <a:pt x="21" y="4"/>
                  <a:pt x="25" y="0"/>
                  <a:pt x="29" y="0"/>
                </a:cubicBezTo>
                <a:cubicBezTo>
                  <a:pt x="36" y="0"/>
                  <a:pt x="36" y="0"/>
                  <a:pt x="36" y="0"/>
                </a:cubicBezTo>
                <a:cubicBezTo>
                  <a:pt x="37" y="0"/>
                  <a:pt x="38" y="1"/>
                  <a:pt x="38" y="2"/>
                </a:cubicBezTo>
                <a:lnTo>
                  <a:pt x="38" y="4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0" name="稻壳儿小白白(http://dwz.cn/Wu2UP)"/>
          <p:cNvSpPr>
            <a:spLocks noEditPoints="1"/>
          </p:cNvSpPr>
          <p:nvPr/>
        </p:nvSpPr>
        <p:spPr bwMode="auto">
          <a:xfrm>
            <a:off x="5576166" y="2293290"/>
            <a:ext cx="314325" cy="249238"/>
          </a:xfrm>
          <a:custGeom>
            <a:avLst/>
            <a:gdLst>
              <a:gd name="T0" fmla="*/ 44 w 48"/>
              <a:gd name="T1" fmla="*/ 37 h 38"/>
              <a:gd name="T2" fmla="*/ 43 w 48"/>
              <a:gd name="T3" fmla="*/ 38 h 38"/>
              <a:gd name="T4" fmla="*/ 5 w 48"/>
              <a:gd name="T5" fmla="*/ 38 h 38"/>
              <a:gd name="T6" fmla="*/ 4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9 w 48"/>
              <a:gd name="T29" fmla="*/ 12 h 38"/>
              <a:gd name="T30" fmla="*/ 12 w 48"/>
              <a:gd name="T31" fmla="*/ 16 h 38"/>
              <a:gd name="T32" fmla="*/ 15 w 48"/>
              <a:gd name="T33" fmla="*/ 12 h 38"/>
              <a:gd name="T34" fmla="*/ 12 w 48"/>
              <a:gd name="T35" fmla="*/ 9 h 38"/>
              <a:gd name="T36" fmla="*/ 30 w 48"/>
              <a:gd name="T37" fmla="*/ 15 h 38"/>
              <a:gd name="T38" fmla="*/ 28 w 48"/>
              <a:gd name="T39" fmla="*/ 13 h 38"/>
              <a:gd name="T40" fmla="*/ 26 w 48"/>
              <a:gd name="T41" fmla="*/ 14 h 38"/>
              <a:gd name="T42" fmla="*/ 24 w 48"/>
              <a:gd name="T43" fmla="*/ 24 h 38"/>
              <a:gd name="T44" fmla="*/ 19 w 48"/>
              <a:gd name="T45" fmla="*/ 28 h 38"/>
              <a:gd name="T46" fmla="*/ 23 w 48"/>
              <a:gd name="T47" fmla="*/ 34 h 38"/>
              <a:gd name="T48" fmla="*/ 29 w 48"/>
              <a:gd name="T49" fmla="*/ 31 h 38"/>
              <a:gd name="T50" fmla="*/ 27 w 48"/>
              <a:gd name="T51" fmla="*/ 25 h 38"/>
              <a:gd name="T52" fmla="*/ 30 w 48"/>
              <a:gd name="T53" fmla="*/ 15 h 38"/>
              <a:gd name="T54" fmla="*/ 24 w 48"/>
              <a:gd name="T55" fmla="*/ 4 h 38"/>
              <a:gd name="T56" fmla="*/ 21 w 48"/>
              <a:gd name="T57" fmla="*/ 7 h 38"/>
              <a:gd name="T58" fmla="*/ 24 w 48"/>
              <a:gd name="T59" fmla="*/ 11 h 38"/>
              <a:gd name="T60" fmla="*/ 27 w 48"/>
              <a:gd name="T61" fmla="*/ 7 h 38"/>
              <a:gd name="T62" fmla="*/ 24 w 48"/>
              <a:gd name="T63" fmla="*/ 4 h 38"/>
              <a:gd name="T64" fmla="*/ 36 w 48"/>
              <a:gd name="T65" fmla="*/ 9 h 38"/>
              <a:gd name="T66" fmla="*/ 33 w 48"/>
              <a:gd name="T67" fmla="*/ 12 h 38"/>
              <a:gd name="T68" fmla="*/ 36 w 48"/>
              <a:gd name="T69" fmla="*/ 16 h 38"/>
              <a:gd name="T70" fmla="*/ 39 w 48"/>
              <a:gd name="T71" fmla="*/ 12 h 38"/>
              <a:gd name="T72" fmla="*/ 36 w 48"/>
              <a:gd name="T73" fmla="*/ 9 h 38"/>
              <a:gd name="T74" fmla="*/ 41 w 48"/>
              <a:gd name="T75" fmla="*/ 21 h 38"/>
              <a:gd name="T76" fmla="*/ 38 w 48"/>
              <a:gd name="T77" fmla="*/ 24 h 38"/>
              <a:gd name="T78" fmla="*/ 41 w 48"/>
              <a:gd name="T79" fmla="*/ 28 h 38"/>
              <a:gd name="T80" fmla="*/ 45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3" y="38"/>
                </a:cubicBezTo>
                <a:cubicBezTo>
                  <a:pt x="5" y="38"/>
                  <a:pt x="5" y="38"/>
                  <a:pt x="5" y="38"/>
                </a:cubicBezTo>
                <a:cubicBezTo>
                  <a:pt x="5" y="38"/>
                  <a:pt x="4" y="38"/>
                  <a:pt x="4" y="37"/>
                </a:cubicBezTo>
                <a:cubicBezTo>
                  <a:pt x="1" y="33"/>
                  <a:pt x="0" y="29"/>
                  <a:pt x="0" y="24"/>
                </a:cubicBezTo>
                <a:cubicBezTo>
                  <a:pt x="0" y="11"/>
                  <a:pt x="11" y="0"/>
                  <a:pt x="24" y="0"/>
                </a:cubicBezTo>
                <a:cubicBezTo>
                  <a:pt x="37" y="0"/>
                  <a:pt x="48" y="11"/>
                  <a:pt x="48" y="24"/>
                </a:cubicBezTo>
                <a:cubicBezTo>
                  <a:pt x="48" y="29"/>
                  <a:pt x="47" y="33"/>
                  <a:pt x="44" y="37"/>
                </a:cubicBezTo>
                <a:close/>
                <a:moveTo>
                  <a:pt x="7" y="21"/>
                </a:moveTo>
                <a:cubicBezTo>
                  <a:pt x="5" y="21"/>
                  <a:pt x="3" y="22"/>
                  <a:pt x="3" y="24"/>
                </a:cubicBezTo>
                <a:cubicBezTo>
                  <a:pt x="3" y="26"/>
                  <a:pt x="5" y="28"/>
                  <a:pt x="7" y="28"/>
                </a:cubicBezTo>
                <a:cubicBezTo>
                  <a:pt x="9" y="28"/>
                  <a:pt x="10" y="26"/>
                  <a:pt x="10" y="24"/>
                </a:cubicBezTo>
                <a:cubicBezTo>
                  <a:pt x="10" y="22"/>
                  <a:pt x="9" y="21"/>
                  <a:pt x="7" y="21"/>
                </a:cubicBezTo>
                <a:close/>
                <a:moveTo>
                  <a:pt x="12" y="9"/>
                </a:moveTo>
                <a:cubicBezTo>
                  <a:pt x="10" y="9"/>
                  <a:pt x="9" y="10"/>
                  <a:pt x="9" y="12"/>
                </a:cubicBezTo>
                <a:cubicBezTo>
                  <a:pt x="9" y="14"/>
                  <a:pt x="10" y="16"/>
                  <a:pt x="12" y="16"/>
                </a:cubicBezTo>
                <a:cubicBezTo>
                  <a:pt x="14" y="16"/>
                  <a:pt x="15" y="14"/>
                  <a:pt x="15" y="12"/>
                </a:cubicBezTo>
                <a:cubicBezTo>
                  <a:pt x="15" y="10"/>
                  <a:pt x="14" y="9"/>
                  <a:pt x="12" y="9"/>
                </a:cubicBezTo>
                <a:close/>
                <a:moveTo>
                  <a:pt x="30" y="15"/>
                </a:moveTo>
                <a:cubicBezTo>
                  <a:pt x="30" y="14"/>
                  <a:pt x="29" y="13"/>
                  <a:pt x="28" y="13"/>
                </a:cubicBezTo>
                <a:cubicBezTo>
                  <a:pt x="27" y="13"/>
                  <a:pt x="27" y="13"/>
                  <a:pt x="26" y="14"/>
                </a:cubicBezTo>
                <a:cubicBezTo>
                  <a:pt x="24" y="24"/>
                  <a:pt x="24" y="24"/>
                  <a:pt x="24" y="24"/>
                </a:cubicBezTo>
                <a:cubicBezTo>
                  <a:pt x="21" y="25"/>
                  <a:pt x="20" y="26"/>
                  <a:pt x="19" y="28"/>
                </a:cubicBezTo>
                <a:cubicBezTo>
                  <a:pt x="18" y="31"/>
                  <a:pt x="20" y="34"/>
                  <a:pt x="23" y="34"/>
                </a:cubicBezTo>
                <a:cubicBezTo>
                  <a:pt x="25" y="35"/>
                  <a:pt x="28" y="34"/>
                  <a:pt x="29" y="31"/>
                </a:cubicBezTo>
                <a:cubicBezTo>
                  <a:pt x="30" y="29"/>
                  <a:pt x="29" y="26"/>
                  <a:pt x="27" y="25"/>
                </a:cubicBezTo>
                <a:lnTo>
                  <a:pt x="30" y="15"/>
                </a:lnTo>
                <a:close/>
                <a:moveTo>
                  <a:pt x="24" y="4"/>
                </a:moveTo>
                <a:cubicBezTo>
                  <a:pt x="22" y="4"/>
                  <a:pt x="21" y="5"/>
                  <a:pt x="21" y="7"/>
                </a:cubicBezTo>
                <a:cubicBezTo>
                  <a:pt x="21" y="9"/>
                  <a:pt x="22" y="11"/>
                  <a:pt x="24" y="11"/>
                </a:cubicBezTo>
                <a:cubicBezTo>
                  <a:pt x="26" y="11"/>
                  <a:pt x="27" y="9"/>
                  <a:pt x="27" y="7"/>
                </a:cubicBezTo>
                <a:cubicBezTo>
                  <a:pt x="27" y="5"/>
                  <a:pt x="26" y="4"/>
                  <a:pt x="24" y="4"/>
                </a:cubicBezTo>
                <a:close/>
                <a:moveTo>
                  <a:pt x="36" y="9"/>
                </a:moveTo>
                <a:cubicBezTo>
                  <a:pt x="34" y="9"/>
                  <a:pt x="33" y="10"/>
                  <a:pt x="33" y="12"/>
                </a:cubicBezTo>
                <a:cubicBezTo>
                  <a:pt x="33" y="14"/>
                  <a:pt x="34" y="16"/>
                  <a:pt x="36" y="16"/>
                </a:cubicBezTo>
                <a:cubicBezTo>
                  <a:pt x="38" y="16"/>
                  <a:pt x="39" y="14"/>
                  <a:pt x="39" y="12"/>
                </a:cubicBezTo>
                <a:cubicBezTo>
                  <a:pt x="39" y="10"/>
                  <a:pt x="38" y="9"/>
                  <a:pt x="36" y="9"/>
                </a:cubicBezTo>
                <a:close/>
                <a:moveTo>
                  <a:pt x="41" y="21"/>
                </a:moveTo>
                <a:cubicBezTo>
                  <a:pt x="39" y="21"/>
                  <a:pt x="38" y="22"/>
                  <a:pt x="38" y="24"/>
                </a:cubicBezTo>
                <a:cubicBezTo>
                  <a:pt x="38" y="26"/>
                  <a:pt x="39" y="28"/>
                  <a:pt x="41" y="28"/>
                </a:cubicBezTo>
                <a:cubicBezTo>
                  <a:pt x="43" y="28"/>
                  <a:pt x="45" y="26"/>
                  <a:pt x="45" y="24"/>
                </a:cubicBezTo>
                <a:cubicBezTo>
                  <a:pt x="45" y="22"/>
                  <a:pt x="43" y="21"/>
                  <a:pt x="41"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1" name="稻壳儿小白白(http://dwz.cn/Wu2UP)"/>
          <p:cNvSpPr>
            <a:spLocks noEditPoints="1"/>
          </p:cNvSpPr>
          <p:nvPr/>
        </p:nvSpPr>
        <p:spPr bwMode="auto">
          <a:xfrm>
            <a:off x="5598391" y="2728265"/>
            <a:ext cx="273050" cy="314325"/>
          </a:xfrm>
          <a:custGeom>
            <a:avLst/>
            <a:gdLst>
              <a:gd name="T0" fmla="*/ 42 w 42"/>
              <a:gd name="T1" fmla="*/ 7 h 48"/>
              <a:gd name="T2" fmla="*/ 42 w 42"/>
              <a:gd name="T3" fmla="*/ 10 h 48"/>
              <a:gd name="T4" fmla="*/ 21 w 42"/>
              <a:gd name="T5" fmla="*/ 17 h 48"/>
              <a:gd name="T6" fmla="*/ 0 w 42"/>
              <a:gd name="T7" fmla="*/ 10 h 48"/>
              <a:gd name="T8" fmla="*/ 0 w 42"/>
              <a:gd name="T9" fmla="*/ 7 h 48"/>
              <a:gd name="T10" fmla="*/ 21 w 42"/>
              <a:gd name="T11" fmla="*/ 0 h 48"/>
              <a:gd name="T12" fmla="*/ 42 w 42"/>
              <a:gd name="T13" fmla="*/ 7 h 48"/>
              <a:gd name="T14" fmla="*/ 42 w 42"/>
              <a:gd name="T15" fmla="*/ 16 h 48"/>
              <a:gd name="T16" fmla="*/ 42 w 42"/>
              <a:gd name="T17" fmla="*/ 21 h 48"/>
              <a:gd name="T18" fmla="*/ 21 w 42"/>
              <a:gd name="T19" fmla="*/ 27 h 48"/>
              <a:gd name="T20" fmla="*/ 0 w 42"/>
              <a:gd name="T21" fmla="*/ 21 h 48"/>
              <a:gd name="T22" fmla="*/ 0 w 42"/>
              <a:gd name="T23" fmla="*/ 16 h 48"/>
              <a:gd name="T24" fmla="*/ 21 w 42"/>
              <a:gd name="T25" fmla="*/ 21 h 48"/>
              <a:gd name="T26" fmla="*/ 42 w 42"/>
              <a:gd name="T27" fmla="*/ 16 h 48"/>
              <a:gd name="T28" fmla="*/ 42 w 42"/>
              <a:gd name="T29" fmla="*/ 26 h 48"/>
              <a:gd name="T30" fmla="*/ 42 w 42"/>
              <a:gd name="T31" fmla="*/ 31 h 48"/>
              <a:gd name="T32" fmla="*/ 21 w 42"/>
              <a:gd name="T33" fmla="*/ 38 h 48"/>
              <a:gd name="T34" fmla="*/ 0 w 42"/>
              <a:gd name="T35" fmla="*/ 31 h 48"/>
              <a:gd name="T36" fmla="*/ 0 w 42"/>
              <a:gd name="T37" fmla="*/ 26 h 48"/>
              <a:gd name="T38" fmla="*/ 21 w 42"/>
              <a:gd name="T39" fmla="*/ 31 h 48"/>
              <a:gd name="T40" fmla="*/ 42 w 42"/>
              <a:gd name="T41" fmla="*/ 26 h 48"/>
              <a:gd name="T42" fmla="*/ 42 w 42"/>
              <a:gd name="T43" fmla="*/ 37 h 48"/>
              <a:gd name="T44" fmla="*/ 42 w 42"/>
              <a:gd name="T45" fmla="*/ 41 h 48"/>
              <a:gd name="T46" fmla="*/ 21 w 42"/>
              <a:gd name="T47" fmla="*/ 48 h 48"/>
              <a:gd name="T48" fmla="*/ 0 w 42"/>
              <a:gd name="T49" fmla="*/ 41 h 48"/>
              <a:gd name="T50" fmla="*/ 0 w 42"/>
              <a:gd name="T51" fmla="*/ 37 h 48"/>
              <a:gd name="T52" fmla="*/ 21 w 42"/>
              <a:gd name="T53" fmla="*/ 41 h 48"/>
              <a:gd name="T54" fmla="*/ 42 w 42"/>
              <a:gd name="T5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8">
                <a:moveTo>
                  <a:pt x="42" y="7"/>
                </a:moveTo>
                <a:cubicBezTo>
                  <a:pt x="42" y="10"/>
                  <a:pt x="42" y="10"/>
                  <a:pt x="42" y="10"/>
                </a:cubicBezTo>
                <a:cubicBezTo>
                  <a:pt x="42" y="14"/>
                  <a:pt x="32" y="17"/>
                  <a:pt x="21" y="17"/>
                </a:cubicBezTo>
                <a:cubicBezTo>
                  <a:pt x="10" y="17"/>
                  <a:pt x="0" y="14"/>
                  <a:pt x="0" y="10"/>
                </a:cubicBezTo>
                <a:cubicBezTo>
                  <a:pt x="0" y="7"/>
                  <a:pt x="0" y="7"/>
                  <a:pt x="0" y="7"/>
                </a:cubicBezTo>
                <a:cubicBezTo>
                  <a:pt x="0" y="3"/>
                  <a:pt x="10" y="0"/>
                  <a:pt x="21" y="0"/>
                </a:cubicBezTo>
                <a:cubicBezTo>
                  <a:pt x="32" y="0"/>
                  <a:pt x="42" y="3"/>
                  <a:pt x="42" y="7"/>
                </a:cubicBezTo>
                <a:close/>
                <a:moveTo>
                  <a:pt x="42" y="16"/>
                </a:moveTo>
                <a:cubicBezTo>
                  <a:pt x="42" y="21"/>
                  <a:pt x="42" y="21"/>
                  <a:pt x="42" y="21"/>
                </a:cubicBezTo>
                <a:cubicBezTo>
                  <a:pt x="42" y="24"/>
                  <a:pt x="32" y="27"/>
                  <a:pt x="21" y="27"/>
                </a:cubicBezTo>
                <a:cubicBezTo>
                  <a:pt x="10" y="27"/>
                  <a:pt x="0" y="24"/>
                  <a:pt x="0" y="21"/>
                </a:cubicBezTo>
                <a:cubicBezTo>
                  <a:pt x="0" y="16"/>
                  <a:pt x="0" y="16"/>
                  <a:pt x="0" y="16"/>
                </a:cubicBezTo>
                <a:cubicBezTo>
                  <a:pt x="5" y="19"/>
                  <a:pt x="13" y="21"/>
                  <a:pt x="21" y="21"/>
                </a:cubicBezTo>
                <a:cubicBezTo>
                  <a:pt x="29" y="21"/>
                  <a:pt x="37" y="19"/>
                  <a:pt x="42" y="16"/>
                </a:cubicBezTo>
                <a:close/>
                <a:moveTo>
                  <a:pt x="42" y="26"/>
                </a:moveTo>
                <a:cubicBezTo>
                  <a:pt x="42" y="31"/>
                  <a:pt x="42" y="31"/>
                  <a:pt x="42" y="31"/>
                </a:cubicBezTo>
                <a:cubicBezTo>
                  <a:pt x="42" y="35"/>
                  <a:pt x="32" y="38"/>
                  <a:pt x="21" y="38"/>
                </a:cubicBezTo>
                <a:cubicBezTo>
                  <a:pt x="10" y="38"/>
                  <a:pt x="0" y="35"/>
                  <a:pt x="0" y="31"/>
                </a:cubicBezTo>
                <a:cubicBezTo>
                  <a:pt x="0" y="26"/>
                  <a:pt x="0" y="26"/>
                  <a:pt x="0" y="26"/>
                </a:cubicBezTo>
                <a:cubicBezTo>
                  <a:pt x="5" y="29"/>
                  <a:pt x="13" y="31"/>
                  <a:pt x="21" y="31"/>
                </a:cubicBezTo>
                <a:cubicBezTo>
                  <a:pt x="29" y="31"/>
                  <a:pt x="37" y="29"/>
                  <a:pt x="42" y="26"/>
                </a:cubicBezTo>
                <a:close/>
                <a:moveTo>
                  <a:pt x="42" y="37"/>
                </a:moveTo>
                <a:cubicBezTo>
                  <a:pt x="42" y="41"/>
                  <a:pt x="42" y="41"/>
                  <a:pt x="42" y="41"/>
                </a:cubicBezTo>
                <a:cubicBezTo>
                  <a:pt x="42" y="45"/>
                  <a:pt x="32" y="48"/>
                  <a:pt x="21" y="48"/>
                </a:cubicBezTo>
                <a:cubicBezTo>
                  <a:pt x="10" y="48"/>
                  <a:pt x="0" y="45"/>
                  <a:pt x="0" y="41"/>
                </a:cubicBezTo>
                <a:cubicBezTo>
                  <a:pt x="0" y="37"/>
                  <a:pt x="0" y="37"/>
                  <a:pt x="0" y="37"/>
                </a:cubicBezTo>
                <a:cubicBezTo>
                  <a:pt x="5" y="40"/>
                  <a:pt x="13" y="41"/>
                  <a:pt x="21" y="41"/>
                </a:cubicBezTo>
                <a:cubicBezTo>
                  <a:pt x="29" y="41"/>
                  <a:pt x="37" y="40"/>
                  <a:pt x="42" y="3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2" name="稻壳儿小白白(http://dwz.cn/Wu2UP)"/>
          <p:cNvSpPr>
            <a:spLocks noEditPoints="1"/>
          </p:cNvSpPr>
          <p:nvPr/>
        </p:nvSpPr>
        <p:spPr bwMode="auto">
          <a:xfrm>
            <a:off x="5576166" y="3233090"/>
            <a:ext cx="314325" cy="247650"/>
          </a:xfrm>
          <a:custGeom>
            <a:avLst/>
            <a:gdLst>
              <a:gd name="T0" fmla="*/ 48 w 48"/>
              <a:gd name="T1" fmla="*/ 6 h 38"/>
              <a:gd name="T2" fmla="*/ 47 w 48"/>
              <a:gd name="T3" fmla="*/ 7 h 38"/>
              <a:gd name="T4" fmla="*/ 1 w 48"/>
              <a:gd name="T5" fmla="*/ 7 h 38"/>
              <a:gd name="T6" fmla="*/ 0 w 48"/>
              <a:gd name="T7" fmla="*/ 6 h 38"/>
              <a:gd name="T8" fmla="*/ 0 w 48"/>
              <a:gd name="T9" fmla="*/ 1 h 38"/>
              <a:gd name="T10" fmla="*/ 1 w 48"/>
              <a:gd name="T11" fmla="*/ 0 h 38"/>
              <a:gd name="T12" fmla="*/ 47 w 48"/>
              <a:gd name="T13" fmla="*/ 0 h 38"/>
              <a:gd name="T14" fmla="*/ 48 w 48"/>
              <a:gd name="T15" fmla="*/ 1 h 38"/>
              <a:gd name="T16" fmla="*/ 48 w 48"/>
              <a:gd name="T17" fmla="*/ 6 h 38"/>
              <a:gd name="T18" fmla="*/ 48 w 48"/>
              <a:gd name="T19" fmla="*/ 37 h 38"/>
              <a:gd name="T20" fmla="*/ 47 w 48"/>
              <a:gd name="T21" fmla="*/ 38 h 38"/>
              <a:gd name="T22" fmla="*/ 1 w 48"/>
              <a:gd name="T23" fmla="*/ 38 h 38"/>
              <a:gd name="T24" fmla="*/ 0 w 48"/>
              <a:gd name="T25" fmla="*/ 37 h 38"/>
              <a:gd name="T26" fmla="*/ 0 w 48"/>
              <a:gd name="T27" fmla="*/ 32 h 38"/>
              <a:gd name="T28" fmla="*/ 1 w 48"/>
              <a:gd name="T29" fmla="*/ 31 h 38"/>
              <a:gd name="T30" fmla="*/ 47 w 48"/>
              <a:gd name="T31" fmla="*/ 31 h 38"/>
              <a:gd name="T32" fmla="*/ 48 w 48"/>
              <a:gd name="T33" fmla="*/ 32 h 38"/>
              <a:gd name="T34" fmla="*/ 48 w 48"/>
              <a:gd name="T35" fmla="*/ 37 h 38"/>
              <a:gd name="T36" fmla="*/ 10 w 48"/>
              <a:gd name="T37" fmla="*/ 27 h 38"/>
              <a:gd name="T38" fmla="*/ 9 w 48"/>
              <a:gd name="T39" fmla="*/ 28 h 38"/>
              <a:gd name="T40" fmla="*/ 9 w 48"/>
              <a:gd name="T41" fmla="*/ 27 h 38"/>
              <a:gd name="T42" fmla="*/ 1 w 48"/>
              <a:gd name="T43" fmla="*/ 20 h 38"/>
              <a:gd name="T44" fmla="*/ 1 w 48"/>
              <a:gd name="T45" fmla="*/ 19 h 38"/>
              <a:gd name="T46" fmla="*/ 1 w 48"/>
              <a:gd name="T47" fmla="*/ 18 h 38"/>
              <a:gd name="T48" fmla="*/ 9 w 48"/>
              <a:gd name="T49" fmla="*/ 11 h 38"/>
              <a:gd name="T50" fmla="*/ 9 w 48"/>
              <a:gd name="T51" fmla="*/ 10 h 38"/>
              <a:gd name="T52" fmla="*/ 10 w 48"/>
              <a:gd name="T53" fmla="*/ 11 h 38"/>
              <a:gd name="T54" fmla="*/ 10 w 48"/>
              <a:gd name="T55" fmla="*/ 27 h 38"/>
              <a:gd name="T56" fmla="*/ 48 w 48"/>
              <a:gd name="T57" fmla="*/ 16 h 38"/>
              <a:gd name="T58" fmla="*/ 47 w 48"/>
              <a:gd name="T59" fmla="*/ 17 h 38"/>
              <a:gd name="T60" fmla="*/ 18 w 48"/>
              <a:gd name="T61" fmla="*/ 17 h 38"/>
              <a:gd name="T62" fmla="*/ 17 w 48"/>
              <a:gd name="T63" fmla="*/ 16 h 38"/>
              <a:gd name="T64" fmla="*/ 17 w 48"/>
              <a:gd name="T65" fmla="*/ 11 h 38"/>
              <a:gd name="T66" fmla="*/ 18 w 48"/>
              <a:gd name="T67" fmla="*/ 10 h 38"/>
              <a:gd name="T68" fmla="*/ 47 w 48"/>
              <a:gd name="T69" fmla="*/ 10 h 38"/>
              <a:gd name="T70" fmla="*/ 48 w 48"/>
              <a:gd name="T71" fmla="*/ 11 h 38"/>
              <a:gd name="T72" fmla="*/ 48 w 48"/>
              <a:gd name="T73" fmla="*/ 16 h 38"/>
              <a:gd name="T74" fmla="*/ 48 w 48"/>
              <a:gd name="T75" fmla="*/ 27 h 38"/>
              <a:gd name="T76" fmla="*/ 47 w 48"/>
              <a:gd name="T77" fmla="*/ 28 h 38"/>
              <a:gd name="T78" fmla="*/ 18 w 48"/>
              <a:gd name="T79" fmla="*/ 28 h 38"/>
              <a:gd name="T80" fmla="*/ 17 w 48"/>
              <a:gd name="T81" fmla="*/ 27 h 38"/>
              <a:gd name="T82" fmla="*/ 17 w 48"/>
              <a:gd name="T83" fmla="*/ 22 h 38"/>
              <a:gd name="T84" fmla="*/ 18 w 48"/>
              <a:gd name="T85" fmla="*/ 21 h 38"/>
              <a:gd name="T86" fmla="*/ 47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7" y="7"/>
                </a:cubicBezTo>
                <a:cubicBezTo>
                  <a:pt x="1" y="7"/>
                  <a:pt x="1" y="7"/>
                  <a:pt x="1" y="7"/>
                </a:cubicBezTo>
                <a:cubicBezTo>
                  <a:pt x="0" y="7"/>
                  <a:pt x="0" y="7"/>
                  <a:pt x="0" y="6"/>
                </a:cubicBezTo>
                <a:cubicBezTo>
                  <a:pt x="0" y="1"/>
                  <a:pt x="0" y="1"/>
                  <a:pt x="0" y="1"/>
                </a:cubicBezTo>
                <a:cubicBezTo>
                  <a:pt x="0" y="0"/>
                  <a:pt x="0" y="0"/>
                  <a:pt x="1" y="0"/>
                </a:cubicBezTo>
                <a:cubicBezTo>
                  <a:pt x="47" y="0"/>
                  <a:pt x="47" y="0"/>
                  <a:pt x="47" y="0"/>
                </a:cubicBezTo>
                <a:cubicBezTo>
                  <a:pt x="48" y="0"/>
                  <a:pt x="48" y="0"/>
                  <a:pt x="48" y="1"/>
                </a:cubicBezTo>
                <a:lnTo>
                  <a:pt x="48" y="6"/>
                </a:lnTo>
                <a:close/>
                <a:moveTo>
                  <a:pt x="48" y="37"/>
                </a:moveTo>
                <a:cubicBezTo>
                  <a:pt x="48" y="37"/>
                  <a:pt x="48" y="38"/>
                  <a:pt x="47" y="38"/>
                </a:cubicBezTo>
                <a:cubicBezTo>
                  <a:pt x="1" y="38"/>
                  <a:pt x="1" y="38"/>
                  <a:pt x="1" y="38"/>
                </a:cubicBezTo>
                <a:cubicBezTo>
                  <a:pt x="0" y="38"/>
                  <a:pt x="0" y="37"/>
                  <a:pt x="0" y="37"/>
                </a:cubicBezTo>
                <a:cubicBezTo>
                  <a:pt x="0" y="32"/>
                  <a:pt x="0" y="32"/>
                  <a:pt x="0" y="32"/>
                </a:cubicBezTo>
                <a:cubicBezTo>
                  <a:pt x="0" y="31"/>
                  <a:pt x="0" y="31"/>
                  <a:pt x="1" y="31"/>
                </a:cubicBezTo>
                <a:cubicBezTo>
                  <a:pt x="47" y="31"/>
                  <a:pt x="47" y="31"/>
                  <a:pt x="47" y="31"/>
                </a:cubicBezTo>
                <a:cubicBezTo>
                  <a:pt x="48" y="31"/>
                  <a:pt x="48" y="31"/>
                  <a:pt x="48" y="32"/>
                </a:cubicBezTo>
                <a:lnTo>
                  <a:pt x="48" y="37"/>
                </a:lnTo>
                <a:close/>
                <a:moveTo>
                  <a:pt x="10" y="27"/>
                </a:moveTo>
                <a:cubicBezTo>
                  <a:pt x="10" y="27"/>
                  <a:pt x="10" y="28"/>
                  <a:pt x="9" y="28"/>
                </a:cubicBezTo>
                <a:cubicBezTo>
                  <a:pt x="9" y="28"/>
                  <a:pt x="9" y="27"/>
                  <a:pt x="9" y="27"/>
                </a:cubicBezTo>
                <a:cubicBezTo>
                  <a:pt x="1" y="20"/>
                  <a:pt x="1" y="20"/>
                  <a:pt x="1" y="20"/>
                </a:cubicBezTo>
                <a:cubicBezTo>
                  <a:pt x="1" y="19"/>
                  <a:pt x="1" y="19"/>
                  <a:pt x="1" y="19"/>
                </a:cubicBezTo>
                <a:cubicBezTo>
                  <a:pt x="1" y="19"/>
                  <a:pt x="1" y="18"/>
                  <a:pt x="1" y="18"/>
                </a:cubicBezTo>
                <a:cubicBezTo>
                  <a:pt x="9" y="11"/>
                  <a:pt x="9" y="11"/>
                  <a:pt x="9" y="11"/>
                </a:cubicBezTo>
                <a:cubicBezTo>
                  <a:pt x="9" y="10"/>
                  <a:pt x="9" y="10"/>
                  <a:pt x="9" y="10"/>
                </a:cubicBezTo>
                <a:cubicBezTo>
                  <a:pt x="10" y="10"/>
                  <a:pt x="10" y="11"/>
                  <a:pt x="10" y="11"/>
                </a:cubicBezTo>
                <a:lnTo>
                  <a:pt x="10" y="27"/>
                </a:lnTo>
                <a:close/>
                <a:moveTo>
                  <a:pt x="48" y="16"/>
                </a:moveTo>
                <a:cubicBezTo>
                  <a:pt x="48" y="17"/>
                  <a:pt x="48" y="17"/>
                  <a:pt x="47" y="17"/>
                </a:cubicBezTo>
                <a:cubicBezTo>
                  <a:pt x="18" y="17"/>
                  <a:pt x="18" y="17"/>
                  <a:pt x="18" y="17"/>
                </a:cubicBezTo>
                <a:cubicBezTo>
                  <a:pt x="18" y="17"/>
                  <a:pt x="17" y="17"/>
                  <a:pt x="17" y="16"/>
                </a:cubicBezTo>
                <a:cubicBezTo>
                  <a:pt x="17" y="11"/>
                  <a:pt x="17" y="11"/>
                  <a:pt x="17" y="11"/>
                </a:cubicBezTo>
                <a:cubicBezTo>
                  <a:pt x="17" y="11"/>
                  <a:pt x="18" y="10"/>
                  <a:pt x="18" y="10"/>
                </a:cubicBezTo>
                <a:cubicBezTo>
                  <a:pt x="47" y="10"/>
                  <a:pt x="47" y="10"/>
                  <a:pt x="47" y="10"/>
                </a:cubicBezTo>
                <a:cubicBezTo>
                  <a:pt x="48" y="10"/>
                  <a:pt x="48" y="11"/>
                  <a:pt x="48" y="11"/>
                </a:cubicBezTo>
                <a:lnTo>
                  <a:pt x="48" y="16"/>
                </a:lnTo>
                <a:close/>
                <a:moveTo>
                  <a:pt x="48" y="27"/>
                </a:moveTo>
                <a:cubicBezTo>
                  <a:pt x="48" y="27"/>
                  <a:pt x="48" y="28"/>
                  <a:pt x="47" y="28"/>
                </a:cubicBezTo>
                <a:cubicBezTo>
                  <a:pt x="18" y="28"/>
                  <a:pt x="18" y="28"/>
                  <a:pt x="18" y="28"/>
                </a:cubicBezTo>
                <a:cubicBezTo>
                  <a:pt x="18" y="28"/>
                  <a:pt x="17" y="27"/>
                  <a:pt x="17" y="27"/>
                </a:cubicBezTo>
                <a:cubicBezTo>
                  <a:pt x="17" y="22"/>
                  <a:pt x="17" y="22"/>
                  <a:pt x="17" y="22"/>
                </a:cubicBezTo>
                <a:cubicBezTo>
                  <a:pt x="17" y="21"/>
                  <a:pt x="18" y="21"/>
                  <a:pt x="18" y="21"/>
                </a:cubicBezTo>
                <a:cubicBezTo>
                  <a:pt x="47" y="21"/>
                  <a:pt x="47" y="21"/>
                  <a:pt x="47"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3" name="稻壳儿小白白(http://dwz.cn/Wu2UP)"/>
          <p:cNvSpPr>
            <a:spLocks noEditPoints="1"/>
          </p:cNvSpPr>
          <p:nvPr/>
        </p:nvSpPr>
        <p:spPr bwMode="auto">
          <a:xfrm>
            <a:off x="5598391" y="3714103"/>
            <a:ext cx="273050" cy="268287"/>
          </a:xfrm>
          <a:custGeom>
            <a:avLst/>
            <a:gdLst>
              <a:gd name="T0" fmla="*/ 42 w 42"/>
              <a:gd name="T1" fmla="*/ 33 h 41"/>
              <a:gd name="T2" fmla="*/ 34 w 42"/>
              <a:gd name="T3" fmla="*/ 41 h 41"/>
              <a:gd name="T4" fmla="*/ 8 w 42"/>
              <a:gd name="T5" fmla="*/ 41 h 41"/>
              <a:gd name="T6" fmla="*/ 0 w 42"/>
              <a:gd name="T7" fmla="*/ 33 h 41"/>
              <a:gd name="T8" fmla="*/ 0 w 42"/>
              <a:gd name="T9" fmla="*/ 7 h 41"/>
              <a:gd name="T10" fmla="*/ 8 w 42"/>
              <a:gd name="T11" fmla="*/ 0 h 41"/>
              <a:gd name="T12" fmla="*/ 34 w 42"/>
              <a:gd name="T13" fmla="*/ 0 h 41"/>
              <a:gd name="T14" fmla="*/ 42 w 42"/>
              <a:gd name="T15" fmla="*/ 7 h 41"/>
              <a:gd name="T16" fmla="*/ 42 w 42"/>
              <a:gd name="T17" fmla="*/ 33 h 41"/>
              <a:gd name="T18" fmla="*/ 40 w 42"/>
              <a:gd name="T19" fmla="*/ 20 h 41"/>
              <a:gd name="T20" fmla="*/ 21 w 42"/>
              <a:gd name="T21" fmla="*/ 20 h 41"/>
              <a:gd name="T22" fmla="*/ 21 w 42"/>
              <a:gd name="T23" fmla="*/ 1 h 41"/>
              <a:gd name="T24" fmla="*/ 8 w 42"/>
              <a:gd name="T25" fmla="*/ 1 h 41"/>
              <a:gd name="T26" fmla="*/ 2 w 42"/>
              <a:gd name="T27" fmla="*/ 7 h 41"/>
              <a:gd name="T28" fmla="*/ 2 w 42"/>
              <a:gd name="T29" fmla="*/ 20 h 41"/>
              <a:gd name="T30" fmla="*/ 21 w 42"/>
              <a:gd name="T31" fmla="*/ 20 h 41"/>
              <a:gd name="T32" fmla="*/ 21 w 42"/>
              <a:gd name="T33" fmla="*/ 39 h 41"/>
              <a:gd name="T34" fmla="*/ 34 w 42"/>
              <a:gd name="T35" fmla="*/ 39 h 41"/>
              <a:gd name="T36" fmla="*/ 40 w 42"/>
              <a:gd name="T37" fmla="*/ 33 h 41"/>
              <a:gd name="T38" fmla="*/ 40 w 42"/>
              <a:gd name="T3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42" y="33"/>
                </a:moveTo>
                <a:cubicBezTo>
                  <a:pt x="42" y="37"/>
                  <a:pt x="38" y="41"/>
                  <a:pt x="34" y="41"/>
                </a:cubicBezTo>
                <a:cubicBezTo>
                  <a:pt x="8" y="41"/>
                  <a:pt x="8" y="41"/>
                  <a:pt x="8" y="41"/>
                </a:cubicBezTo>
                <a:cubicBezTo>
                  <a:pt x="4" y="41"/>
                  <a:pt x="0" y="37"/>
                  <a:pt x="0" y="33"/>
                </a:cubicBezTo>
                <a:cubicBezTo>
                  <a:pt x="0" y="7"/>
                  <a:pt x="0" y="7"/>
                  <a:pt x="0" y="7"/>
                </a:cubicBezTo>
                <a:cubicBezTo>
                  <a:pt x="0" y="3"/>
                  <a:pt x="4" y="0"/>
                  <a:pt x="8" y="0"/>
                </a:cubicBezTo>
                <a:cubicBezTo>
                  <a:pt x="34" y="0"/>
                  <a:pt x="34" y="0"/>
                  <a:pt x="34" y="0"/>
                </a:cubicBezTo>
                <a:cubicBezTo>
                  <a:pt x="38" y="0"/>
                  <a:pt x="42" y="3"/>
                  <a:pt x="42" y="7"/>
                </a:cubicBezTo>
                <a:lnTo>
                  <a:pt x="42" y="33"/>
                </a:lnTo>
                <a:close/>
                <a:moveTo>
                  <a:pt x="40" y="20"/>
                </a:moveTo>
                <a:cubicBezTo>
                  <a:pt x="21" y="20"/>
                  <a:pt x="21" y="20"/>
                  <a:pt x="21" y="20"/>
                </a:cubicBezTo>
                <a:cubicBezTo>
                  <a:pt x="21" y="1"/>
                  <a:pt x="21" y="1"/>
                  <a:pt x="21" y="1"/>
                </a:cubicBezTo>
                <a:cubicBezTo>
                  <a:pt x="8" y="1"/>
                  <a:pt x="8" y="1"/>
                  <a:pt x="8" y="1"/>
                </a:cubicBezTo>
                <a:cubicBezTo>
                  <a:pt x="5" y="1"/>
                  <a:pt x="2" y="4"/>
                  <a:pt x="2" y="7"/>
                </a:cubicBezTo>
                <a:cubicBezTo>
                  <a:pt x="2" y="20"/>
                  <a:pt x="2" y="20"/>
                  <a:pt x="2" y="20"/>
                </a:cubicBezTo>
                <a:cubicBezTo>
                  <a:pt x="21" y="20"/>
                  <a:pt x="21" y="20"/>
                  <a:pt x="21" y="20"/>
                </a:cubicBezTo>
                <a:cubicBezTo>
                  <a:pt x="21" y="39"/>
                  <a:pt x="21" y="39"/>
                  <a:pt x="21" y="39"/>
                </a:cubicBezTo>
                <a:cubicBezTo>
                  <a:pt x="34" y="39"/>
                  <a:pt x="34" y="39"/>
                  <a:pt x="34" y="39"/>
                </a:cubicBezTo>
                <a:cubicBezTo>
                  <a:pt x="37" y="39"/>
                  <a:pt x="40" y="36"/>
                  <a:pt x="40" y="33"/>
                </a:cubicBezTo>
                <a:lnTo>
                  <a:pt x="40"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4" name="稻壳儿小白白(http://dwz.cn/Wu2UP)"/>
          <p:cNvSpPr>
            <a:spLocks noEditPoints="1"/>
          </p:cNvSpPr>
          <p:nvPr/>
        </p:nvSpPr>
        <p:spPr bwMode="auto">
          <a:xfrm>
            <a:off x="5565054" y="4171303"/>
            <a:ext cx="339725" cy="287337"/>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5" name="稻壳儿小白白(http://dwz.cn/Wu2UP)"/>
          <p:cNvSpPr>
            <a:spLocks noEditPoints="1"/>
          </p:cNvSpPr>
          <p:nvPr/>
        </p:nvSpPr>
        <p:spPr bwMode="auto">
          <a:xfrm>
            <a:off x="5598391" y="4674540"/>
            <a:ext cx="273050" cy="268288"/>
          </a:xfrm>
          <a:custGeom>
            <a:avLst/>
            <a:gdLst>
              <a:gd name="T0" fmla="*/ 42 w 42"/>
              <a:gd name="T1" fmla="*/ 4 h 41"/>
              <a:gd name="T2" fmla="*/ 42 w 42"/>
              <a:gd name="T3" fmla="*/ 37 h 41"/>
              <a:gd name="T4" fmla="*/ 38 w 42"/>
              <a:gd name="T5" fmla="*/ 41 h 41"/>
              <a:gd name="T6" fmla="*/ 4 w 42"/>
              <a:gd name="T7" fmla="*/ 41 h 41"/>
              <a:gd name="T8" fmla="*/ 0 w 42"/>
              <a:gd name="T9" fmla="*/ 37 h 41"/>
              <a:gd name="T10" fmla="*/ 0 w 42"/>
              <a:gd name="T11" fmla="*/ 4 h 41"/>
              <a:gd name="T12" fmla="*/ 4 w 42"/>
              <a:gd name="T13" fmla="*/ 0 h 41"/>
              <a:gd name="T14" fmla="*/ 38 w 42"/>
              <a:gd name="T15" fmla="*/ 0 h 41"/>
              <a:gd name="T16" fmla="*/ 42 w 42"/>
              <a:gd name="T17" fmla="*/ 4 h 41"/>
              <a:gd name="T18" fmla="*/ 40 w 42"/>
              <a:gd name="T19" fmla="*/ 4 h 41"/>
              <a:gd name="T20" fmla="*/ 38 w 42"/>
              <a:gd name="T21" fmla="*/ 2 h 41"/>
              <a:gd name="T22" fmla="*/ 4 w 42"/>
              <a:gd name="T23" fmla="*/ 2 h 41"/>
              <a:gd name="T24" fmla="*/ 2 w 42"/>
              <a:gd name="T25" fmla="*/ 4 h 41"/>
              <a:gd name="T26" fmla="*/ 2 w 42"/>
              <a:gd name="T27" fmla="*/ 37 h 41"/>
              <a:gd name="T28" fmla="*/ 4 w 42"/>
              <a:gd name="T29" fmla="*/ 39 h 41"/>
              <a:gd name="T30" fmla="*/ 38 w 42"/>
              <a:gd name="T31" fmla="*/ 39 h 41"/>
              <a:gd name="T32" fmla="*/ 40 w 42"/>
              <a:gd name="T33" fmla="*/ 37 h 41"/>
              <a:gd name="T34" fmla="*/ 40 w 42"/>
              <a:gd name="T35" fmla="*/ 4 h 41"/>
              <a:gd name="T36" fmla="*/ 38 w 42"/>
              <a:gd name="T37" fmla="*/ 4 h 41"/>
              <a:gd name="T38" fmla="*/ 38 w 42"/>
              <a:gd name="T39" fmla="*/ 15 h 41"/>
              <a:gd name="T40" fmla="*/ 33 w 42"/>
              <a:gd name="T41" fmla="*/ 14 h 41"/>
              <a:gd name="T42" fmla="*/ 16 w 42"/>
              <a:gd name="T43" fmla="*/ 13 h 41"/>
              <a:gd name="T44" fmla="*/ 16 w 42"/>
              <a:gd name="T45" fmla="*/ 13 h 41"/>
              <a:gd name="T46" fmla="*/ 14 w 42"/>
              <a:gd name="T47" fmla="*/ 10 h 41"/>
              <a:gd name="T48" fmla="*/ 8 w 42"/>
              <a:gd name="T49" fmla="*/ 10 h 41"/>
              <a:gd name="T50" fmla="*/ 10 w 42"/>
              <a:gd name="T51" fmla="*/ 15 h 41"/>
              <a:gd name="T52" fmla="*/ 4 w 42"/>
              <a:gd name="T53" fmla="*/ 19 h 41"/>
              <a:gd name="T54" fmla="*/ 4 w 42"/>
              <a:gd name="T55" fmla="*/ 4 h 41"/>
              <a:gd name="T56" fmla="*/ 4 w 42"/>
              <a:gd name="T57" fmla="*/ 3 h 41"/>
              <a:gd name="T58" fmla="*/ 38 w 42"/>
              <a:gd name="T59" fmla="*/ 3 h 41"/>
              <a:gd name="T60" fmla="*/ 38 w 42"/>
              <a:gd name="T61" fmla="*/ 4 h 41"/>
              <a:gd name="T62" fmla="*/ 24 w 42"/>
              <a:gd name="T63" fmla="*/ 28 h 41"/>
              <a:gd name="T64" fmla="*/ 38 w 42"/>
              <a:gd name="T65" fmla="*/ 24 h 41"/>
              <a:gd name="T66" fmla="*/ 38 w 42"/>
              <a:gd name="T67" fmla="*/ 37 h 41"/>
              <a:gd name="T68" fmla="*/ 38 w 42"/>
              <a:gd name="T69" fmla="*/ 38 h 41"/>
              <a:gd name="T70" fmla="*/ 4 w 42"/>
              <a:gd name="T71" fmla="*/ 38 h 41"/>
              <a:gd name="T72" fmla="*/ 4 w 42"/>
              <a:gd name="T73" fmla="*/ 37 h 41"/>
              <a:gd name="T74" fmla="*/ 4 w 42"/>
              <a:gd name="T75" fmla="*/ 34 h 41"/>
              <a:gd name="T76" fmla="*/ 23 w 42"/>
              <a:gd name="T77" fmla="*/ 28 h 41"/>
              <a:gd name="T78" fmla="*/ 17 w 42"/>
              <a:gd name="T79" fmla="*/ 17 h 41"/>
              <a:gd name="T80" fmla="*/ 18 w 42"/>
              <a:gd name="T81" fmla="*/ 16 h 41"/>
              <a:gd name="T82" fmla="*/ 36 w 42"/>
              <a:gd name="T83" fmla="*/ 20 h 41"/>
              <a:gd name="T84" fmla="*/ 35 w 42"/>
              <a:gd name="T85" fmla="*/ 21 h 41"/>
              <a:gd name="T86" fmla="*/ 28 w 42"/>
              <a:gd name="T87" fmla="*/ 22 h 41"/>
              <a:gd name="T88" fmla="*/ 25 w 42"/>
              <a:gd name="T89" fmla="*/ 17 h 41"/>
              <a:gd name="T90" fmla="*/ 19 w 42"/>
              <a:gd name="T91" fmla="*/ 18 h 41"/>
              <a:gd name="T92" fmla="*/ 24 w 42"/>
              <a:gd name="T93" fmla="*/ 28 h 41"/>
              <a:gd name="T94" fmla="*/ 7 w 42"/>
              <a:gd name="T95" fmla="*/ 27 h 41"/>
              <a:gd name="T96" fmla="*/ 11 w 42"/>
              <a:gd name="T97" fmla="*/ 18 h 41"/>
              <a:gd name="T98" fmla="*/ 15 w 42"/>
              <a:gd name="T99" fmla="*/ 26 h 41"/>
              <a:gd name="T100" fmla="*/ 8 w 42"/>
              <a:gd name="T101" fmla="*/ 27 h 41"/>
              <a:gd name="T102" fmla="*/ 7 w 42"/>
              <a:gd name="T10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41">
                <a:moveTo>
                  <a:pt x="42" y="4"/>
                </a:moveTo>
                <a:cubicBezTo>
                  <a:pt x="42" y="37"/>
                  <a:pt x="42" y="37"/>
                  <a:pt x="42" y="37"/>
                </a:cubicBezTo>
                <a:cubicBezTo>
                  <a:pt x="42" y="39"/>
                  <a:pt x="40" y="41"/>
                  <a:pt x="38" y="41"/>
                </a:cubicBezTo>
                <a:cubicBezTo>
                  <a:pt x="4" y="41"/>
                  <a:pt x="4" y="41"/>
                  <a:pt x="4" y="41"/>
                </a:cubicBezTo>
                <a:cubicBezTo>
                  <a:pt x="2" y="41"/>
                  <a:pt x="0" y="39"/>
                  <a:pt x="0" y="37"/>
                </a:cubicBezTo>
                <a:cubicBezTo>
                  <a:pt x="0" y="4"/>
                  <a:pt x="0" y="4"/>
                  <a:pt x="0" y="4"/>
                </a:cubicBezTo>
                <a:cubicBezTo>
                  <a:pt x="0" y="2"/>
                  <a:pt x="2" y="0"/>
                  <a:pt x="4" y="0"/>
                </a:cubicBezTo>
                <a:cubicBezTo>
                  <a:pt x="38" y="0"/>
                  <a:pt x="38" y="0"/>
                  <a:pt x="38" y="0"/>
                </a:cubicBezTo>
                <a:cubicBezTo>
                  <a:pt x="40" y="0"/>
                  <a:pt x="42" y="2"/>
                  <a:pt x="42" y="4"/>
                </a:cubicBezTo>
                <a:close/>
                <a:moveTo>
                  <a:pt x="40" y="4"/>
                </a:moveTo>
                <a:cubicBezTo>
                  <a:pt x="40" y="3"/>
                  <a:pt x="39" y="2"/>
                  <a:pt x="38" y="2"/>
                </a:cubicBezTo>
                <a:cubicBezTo>
                  <a:pt x="4" y="2"/>
                  <a:pt x="4" y="2"/>
                  <a:pt x="4" y="2"/>
                </a:cubicBezTo>
                <a:cubicBezTo>
                  <a:pt x="3" y="2"/>
                  <a:pt x="2" y="3"/>
                  <a:pt x="2" y="4"/>
                </a:cubicBezTo>
                <a:cubicBezTo>
                  <a:pt x="2" y="37"/>
                  <a:pt x="2" y="37"/>
                  <a:pt x="2" y="37"/>
                </a:cubicBezTo>
                <a:cubicBezTo>
                  <a:pt x="2" y="38"/>
                  <a:pt x="3" y="39"/>
                  <a:pt x="4" y="39"/>
                </a:cubicBezTo>
                <a:cubicBezTo>
                  <a:pt x="38" y="39"/>
                  <a:pt x="38" y="39"/>
                  <a:pt x="38" y="39"/>
                </a:cubicBezTo>
                <a:cubicBezTo>
                  <a:pt x="39" y="39"/>
                  <a:pt x="40" y="38"/>
                  <a:pt x="40" y="37"/>
                </a:cubicBezTo>
                <a:lnTo>
                  <a:pt x="40" y="4"/>
                </a:lnTo>
                <a:close/>
                <a:moveTo>
                  <a:pt x="38" y="4"/>
                </a:moveTo>
                <a:cubicBezTo>
                  <a:pt x="38" y="15"/>
                  <a:pt x="38" y="15"/>
                  <a:pt x="38" y="15"/>
                </a:cubicBezTo>
                <a:cubicBezTo>
                  <a:pt x="37" y="15"/>
                  <a:pt x="35" y="14"/>
                  <a:pt x="33" y="14"/>
                </a:cubicBezTo>
                <a:cubicBezTo>
                  <a:pt x="28" y="12"/>
                  <a:pt x="22" y="12"/>
                  <a:pt x="16" y="13"/>
                </a:cubicBezTo>
                <a:cubicBezTo>
                  <a:pt x="16" y="13"/>
                  <a:pt x="16" y="13"/>
                  <a:pt x="16" y="13"/>
                </a:cubicBezTo>
                <a:cubicBezTo>
                  <a:pt x="14" y="10"/>
                  <a:pt x="14" y="10"/>
                  <a:pt x="14" y="10"/>
                </a:cubicBezTo>
                <a:cubicBezTo>
                  <a:pt x="8" y="10"/>
                  <a:pt x="8" y="10"/>
                  <a:pt x="8" y="10"/>
                </a:cubicBezTo>
                <a:cubicBezTo>
                  <a:pt x="10" y="15"/>
                  <a:pt x="10" y="15"/>
                  <a:pt x="10" y="15"/>
                </a:cubicBezTo>
                <a:cubicBezTo>
                  <a:pt x="7" y="16"/>
                  <a:pt x="5" y="17"/>
                  <a:pt x="4" y="19"/>
                </a:cubicBezTo>
                <a:cubicBezTo>
                  <a:pt x="4" y="4"/>
                  <a:pt x="4" y="4"/>
                  <a:pt x="4" y="4"/>
                </a:cubicBezTo>
                <a:cubicBezTo>
                  <a:pt x="4" y="3"/>
                  <a:pt x="4" y="3"/>
                  <a:pt x="4" y="3"/>
                </a:cubicBezTo>
                <a:cubicBezTo>
                  <a:pt x="38" y="3"/>
                  <a:pt x="38" y="3"/>
                  <a:pt x="38" y="3"/>
                </a:cubicBezTo>
                <a:cubicBezTo>
                  <a:pt x="38" y="3"/>
                  <a:pt x="38" y="3"/>
                  <a:pt x="38" y="4"/>
                </a:cubicBezTo>
                <a:close/>
                <a:moveTo>
                  <a:pt x="24" y="28"/>
                </a:moveTo>
                <a:cubicBezTo>
                  <a:pt x="38" y="24"/>
                  <a:pt x="38" y="24"/>
                  <a:pt x="38" y="24"/>
                </a:cubicBezTo>
                <a:cubicBezTo>
                  <a:pt x="38" y="37"/>
                  <a:pt x="38" y="37"/>
                  <a:pt x="38" y="37"/>
                </a:cubicBezTo>
                <a:cubicBezTo>
                  <a:pt x="38" y="38"/>
                  <a:pt x="38" y="38"/>
                  <a:pt x="38" y="38"/>
                </a:cubicBezTo>
                <a:cubicBezTo>
                  <a:pt x="4" y="38"/>
                  <a:pt x="4" y="38"/>
                  <a:pt x="4" y="38"/>
                </a:cubicBezTo>
                <a:cubicBezTo>
                  <a:pt x="4" y="38"/>
                  <a:pt x="4" y="38"/>
                  <a:pt x="4" y="37"/>
                </a:cubicBezTo>
                <a:cubicBezTo>
                  <a:pt x="4" y="34"/>
                  <a:pt x="4" y="34"/>
                  <a:pt x="4" y="34"/>
                </a:cubicBezTo>
                <a:cubicBezTo>
                  <a:pt x="23" y="28"/>
                  <a:pt x="23" y="28"/>
                  <a:pt x="23" y="28"/>
                </a:cubicBezTo>
                <a:cubicBezTo>
                  <a:pt x="17" y="17"/>
                  <a:pt x="17" y="17"/>
                  <a:pt x="17" y="17"/>
                </a:cubicBezTo>
                <a:cubicBezTo>
                  <a:pt x="17" y="17"/>
                  <a:pt x="17" y="16"/>
                  <a:pt x="18" y="16"/>
                </a:cubicBezTo>
                <a:cubicBezTo>
                  <a:pt x="27" y="15"/>
                  <a:pt x="33" y="17"/>
                  <a:pt x="36" y="20"/>
                </a:cubicBezTo>
                <a:cubicBezTo>
                  <a:pt x="36" y="20"/>
                  <a:pt x="36" y="21"/>
                  <a:pt x="35" y="21"/>
                </a:cubicBezTo>
                <a:cubicBezTo>
                  <a:pt x="35" y="21"/>
                  <a:pt x="33" y="21"/>
                  <a:pt x="28" y="22"/>
                </a:cubicBezTo>
                <a:cubicBezTo>
                  <a:pt x="25" y="17"/>
                  <a:pt x="25" y="17"/>
                  <a:pt x="25" y="17"/>
                </a:cubicBezTo>
                <a:cubicBezTo>
                  <a:pt x="24" y="17"/>
                  <a:pt x="22" y="17"/>
                  <a:pt x="19" y="18"/>
                </a:cubicBezTo>
                <a:lnTo>
                  <a:pt x="24" y="28"/>
                </a:lnTo>
                <a:close/>
                <a:moveTo>
                  <a:pt x="7" y="27"/>
                </a:moveTo>
                <a:cubicBezTo>
                  <a:pt x="7" y="24"/>
                  <a:pt x="7" y="21"/>
                  <a:pt x="11" y="18"/>
                </a:cubicBezTo>
                <a:cubicBezTo>
                  <a:pt x="15" y="26"/>
                  <a:pt x="15" y="26"/>
                  <a:pt x="15" y="26"/>
                </a:cubicBezTo>
                <a:cubicBezTo>
                  <a:pt x="8" y="27"/>
                  <a:pt x="8" y="27"/>
                  <a:pt x="8" y="27"/>
                </a:cubicBezTo>
                <a:cubicBezTo>
                  <a:pt x="8" y="27"/>
                  <a:pt x="7" y="27"/>
                  <a:pt x="7"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6" name="稻壳儿小白白(http://dwz.cn/Wu2UP)"/>
          <p:cNvSpPr>
            <a:spLocks noEditPoints="1"/>
          </p:cNvSpPr>
          <p:nvPr/>
        </p:nvSpPr>
        <p:spPr bwMode="auto">
          <a:xfrm>
            <a:off x="5557116" y="5180953"/>
            <a:ext cx="352425" cy="219075"/>
          </a:xfrm>
          <a:custGeom>
            <a:avLst/>
            <a:gdLst>
              <a:gd name="T0" fmla="*/ 33 w 128"/>
              <a:gd name="T1" fmla="*/ 0 h 79"/>
              <a:gd name="T2" fmla="*/ 33 w 128"/>
              <a:gd name="T3" fmla="*/ 62 h 79"/>
              <a:gd name="T4" fmla="*/ 0 w 128"/>
              <a:gd name="T5" fmla="*/ 62 h 79"/>
              <a:gd name="T6" fmla="*/ 0 w 128"/>
              <a:gd name="T7" fmla="*/ 17 h 79"/>
              <a:gd name="T8" fmla="*/ 19 w 128"/>
              <a:gd name="T9" fmla="*/ 17 h 79"/>
              <a:gd name="T10" fmla="*/ 19 w 128"/>
              <a:gd name="T11" fmla="*/ 0 h 79"/>
              <a:gd name="T12" fmla="*/ 33 w 128"/>
              <a:gd name="T13" fmla="*/ 0 h 79"/>
              <a:gd name="T14" fmla="*/ 19 w 128"/>
              <a:gd name="T15" fmla="*/ 29 h 79"/>
              <a:gd name="T16" fmla="*/ 12 w 128"/>
              <a:gd name="T17" fmla="*/ 29 h 79"/>
              <a:gd name="T18" fmla="*/ 12 w 128"/>
              <a:gd name="T19" fmla="*/ 53 h 79"/>
              <a:gd name="T20" fmla="*/ 19 w 128"/>
              <a:gd name="T21" fmla="*/ 53 h 79"/>
              <a:gd name="T22" fmla="*/ 19 w 128"/>
              <a:gd name="T23" fmla="*/ 29 h 79"/>
              <a:gd name="T24" fmla="*/ 38 w 128"/>
              <a:gd name="T25" fmla="*/ 12 h 79"/>
              <a:gd name="T26" fmla="*/ 52 w 128"/>
              <a:gd name="T27" fmla="*/ 12 h 79"/>
              <a:gd name="T28" fmla="*/ 52 w 128"/>
              <a:gd name="T29" fmla="*/ 0 h 79"/>
              <a:gd name="T30" fmla="*/ 38 w 128"/>
              <a:gd name="T31" fmla="*/ 0 h 79"/>
              <a:gd name="T32" fmla="*/ 38 w 128"/>
              <a:gd name="T33" fmla="*/ 12 h 79"/>
              <a:gd name="T34" fmla="*/ 38 w 128"/>
              <a:gd name="T35" fmla="*/ 62 h 79"/>
              <a:gd name="T36" fmla="*/ 52 w 128"/>
              <a:gd name="T37" fmla="*/ 62 h 79"/>
              <a:gd name="T38" fmla="*/ 52 w 128"/>
              <a:gd name="T39" fmla="*/ 17 h 79"/>
              <a:gd name="T40" fmla="*/ 38 w 128"/>
              <a:gd name="T41" fmla="*/ 17 h 79"/>
              <a:gd name="T42" fmla="*/ 38 w 128"/>
              <a:gd name="T43" fmla="*/ 62 h 79"/>
              <a:gd name="T44" fmla="*/ 90 w 128"/>
              <a:gd name="T45" fmla="*/ 17 h 79"/>
              <a:gd name="T46" fmla="*/ 90 w 128"/>
              <a:gd name="T47" fmla="*/ 79 h 79"/>
              <a:gd name="T48" fmla="*/ 57 w 128"/>
              <a:gd name="T49" fmla="*/ 79 h 79"/>
              <a:gd name="T50" fmla="*/ 57 w 128"/>
              <a:gd name="T51" fmla="*/ 67 h 79"/>
              <a:gd name="T52" fmla="*/ 78 w 128"/>
              <a:gd name="T53" fmla="*/ 67 h 79"/>
              <a:gd name="T54" fmla="*/ 78 w 128"/>
              <a:gd name="T55" fmla="*/ 62 h 79"/>
              <a:gd name="T56" fmla="*/ 57 w 128"/>
              <a:gd name="T57" fmla="*/ 62 h 79"/>
              <a:gd name="T58" fmla="*/ 57 w 128"/>
              <a:gd name="T59" fmla="*/ 17 h 79"/>
              <a:gd name="T60" fmla="*/ 90 w 128"/>
              <a:gd name="T61" fmla="*/ 17 h 79"/>
              <a:gd name="T62" fmla="*/ 78 w 128"/>
              <a:gd name="T63" fmla="*/ 29 h 79"/>
              <a:gd name="T64" fmla="*/ 69 w 128"/>
              <a:gd name="T65" fmla="*/ 29 h 79"/>
              <a:gd name="T66" fmla="*/ 69 w 128"/>
              <a:gd name="T67" fmla="*/ 53 h 79"/>
              <a:gd name="T68" fmla="*/ 78 w 128"/>
              <a:gd name="T69" fmla="*/ 53 h 79"/>
              <a:gd name="T70" fmla="*/ 78 w 128"/>
              <a:gd name="T71" fmla="*/ 29 h 79"/>
              <a:gd name="T72" fmla="*/ 128 w 128"/>
              <a:gd name="T73" fmla="*/ 17 h 79"/>
              <a:gd name="T74" fmla="*/ 128 w 128"/>
              <a:gd name="T75" fmla="*/ 79 h 79"/>
              <a:gd name="T76" fmla="*/ 95 w 128"/>
              <a:gd name="T77" fmla="*/ 79 h 79"/>
              <a:gd name="T78" fmla="*/ 95 w 128"/>
              <a:gd name="T79" fmla="*/ 67 h 79"/>
              <a:gd name="T80" fmla="*/ 116 w 128"/>
              <a:gd name="T81" fmla="*/ 67 h 79"/>
              <a:gd name="T82" fmla="*/ 116 w 128"/>
              <a:gd name="T83" fmla="*/ 62 h 79"/>
              <a:gd name="T84" fmla="*/ 95 w 128"/>
              <a:gd name="T85" fmla="*/ 62 h 79"/>
              <a:gd name="T86" fmla="*/ 95 w 128"/>
              <a:gd name="T87" fmla="*/ 17 h 79"/>
              <a:gd name="T88" fmla="*/ 128 w 128"/>
              <a:gd name="T89" fmla="*/ 17 h 79"/>
              <a:gd name="T90" fmla="*/ 116 w 128"/>
              <a:gd name="T91" fmla="*/ 29 h 79"/>
              <a:gd name="T92" fmla="*/ 109 w 128"/>
              <a:gd name="T93" fmla="*/ 29 h 79"/>
              <a:gd name="T94" fmla="*/ 109 w 128"/>
              <a:gd name="T95" fmla="*/ 53 h 79"/>
              <a:gd name="T96" fmla="*/ 116 w 128"/>
              <a:gd name="T97" fmla="*/ 53 h 79"/>
              <a:gd name="T98" fmla="*/ 116 w 128"/>
              <a:gd name="T99"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79">
                <a:moveTo>
                  <a:pt x="33" y="0"/>
                </a:moveTo>
                <a:lnTo>
                  <a:pt x="33" y="62"/>
                </a:lnTo>
                <a:lnTo>
                  <a:pt x="0" y="62"/>
                </a:lnTo>
                <a:lnTo>
                  <a:pt x="0" y="17"/>
                </a:lnTo>
                <a:lnTo>
                  <a:pt x="19" y="17"/>
                </a:lnTo>
                <a:lnTo>
                  <a:pt x="19" y="0"/>
                </a:lnTo>
                <a:lnTo>
                  <a:pt x="33" y="0"/>
                </a:lnTo>
                <a:close/>
                <a:moveTo>
                  <a:pt x="19" y="29"/>
                </a:moveTo>
                <a:lnTo>
                  <a:pt x="12" y="29"/>
                </a:lnTo>
                <a:lnTo>
                  <a:pt x="12" y="53"/>
                </a:lnTo>
                <a:lnTo>
                  <a:pt x="19" y="53"/>
                </a:lnTo>
                <a:lnTo>
                  <a:pt x="19" y="29"/>
                </a:lnTo>
                <a:close/>
                <a:moveTo>
                  <a:pt x="38" y="12"/>
                </a:moveTo>
                <a:lnTo>
                  <a:pt x="52" y="12"/>
                </a:lnTo>
                <a:lnTo>
                  <a:pt x="52" y="0"/>
                </a:lnTo>
                <a:lnTo>
                  <a:pt x="38" y="0"/>
                </a:lnTo>
                <a:lnTo>
                  <a:pt x="38" y="12"/>
                </a:lnTo>
                <a:close/>
                <a:moveTo>
                  <a:pt x="38" y="62"/>
                </a:moveTo>
                <a:lnTo>
                  <a:pt x="52" y="62"/>
                </a:lnTo>
                <a:lnTo>
                  <a:pt x="52" y="17"/>
                </a:lnTo>
                <a:lnTo>
                  <a:pt x="38" y="17"/>
                </a:lnTo>
                <a:lnTo>
                  <a:pt x="38" y="62"/>
                </a:lnTo>
                <a:close/>
                <a:moveTo>
                  <a:pt x="90" y="17"/>
                </a:moveTo>
                <a:lnTo>
                  <a:pt x="90" y="79"/>
                </a:lnTo>
                <a:lnTo>
                  <a:pt x="57" y="79"/>
                </a:lnTo>
                <a:lnTo>
                  <a:pt x="57" y="67"/>
                </a:lnTo>
                <a:lnTo>
                  <a:pt x="78" y="67"/>
                </a:lnTo>
                <a:lnTo>
                  <a:pt x="78" y="62"/>
                </a:lnTo>
                <a:lnTo>
                  <a:pt x="57" y="62"/>
                </a:lnTo>
                <a:lnTo>
                  <a:pt x="57" y="17"/>
                </a:lnTo>
                <a:lnTo>
                  <a:pt x="90" y="17"/>
                </a:lnTo>
                <a:close/>
                <a:moveTo>
                  <a:pt x="78" y="29"/>
                </a:moveTo>
                <a:lnTo>
                  <a:pt x="69" y="29"/>
                </a:lnTo>
                <a:lnTo>
                  <a:pt x="69" y="53"/>
                </a:lnTo>
                <a:lnTo>
                  <a:pt x="78" y="53"/>
                </a:lnTo>
                <a:lnTo>
                  <a:pt x="78" y="29"/>
                </a:lnTo>
                <a:close/>
                <a:moveTo>
                  <a:pt x="128" y="17"/>
                </a:moveTo>
                <a:lnTo>
                  <a:pt x="128" y="79"/>
                </a:lnTo>
                <a:lnTo>
                  <a:pt x="95" y="79"/>
                </a:lnTo>
                <a:lnTo>
                  <a:pt x="95" y="67"/>
                </a:lnTo>
                <a:lnTo>
                  <a:pt x="116" y="67"/>
                </a:lnTo>
                <a:lnTo>
                  <a:pt x="116" y="62"/>
                </a:lnTo>
                <a:lnTo>
                  <a:pt x="95" y="62"/>
                </a:lnTo>
                <a:lnTo>
                  <a:pt x="95" y="17"/>
                </a:lnTo>
                <a:lnTo>
                  <a:pt x="128" y="17"/>
                </a:lnTo>
                <a:close/>
                <a:moveTo>
                  <a:pt x="116" y="29"/>
                </a:moveTo>
                <a:lnTo>
                  <a:pt x="109" y="29"/>
                </a:lnTo>
                <a:lnTo>
                  <a:pt x="109" y="53"/>
                </a:lnTo>
                <a:lnTo>
                  <a:pt x="116" y="53"/>
                </a:lnTo>
                <a:lnTo>
                  <a:pt x="116"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7" name="稻壳儿小白白(http://dwz.cn/Wu2UP)"/>
          <p:cNvSpPr/>
          <p:nvPr/>
        </p:nvSpPr>
        <p:spPr bwMode="auto">
          <a:xfrm>
            <a:off x="5493616" y="5614340"/>
            <a:ext cx="168275" cy="314325"/>
          </a:xfrm>
          <a:custGeom>
            <a:avLst/>
            <a:gdLst>
              <a:gd name="T0" fmla="*/ 16 w 26"/>
              <a:gd name="T1" fmla="*/ 42 h 48"/>
              <a:gd name="T2" fmla="*/ 16 w 26"/>
              <a:gd name="T3" fmla="*/ 47 h 48"/>
              <a:gd name="T4" fmla="*/ 15 w 26"/>
              <a:gd name="T5" fmla="*/ 48 h 48"/>
              <a:gd name="T6" fmla="*/ 11 w 26"/>
              <a:gd name="T7" fmla="*/ 48 h 48"/>
              <a:gd name="T8" fmla="*/ 11 w 26"/>
              <a:gd name="T9" fmla="*/ 47 h 48"/>
              <a:gd name="T10" fmla="*/ 11 w 26"/>
              <a:gd name="T11" fmla="*/ 42 h 48"/>
              <a:gd name="T12" fmla="*/ 1 w 26"/>
              <a:gd name="T13" fmla="*/ 37 h 48"/>
              <a:gd name="T14" fmla="*/ 1 w 26"/>
              <a:gd name="T15" fmla="*/ 36 h 48"/>
              <a:gd name="T16" fmla="*/ 3 w 26"/>
              <a:gd name="T17" fmla="*/ 33 h 48"/>
              <a:gd name="T18" fmla="*/ 4 w 26"/>
              <a:gd name="T19" fmla="*/ 32 h 48"/>
              <a:gd name="T20" fmla="*/ 5 w 26"/>
              <a:gd name="T21" fmla="*/ 33 h 48"/>
              <a:gd name="T22" fmla="*/ 13 w 26"/>
              <a:gd name="T23" fmla="*/ 36 h 48"/>
              <a:gd name="T24" fmla="*/ 19 w 26"/>
              <a:gd name="T25" fmla="*/ 32 h 48"/>
              <a:gd name="T26" fmla="*/ 12 w 26"/>
              <a:gd name="T27" fmla="*/ 26 h 48"/>
              <a:gd name="T28" fmla="*/ 1 w 26"/>
              <a:gd name="T29" fmla="*/ 15 h 48"/>
              <a:gd name="T30" fmla="*/ 11 w 26"/>
              <a:gd name="T31" fmla="*/ 5 h 48"/>
              <a:gd name="T32" fmla="*/ 11 w 26"/>
              <a:gd name="T33" fmla="*/ 1 h 48"/>
              <a:gd name="T34" fmla="*/ 11 w 26"/>
              <a:gd name="T35" fmla="*/ 0 h 48"/>
              <a:gd name="T36" fmla="*/ 15 w 26"/>
              <a:gd name="T37" fmla="*/ 0 h 48"/>
              <a:gd name="T38" fmla="*/ 16 w 26"/>
              <a:gd name="T39" fmla="*/ 1 h 48"/>
              <a:gd name="T40" fmla="*/ 16 w 26"/>
              <a:gd name="T41" fmla="*/ 5 h 48"/>
              <a:gd name="T42" fmla="*/ 24 w 26"/>
              <a:gd name="T43" fmla="*/ 9 h 48"/>
              <a:gd name="T44" fmla="*/ 24 w 26"/>
              <a:gd name="T45" fmla="*/ 10 h 48"/>
              <a:gd name="T46" fmla="*/ 22 w 26"/>
              <a:gd name="T47" fmla="*/ 14 h 48"/>
              <a:gd name="T48" fmla="*/ 22 w 26"/>
              <a:gd name="T49" fmla="*/ 14 h 48"/>
              <a:gd name="T50" fmla="*/ 21 w 26"/>
              <a:gd name="T51" fmla="*/ 14 h 48"/>
              <a:gd name="T52" fmla="*/ 14 w 26"/>
              <a:gd name="T53" fmla="*/ 11 h 48"/>
              <a:gd name="T54" fmla="*/ 8 w 26"/>
              <a:gd name="T55" fmla="*/ 15 h 48"/>
              <a:gd name="T56" fmla="*/ 15 w 26"/>
              <a:gd name="T57" fmla="*/ 21 h 48"/>
              <a:gd name="T58" fmla="*/ 26 w 26"/>
              <a:gd name="T59" fmla="*/ 31 h 48"/>
              <a:gd name="T60" fmla="*/ 16 w 26"/>
              <a:gd name="T6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48">
                <a:moveTo>
                  <a:pt x="16" y="42"/>
                </a:moveTo>
                <a:cubicBezTo>
                  <a:pt x="16" y="47"/>
                  <a:pt x="16" y="47"/>
                  <a:pt x="16" y="47"/>
                </a:cubicBezTo>
                <a:cubicBezTo>
                  <a:pt x="16" y="47"/>
                  <a:pt x="16" y="48"/>
                  <a:pt x="15" y="48"/>
                </a:cubicBezTo>
                <a:cubicBezTo>
                  <a:pt x="11" y="48"/>
                  <a:pt x="11" y="48"/>
                  <a:pt x="11" y="48"/>
                </a:cubicBezTo>
                <a:cubicBezTo>
                  <a:pt x="11" y="48"/>
                  <a:pt x="11" y="47"/>
                  <a:pt x="11" y="47"/>
                </a:cubicBezTo>
                <a:cubicBezTo>
                  <a:pt x="11" y="42"/>
                  <a:pt x="11" y="42"/>
                  <a:pt x="11" y="42"/>
                </a:cubicBezTo>
                <a:cubicBezTo>
                  <a:pt x="4" y="41"/>
                  <a:pt x="1" y="37"/>
                  <a:pt x="1" y="37"/>
                </a:cubicBezTo>
                <a:cubicBezTo>
                  <a:pt x="0" y="37"/>
                  <a:pt x="0" y="37"/>
                  <a:pt x="1" y="36"/>
                </a:cubicBezTo>
                <a:cubicBezTo>
                  <a:pt x="3" y="33"/>
                  <a:pt x="3" y="33"/>
                  <a:pt x="3" y="33"/>
                </a:cubicBezTo>
                <a:cubicBezTo>
                  <a:pt x="4" y="32"/>
                  <a:pt x="4" y="32"/>
                  <a:pt x="4" y="32"/>
                </a:cubicBezTo>
                <a:cubicBezTo>
                  <a:pt x="4" y="32"/>
                  <a:pt x="5" y="32"/>
                  <a:pt x="5" y="33"/>
                </a:cubicBezTo>
                <a:cubicBezTo>
                  <a:pt x="5" y="33"/>
                  <a:pt x="9" y="36"/>
                  <a:pt x="13" y="36"/>
                </a:cubicBezTo>
                <a:cubicBezTo>
                  <a:pt x="16" y="36"/>
                  <a:pt x="19" y="35"/>
                  <a:pt x="19" y="32"/>
                </a:cubicBezTo>
                <a:cubicBezTo>
                  <a:pt x="19" y="29"/>
                  <a:pt x="16" y="28"/>
                  <a:pt x="12" y="26"/>
                </a:cubicBezTo>
                <a:cubicBezTo>
                  <a:pt x="7" y="25"/>
                  <a:pt x="1" y="22"/>
                  <a:pt x="1" y="15"/>
                </a:cubicBezTo>
                <a:cubicBezTo>
                  <a:pt x="1" y="10"/>
                  <a:pt x="5" y="6"/>
                  <a:pt x="11" y="5"/>
                </a:cubicBezTo>
                <a:cubicBezTo>
                  <a:pt x="11" y="1"/>
                  <a:pt x="11" y="1"/>
                  <a:pt x="11" y="1"/>
                </a:cubicBezTo>
                <a:cubicBezTo>
                  <a:pt x="11" y="0"/>
                  <a:pt x="11" y="0"/>
                  <a:pt x="11" y="0"/>
                </a:cubicBezTo>
                <a:cubicBezTo>
                  <a:pt x="15" y="0"/>
                  <a:pt x="15" y="0"/>
                  <a:pt x="15" y="0"/>
                </a:cubicBezTo>
                <a:cubicBezTo>
                  <a:pt x="16" y="0"/>
                  <a:pt x="16" y="0"/>
                  <a:pt x="16" y="1"/>
                </a:cubicBezTo>
                <a:cubicBezTo>
                  <a:pt x="16" y="5"/>
                  <a:pt x="16" y="5"/>
                  <a:pt x="16" y="5"/>
                </a:cubicBezTo>
                <a:cubicBezTo>
                  <a:pt x="21" y="6"/>
                  <a:pt x="24" y="9"/>
                  <a:pt x="24" y="9"/>
                </a:cubicBezTo>
                <a:cubicBezTo>
                  <a:pt x="25" y="9"/>
                  <a:pt x="25" y="10"/>
                  <a:pt x="24" y="10"/>
                </a:cubicBezTo>
                <a:cubicBezTo>
                  <a:pt x="22" y="14"/>
                  <a:pt x="22" y="14"/>
                  <a:pt x="22" y="14"/>
                </a:cubicBezTo>
                <a:cubicBezTo>
                  <a:pt x="22" y="14"/>
                  <a:pt x="22" y="14"/>
                  <a:pt x="22" y="14"/>
                </a:cubicBezTo>
                <a:cubicBezTo>
                  <a:pt x="21" y="14"/>
                  <a:pt x="21" y="14"/>
                  <a:pt x="21" y="14"/>
                </a:cubicBezTo>
                <a:cubicBezTo>
                  <a:pt x="21" y="14"/>
                  <a:pt x="18" y="11"/>
                  <a:pt x="14" y="11"/>
                </a:cubicBezTo>
                <a:cubicBezTo>
                  <a:pt x="10" y="11"/>
                  <a:pt x="8" y="13"/>
                  <a:pt x="8" y="15"/>
                </a:cubicBezTo>
                <a:cubicBezTo>
                  <a:pt x="8" y="18"/>
                  <a:pt x="11" y="19"/>
                  <a:pt x="15" y="21"/>
                </a:cubicBezTo>
                <a:cubicBezTo>
                  <a:pt x="20" y="23"/>
                  <a:pt x="26" y="25"/>
                  <a:pt x="26" y="31"/>
                </a:cubicBezTo>
                <a:cubicBezTo>
                  <a:pt x="26" y="37"/>
                  <a:pt x="22" y="41"/>
                  <a:pt x="16"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8" name="稻壳儿小白白(http://dwz.cn/Wu2UP)"/>
          <p:cNvSpPr>
            <a:spLocks noEditPoints="1"/>
          </p:cNvSpPr>
          <p:nvPr/>
        </p:nvSpPr>
        <p:spPr bwMode="auto">
          <a:xfrm>
            <a:off x="6431829" y="1778940"/>
            <a:ext cx="228600" cy="306388"/>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9" name="稻壳儿小白白(http://dwz.cn/Wu2UP)"/>
          <p:cNvSpPr/>
          <p:nvPr/>
        </p:nvSpPr>
        <p:spPr bwMode="auto">
          <a:xfrm>
            <a:off x="6379441" y="2318690"/>
            <a:ext cx="333375" cy="204788"/>
          </a:xfrm>
          <a:custGeom>
            <a:avLst/>
            <a:gdLst>
              <a:gd name="T0" fmla="*/ 44 w 51"/>
              <a:gd name="T1" fmla="*/ 18 h 31"/>
              <a:gd name="T2" fmla="*/ 34 w 51"/>
              <a:gd name="T3" fmla="*/ 19 h 31"/>
              <a:gd name="T4" fmla="*/ 28 w 51"/>
              <a:gd name="T5" fmla="*/ 20 h 31"/>
              <a:gd name="T6" fmla="*/ 26 w 51"/>
              <a:gd name="T7" fmla="*/ 20 h 31"/>
              <a:gd name="T8" fmla="*/ 19 w 51"/>
              <a:gd name="T9" fmla="*/ 30 h 31"/>
              <a:gd name="T10" fmla="*/ 20 w 51"/>
              <a:gd name="T11" fmla="*/ 30 h 31"/>
              <a:gd name="T12" fmla="*/ 22 w 51"/>
              <a:gd name="T13" fmla="*/ 30 h 31"/>
              <a:gd name="T14" fmla="*/ 20 w 51"/>
              <a:gd name="T15" fmla="*/ 31 h 31"/>
              <a:gd name="T16" fmla="*/ 18 w 51"/>
              <a:gd name="T17" fmla="*/ 31 h 31"/>
              <a:gd name="T18" fmla="*/ 14 w 51"/>
              <a:gd name="T19" fmla="*/ 31 h 31"/>
              <a:gd name="T20" fmla="*/ 12 w 51"/>
              <a:gd name="T21" fmla="*/ 31 h 31"/>
              <a:gd name="T22" fmla="*/ 12 w 51"/>
              <a:gd name="T23" fmla="*/ 30 h 31"/>
              <a:gd name="T24" fmla="*/ 14 w 51"/>
              <a:gd name="T25" fmla="*/ 30 h 31"/>
              <a:gd name="T26" fmla="*/ 14 w 51"/>
              <a:gd name="T27" fmla="*/ 19 h 31"/>
              <a:gd name="T28" fmla="*/ 9 w 51"/>
              <a:gd name="T29" fmla="*/ 19 h 31"/>
              <a:gd name="T30" fmla="*/ 4 w 51"/>
              <a:gd name="T31" fmla="*/ 25 h 31"/>
              <a:gd name="T32" fmla="*/ 2 w 51"/>
              <a:gd name="T33" fmla="*/ 25 h 31"/>
              <a:gd name="T34" fmla="*/ 1 w 51"/>
              <a:gd name="T35" fmla="*/ 24 h 31"/>
              <a:gd name="T36" fmla="*/ 1 w 51"/>
              <a:gd name="T37" fmla="*/ 19 h 31"/>
              <a:gd name="T38" fmla="*/ 2 w 51"/>
              <a:gd name="T39" fmla="*/ 19 h 31"/>
              <a:gd name="T40" fmla="*/ 2 w 51"/>
              <a:gd name="T41" fmla="*/ 18 h 31"/>
              <a:gd name="T42" fmla="*/ 5 w 51"/>
              <a:gd name="T43" fmla="*/ 18 h 31"/>
              <a:gd name="T44" fmla="*/ 5 w 51"/>
              <a:gd name="T45" fmla="*/ 18 h 31"/>
              <a:gd name="T46" fmla="*/ 0 w 51"/>
              <a:gd name="T47" fmla="*/ 17 h 31"/>
              <a:gd name="T48" fmla="*/ 0 w 51"/>
              <a:gd name="T49" fmla="*/ 13 h 31"/>
              <a:gd name="T50" fmla="*/ 5 w 51"/>
              <a:gd name="T51" fmla="*/ 13 h 31"/>
              <a:gd name="T52" fmla="*/ 5 w 51"/>
              <a:gd name="T53" fmla="*/ 13 h 31"/>
              <a:gd name="T54" fmla="*/ 2 w 51"/>
              <a:gd name="T55" fmla="*/ 13 h 31"/>
              <a:gd name="T56" fmla="*/ 2 w 51"/>
              <a:gd name="T57" fmla="*/ 12 h 31"/>
              <a:gd name="T58" fmla="*/ 1 w 51"/>
              <a:gd name="T59" fmla="*/ 12 h 31"/>
              <a:gd name="T60" fmla="*/ 1 w 51"/>
              <a:gd name="T61" fmla="*/ 7 h 31"/>
              <a:gd name="T62" fmla="*/ 2 w 51"/>
              <a:gd name="T63" fmla="*/ 6 h 31"/>
              <a:gd name="T64" fmla="*/ 4 w 51"/>
              <a:gd name="T65" fmla="*/ 6 h 31"/>
              <a:gd name="T66" fmla="*/ 9 w 51"/>
              <a:gd name="T67" fmla="*/ 12 h 31"/>
              <a:gd name="T68" fmla="*/ 14 w 51"/>
              <a:gd name="T69" fmla="*/ 12 h 31"/>
              <a:gd name="T70" fmla="*/ 14 w 51"/>
              <a:gd name="T71" fmla="*/ 1 h 31"/>
              <a:gd name="T72" fmla="*/ 12 w 51"/>
              <a:gd name="T73" fmla="*/ 1 h 31"/>
              <a:gd name="T74" fmla="*/ 12 w 51"/>
              <a:gd name="T75" fmla="*/ 0 h 31"/>
              <a:gd name="T76" fmla="*/ 14 w 51"/>
              <a:gd name="T77" fmla="*/ 0 h 31"/>
              <a:gd name="T78" fmla="*/ 18 w 51"/>
              <a:gd name="T79" fmla="*/ 0 h 31"/>
              <a:gd name="T80" fmla="*/ 20 w 51"/>
              <a:gd name="T81" fmla="*/ 0 h 31"/>
              <a:gd name="T82" fmla="*/ 22 w 51"/>
              <a:gd name="T83" fmla="*/ 0 h 31"/>
              <a:gd name="T84" fmla="*/ 20 w 51"/>
              <a:gd name="T85" fmla="*/ 1 h 31"/>
              <a:gd name="T86" fmla="*/ 19 w 51"/>
              <a:gd name="T87" fmla="*/ 1 h 31"/>
              <a:gd name="T88" fmla="*/ 26 w 51"/>
              <a:gd name="T89" fmla="*/ 10 h 31"/>
              <a:gd name="T90" fmla="*/ 28 w 51"/>
              <a:gd name="T91" fmla="*/ 10 h 31"/>
              <a:gd name="T92" fmla="*/ 34 w 51"/>
              <a:gd name="T93" fmla="*/ 12 h 31"/>
              <a:gd name="T94" fmla="*/ 44 w 51"/>
              <a:gd name="T95" fmla="*/ 13 h 31"/>
              <a:gd name="T96" fmla="*/ 51 w 51"/>
              <a:gd name="T97" fmla="*/ 15 h 31"/>
              <a:gd name="T98" fmla="*/ 44 w 51"/>
              <a:gd name="T9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31">
                <a:moveTo>
                  <a:pt x="44" y="18"/>
                </a:moveTo>
                <a:cubicBezTo>
                  <a:pt x="34" y="19"/>
                  <a:pt x="34" y="19"/>
                  <a:pt x="34" y="19"/>
                </a:cubicBezTo>
                <a:cubicBezTo>
                  <a:pt x="28" y="20"/>
                  <a:pt x="28" y="20"/>
                  <a:pt x="28" y="20"/>
                </a:cubicBezTo>
                <a:cubicBezTo>
                  <a:pt x="26" y="20"/>
                  <a:pt x="26" y="20"/>
                  <a:pt x="26" y="20"/>
                </a:cubicBezTo>
                <a:cubicBezTo>
                  <a:pt x="19" y="30"/>
                  <a:pt x="19" y="30"/>
                  <a:pt x="19" y="30"/>
                </a:cubicBezTo>
                <a:cubicBezTo>
                  <a:pt x="20" y="30"/>
                  <a:pt x="20" y="30"/>
                  <a:pt x="20" y="30"/>
                </a:cubicBezTo>
                <a:cubicBezTo>
                  <a:pt x="21" y="30"/>
                  <a:pt x="22" y="30"/>
                  <a:pt x="22" y="30"/>
                </a:cubicBezTo>
                <a:cubicBezTo>
                  <a:pt x="22" y="30"/>
                  <a:pt x="21" y="31"/>
                  <a:pt x="20" y="31"/>
                </a:cubicBezTo>
                <a:cubicBezTo>
                  <a:pt x="18" y="31"/>
                  <a:pt x="18" y="31"/>
                  <a:pt x="18" y="31"/>
                </a:cubicBezTo>
                <a:cubicBezTo>
                  <a:pt x="14" y="31"/>
                  <a:pt x="14" y="31"/>
                  <a:pt x="14" y="31"/>
                </a:cubicBezTo>
                <a:cubicBezTo>
                  <a:pt x="12" y="31"/>
                  <a:pt x="12" y="31"/>
                  <a:pt x="12" y="31"/>
                </a:cubicBezTo>
                <a:cubicBezTo>
                  <a:pt x="12" y="30"/>
                  <a:pt x="12" y="30"/>
                  <a:pt x="12" y="30"/>
                </a:cubicBezTo>
                <a:cubicBezTo>
                  <a:pt x="14" y="30"/>
                  <a:pt x="14" y="30"/>
                  <a:pt x="14" y="30"/>
                </a:cubicBezTo>
                <a:cubicBezTo>
                  <a:pt x="14" y="19"/>
                  <a:pt x="14" y="19"/>
                  <a:pt x="14" y="19"/>
                </a:cubicBezTo>
                <a:cubicBezTo>
                  <a:pt x="9" y="19"/>
                  <a:pt x="9" y="19"/>
                  <a:pt x="9" y="19"/>
                </a:cubicBezTo>
                <a:cubicBezTo>
                  <a:pt x="4" y="25"/>
                  <a:pt x="4" y="25"/>
                  <a:pt x="4" y="25"/>
                </a:cubicBezTo>
                <a:cubicBezTo>
                  <a:pt x="2" y="25"/>
                  <a:pt x="2" y="25"/>
                  <a:pt x="2" y="25"/>
                </a:cubicBezTo>
                <a:cubicBezTo>
                  <a:pt x="1" y="24"/>
                  <a:pt x="1" y="24"/>
                  <a:pt x="1" y="24"/>
                </a:cubicBezTo>
                <a:cubicBezTo>
                  <a:pt x="1" y="19"/>
                  <a:pt x="1" y="19"/>
                  <a:pt x="1" y="19"/>
                </a:cubicBezTo>
                <a:cubicBezTo>
                  <a:pt x="2" y="19"/>
                  <a:pt x="2" y="19"/>
                  <a:pt x="2" y="19"/>
                </a:cubicBezTo>
                <a:cubicBezTo>
                  <a:pt x="2" y="18"/>
                  <a:pt x="2" y="18"/>
                  <a:pt x="2" y="18"/>
                </a:cubicBezTo>
                <a:cubicBezTo>
                  <a:pt x="5" y="18"/>
                  <a:pt x="5" y="18"/>
                  <a:pt x="5" y="18"/>
                </a:cubicBezTo>
                <a:cubicBezTo>
                  <a:pt x="5" y="18"/>
                  <a:pt x="5" y="18"/>
                  <a:pt x="5" y="18"/>
                </a:cubicBezTo>
                <a:cubicBezTo>
                  <a:pt x="0" y="17"/>
                  <a:pt x="0" y="17"/>
                  <a:pt x="0" y="17"/>
                </a:cubicBezTo>
                <a:cubicBezTo>
                  <a:pt x="0" y="13"/>
                  <a:pt x="0" y="13"/>
                  <a:pt x="0" y="13"/>
                </a:cubicBezTo>
                <a:cubicBezTo>
                  <a:pt x="5" y="13"/>
                  <a:pt x="5" y="13"/>
                  <a:pt x="5" y="13"/>
                </a:cubicBezTo>
                <a:cubicBezTo>
                  <a:pt x="5" y="13"/>
                  <a:pt x="5" y="13"/>
                  <a:pt x="5" y="13"/>
                </a:cubicBezTo>
                <a:cubicBezTo>
                  <a:pt x="2" y="13"/>
                  <a:pt x="2" y="13"/>
                  <a:pt x="2" y="13"/>
                </a:cubicBezTo>
                <a:cubicBezTo>
                  <a:pt x="2" y="12"/>
                  <a:pt x="2" y="12"/>
                  <a:pt x="2" y="12"/>
                </a:cubicBezTo>
                <a:cubicBezTo>
                  <a:pt x="1" y="12"/>
                  <a:pt x="1" y="12"/>
                  <a:pt x="1" y="12"/>
                </a:cubicBezTo>
                <a:cubicBezTo>
                  <a:pt x="1" y="7"/>
                  <a:pt x="1" y="7"/>
                  <a:pt x="1" y="7"/>
                </a:cubicBezTo>
                <a:cubicBezTo>
                  <a:pt x="2" y="6"/>
                  <a:pt x="2" y="6"/>
                  <a:pt x="2" y="6"/>
                </a:cubicBezTo>
                <a:cubicBezTo>
                  <a:pt x="4" y="6"/>
                  <a:pt x="4" y="6"/>
                  <a:pt x="4" y="6"/>
                </a:cubicBezTo>
                <a:cubicBezTo>
                  <a:pt x="9" y="12"/>
                  <a:pt x="9" y="12"/>
                  <a:pt x="9" y="12"/>
                </a:cubicBezTo>
                <a:cubicBezTo>
                  <a:pt x="14" y="12"/>
                  <a:pt x="14" y="12"/>
                  <a:pt x="14" y="12"/>
                </a:cubicBezTo>
                <a:cubicBezTo>
                  <a:pt x="14" y="1"/>
                  <a:pt x="14" y="1"/>
                  <a:pt x="14" y="1"/>
                </a:cubicBezTo>
                <a:cubicBezTo>
                  <a:pt x="12" y="1"/>
                  <a:pt x="12" y="1"/>
                  <a:pt x="12" y="1"/>
                </a:cubicBezTo>
                <a:cubicBezTo>
                  <a:pt x="12" y="0"/>
                  <a:pt x="12" y="0"/>
                  <a:pt x="12" y="0"/>
                </a:cubicBezTo>
                <a:cubicBezTo>
                  <a:pt x="14" y="0"/>
                  <a:pt x="14" y="0"/>
                  <a:pt x="14" y="0"/>
                </a:cubicBezTo>
                <a:cubicBezTo>
                  <a:pt x="18" y="0"/>
                  <a:pt x="18" y="0"/>
                  <a:pt x="18" y="0"/>
                </a:cubicBezTo>
                <a:cubicBezTo>
                  <a:pt x="20" y="0"/>
                  <a:pt x="20" y="0"/>
                  <a:pt x="20" y="0"/>
                </a:cubicBezTo>
                <a:cubicBezTo>
                  <a:pt x="21" y="0"/>
                  <a:pt x="22" y="0"/>
                  <a:pt x="22" y="0"/>
                </a:cubicBezTo>
                <a:cubicBezTo>
                  <a:pt x="22" y="0"/>
                  <a:pt x="21" y="1"/>
                  <a:pt x="20" y="1"/>
                </a:cubicBezTo>
                <a:cubicBezTo>
                  <a:pt x="19" y="1"/>
                  <a:pt x="19" y="1"/>
                  <a:pt x="19" y="1"/>
                </a:cubicBezTo>
                <a:cubicBezTo>
                  <a:pt x="26" y="10"/>
                  <a:pt x="26" y="10"/>
                  <a:pt x="26" y="10"/>
                </a:cubicBezTo>
                <a:cubicBezTo>
                  <a:pt x="28" y="10"/>
                  <a:pt x="28" y="10"/>
                  <a:pt x="28" y="10"/>
                </a:cubicBezTo>
                <a:cubicBezTo>
                  <a:pt x="34" y="12"/>
                  <a:pt x="34" y="12"/>
                  <a:pt x="34" y="12"/>
                </a:cubicBezTo>
                <a:cubicBezTo>
                  <a:pt x="44" y="13"/>
                  <a:pt x="44" y="13"/>
                  <a:pt x="44" y="13"/>
                </a:cubicBezTo>
                <a:cubicBezTo>
                  <a:pt x="51" y="14"/>
                  <a:pt x="51" y="15"/>
                  <a:pt x="51" y="15"/>
                </a:cubicBezTo>
                <a:cubicBezTo>
                  <a:pt x="51" y="15"/>
                  <a:pt x="51" y="16"/>
                  <a:pt x="44"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0" name="稻壳儿小白白(http://dwz.cn/Wu2UP)"/>
          <p:cNvSpPr>
            <a:spLocks noEditPoints="1"/>
          </p:cNvSpPr>
          <p:nvPr/>
        </p:nvSpPr>
        <p:spPr bwMode="auto">
          <a:xfrm>
            <a:off x="6412779" y="2728265"/>
            <a:ext cx="266700" cy="314325"/>
          </a:xfrm>
          <a:custGeom>
            <a:avLst/>
            <a:gdLst>
              <a:gd name="T0" fmla="*/ 27 w 41"/>
              <a:gd name="T1" fmla="*/ 17 h 48"/>
              <a:gd name="T2" fmla="*/ 41 w 41"/>
              <a:gd name="T3" fmla="*/ 17 h 48"/>
              <a:gd name="T4" fmla="*/ 41 w 41"/>
              <a:gd name="T5" fmla="*/ 45 h 48"/>
              <a:gd name="T6" fmla="*/ 39 w 41"/>
              <a:gd name="T7" fmla="*/ 48 h 48"/>
              <a:gd name="T8" fmla="*/ 3 w 41"/>
              <a:gd name="T9" fmla="*/ 48 h 48"/>
              <a:gd name="T10" fmla="*/ 0 w 41"/>
              <a:gd name="T11" fmla="*/ 45 h 48"/>
              <a:gd name="T12" fmla="*/ 0 w 41"/>
              <a:gd name="T13" fmla="*/ 3 h 48"/>
              <a:gd name="T14" fmla="*/ 3 w 41"/>
              <a:gd name="T15" fmla="*/ 0 h 48"/>
              <a:gd name="T16" fmla="*/ 24 w 41"/>
              <a:gd name="T17" fmla="*/ 0 h 48"/>
              <a:gd name="T18" fmla="*/ 24 w 41"/>
              <a:gd name="T19" fmla="*/ 15 h 48"/>
              <a:gd name="T20" fmla="*/ 27 w 41"/>
              <a:gd name="T21" fmla="*/ 17 h 48"/>
              <a:gd name="T22" fmla="*/ 27 w 41"/>
              <a:gd name="T23" fmla="*/ 1 h 48"/>
              <a:gd name="T24" fmla="*/ 28 w 41"/>
              <a:gd name="T25" fmla="*/ 2 h 48"/>
              <a:gd name="T26" fmla="*/ 39 w 41"/>
              <a:gd name="T27" fmla="*/ 13 h 48"/>
              <a:gd name="T28" fmla="*/ 40 w 41"/>
              <a:gd name="T29" fmla="*/ 14 h 48"/>
              <a:gd name="T30" fmla="*/ 27 w 41"/>
              <a:gd name="T31" fmla="*/ 14 h 48"/>
              <a:gd name="T32" fmla="*/ 27 w 41"/>
              <a:gd name="T3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8">
                <a:moveTo>
                  <a:pt x="27" y="17"/>
                </a:moveTo>
                <a:cubicBezTo>
                  <a:pt x="41" y="17"/>
                  <a:pt x="41" y="17"/>
                  <a:pt x="41" y="17"/>
                </a:cubicBezTo>
                <a:cubicBezTo>
                  <a:pt x="41" y="45"/>
                  <a:pt x="41" y="45"/>
                  <a:pt x="41" y="45"/>
                </a:cubicBezTo>
                <a:cubicBezTo>
                  <a:pt x="41" y="47"/>
                  <a:pt x="40" y="48"/>
                  <a:pt x="39" y="48"/>
                </a:cubicBezTo>
                <a:cubicBezTo>
                  <a:pt x="3" y="48"/>
                  <a:pt x="3" y="48"/>
                  <a:pt x="3" y="48"/>
                </a:cubicBezTo>
                <a:cubicBezTo>
                  <a:pt x="1" y="48"/>
                  <a:pt x="0" y="47"/>
                  <a:pt x="0" y="45"/>
                </a:cubicBezTo>
                <a:cubicBezTo>
                  <a:pt x="0" y="3"/>
                  <a:pt x="0" y="3"/>
                  <a:pt x="0" y="3"/>
                </a:cubicBezTo>
                <a:cubicBezTo>
                  <a:pt x="0" y="1"/>
                  <a:pt x="1" y="0"/>
                  <a:pt x="3" y="0"/>
                </a:cubicBezTo>
                <a:cubicBezTo>
                  <a:pt x="24" y="0"/>
                  <a:pt x="24" y="0"/>
                  <a:pt x="24" y="0"/>
                </a:cubicBezTo>
                <a:cubicBezTo>
                  <a:pt x="24" y="15"/>
                  <a:pt x="24" y="15"/>
                  <a:pt x="24" y="15"/>
                </a:cubicBezTo>
                <a:cubicBezTo>
                  <a:pt x="24" y="16"/>
                  <a:pt x="25" y="17"/>
                  <a:pt x="27" y="17"/>
                </a:cubicBezTo>
                <a:close/>
                <a:moveTo>
                  <a:pt x="27" y="1"/>
                </a:moveTo>
                <a:cubicBezTo>
                  <a:pt x="28" y="1"/>
                  <a:pt x="28" y="2"/>
                  <a:pt x="28" y="2"/>
                </a:cubicBezTo>
                <a:cubicBezTo>
                  <a:pt x="39" y="13"/>
                  <a:pt x="39" y="13"/>
                  <a:pt x="39" y="13"/>
                </a:cubicBezTo>
                <a:cubicBezTo>
                  <a:pt x="40" y="13"/>
                  <a:pt x="40" y="13"/>
                  <a:pt x="40" y="14"/>
                </a:cubicBezTo>
                <a:cubicBezTo>
                  <a:pt x="27" y="14"/>
                  <a:pt x="27" y="14"/>
                  <a:pt x="27" y="14"/>
                </a:cubicBezTo>
                <a:lnTo>
                  <a:pt x="27" y="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1" name="稻壳儿小白白(http://dwz.cn/Wu2UP)"/>
          <p:cNvSpPr>
            <a:spLocks noEditPoints="1"/>
          </p:cNvSpPr>
          <p:nvPr/>
        </p:nvSpPr>
        <p:spPr bwMode="auto">
          <a:xfrm>
            <a:off x="6412779" y="3214040"/>
            <a:ext cx="266700" cy="314325"/>
          </a:xfrm>
          <a:custGeom>
            <a:avLst/>
            <a:gdLst>
              <a:gd name="T0" fmla="*/ 41 w 41"/>
              <a:gd name="T1" fmla="*/ 45 h 48"/>
              <a:gd name="T2" fmla="*/ 3 w 41"/>
              <a:gd name="T3" fmla="*/ 48 h 48"/>
              <a:gd name="T4" fmla="*/ 0 w 41"/>
              <a:gd name="T5" fmla="*/ 2 h 48"/>
              <a:gd name="T6" fmla="*/ 27 w 41"/>
              <a:gd name="T7" fmla="*/ 0 h 48"/>
              <a:gd name="T8" fmla="*/ 39 w 41"/>
              <a:gd name="T9" fmla="*/ 10 h 48"/>
              <a:gd name="T10" fmla="*/ 38 w 41"/>
              <a:gd name="T11" fmla="*/ 17 h 48"/>
              <a:gd name="T12" fmla="*/ 24 w 41"/>
              <a:gd name="T13" fmla="*/ 14 h 48"/>
              <a:gd name="T14" fmla="*/ 21 w 41"/>
              <a:gd name="T15" fmla="*/ 3 h 48"/>
              <a:gd name="T16" fmla="*/ 17 w 41"/>
              <a:gd name="T17" fmla="*/ 7 h 48"/>
              <a:gd name="T18" fmla="*/ 3 w 41"/>
              <a:gd name="T19" fmla="*/ 3 h 48"/>
              <a:gd name="T20" fmla="*/ 38 w 41"/>
              <a:gd name="T21" fmla="*/ 44 h 48"/>
              <a:gd name="T22" fmla="*/ 24 w 41"/>
              <a:gd name="T23" fmla="*/ 34 h 48"/>
              <a:gd name="T24" fmla="*/ 17 w 41"/>
              <a:gd name="T25" fmla="*/ 41 h 48"/>
              <a:gd name="T26" fmla="*/ 11 w 41"/>
              <a:gd name="T27" fmla="*/ 34 h 48"/>
              <a:gd name="T28" fmla="*/ 14 w 41"/>
              <a:gd name="T29" fmla="*/ 20 h 48"/>
              <a:gd name="T30" fmla="*/ 17 w 41"/>
              <a:gd name="T31" fmla="*/ 24 h 48"/>
              <a:gd name="T32" fmla="*/ 21 w 41"/>
              <a:gd name="T33" fmla="*/ 25 h 48"/>
              <a:gd name="T34" fmla="*/ 17 w 41"/>
              <a:gd name="T35" fmla="*/ 7 h 48"/>
              <a:gd name="T36" fmla="*/ 14 w 41"/>
              <a:gd name="T37" fmla="*/ 10 h 48"/>
              <a:gd name="T38" fmla="*/ 17 w 41"/>
              <a:gd name="T39" fmla="*/ 7 h 48"/>
              <a:gd name="T40" fmla="*/ 14 w 41"/>
              <a:gd name="T41" fmla="*/ 13 h 48"/>
              <a:gd name="T42" fmla="*/ 17 w 41"/>
              <a:gd name="T43" fmla="*/ 17 h 48"/>
              <a:gd name="T44" fmla="*/ 21 w 41"/>
              <a:gd name="T45" fmla="*/ 36 h 48"/>
              <a:gd name="T46" fmla="*/ 14 w 41"/>
              <a:gd name="T47" fmla="*/ 36 h 48"/>
              <a:gd name="T48" fmla="*/ 21 w 41"/>
              <a:gd name="T49" fmla="*/ 36 h 48"/>
              <a:gd name="T50" fmla="*/ 17 w 41"/>
              <a:gd name="T51" fmla="*/ 10 h 48"/>
              <a:gd name="T52" fmla="*/ 21 w 41"/>
              <a:gd name="T53" fmla="*/ 13 h 48"/>
              <a:gd name="T54" fmla="*/ 21 w 41"/>
              <a:gd name="T55" fmla="*/ 17 h 48"/>
              <a:gd name="T56" fmla="*/ 17 w 41"/>
              <a:gd name="T57" fmla="*/ 20 h 48"/>
              <a:gd name="T58" fmla="*/ 21 w 41"/>
              <a:gd name="T59" fmla="*/ 17 h 48"/>
              <a:gd name="T60" fmla="*/ 38 w 41"/>
              <a:gd name="T61" fmla="*/ 13 h 48"/>
              <a:gd name="T62" fmla="*/ 29 w 41"/>
              <a:gd name="T63" fmla="*/ 4 h 48"/>
              <a:gd name="T64" fmla="*/ 27 w 41"/>
              <a:gd name="T65"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0"/>
                  <a:pt x="31" y="1"/>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21" y="3"/>
                  <a:pt x="21" y="3"/>
                  <a:pt x="21" y="3"/>
                </a:cubicBezTo>
                <a:cubicBezTo>
                  <a:pt x="21" y="7"/>
                  <a:pt x="21" y="7"/>
                  <a:pt x="21" y="7"/>
                </a:cubicBezTo>
                <a:cubicBezTo>
                  <a:pt x="17" y="7"/>
                  <a:pt x="17" y="7"/>
                  <a:pt x="17" y="7"/>
                </a:cubicBezTo>
                <a:cubicBezTo>
                  <a:pt x="17" y="3"/>
                  <a:pt x="17" y="3"/>
                  <a:pt x="17" y="3"/>
                </a:cubicBezTo>
                <a:cubicBezTo>
                  <a:pt x="3" y="3"/>
                  <a:pt x="3" y="3"/>
                  <a:pt x="3" y="3"/>
                </a:cubicBezTo>
                <a:cubicBezTo>
                  <a:pt x="3" y="44"/>
                  <a:pt x="3" y="44"/>
                  <a:pt x="3" y="44"/>
                </a:cubicBezTo>
                <a:cubicBezTo>
                  <a:pt x="38" y="44"/>
                  <a:pt x="38" y="44"/>
                  <a:pt x="38" y="44"/>
                </a:cubicBezTo>
                <a:lnTo>
                  <a:pt x="38" y="17"/>
                </a:lnTo>
                <a:close/>
                <a:moveTo>
                  <a:pt x="24" y="34"/>
                </a:moveTo>
                <a:cubicBezTo>
                  <a:pt x="24" y="35"/>
                  <a:pt x="24" y="35"/>
                  <a:pt x="24" y="36"/>
                </a:cubicBezTo>
                <a:cubicBezTo>
                  <a:pt x="24" y="39"/>
                  <a:pt x="21" y="41"/>
                  <a:pt x="17" y="41"/>
                </a:cubicBezTo>
                <a:cubicBezTo>
                  <a:pt x="13" y="41"/>
                  <a:pt x="10" y="39"/>
                  <a:pt x="10" y="36"/>
                </a:cubicBezTo>
                <a:cubicBezTo>
                  <a:pt x="10" y="35"/>
                  <a:pt x="10" y="35"/>
                  <a:pt x="11" y="34"/>
                </a:cubicBezTo>
                <a:cubicBezTo>
                  <a:pt x="11" y="34"/>
                  <a:pt x="11" y="33"/>
                  <a:pt x="14" y="24"/>
                </a:cubicBezTo>
                <a:cubicBezTo>
                  <a:pt x="14" y="20"/>
                  <a:pt x="14" y="20"/>
                  <a:pt x="14" y="20"/>
                </a:cubicBezTo>
                <a:cubicBezTo>
                  <a:pt x="17" y="20"/>
                  <a:pt x="17" y="20"/>
                  <a:pt x="17" y="20"/>
                </a:cubicBezTo>
                <a:cubicBezTo>
                  <a:pt x="17" y="24"/>
                  <a:pt x="17" y="24"/>
                  <a:pt x="17" y="24"/>
                </a:cubicBezTo>
                <a:cubicBezTo>
                  <a:pt x="19" y="24"/>
                  <a:pt x="19" y="24"/>
                  <a:pt x="19" y="24"/>
                </a:cubicBezTo>
                <a:cubicBezTo>
                  <a:pt x="20" y="24"/>
                  <a:pt x="21" y="24"/>
                  <a:pt x="21" y="25"/>
                </a:cubicBezTo>
                <a:cubicBezTo>
                  <a:pt x="23" y="33"/>
                  <a:pt x="24" y="34"/>
                  <a:pt x="24" y="34"/>
                </a:cubicBezTo>
                <a:close/>
                <a:moveTo>
                  <a:pt x="17" y="7"/>
                </a:moveTo>
                <a:cubicBezTo>
                  <a:pt x="14" y="7"/>
                  <a:pt x="14" y="7"/>
                  <a:pt x="14" y="7"/>
                </a:cubicBezTo>
                <a:cubicBezTo>
                  <a:pt x="14" y="10"/>
                  <a:pt x="14" y="10"/>
                  <a:pt x="14" y="10"/>
                </a:cubicBezTo>
                <a:cubicBezTo>
                  <a:pt x="17" y="10"/>
                  <a:pt x="17" y="10"/>
                  <a:pt x="17" y="10"/>
                </a:cubicBezTo>
                <a:lnTo>
                  <a:pt x="17" y="7"/>
                </a:lnTo>
                <a:close/>
                <a:moveTo>
                  <a:pt x="17" y="13"/>
                </a:moveTo>
                <a:cubicBezTo>
                  <a:pt x="14" y="13"/>
                  <a:pt x="14" y="13"/>
                  <a:pt x="14" y="13"/>
                </a:cubicBezTo>
                <a:cubicBezTo>
                  <a:pt x="14" y="17"/>
                  <a:pt x="14" y="17"/>
                  <a:pt x="14" y="17"/>
                </a:cubicBezTo>
                <a:cubicBezTo>
                  <a:pt x="17" y="17"/>
                  <a:pt x="17" y="17"/>
                  <a:pt x="17" y="17"/>
                </a:cubicBezTo>
                <a:lnTo>
                  <a:pt x="17" y="13"/>
                </a:lnTo>
                <a:close/>
                <a:moveTo>
                  <a:pt x="21" y="36"/>
                </a:moveTo>
                <a:cubicBezTo>
                  <a:pt x="21" y="35"/>
                  <a:pt x="19" y="34"/>
                  <a:pt x="17" y="34"/>
                </a:cubicBezTo>
                <a:cubicBezTo>
                  <a:pt x="15" y="34"/>
                  <a:pt x="14" y="35"/>
                  <a:pt x="14" y="36"/>
                </a:cubicBezTo>
                <a:cubicBezTo>
                  <a:pt x="14" y="37"/>
                  <a:pt x="15" y="37"/>
                  <a:pt x="17" y="37"/>
                </a:cubicBezTo>
                <a:cubicBezTo>
                  <a:pt x="19" y="37"/>
                  <a:pt x="21" y="37"/>
                  <a:pt x="21" y="36"/>
                </a:cubicBezTo>
                <a:close/>
                <a:moveTo>
                  <a:pt x="21" y="10"/>
                </a:moveTo>
                <a:cubicBezTo>
                  <a:pt x="17" y="10"/>
                  <a:pt x="17" y="10"/>
                  <a:pt x="17" y="10"/>
                </a:cubicBezTo>
                <a:cubicBezTo>
                  <a:pt x="17" y="13"/>
                  <a:pt x="17" y="13"/>
                  <a:pt x="17" y="13"/>
                </a:cubicBezTo>
                <a:cubicBezTo>
                  <a:pt x="21" y="13"/>
                  <a:pt x="21" y="13"/>
                  <a:pt x="21" y="13"/>
                </a:cubicBezTo>
                <a:lnTo>
                  <a:pt x="21" y="10"/>
                </a:lnTo>
                <a:close/>
                <a:moveTo>
                  <a:pt x="21" y="17"/>
                </a:moveTo>
                <a:cubicBezTo>
                  <a:pt x="17" y="17"/>
                  <a:pt x="17" y="17"/>
                  <a:pt x="17" y="17"/>
                </a:cubicBezTo>
                <a:cubicBezTo>
                  <a:pt x="17" y="20"/>
                  <a:pt x="17" y="20"/>
                  <a:pt x="17" y="20"/>
                </a:cubicBezTo>
                <a:cubicBezTo>
                  <a:pt x="21" y="20"/>
                  <a:pt x="21" y="20"/>
                  <a:pt x="21" y="20"/>
                </a:cubicBezTo>
                <a:lnTo>
                  <a:pt x="21" y="17"/>
                </a:lnTo>
                <a:close/>
                <a:moveTo>
                  <a:pt x="27" y="13"/>
                </a:moveTo>
                <a:cubicBezTo>
                  <a:pt x="38" y="13"/>
                  <a:pt x="38" y="13"/>
                  <a:pt x="38" y="13"/>
                </a:cubicBezTo>
                <a:cubicBezTo>
                  <a:pt x="37" y="13"/>
                  <a:pt x="37" y="12"/>
                  <a:pt x="37" y="12"/>
                </a:cubicBezTo>
                <a:cubicBezTo>
                  <a:pt x="29" y="4"/>
                  <a:pt x="29" y="4"/>
                  <a:pt x="29" y="4"/>
                </a:cubicBezTo>
                <a:cubicBezTo>
                  <a:pt x="28" y="4"/>
                  <a:pt x="28" y="3"/>
                  <a:pt x="27" y="3"/>
                </a:cubicBezTo>
                <a:lnTo>
                  <a:pt x="27"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2" name="稻壳儿小白白(http://dwz.cn/Wu2UP)"/>
          <p:cNvSpPr>
            <a:spLocks noEditPoints="1"/>
          </p:cNvSpPr>
          <p:nvPr/>
        </p:nvSpPr>
        <p:spPr bwMode="auto">
          <a:xfrm>
            <a:off x="6412779" y="3690290"/>
            <a:ext cx="266700" cy="314325"/>
          </a:xfrm>
          <a:custGeom>
            <a:avLst/>
            <a:gdLst>
              <a:gd name="T0" fmla="*/ 41 w 41"/>
              <a:gd name="T1" fmla="*/ 15 h 48"/>
              <a:gd name="T2" fmla="*/ 41 w 41"/>
              <a:gd name="T3" fmla="*/ 46 h 48"/>
              <a:gd name="T4" fmla="*/ 39 w 41"/>
              <a:gd name="T5" fmla="*/ 48 h 48"/>
              <a:gd name="T6" fmla="*/ 3 w 41"/>
              <a:gd name="T7" fmla="*/ 48 h 48"/>
              <a:gd name="T8" fmla="*/ 0 w 41"/>
              <a:gd name="T9" fmla="*/ 46 h 48"/>
              <a:gd name="T10" fmla="*/ 0 w 41"/>
              <a:gd name="T11" fmla="*/ 3 h 48"/>
              <a:gd name="T12" fmla="*/ 3 w 41"/>
              <a:gd name="T13" fmla="*/ 0 h 48"/>
              <a:gd name="T14" fmla="*/ 27 w 41"/>
              <a:gd name="T15" fmla="*/ 0 h 48"/>
              <a:gd name="T16" fmla="*/ 31 w 41"/>
              <a:gd name="T17" fmla="*/ 2 h 48"/>
              <a:gd name="T18" fmla="*/ 39 w 41"/>
              <a:gd name="T19" fmla="*/ 10 h 48"/>
              <a:gd name="T20" fmla="*/ 41 w 41"/>
              <a:gd name="T21" fmla="*/ 15 h 48"/>
              <a:gd name="T22" fmla="*/ 38 w 41"/>
              <a:gd name="T23" fmla="*/ 17 h 48"/>
              <a:gd name="T24" fmla="*/ 27 w 41"/>
              <a:gd name="T25" fmla="*/ 17 h 48"/>
              <a:gd name="T26" fmla="*/ 24 w 41"/>
              <a:gd name="T27" fmla="*/ 15 h 48"/>
              <a:gd name="T28" fmla="*/ 24 w 41"/>
              <a:gd name="T29" fmla="*/ 4 h 48"/>
              <a:gd name="T30" fmla="*/ 3 w 41"/>
              <a:gd name="T31" fmla="*/ 4 h 48"/>
              <a:gd name="T32" fmla="*/ 3 w 41"/>
              <a:gd name="T33" fmla="*/ 45 h 48"/>
              <a:gd name="T34" fmla="*/ 38 w 41"/>
              <a:gd name="T35" fmla="*/ 45 h 48"/>
              <a:gd name="T36" fmla="*/ 38 w 41"/>
              <a:gd name="T37" fmla="*/ 17 h 48"/>
              <a:gd name="T38" fmla="*/ 17 w 41"/>
              <a:gd name="T39" fmla="*/ 24 h 48"/>
              <a:gd name="T40" fmla="*/ 17 w 41"/>
              <a:gd name="T41" fmla="*/ 38 h 48"/>
              <a:gd name="T42" fmla="*/ 17 w 41"/>
              <a:gd name="T43" fmla="*/ 39 h 48"/>
              <a:gd name="T44" fmla="*/ 16 w 41"/>
              <a:gd name="T45" fmla="*/ 39 h 48"/>
              <a:gd name="T46" fmla="*/ 16 w 41"/>
              <a:gd name="T47" fmla="*/ 39 h 48"/>
              <a:gd name="T48" fmla="*/ 11 w 41"/>
              <a:gd name="T49" fmla="*/ 35 h 48"/>
              <a:gd name="T50" fmla="*/ 8 w 41"/>
              <a:gd name="T51" fmla="*/ 35 h 48"/>
              <a:gd name="T52" fmla="*/ 7 w 41"/>
              <a:gd name="T53" fmla="*/ 34 h 48"/>
              <a:gd name="T54" fmla="*/ 7 w 41"/>
              <a:gd name="T55" fmla="*/ 29 h 48"/>
              <a:gd name="T56" fmla="*/ 8 w 41"/>
              <a:gd name="T57" fmla="*/ 28 h 48"/>
              <a:gd name="T58" fmla="*/ 11 w 41"/>
              <a:gd name="T59" fmla="*/ 28 h 48"/>
              <a:gd name="T60" fmla="*/ 16 w 41"/>
              <a:gd name="T61" fmla="*/ 23 h 48"/>
              <a:gd name="T62" fmla="*/ 17 w 41"/>
              <a:gd name="T63" fmla="*/ 23 h 48"/>
              <a:gd name="T64" fmla="*/ 17 w 41"/>
              <a:gd name="T65" fmla="*/ 24 h 48"/>
              <a:gd name="T66" fmla="*/ 23 w 41"/>
              <a:gd name="T67" fmla="*/ 37 h 48"/>
              <a:gd name="T68" fmla="*/ 26 w 41"/>
              <a:gd name="T69" fmla="*/ 31 h 48"/>
              <a:gd name="T70" fmla="*/ 23 w 41"/>
              <a:gd name="T71" fmla="*/ 25 h 48"/>
              <a:gd name="T72" fmla="*/ 21 w 41"/>
              <a:gd name="T73" fmla="*/ 25 h 48"/>
              <a:gd name="T74" fmla="*/ 21 w 41"/>
              <a:gd name="T75" fmla="*/ 28 h 48"/>
              <a:gd name="T76" fmla="*/ 22 w 41"/>
              <a:gd name="T77" fmla="*/ 31 h 48"/>
              <a:gd name="T78" fmla="*/ 21 w 41"/>
              <a:gd name="T79" fmla="*/ 35 h 48"/>
              <a:gd name="T80" fmla="*/ 21 w 41"/>
              <a:gd name="T81" fmla="*/ 37 h 48"/>
              <a:gd name="T82" fmla="*/ 22 w 41"/>
              <a:gd name="T83" fmla="*/ 38 h 48"/>
              <a:gd name="T84" fmla="*/ 23 w 41"/>
              <a:gd name="T85" fmla="*/ 37 h 48"/>
              <a:gd name="T86" fmla="*/ 29 w 41"/>
              <a:gd name="T87" fmla="*/ 41 h 48"/>
              <a:gd name="T88" fmla="*/ 33 w 41"/>
              <a:gd name="T89" fmla="*/ 31 h 48"/>
              <a:gd name="T90" fmla="*/ 29 w 41"/>
              <a:gd name="T91" fmla="*/ 21 h 48"/>
              <a:gd name="T92" fmla="*/ 27 w 41"/>
              <a:gd name="T93" fmla="*/ 21 h 48"/>
              <a:gd name="T94" fmla="*/ 26 w 41"/>
              <a:gd name="T95" fmla="*/ 24 h 48"/>
              <a:gd name="T96" fmla="*/ 29 w 41"/>
              <a:gd name="T97" fmla="*/ 31 h 48"/>
              <a:gd name="T98" fmla="*/ 26 w 41"/>
              <a:gd name="T99" fmla="*/ 39 h 48"/>
              <a:gd name="T100" fmla="*/ 27 w 41"/>
              <a:gd name="T101" fmla="*/ 41 h 48"/>
              <a:gd name="T102" fmla="*/ 28 w 41"/>
              <a:gd name="T103" fmla="*/ 41 h 48"/>
              <a:gd name="T104" fmla="*/ 29 w 41"/>
              <a:gd name="T105" fmla="*/ 41 h 48"/>
              <a:gd name="T106" fmla="*/ 27 w 41"/>
              <a:gd name="T107" fmla="*/ 14 h 48"/>
              <a:gd name="T108" fmla="*/ 38 w 41"/>
              <a:gd name="T109" fmla="*/ 14 h 48"/>
              <a:gd name="T110" fmla="*/ 37 w 41"/>
              <a:gd name="T111" fmla="*/ 13 h 48"/>
              <a:gd name="T112" fmla="*/ 29 w 41"/>
              <a:gd name="T113" fmla="*/ 4 h 48"/>
              <a:gd name="T114" fmla="*/ 27 w 41"/>
              <a:gd name="T115" fmla="*/ 4 h 48"/>
              <a:gd name="T116" fmla="*/ 27 w 41"/>
              <a:gd name="T11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8">
                <a:moveTo>
                  <a:pt x="41" y="15"/>
                </a:moveTo>
                <a:cubicBezTo>
                  <a:pt x="41" y="46"/>
                  <a:pt x="41" y="46"/>
                  <a:pt x="41" y="46"/>
                </a:cubicBezTo>
                <a:cubicBezTo>
                  <a:pt x="41" y="47"/>
                  <a:pt x="40" y="48"/>
                  <a:pt x="39" y="48"/>
                </a:cubicBezTo>
                <a:cubicBezTo>
                  <a:pt x="3" y="48"/>
                  <a:pt x="3" y="48"/>
                  <a:pt x="3" y="48"/>
                </a:cubicBezTo>
                <a:cubicBezTo>
                  <a:pt x="1" y="48"/>
                  <a:pt x="0" y="47"/>
                  <a:pt x="0" y="46"/>
                </a:cubicBezTo>
                <a:cubicBezTo>
                  <a:pt x="0" y="3"/>
                  <a:pt x="0" y="3"/>
                  <a:pt x="0" y="3"/>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5"/>
                </a:cubicBezTo>
                <a:close/>
                <a:moveTo>
                  <a:pt x="38" y="17"/>
                </a:moveTo>
                <a:cubicBezTo>
                  <a:pt x="27" y="17"/>
                  <a:pt x="27" y="17"/>
                  <a:pt x="27" y="17"/>
                </a:cubicBezTo>
                <a:cubicBezTo>
                  <a:pt x="25" y="17"/>
                  <a:pt x="24" y="16"/>
                  <a:pt x="24" y="15"/>
                </a:cubicBezTo>
                <a:cubicBezTo>
                  <a:pt x="24" y="4"/>
                  <a:pt x="24" y="4"/>
                  <a:pt x="24" y="4"/>
                </a:cubicBezTo>
                <a:cubicBezTo>
                  <a:pt x="3" y="4"/>
                  <a:pt x="3" y="4"/>
                  <a:pt x="3" y="4"/>
                </a:cubicBezTo>
                <a:cubicBezTo>
                  <a:pt x="3" y="45"/>
                  <a:pt x="3" y="45"/>
                  <a:pt x="3" y="45"/>
                </a:cubicBezTo>
                <a:cubicBezTo>
                  <a:pt x="38" y="45"/>
                  <a:pt x="38" y="45"/>
                  <a:pt x="38" y="45"/>
                </a:cubicBezTo>
                <a:lnTo>
                  <a:pt x="38" y="17"/>
                </a:lnTo>
                <a:close/>
                <a:moveTo>
                  <a:pt x="17" y="24"/>
                </a:moveTo>
                <a:cubicBezTo>
                  <a:pt x="17" y="38"/>
                  <a:pt x="17" y="38"/>
                  <a:pt x="17" y="38"/>
                </a:cubicBezTo>
                <a:cubicBezTo>
                  <a:pt x="17" y="39"/>
                  <a:pt x="17" y="39"/>
                  <a:pt x="17" y="39"/>
                </a:cubicBezTo>
                <a:cubicBezTo>
                  <a:pt x="17" y="39"/>
                  <a:pt x="16" y="39"/>
                  <a:pt x="16" y="39"/>
                </a:cubicBezTo>
                <a:cubicBezTo>
                  <a:pt x="16" y="39"/>
                  <a:pt x="16" y="39"/>
                  <a:pt x="16" y="39"/>
                </a:cubicBezTo>
                <a:cubicBezTo>
                  <a:pt x="11" y="35"/>
                  <a:pt x="11" y="35"/>
                  <a:pt x="11" y="35"/>
                </a:cubicBezTo>
                <a:cubicBezTo>
                  <a:pt x="8" y="35"/>
                  <a:pt x="8" y="35"/>
                  <a:pt x="8" y="35"/>
                </a:cubicBezTo>
                <a:cubicBezTo>
                  <a:pt x="7" y="35"/>
                  <a:pt x="7" y="34"/>
                  <a:pt x="7" y="34"/>
                </a:cubicBezTo>
                <a:cubicBezTo>
                  <a:pt x="7" y="29"/>
                  <a:pt x="7" y="29"/>
                  <a:pt x="7" y="29"/>
                </a:cubicBezTo>
                <a:cubicBezTo>
                  <a:pt x="7" y="28"/>
                  <a:pt x="7" y="28"/>
                  <a:pt x="8" y="28"/>
                </a:cubicBezTo>
                <a:cubicBezTo>
                  <a:pt x="11" y="28"/>
                  <a:pt x="11" y="28"/>
                  <a:pt x="11" y="28"/>
                </a:cubicBezTo>
                <a:cubicBezTo>
                  <a:pt x="16" y="23"/>
                  <a:pt x="16" y="23"/>
                  <a:pt x="16" y="23"/>
                </a:cubicBezTo>
                <a:cubicBezTo>
                  <a:pt x="16" y="23"/>
                  <a:pt x="16" y="23"/>
                  <a:pt x="17" y="23"/>
                </a:cubicBezTo>
                <a:cubicBezTo>
                  <a:pt x="17" y="23"/>
                  <a:pt x="17" y="23"/>
                  <a:pt x="17" y="24"/>
                </a:cubicBezTo>
                <a:close/>
                <a:moveTo>
                  <a:pt x="23" y="37"/>
                </a:moveTo>
                <a:cubicBezTo>
                  <a:pt x="25" y="35"/>
                  <a:pt x="26" y="33"/>
                  <a:pt x="26" y="31"/>
                </a:cubicBezTo>
                <a:cubicBezTo>
                  <a:pt x="26" y="29"/>
                  <a:pt x="25" y="27"/>
                  <a:pt x="23" y="25"/>
                </a:cubicBezTo>
                <a:cubicBezTo>
                  <a:pt x="23" y="25"/>
                  <a:pt x="22" y="25"/>
                  <a:pt x="21" y="25"/>
                </a:cubicBezTo>
                <a:cubicBezTo>
                  <a:pt x="20" y="26"/>
                  <a:pt x="20" y="27"/>
                  <a:pt x="21" y="28"/>
                </a:cubicBezTo>
                <a:cubicBezTo>
                  <a:pt x="22" y="29"/>
                  <a:pt x="22" y="30"/>
                  <a:pt x="22" y="31"/>
                </a:cubicBezTo>
                <a:cubicBezTo>
                  <a:pt x="22" y="32"/>
                  <a:pt x="22" y="34"/>
                  <a:pt x="21" y="35"/>
                </a:cubicBezTo>
                <a:cubicBezTo>
                  <a:pt x="20" y="35"/>
                  <a:pt x="20" y="36"/>
                  <a:pt x="21" y="37"/>
                </a:cubicBezTo>
                <a:cubicBezTo>
                  <a:pt x="21" y="37"/>
                  <a:pt x="22" y="38"/>
                  <a:pt x="22" y="38"/>
                </a:cubicBezTo>
                <a:cubicBezTo>
                  <a:pt x="23" y="38"/>
                  <a:pt x="23" y="37"/>
                  <a:pt x="23" y="37"/>
                </a:cubicBezTo>
                <a:close/>
                <a:moveTo>
                  <a:pt x="29" y="41"/>
                </a:moveTo>
                <a:cubicBezTo>
                  <a:pt x="31" y="38"/>
                  <a:pt x="33" y="35"/>
                  <a:pt x="33" y="31"/>
                </a:cubicBezTo>
                <a:cubicBezTo>
                  <a:pt x="33" y="28"/>
                  <a:pt x="31" y="24"/>
                  <a:pt x="29" y="21"/>
                </a:cubicBezTo>
                <a:cubicBezTo>
                  <a:pt x="29" y="21"/>
                  <a:pt x="27" y="21"/>
                  <a:pt x="27" y="21"/>
                </a:cubicBezTo>
                <a:cubicBezTo>
                  <a:pt x="26" y="22"/>
                  <a:pt x="26" y="23"/>
                  <a:pt x="26" y="24"/>
                </a:cubicBezTo>
                <a:cubicBezTo>
                  <a:pt x="28" y="26"/>
                  <a:pt x="29" y="28"/>
                  <a:pt x="29" y="31"/>
                </a:cubicBezTo>
                <a:cubicBezTo>
                  <a:pt x="29" y="34"/>
                  <a:pt x="28" y="37"/>
                  <a:pt x="26" y="39"/>
                </a:cubicBezTo>
                <a:cubicBezTo>
                  <a:pt x="26" y="39"/>
                  <a:pt x="26" y="40"/>
                  <a:pt x="27" y="41"/>
                </a:cubicBezTo>
                <a:cubicBezTo>
                  <a:pt x="27" y="41"/>
                  <a:pt x="27" y="41"/>
                  <a:pt x="28" y="41"/>
                </a:cubicBezTo>
                <a:cubicBezTo>
                  <a:pt x="28" y="41"/>
                  <a:pt x="29" y="41"/>
                  <a:pt x="29" y="41"/>
                </a:cubicBezTo>
                <a:close/>
                <a:moveTo>
                  <a:pt x="27" y="14"/>
                </a:moveTo>
                <a:cubicBezTo>
                  <a:pt x="38" y="14"/>
                  <a:pt x="38" y="14"/>
                  <a:pt x="38" y="14"/>
                </a:cubicBezTo>
                <a:cubicBezTo>
                  <a:pt x="37" y="14"/>
                  <a:pt x="37" y="13"/>
                  <a:pt x="37" y="13"/>
                </a:cubicBezTo>
                <a:cubicBezTo>
                  <a:pt x="29" y="4"/>
                  <a:pt x="29" y="4"/>
                  <a:pt x="29" y="4"/>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3" name="稻壳儿小白白(http://dwz.cn/Wu2UP)"/>
          <p:cNvSpPr>
            <a:spLocks noEditPoints="1"/>
          </p:cNvSpPr>
          <p:nvPr/>
        </p:nvSpPr>
        <p:spPr bwMode="auto">
          <a:xfrm>
            <a:off x="6412779" y="4171303"/>
            <a:ext cx="266700" cy="314325"/>
          </a:xfrm>
          <a:custGeom>
            <a:avLst/>
            <a:gdLst>
              <a:gd name="T0" fmla="*/ 41 w 41"/>
              <a:gd name="T1" fmla="*/ 14 h 48"/>
              <a:gd name="T2" fmla="*/ 41 w 41"/>
              <a:gd name="T3" fmla="*/ 45 h 48"/>
              <a:gd name="T4" fmla="*/ 39 w 41"/>
              <a:gd name="T5" fmla="*/ 48 h 48"/>
              <a:gd name="T6" fmla="*/ 3 w 41"/>
              <a:gd name="T7" fmla="*/ 48 h 48"/>
              <a:gd name="T8" fmla="*/ 0 w 41"/>
              <a:gd name="T9" fmla="*/ 45 h 48"/>
              <a:gd name="T10" fmla="*/ 0 w 41"/>
              <a:gd name="T11" fmla="*/ 2 h 48"/>
              <a:gd name="T12" fmla="*/ 3 w 41"/>
              <a:gd name="T13" fmla="*/ 0 h 48"/>
              <a:gd name="T14" fmla="*/ 27 w 41"/>
              <a:gd name="T15" fmla="*/ 0 h 48"/>
              <a:gd name="T16" fmla="*/ 31 w 41"/>
              <a:gd name="T17" fmla="*/ 2 h 48"/>
              <a:gd name="T18" fmla="*/ 39 w 41"/>
              <a:gd name="T19" fmla="*/ 10 h 48"/>
              <a:gd name="T20" fmla="*/ 41 w 41"/>
              <a:gd name="T21" fmla="*/ 14 h 48"/>
              <a:gd name="T22" fmla="*/ 38 w 41"/>
              <a:gd name="T23" fmla="*/ 17 h 48"/>
              <a:gd name="T24" fmla="*/ 27 w 41"/>
              <a:gd name="T25" fmla="*/ 17 h 48"/>
              <a:gd name="T26" fmla="*/ 24 w 41"/>
              <a:gd name="T27" fmla="*/ 14 h 48"/>
              <a:gd name="T28" fmla="*/ 24 w 41"/>
              <a:gd name="T29" fmla="*/ 3 h 48"/>
              <a:gd name="T30" fmla="*/ 3 w 41"/>
              <a:gd name="T31" fmla="*/ 3 h 48"/>
              <a:gd name="T32" fmla="*/ 3 w 41"/>
              <a:gd name="T33" fmla="*/ 44 h 48"/>
              <a:gd name="T34" fmla="*/ 38 w 41"/>
              <a:gd name="T35" fmla="*/ 44 h 48"/>
              <a:gd name="T36" fmla="*/ 38 w 41"/>
              <a:gd name="T37" fmla="*/ 17 h 48"/>
              <a:gd name="T38" fmla="*/ 14 w 41"/>
              <a:gd name="T39" fmla="*/ 20 h 48"/>
              <a:gd name="T40" fmla="*/ 15 w 41"/>
              <a:gd name="T41" fmla="*/ 21 h 48"/>
              <a:gd name="T42" fmla="*/ 16 w 41"/>
              <a:gd name="T43" fmla="*/ 22 h 48"/>
              <a:gd name="T44" fmla="*/ 11 w 41"/>
              <a:gd name="T45" fmla="*/ 29 h 48"/>
              <a:gd name="T46" fmla="*/ 16 w 41"/>
              <a:gd name="T47" fmla="*/ 36 h 48"/>
              <a:gd name="T48" fmla="*/ 15 w 41"/>
              <a:gd name="T49" fmla="*/ 37 h 48"/>
              <a:gd name="T50" fmla="*/ 14 w 41"/>
              <a:gd name="T51" fmla="*/ 38 h 48"/>
              <a:gd name="T52" fmla="*/ 13 w 41"/>
              <a:gd name="T53" fmla="*/ 38 h 48"/>
              <a:gd name="T54" fmla="*/ 7 w 41"/>
              <a:gd name="T55" fmla="*/ 30 h 48"/>
              <a:gd name="T56" fmla="*/ 7 w 41"/>
              <a:gd name="T57" fmla="*/ 28 h 48"/>
              <a:gd name="T58" fmla="*/ 13 w 41"/>
              <a:gd name="T59" fmla="*/ 20 h 48"/>
              <a:gd name="T60" fmla="*/ 14 w 41"/>
              <a:gd name="T61" fmla="*/ 20 h 48"/>
              <a:gd name="T62" fmla="*/ 17 w 41"/>
              <a:gd name="T63" fmla="*/ 40 h 48"/>
              <a:gd name="T64" fmla="*/ 21 w 41"/>
              <a:gd name="T65" fmla="*/ 18 h 48"/>
              <a:gd name="T66" fmla="*/ 22 w 41"/>
              <a:gd name="T67" fmla="*/ 17 h 48"/>
              <a:gd name="T68" fmla="*/ 23 w 41"/>
              <a:gd name="T69" fmla="*/ 17 h 48"/>
              <a:gd name="T70" fmla="*/ 24 w 41"/>
              <a:gd name="T71" fmla="*/ 18 h 48"/>
              <a:gd name="T72" fmla="*/ 20 w 41"/>
              <a:gd name="T73" fmla="*/ 40 h 48"/>
              <a:gd name="T74" fmla="*/ 19 w 41"/>
              <a:gd name="T75" fmla="*/ 41 h 48"/>
              <a:gd name="T76" fmla="*/ 18 w 41"/>
              <a:gd name="T77" fmla="*/ 41 h 48"/>
              <a:gd name="T78" fmla="*/ 17 w 41"/>
              <a:gd name="T79" fmla="*/ 40 h 48"/>
              <a:gd name="T80" fmla="*/ 34 w 41"/>
              <a:gd name="T81" fmla="*/ 30 h 48"/>
              <a:gd name="T82" fmla="*/ 28 w 41"/>
              <a:gd name="T83" fmla="*/ 38 h 48"/>
              <a:gd name="T84" fmla="*/ 27 w 41"/>
              <a:gd name="T85" fmla="*/ 38 h 48"/>
              <a:gd name="T86" fmla="*/ 26 w 41"/>
              <a:gd name="T87" fmla="*/ 37 h 48"/>
              <a:gd name="T88" fmla="*/ 26 w 41"/>
              <a:gd name="T89" fmla="*/ 36 h 48"/>
              <a:gd name="T90" fmla="*/ 30 w 41"/>
              <a:gd name="T91" fmla="*/ 29 h 48"/>
              <a:gd name="T92" fmla="*/ 26 w 41"/>
              <a:gd name="T93" fmla="*/ 22 h 48"/>
              <a:gd name="T94" fmla="*/ 26 w 41"/>
              <a:gd name="T95" fmla="*/ 21 h 48"/>
              <a:gd name="T96" fmla="*/ 27 w 41"/>
              <a:gd name="T97" fmla="*/ 20 h 48"/>
              <a:gd name="T98" fmla="*/ 28 w 41"/>
              <a:gd name="T99" fmla="*/ 20 h 48"/>
              <a:gd name="T100" fmla="*/ 34 w 41"/>
              <a:gd name="T101" fmla="*/ 28 h 48"/>
              <a:gd name="T102" fmla="*/ 34 w 41"/>
              <a:gd name="T103" fmla="*/ 30 h 48"/>
              <a:gd name="T104" fmla="*/ 27 w 41"/>
              <a:gd name="T105" fmla="*/ 14 h 48"/>
              <a:gd name="T106" fmla="*/ 38 w 41"/>
              <a:gd name="T107" fmla="*/ 14 h 48"/>
              <a:gd name="T108" fmla="*/ 37 w 41"/>
              <a:gd name="T109" fmla="*/ 12 h 48"/>
              <a:gd name="T110" fmla="*/ 29 w 41"/>
              <a:gd name="T111" fmla="*/ 4 h 48"/>
              <a:gd name="T112" fmla="*/ 27 w 41"/>
              <a:gd name="T113" fmla="*/ 3 h 48"/>
              <a:gd name="T114" fmla="*/ 27 w 41"/>
              <a:gd name="T11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3" y="3"/>
                  <a:pt x="3" y="3"/>
                  <a:pt x="3" y="3"/>
                </a:cubicBezTo>
                <a:cubicBezTo>
                  <a:pt x="3" y="44"/>
                  <a:pt x="3" y="44"/>
                  <a:pt x="3" y="44"/>
                </a:cubicBezTo>
                <a:cubicBezTo>
                  <a:pt x="38" y="44"/>
                  <a:pt x="38" y="44"/>
                  <a:pt x="38" y="44"/>
                </a:cubicBezTo>
                <a:lnTo>
                  <a:pt x="38" y="17"/>
                </a:lnTo>
                <a:close/>
                <a:moveTo>
                  <a:pt x="14" y="20"/>
                </a:moveTo>
                <a:cubicBezTo>
                  <a:pt x="15" y="21"/>
                  <a:pt x="15" y="21"/>
                  <a:pt x="15" y="21"/>
                </a:cubicBezTo>
                <a:cubicBezTo>
                  <a:pt x="16" y="22"/>
                  <a:pt x="16" y="22"/>
                  <a:pt x="16" y="22"/>
                </a:cubicBezTo>
                <a:cubicBezTo>
                  <a:pt x="11" y="29"/>
                  <a:pt x="11" y="29"/>
                  <a:pt x="11" y="29"/>
                </a:cubicBezTo>
                <a:cubicBezTo>
                  <a:pt x="16" y="36"/>
                  <a:pt x="16" y="36"/>
                  <a:pt x="16" y="36"/>
                </a:cubicBezTo>
                <a:cubicBezTo>
                  <a:pt x="16" y="36"/>
                  <a:pt x="16" y="36"/>
                  <a:pt x="15" y="37"/>
                </a:cubicBezTo>
                <a:cubicBezTo>
                  <a:pt x="14" y="38"/>
                  <a:pt x="14" y="38"/>
                  <a:pt x="14" y="38"/>
                </a:cubicBezTo>
                <a:cubicBezTo>
                  <a:pt x="14" y="38"/>
                  <a:pt x="13" y="38"/>
                  <a:pt x="13" y="38"/>
                </a:cubicBezTo>
                <a:cubicBezTo>
                  <a:pt x="7" y="30"/>
                  <a:pt x="7" y="30"/>
                  <a:pt x="7" y="30"/>
                </a:cubicBezTo>
                <a:cubicBezTo>
                  <a:pt x="7" y="29"/>
                  <a:pt x="7" y="29"/>
                  <a:pt x="7" y="28"/>
                </a:cubicBezTo>
                <a:cubicBezTo>
                  <a:pt x="13" y="20"/>
                  <a:pt x="13" y="20"/>
                  <a:pt x="13" y="20"/>
                </a:cubicBezTo>
                <a:cubicBezTo>
                  <a:pt x="13" y="20"/>
                  <a:pt x="14" y="20"/>
                  <a:pt x="14" y="20"/>
                </a:cubicBezTo>
                <a:close/>
                <a:moveTo>
                  <a:pt x="17" y="40"/>
                </a:moveTo>
                <a:cubicBezTo>
                  <a:pt x="21" y="18"/>
                  <a:pt x="21" y="18"/>
                  <a:pt x="21" y="18"/>
                </a:cubicBezTo>
                <a:cubicBezTo>
                  <a:pt x="21" y="17"/>
                  <a:pt x="21" y="17"/>
                  <a:pt x="22" y="17"/>
                </a:cubicBezTo>
                <a:cubicBezTo>
                  <a:pt x="23" y="17"/>
                  <a:pt x="23" y="17"/>
                  <a:pt x="23" y="17"/>
                </a:cubicBezTo>
                <a:cubicBezTo>
                  <a:pt x="24" y="17"/>
                  <a:pt x="24" y="18"/>
                  <a:pt x="24" y="18"/>
                </a:cubicBezTo>
                <a:cubicBezTo>
                  <a:pt x="20" y="40"/>
                  <a:pt x="20" y="40"/>
                  <a:pt x="20" y="40"/>
                </a:cubicBezTo>
                <a:cubicBezTo>
                  <a:pt x="20" y="41"/>
                  <a:pt x="20" y="41"/>
                  <a:pt x="19" y="41"/>
                </a:cubicBezTo>
                <a:cubicBezTo>
                  <a:pt x="18" y="41"/>
                  <a:pt x="18" y="41"/>
                  <a:pt x="18" y="41"/>
                </a:cubicBezTo>
                <a:cubicBezTo>
                  <a:pt x="17" y="41"/>
                  <a:pt x="17" y="40"/>
                  <a:pt x="17" y="40"/>
                </a:cubicBezTo>
                <a:close/>
                <a:moveTo>
                  <a:pt x="34" y="30"/>
                </a:moveTo>
                <a:cubicBezTo>
                  <a:pt x="28" y="38"/>
                  <a:pt x="28" y="38"/>
                  <a:pt x="28" y="38"/>
                </a:cubicBezTo>
                <a:cubicBezTo>
                  <a:pt x="28" y="38"/>
                  <a:pt x="27" y="38"/>
                  <a:pt x="27" y="38"/>
                </a:cubicBezTo>
                <a:cubicBezTo>
                  <a:pt x="26" y="37"/>
                  <a:pt x="26" y="37"/>
                  <a:pt x="26" y="37"/>
                </a:cubicBezTo>
                <a:cubicBezTo>
                  <a:pt x="25" y="36"/>
                  <a:pt x="25" y="36"/>
                  <a:pt x="26" y="36"/>
                </a:cubicBezTo>
                <a:cubicBezTo>
                  <a:pt x="30" y="29"/>
                  <a:pt x="30" y="29"/>
                  <a:pt x="30" y="29"/>
                </a:cubicBezTo>
                <a:cubicBezTo>
                  <a:pt x="26" y="22"/>
                  <a:pt x="26" y="22"/>
                  <a:pt x="26" y="22"/>
                </a:cubicBezTo>
                <a:cubicBezTo>
                  <a:pt x="25" y="22"/>
                  <a:pt x="25" y="22"/>
                  <a:pt x="26" y="21"/>
                </a:cubicBezTo>
                <a:cubicBezTo>
                  <a:pt x="27" y="20"/>
                  <a:pt x="27" y="20"/>
                  <a:pt x="27" y="20"/>
                </a:cubicBezTo>
                <a:cubicBezTo>
                  <a:pt x="27" y="20"/>
                  <a:pt x="28" y="20"/>
                  <a:pt x="28" y="20"/>
                </a:cubicBezTo>
                <a:cubicBezTo>
                  <a:pt x="34" y="28"/>
                  <a:pt x="34" y="28"/>
                  <a:pt x="34" y="28"/>
                </a:cubicBezTo>
                <a:cubicBezTo>
                  <a:pt x="35" y="29"/>
                  <a:pt x="35" y="29"/>
                  <a:pt x="34" y="30"/>
                </a:cubicBezTo>
                <a:close/>
                <a:moveTo>
                  <a:pt x="27" y="14"/>
                </a:moveTo>
                <a:cubicBezTo>
                  <a:pt x="38" y="14"/>
                  <a:pt x="38" y="14"/>
                  <a:pt x="38" y="14"/>
                </a:cubicBezTo>
                <a:cubicBezTo>
                  <a:pt x="37" y="13"/>
                  <a:pt x="37" y="13"/>
                  <a:pt x="37" y="12"/>
                </a:cubicBezTo>
                <a:cubicBezTo>
                  <a:pt x="29" y="4"/>
                  <a:pt x="29" y="4"/>
                  <a:pt x="29" y="4"/>
                </a:cubicBezTo>
                <a:cubicBezTo>
                  <a:pt x="28" y="4"/>
                  <a:pt x="28" y="4"/>
                  <a:pt x="27" y="3"/>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4" name="稻壳儿小白白(http://dwz.cn/Wu2UP)"/>
          <p:cNvSpPr>
            <a:spLocks noEditPoints="1"/>
          </p:cNvSpPr>
          <p:nvPr/>
        </p:nvSpPr>
        <p:spPr bwMode="auto">
          <a:xfrm>
            <a:off x="6412779" y="4647553"/>
            <a:ext cx="266700" cy="314325"/>
          </a:xfrm>
          <a:custGeom>
            <a:avLst/>
            <a:gdLst>
              <a:gd name="T0" fmla="*/ 41 w 41"/>
              <a:gd name="T1" fmla="*/ 15 h 48"/>
              <a:gd name="T2" fmla="*/ 41 w 41"/>
              <a:gd name="T3" fmla="*/ 46 h 48"/>
              <a:gd name="T4" fmla="*/ 39 w 41"/>
              <a:gd name="T5" fmla="*/ 48 h 48"/>
              <a:gd name="T6" fmla="*/ 3 w 41"/>
              <a:gd name="T7" fmla="*/ 48 h 48"/>
              <a:gd name="T8" fmla="*/ 0 w 41"/>
              <a:gd name="T9" fmla="*/ 46 h 48"/>
              <a:gd name="T10" fmla="*/ 0 w 41"/>
              <a:gd name="T11" fmla="*/ 3 h 48"/>
              <a:gd name="T12" fmla="*/ 3 w 41"/>
              <a:gd name="T13" fmla="*/ 0 h 48"/>
              <a:gd name="T14" fmla="*/ 27 w 41"/>
              <a:gd name="T15" fmla="*/ 0 h 48"/>
              <a:gd name="T16" fmla="*/ 31 w 41"/>
              <a:gd name="T17" fmla="*/ 2 h 48"/>
              <a:gd name="T18" fmla="*/ 39 w 41"/>
              <a:gd name="T19" fmla="*/ 11 h 48"/>
              <a:gd name="T20" fmla="*/ 41 w 41"/>
              <a:gd name="T21" fmla="*/ 15 h 48"/>
              <a:gd name="T22" fmla="*/ 38 w 41"/>
              <a:gd name="T23" fmla="*/ 18 h 48"/>
              <a:gd name="T24" fmla="*/ 27 w 41"/>
              <a:gd name="T25" fmla="*/ 18 h 48"/>
              <a:gd name="T26" fmla="*/ 24 w 41"/>
              <a:gd name="T27" fmla="*/ 15 h 48"/>
              <a:gd name="T28" fmla="*/ 24 w 41"/>
              <a:gd name="T29" fmla="*/ 4 h 48"/>
              <a:gd name="T30" fmla="*/ 3 w 41"/>
              <a:gd name="T31" fmla="*/ 4 h 48"/>
              <a:gd name="T32" fmla="*/ 3 w 41"/>
              <a:gd name="T33" fmla="*/ 45 h 48"/>
              <a:gd name="T34" fmla="*/ 38 w 41"/>
              <a:gd name="T35" fmla="*/ 45 h 48"/>
              <a:gd name="T36" fmla="*/ 38 w 41"/>
              <a:gd name="T37" fmla="*/ 18 h 48"/>
              <a:gd name="T38" fmla="*/ 12 w 41"/>
              <a:gd name="T39" fmla="*/ 42 h 48"/>
              <a:gd name="T40" fmla="*/ 19 w 41"/>
              <a:gd name="T41" fmla="*/ 42 h 48"/>
              <a:gd name="T42" fmla="*/ 19 w 41"/>
              <a:gd name="T43" fmla="*/ 39 h 48"/>
              <a:gd name="T44" fmla="*/ 17 w 41"/>
              <a:gd name="T45" fmla="*/ 39 h 48"/>
              <a:gd name="T46" fmla="*/ 20 w 41"/>
              <a:gd name="T47" fmla="*/ 34 h 48"/>
              <a:gd name="T48" fmla="*/ 20 w 41"/>
              <a:gd name="T49" fmla="*/ 34 h 48"/>
              <a:gd name="T50" fmla="*/ 20 w 41"/>
              <a:gd name="T51" fmla="*/ 34 h 48"/>
              <a:gd name="T52" fmla="*/ 21 w 41"/>
              <a:gd name="T53" fmla="*/ 34 h 48"/>
              <a:gd name="T54" fmla="*/ 21 w 41"/>
              <a:gd name="T55" fmla="*/ 34 h 48"/>
              <a:gd name="T56" fmla="*/ 24 w 41"/>
              <a:gd name="T57" fmla="*/ 39 h 48"/>
              <a:gd name="T58" fmla="*/ 22 w 41"/>
              <a:gd name="T59" fmla="*/ 39 h 48"/>
              <a:gd name="T60" fmla="*/ 22 w 41"/>
              <a:gd name="T61" fmla="*/ 42 h 48"/>
              <a:gd name="T62" fmla="*/ 30 w 41"/>
              <a:gd name="T63" fmla="*/ 42 h 48"/>
              <a:gd name="T64" fmla="*/ 30 w 41"/>
              <a:gd name="T65" fmla="*/ 39 h 48"/>
              <a:gd name="T66" fmla="*/ 28 w 41"/>
              <a:gd name="T67" fmla="*/ 39 h 48"/>
              <a:gd name="T68" fmla="*/ 23 w 41"/>
              <a:gd name="T69" fmla="*/ 31 h 48"/>
              <a:gd name="T70" fmla="*/ 28 w 41"/>
              <a:gd name="T71" fmla="*/ 24 h 48"/>
              <a:gd name="T72" fmla="*/ 30 w 41"/>
              <a:gd name="T73" fmla="*/ 24 h 48"/>
              <a:gd name="T74" fmla="*/ 30 w 41"/>
              <a:gd name="T75" fmla="*/ 21 h 48"/>
              <a:gd name="T76" fmla="*/ 22 w 41"/>
              <a:gd name="T77" fmla="*/ 21 h 48"/>
              <a:gd name="T78" fmla="*/ 22 w 41"/>
              <a:gd name="T79" fmla="*/ 24 h 48"/>
              <a:gd name="T80" fmla="*/ 24 w 41"/>
              <a:gd name="T81" fmla="*/ 24 h 48"/>
              <a:gd name="T82" fmla="*/ 21 w 41"/>
              <a:gd name="T83" fmla="*/ 28 h 48"/>
              <a:gd name="T84" fmla="*/ 21 w 41"/>
              <a:gd name="T85" fmla="*/ 29 h 48"/>
              <a:gd name="T86" fmla="*/ 21 w 41"/>
              <a:gd name="T87" fmla="*/ 29 h 48"/>
              <a:gd name="T88" fmla="*/ 21 w 41"/>
              <a:gd name="T89" fmla="*/ 29 h 48"/>
              <a:gd name="T90" fmla="*/ 20 w 41"/>
              <a:gd name="T91" fmla="*/ 28 h 48"/>
              <a:gd name="T92" fmla="*/ 17 w 41"/>
              <a:gd name="T93" fmla="*/ 24 h 48"/>
              <a:gd name="T94" fmla="*/ 19 w 41"/>
              <a:gd name="T95" fmla="*/ 24 h 48"/>
              <a:gd name="T96" fmla="*/ 19 w 41"/>
              <a:gd name="T97" fmla="*/ 21 h 48"/>
              <a:gd name="T98" fmla="*/ 12 w 41"/>
              <a:gd name="T99" fmla="*/ 21 h 48"/>
              <a:gd name="T100" fmla="*/ 12 w 41"/>
              <a:gd name="T101" fmla="*/ 24 h 48"/>
              <a:gd name="T102" fmla="*/ 13 w 41"/>
              <a:gd name="T103" fmla="*/ 24 h 48"/>
              <a:gd name="T104" fmla="*/ 19 w 41"/>
              <a:gd name="T105" fmla="*/ 31 h 48"/>
              <a:gd name="T106" fmla="*/ 13 w 41"/>
              <a:gd name="T107" fmla="*/ 39 h 48"/>
              <a:gd name="T108" fmla="*/ 12 w 41"/>
              <a:gd name="T109" fmla="*/ 39 h 48"/>
              <a:gd name="T110" fmla="*/ 12 w 41"/>
              <a:gd name="T111" fmla="*/ 42 h 48"/>
              <a:gd name="T112" fmla="*/ 27 w 41"/>
              <a:gd name="T113" fmla="*/ 14 h 48"/>
              <a:gd name="T114" fmla="*/ 38 w 41"/>
              <a:gd name="T115" fmla="*/ 14 h 48"/>
              <a:gd name="T116" fmla="*/ 37 w 41"/>
              <a:gd name="T117" fmla="*/ 13 h 48"/>
              <a:gd name="T118" fmla="*/ 29 w 41"/>
              <a:gd name="T119" fmla="*/ 5 h 48"/>
              <a:gd name="T120" fmla="*/ 27 w 41"/>
              <a:gd name="T121" fmla="*/ 4 h 48"/>
              <a:gd name="T122" fmla="*/ 27 w 41"/>
              <a:gd name="T123"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 h="48">
                <a:moveTo>
                  <a:pt x="41" y="15"/>
                </a:moveTo>
                <a:cubicBezTo>
                  <a:pt x="41" y="46"/>
                  <a:pt x="41" y="46"/>
                  <a:pt x="41" y="46"/>
                </a:cubicBezTo>
                <a:cubicBezTo>
                  <a:pt x="41" y="47"/>
                  <a:pt x="40" y="48"/>
                  <a:pt x="39" y="48"/>
                </a:cubicBezTo>
                <a:cubicBezTo>
                  <a:pt x="3" y="48"/>
                  <a:pt x="3" y="48"/>
                  <a:pt x="3" y="48"/>
                </a:cubicBezTo>
                <a:cubicBezTo>
                  <a:pt x="1" y="48"/>
                  <a:pt x="0" y="47"/>
                  <a:pt x="0" y="46"/>
                </a:cubicBezTo>
                <a:cubicBezTo>
                  <a:pt x="0" y="3"/>
                  <a:pt x="0" y="3"/>
                  <a:pt x="0" y="3"/>
                </a:cubicBezTo>
                <a:cubicBezTo>
                  <a:pt x="0" y="2"/>
                  <a:pt x="1" y="0"/>
                  <a:pt x="3" y="0"/>
                </a:cubicBezTo>
                <a:cubicBezTo>
                  <a:pt x="27" y="0"/>
                  <a:pt x="27" y="0"/>
                  <a:pt x="27" y="0"/>
                </a:cubicBezTo>
                <a:cubicBezTo>
                  <a:pt x="28" y="0"/>
                  <a:pt x="30" y="1"/>
                  <a:pt x="31" y="2"/>
                </a:cubicBezTo>
                <a:cubicBezTo>
                  <a:pt x="39" y="11"/>
                  <a:pt x="39" y="11"/>
                  <a:pt x="39" y="11"/>
                </a:cubicBezTo>
                <a:cubicBezTo>
                  <a:pt x="40" y="12"/>
                  <a:pt x="41" y="14"/>
                  <a:pt x="41" y="15"/>
                </a:cubicBezTo>
                <a:close/>
                <a:moveTo>
                  <a:pt x="38" y="18"/>
                </a:moveTo>
                <a:cubicBezTo>
                  <a:pt x="27" y="18"/>
                  <a:pt x="27" y="18"/>
                  <a:pt x="27" y="18"/>
                </a:cubicBezTo>
                <a:cubicBezTo>
                  <a:pt x="25" y="18"/>
                  <a:pt x="24" y="16"/>
                  <a:pt x="24" y="15"/>
                </a:cubicBezTo>
                <a:cubicBezTo>
                  <a:pt x="24" y="4"/>
                  <a:pt x="24" y="4"/>
                  <a:pt x="24" y="4"/>
                </a:cubicBezTo>
                <a:cubicBezTo>
                  <a:pt x="3" y="4"/>
                  <a:pt x="3" y="4"/>
                  <a:pt x="3" y="4"/>
                </a:cubicBezTo>
                <a:cubicBezTo>
                  <a:pt x="3" y="45"/>
                  <a:pt x="3" y="45"/>
                  <a:pt x="3" y="45"/>
                </a:cubicBezTo>
                <a:cubicBezTo>
                  <a:pt x="38" y="45"/>
                  <a:pt x="38" y="45"/>
                  <a:pt x="38" y="45"/>
                </a:cubicBezTo>
                <a:lnTo>
                  <a:pt x="38" y="18"/>
                </a:lnTo>
                <a:close/>
                <a:moveTo>
                  <a:pt x="12" y="42"/>
                </a:moveTo>
                <a:cubicBezTo>
                  <a:pt x="19" y="42"/>
                  <a:pt x="19" y="42"/>
                  <a:pt x="19" y="42"/>
                </a:cubicBezTo>
                <a:cubicBezTo>
                  <a:pt x="19" y="39"/>
                  <a:pt x="19" y="39"/>
                  <a:pt x="19" y="39"/>
                </a:cubicBezTo>
                <a:cubicBezTo>
                  <a:pt x="17" y="39"/>
                  <a:pt x="17" y="39"/>
                  <a:pt x="17" y="39"/>
                </a:cubicBezTo>
                <a:cubicBezTo>
                  <a:pt x="20" y="34"/>
                  <a:pt x="20" y="34"/>
                  <a:pt x="20" y="34"/>
                </a:cubicBezTo>
                <a:cubicBezTo>
                  <a:pt x="20" y="34"/>
                  <a:pt x="20" y="34"/>
                  <a:pt x="20" y="34"/>
                </a:cubicBezTo>
                <a:cubicBezTo>
                  <a:pt x="20" y="34"/>
                  <a:pt x="20" y="34"/>
                  <a:pt x="20" y="34"/>
                </a:cubicBezTo>
                <a:cubicBezTo>
                  <a:pt x="20" y="34"/>
                  <a:pt x="20" y="34"/>
                  <a:pt x="21" y="34"/>
                </a:cubicBezTo>
                <a:cubicBezTo>
                  <a:pt x="21" y="34"/>
                  <a:pt x="21" y="34"/>
                  <a:pt x="21" y="34"/>
                </a:cubicBezTo>
                <a:cubicBezTo>
                  <a:pt x="24" y="39"/>
                  <a:pt x="24" y="39"/>
                  <a:pt x="24" y="39"/>
                </a:cubicBezTo>
                <a:cubicBezTo>
                  <a:pt x="22" y="39"/>
                  <a:pt x="22" y="39"/>
                  <a:pt x="22" y="39"/>
                </a:cubicBezTo>
                <a:cubicBezTo>
                  <a:pt x="22" y="42"/>
                  <a:pt x="22" y="42"/>
                  <a:pt x="22" y="42"/>
                </a:cubicBezTo>
                <a:cubicBezTo>
                  <a:pt x="30" y="42"/>
                  <a:pt x="30" y="42"/>
                  <a:pt x="30" y="42"/>
                </a:cubicBezTo>
                <a:cubicBezTo>
                  <a:pt x="30" y="39"/>
                  <a:pt x="30" y="39"/>
                  <a:pt x="30" y="39"/>
                </a:cubicBezTo>
                <a:cubicBezTo>
                  <a:pt x="28" y="39"/>
                  <a:pt x="28" y="39"/>
                  <a:pt x="28" y="39"/>
                </a:cubicBezTo>
                <a:cubicBezTo>
                  <a:pt x="23" y="31"/>
                  <a:pt x="23" y="31"/>
                  <a:pt x="23" y="31"/>
                </a:cubicBezTo>
                <a:cubicBezTo>
                  <a:pt x="28" y="24"/>
                  <a:pt x="28" y="24"/>
                  <a:pt x="28" y="24"/>
                </a:cubicBezTo>
                <a:cubicBezTo>
                  <a:pt x="30" y="24"/>
                  <a:pt x="30" y="24"/>
                  <a:pt x="30" y="24"/>
                </a:cubicBezTo>
                <a:cubicBezTo>
                  <a:pt x="30" y="21"/>
                  <a:pt x="30" y="21"/>
                  <a:pt x="30" y="21"/>
                </a:cubicBezTo>
                <a:cubicBezTo>
                  <a:pt x="22" y="21"/>
                  <a:pt x="22" y="21"/>
                  <a:pt x="22" y="21"/>
                </a:cubicBezTo>
                <a:cubicBezTo>
                  <a:pt x="22" y="24"/>
                  <a:pt x="22" y="24"/>
                  <a:pt x="22" y="24"/>
                </a:cubicBezTo>
                <a:cubicBezTo>
                  <a:pt x="24" y="24"/>
                  <a:pt x="24" y="24"/>
                  <a:pt x="24" y="24"/>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0" y="28"/>
                  <a:pt x="20" y="28"/>
                </a:cubicBezTo>
                <a:cubicBezTo>
                  <a:pt x="17" y="24"/>
                  <a:pt x="17" y="24"/>
                  <a:pt x="17" y="24"/>
                </a:cubicBezTo>
                <a:cubicBezTo>
                  <a:pt x="19" y="24"/>
                  <a:pt x="19" y="24"/>
                  <a:pt x="19" y="24"/>
                </a:cubicBezTo>
                <a:cubicBezTo>
                  <a:pt x="19" y="21"/>
                  <a:pt x="19" y="21"/>
                  <a:pt x="19" y="21"/>
                </a:cubicBezTo>
                <a:cubicBezTo>
                  <a:pt x="12" y="21"/>
                  <a:pt x="12" y="21"/>
                  <a:pt x="12" y="21"/>
                </a:cubicBezTo>
                <a:cubicBezTo>
                  <a:pt x="12" y="24"/>
                  <a:pt x="12" y="24"/>
                  <a:pt x="12" y="24"/>
                </a:cubicBezTo>
                <a:cubicBezTo>
                  <a:pt x="13" y="24"/>
                  <a:pt x="13" y="24"/>
                  <a:pt x="13" y="24"/>
                </a:cubicBezTo>
                <a:cubicBezTo>
                  <a:pt x="19" y="31"/>
                  <a:pt x="19" y="31"/>
                  <a:pt x="19" y="31"/>
                </a:cubicBezTo>
                <a:cubicBezTo>
                  <a:pt x="13" y="39"/>
                  <a:pt x="13" y="39"/>
                  <a:pt x="13" y="39"/>
                </a:cubicBezTo>
                <a:cubicBezTo>
                  <a:pt x="12" y="39"/>
                  <a:pt x="12" y="39"/>
                  <a:pt x="12" y="39"/>
                </a:cubicBezTo>
                <a:lnTo>
                  <a:pt x="12" y="42"/>
                </a:lnTo>
                <a:close/>
                <a:moveTo>
                  <a:pt x="27" y="14"/>
                </a:moveTo>
                <a:cubicBezTo>
                  <a:pt x="38" y="14"/>
                  <a:pt x="38" y="14"/>
                  <a:pt x="38" y="14"/>
                </a:cubicBezTo>
                <a:cubicBezTo>
                  <a:pt x="37" y="14"/>
                  <a:pt x="37" y="13"/>
                  <a:pt x="37" y="13"/>
                </a:cubicBezTo>
                <a:cubicBezTo>
                  <a:pt x="29" y="5"/>
                  <a:pt x="29" y="5"/>
                  <a:pt x="29" y="5"/>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5" name="稻壳儿小白白(http://dwz.cn/Wu2UP)"/>
          <p:cNvSpPr>
            <a:spLocks noEditPoints="1"/>
          </p:cNvSpPr>
          <p:nvPr/>
        </p:nvSpPr>
        <p:spPr bwMode="auto">
          <a:xfrm>
            <a:off x="6412779" y="5131740"/>
            <a:ext cx="266700" cy="311150"/>
          </a:xfrm>
          <a:custGeom>
            <a:avLst/>
            <a:gdLst>
              <a:gd name="T0" fmla="*/ 41 w 41"/>
              <a:gd name="T1" fmla="*/ 15 h 48"/>
              <a:gd name="T2" fmla="*/ 41 w 41"/>
              <a:gd name="T3" fmla="*/ 45 h 48"/>
              <a:gd name="T4" fmla="*/ 39 w 41"/>
              <a:gd name="T5" fmla="*/ 48 h 48"/>
              <a:gd name="T6" fmla="*/ 3 w 41"/>
              <a:gd name="T7" fmla="*/ 48 h 48"/>
              <a:gd name="T8" fmla="*/ 0 w 41"/>
              <a:gd name="T9" fmla="*/ 45 h 48"/>
              <a:gd name="T10" fmla="*/ 0 w 41"/>
              <a:gd name="T11" fmla="*/ 3 h 48"/>
              <a:gd name="T12" fmla="*/ 3 w 41"/>
              <a:gd name="T13" fmla="*/ 0 h 48"/>
              <a:gd name="T14" fmla="*/ 27 w 41"/>
              <a:gd name="T15" fmla="*/ 0 h 48"/>
              <a:gd name="T16" fmla="*/ 31 w 41"/>
              <a:gd name="T17" fmla="*/ 2 h 48"/>
              <a:gd name="T18" fmla="*/ 39 w 41"/>
              <a:gd name="T19" fmla="*/ 10 h 48"/>
              <a:gd name="T20" fmla="*/ 41 w 41"/>
              <a:gd name="T21" fmla="*/ 15 h 48"/>
              <a:gd name="T22" fmla="*/ 38 w 41"/>
              <a:gd name="T23" fmla="*/ 17 h 48"/>
              <a:gd name="T24" fmla="*/ 27 w 41"/>
              <a:gd name="T25" fmla="*/ 17 h 48"/>
              <a:gd name="T26" fmla="*/ 24 w 41"/>
              <a:gd name="T27" fmla="*/ 15 h 48"/>
              <a:gd name="T28" fmla="*/ 24 w 41"/>
              <a:gd name="T29" fmla="*/ 3 h 48"/>
              <a:gd name="T30" fmla="*/ 3 w 41"/>
              <a:gd name="T31" fmla="*/ 3 h 48"/>
              <a:gd name="T32" fmla="*/ 3 w 41"/>
              <a:gd name="T33" fmla="*/ 45 h 48"/>
              <a:gd name="T34" fmla="*/ 38 w 41"/>
              <a:gd name="T35" fmla="*/ 45 h 48"/>
              <a:gd name="T36" fmla="*/ 38 w 41"/>
              <a:gd name="T37" fmla="*/ 17 h 48"/>
              <a:gd name="T38" fmla="*/ 7 w 41"/>
              <a:gd name="T39" fmla="*/ 22 h 48"/>
              <a:gd name="T40" fmla="*/ 12 w 41"/>
              <a:gd name="T41" fmla="*/ 17 h 48"/>
              <a:gd name="T42" fmla="*/ 17 w 41"/>
              <a:gd name="T43" fmla="*/ 22 h 48"/>
              <a:gd name="T44" fmla="*/ 12 w 41"/>
              <a:gd name="T45" fmla="*/ 27 h 48"/>
              <a:gd name="T46" fmla="*/ 7 w 41"/>
              <a:gd name="T47" fmla="*/ 22 h 48"/>
              <a:gd name="T48" fmla="*/ 34 w 41"/>
              <a:gd name="T49" fmla="*/ 41 h 48"/>
              <a:gd name="T50" fmla="*/ 7 w 41"/>
              <a:gd name="T51" fmla="*/ 41 h 48"/>
              <a:gd name="T52" fmla="*/ 7 w 41"/>
              <a:gd name="T53" fmla="*/ 36 h 48"/>
              <a:gd name="T54" fmla="*/ 12 w 41"/>
              <a:gd name="T55" fmla="*/ 31 h 48"/>
              <a:gd name="T56" fmla="*/ 15 w 41"/>
              <a:gd name="T57" fmla="*/ 34 h 48"/>
              <a:gd name="T58" fmla="*/ 26 w 41"/>
              <a:gd name="T59" fmla="*/ 24 h 48"/>
              <a:gd name="T60" fmla="*/ 34 w 41"/>
              <a:gd name="T61" fmla="*/ 33 h 48"/>
              <a:gd name="T62" fmla="*/ 34 w 41"/>
              <a:gd name="T63" fmla="*/ 41 h 48"/>
              <a:gd name="T64" fmla="*/ 27 w 41"/>
              <a:gd name="T65" fmla="*/ 14 h 48"/>
              <a:gd name="T66" fmla="*/ 38 w 41"/>
              <a:gd name="T67" fmla="*/ 14 h 48"/>
              <a:gd name="T68" fmla="*/ 37 w 41"/>
              <a:gd name="T69" fmla="*/ 13 h 48"/>
              <a:gd name="T70" fmla="*/ 29 w 41"/>
              <a:gd name="T71" fmla="*/ 4 h 48"/>
              <a:gd name="T72" fmla="*/ 27 w 41"/>
              <a:gd name="T73" fmla="*/ 4 h 48"/>
              <a:gd name="T74" fmla="*/ 27 w 41"/>
              <a:gd name="T7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8">
                <a:moveTo>
                  <a:pt x="41" y="15"/>
                </a:moveTo>
                <a:cubicBezTo>
                  <a:pt x="41" y="45"/>
                  <a:pt x="41" y="45"/>
                  <a:pt x="41" y="45"/>
                </a:cubicBezTo>
                <a:cubicBezTo>
                  <a:pt x="41" y="47"/>
                  <a:pt x="40" y="48"/>
                  <a:pt x="39" y="48"/>
                </a:cubicBezTo>
                <a:cubicBezTo>
                  <a:pt x="3" y="48"/>
                  <a:pt x="3" y="48"/>
                  <a:pt x="3" y="48"/>
                </a:cubicBezTo>
                <a:cubicBezTo>
                  <a:pt x="1" y="48"/>
                  <a:pt x="0" y="47"/>
                  <a:pt x="0" y="45"/>
                </a:cubicBezTo>
                <a:cubicBezTo>
                  <a:pt x="0" y="3"/>
                  <a:pt x="0" y="3"/>
                  <a:pt x="0" y="3"/>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5"/>
                </a:cubicBezTo>
                <a:close/>
                <a:moveTo>
                  <a:pt x="38" y="17"/>
                </a:moveTo>
                <a:cubicBezTo>
                  <a:pt x="27" y="17"/>
                  <a:pt x="27" y="17"/>
                  <a:pt x="27" y="17"/>
                </a:cubicBezTo>
                <a:cubicBezTo>
                  <a:pt x="25" y="17"/>
                  <a:pt x="24" y="16"/>
                  <a:pt x="24" y="15"/>
                </a:cubicBezTo>
                <a:cubicBezTo>
                  <a:pt x="24" y="3"/>
                  <a:pt x="24" y="3"/>
                  <a:pt x="24" y="3"/>
                </a:cubicBezTo>
                <a:cubicBezTo>
                  <a:pt x="3" y="3"/>
                  <a:pt x="3" y="3"/>
                  <a:pt x="3" y="3"/>
                </a:cubicBezTo>
                <a:cubicBezTo>
                  <a:pt x="3" y="45"/>
                  <a:pt x="3" y="45"/>
                  <a:pt x="3" y="45"/>
                </a:cubicBezTo>
                <a:cubicBezTo>
                  <a:pt x="38" y="45"/>
                  <a:pt x="38" y="45"/>
                  <a:pt x="38" y="45"/>
                </a:cubicBezTo>
                <a:lnTo>
                  <a:pt x="38" y="17"/>
                </a:lnTo>
                <a:close/>
                <a:moveTo>
                  <a:pt x="7" y="22"/>
                </a:moveTo>
                <a:cubicBezTo>
                  <a:pt x="7" y="19"/>
                  <a:pt x="9" y="17"/>
                  <a:pt x="12" y="17"/>
                </a:cubicBezTo>
                <a:cubicBezTo>
                  <a:pt x="15" y="17"/>
                  <a:pt x="17" y="19"/>
                  <a:pt x="17" y="22"/>
                </a:cubicBezTo>
                <a:cubicBezTo>
                  <a:pt x="17" y="25"/>
                  <a:pt x="15" y="27"/>
                  <a:pt x="12" y="27"/>
                </a:cubicBezTo>
                <a:cubicBezTo>
                  <a:pt x="9" y="27"/>
                  <a:pt x="7" y="25"/>
                  <a:pt x="7" y="22"/>
                </a:cubicBezTo>
                <a:close/>
                <a:moveTo>
                  <a:pt x="34" y="41"/>
                </a:moveTo>
                <a:cubicBezTo>
                  <a:pt x="7" y="41"/>
                  <a:pt x="7" y="41"/>
                  <a:pt x="7" y="41"/>
                </a:cubicBezTo>
                <a:cubicBezTo>
                  <a:pt x="7" y="36"/>
                  <a:pt x="7" y="36"/>
                  <a:pt x="7" y="36"/>
                </a:cubicBezTo>
                <a:cubicBezTo>
                  <a:pt x="12" y="31"/>
                  <a:pt x="12" y="31"/>
                  <a:pt x="12" y="31"/>
                </a:cubicBezTo>
                <a:cubicBezTo>
                  <a:pt x="15" y="34"/>
                  <a:pt x="15" y="34"/>
                  <a:pt x="15" y="34"/>
                </a:cubicBezTo>
                <a:cubicBezTo>
                  <a:pt x="26" y="24"/>
                  <a:pt x="26" y="24"/>
                  <a:pt x="26" y="24"/>
                </a:cubicBezTo>
                <a:cubicBezTo>
                  <a:pt x="34" y="33"/>
                  <a:pt x="34" y="33"/>
                  <a:pt x="34" y="33"/>
                </a:cubicBezTo>
                <a:lnTo>
                  <a:pt x="34" y="41"/>
                </a:lnTo>
                <a:close/>
                <a:moveTo>
                  <a:pt x="27" y="14"/>
                </a:moveTo>
                <a:cubicBezTo>
                  <a:pt x="38" y="14"/>
                  <a:pt x="38" y="14"/>
                  <a:pt x="38" y="14"/>
                </a:cubicBezTo>
                <a:cubicBezTo>
                  <a:pt x="37" y="13"/>
                  <a:pt x="37" y="13"/>
                  <a:pt x="37" y="13"/>
                </a:cubicBezTo>
                <a:cubicBezTo>
                  <a:pt x="29" y="4"/>
                  <a:pt x="29" y="4"/>
                  <a:pt x="29" y="4"/>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6" name="稻壳儿小白白(http://dwz.cn/Wu2UP)"/>
          <p:cNvSpPr>
            <a:spLocks noEditPoints="1"/>
          </p:cNvSpPr>
          <p:nvPr/>
        </p:nvSpPr>
        <p:spPr bwMode="auto">
          <a:xfrm>
            <a:off x="6412779" y="5614340"/>
            <a:ext cx="266700" cy="314325"/>
          </a:xfrm>
          <a:custGeom>
            <a:avLst/>
            <a:gdLst>
              <a:gd name="T0" fmla="*/ 41 w 41"/>
              <a:gd name="T1" fmla="*/ 14 h 48"/>
              <a:gd name="T2" fmla="*/ 41 w 41"/>
              <a:gd name="T3" fmla="*/ 45 h 48"/>
              <a:gd name="T4" fmla="*/ 39 w 41"/>
              <a:gd name="T5" fmla="*/ 48 h 48"/>
              <a:gd name="T6" fmla="*/ 3 w 41"/>
              <a:gd name="T7" fmla="*/ 48 h 48"/>
              <a:gd name="T8" fmla="*/ 0 w 41"/>
              <a:gd name="T9" fmla="*/ 45 h 48"/>
              <a:gd name="T10" fmla="*/ 0 w 41"/>
              <a:gd name="T11" fmla="*/ 2 h 48"/>
              <a:gd name="T12" fmla="*/ 3 w 41"/>
              <a:gd name="T13" fmla="*/ 0 h 48"/>
              <a:gd name="T14" fmla="*/ 27 w 41"/>
              <a:gd name="T15" fmla="*/ 0 h 48"/>
              <a:gd name="T16" fmla="*/ 31 w 41"/>
              <a:gd name="T17" fmla="*/ 1 h 48"/>
              <a:gd name="T18" fmla="*/ 39 w 41"/>
              <a:gd name="T19" fmla="*/ 10 h 48"/>
              <a:gd name="T20" fmla="*/ 41 w 41"/>
              <a:gd name="T21" fmla="*/ 14 h 48"/>
              <a:gd name="T22" fmla="*/ 38 w 41"/>
              <a:gd name="T23" fmla="*/ 17 h 48"/>
              <a:gd name="T24" fmla="*/ 27 w 41"/>
              <a:gd name="T25" fmla="*/ 17 h 48"/>
              <a:gd name="T26" fmla="*/ 24 w 41"/>
              <a:gd name="T27" fmla="*/ 14 h 48"/>
              <a:gd name="T28" fmla="*/ 24 w 41"/>
              <a:gd name="T29" fmla="*/ 3 h 48"/>
              <a:gd name="T30" fmla="*/ 3 w 41"/>
              <a:gd name="T31" fmla="*/ 3 h 48"/>
              <a:gd name="T32" fmla="*/ 3 w 41"/>
              <a:gd name="T33" fmla="*/ 44 h 48"/>
              <a:gd name="T34" fmla="*/ 38 w 41"/>
              <a:gd name="T35" fmla="*/ 44 h 48"/>
              <a:gd name="T36" fmla="*/ 38 w 41"/>
              <a:gd name="T37" fmla="*/ 17 h 48"/>
              <a:gd name="T38" fmla="*/ 24 w 41"/>
              <a:gd name="T39" fmla="*/ 24 h 48"/>
              <a:gd name="T40" fmla="*/ 24 w 41"/>
              <a:gd name="T41" fmla="*/ 34 h 48"/>
              <a:gd name="T42" fmla="*/ 21 w 41"/>
              <a:gd name="T43" fmla="*/ 37 h 48"/>
              <a:gd name="T44" fmla="*/ 10 w 41"/>
              <a:gd name="T45" fmla="*/ 37 h 48"/>
              <a:gd name="T46" fmla="*/ 7 w 41"/>
              <a:gd name="T47" fmla="*/ 34 h 48"/>
              <a:gd name="T48" fmla="*/ 7 w 41"/>
              <a:gd name="T49" fmla="*/ 24 h 48"/>
              <a:gd name="T50" fmla="*/ 10 w 41"/>
              <a:gd name="T51" fmla="*/ 20 h 48"/>
              <a:gd name="T52" fmla="*/ 21 w 41"/>
              <a:gd name="T53" fmla="*/ 20 h 48"/>
              <a:gd name="T54" fmla="*/ 24 w 41"/>
              <a:gd name="T55" fmla="*/ 24 h 48"/>
              <a:gd name="T56" fmla="*/ 34 w 41"/>
              <a:gd name="T57" fmla="*/ 21 h 48"/>
              <a:gd name="T58" fmla="*/ 34 w 41"/>
              <a:gd name="T59" fmla="*/ 37 h 48"/>
              <a:gd name="T60" fmla="*/ 34 w 41"/>
              <a:gd name="T61" fmla="*/ 37 h 48"/>
              <a:gd name="T62" fmla="*/ 33 w 41"/>
              <a:gd name="T63" fmla="*/ 37 h 48"/>
              <a:gd name="T64" fmla="*/ 33 w 41"/>
              <a:gd name="T65" fmla="*/ 37 h 48"/>
              <a:gd name="T66" fmla="*/ 26 w 41"/>
              <a:gd name="T67" fmla="*/ 30 h 48"/>
              <a:gd name="T68" fmla="*/ 26 w 41"/>
              <a:gd name="T69" fmla="*/ 28 h 48"/>
              <a:gd name="T70" fmla="*/ 33 w 41"/>
              <a:gd name="T71" fmla="*/ 20 h 48"/>
              <a:gd name="T72" fmla="*/ 33 w 41"/>
              <a:gd name="T73" fmla="*/ 20 h 48"/>
              <a:gd name="T74" fmla="*/ 34 w 41"/>
              <a:gd name="T75" fmla="*/ 20 h 48"/>
              <a:gd name="T76" fmla="*/ 34 w 41"/>
              <a:gd name="T77" fmla="*/ 21 h 48"/>
              <a:gd name="T78" fmla="*/ 27 w 41"/>
              <a:gd name="T79" fmla="*/ 13 h 48"/>
              <a:gd name="T80" fmla="*/ 38 w 41"/>
              <a:gd name="T81" fmla="*/ 13 h 48"/>
              <a:gd name="T82" fmla="*/ 37 w 41"/>
              <a:gd name="T83" fmla="*/ 12 h 48"/>
              <a:gd name="T84" fmla="*/ 29 w 41"/>
              <a:gd name="T85" fmla="*/ 4 h 48"/>
              <a:gd name="T86" fmla="*/ 27 w 41"/>
              <a:gd name="T87" fmla="*/ 3 h 48"/>
              <a:gd name="T88" fmla="*/ 27 w 41"/>
              <a:gd name="T8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0"/>
                  <a:pt x="31" y="1"/>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3" y="3"/>
                  <a:pt x="3" y="3"/>
                  <a:pt x="3" y="3"/>
                </a:cubicBezTo>
                <a:cubicBezTo>
                  <a:pt x="3" y="44"/>
                  <a:pt x="3" y="44"/>
                  <a:pt x="3" y="44"/>
                </a:cubicBezTo>
                <a:cubicBezTo>
                  <a:pt x="38" y="44"/>
                  <a:pt x="38" y="44"/>
                  <a:pt x="38" y="44"/>
                </a:cubicBezTo>
                <a:lnTo>
                  <a:pt x="38" y="17"/>
                </a:lnTo>
                <a:close/>
                <a:moveTo>
                  <a:pt x="24" y="24"/>
                </a:moveTo>
                <a:cubicBezTo>
                  <a:pt x="24" y="34"/>
                  <a:pt x="24" y="34"/>
                  <a:pt x="24" y="34"/>
                </a:cubicBezTo>
                <a:cubicBezTo>
                  <a:pt x="24" y="36"/>
                  <a:pt x="22" y="37"/>
                  <a:pt x="21" y="37"/>
                </a:cubicBezTo>
                <a:cubicBezTo>
                  <a:pt x="10" y="37"/>
                  <a:pt x="10" y="37"/>
                  <a:pt x="10" y="37"/>
                </a:cubicBezTo>
                <a:cubicBezTo>
                  <a:pt x="8" y="37"/>
                  <a:pt x="7" y="36"/>
                  <a:pt x="7" y="34"/>
                </a:cubicBezTo>
                <a:cubicBezTo>
                  <a:pt x="7" y="24"/>
                  <a:pt x="7" y="24"/>
                  <a:pt x="7" y="24"/>
                </a:cubicBezTo>
                <a:cubicBezTo>
                  <a:pt x="7" y="22"/>
                  <a:pt x="8" y="20"/>
                  <a:pt x="10" y="20"/>
                </a:cubicBezTo>
                <a:cubicBezTo>
                  <a:pt x="21" y="20"/>
                  <a:pt x="21" y="20"/>
                  <a:pt x="21" y="20"/>
                </a:cubicBezTo>
                <a:cubicBezTo>
                  <a:pt x="22" y="20"/>
                  <a:pt x="24" y="22"/>
                  <a:pt x="24" y="24"/>
                </a:cubicBezTo>
                <a:close/>
                <a:moveTo>
                  <a:pt x="34" y="21"/>
                </a:moveTo>
                <a:cubicBezTo>
                  <a:pt x="34" y="37"/>
                  <a:pt x="34" y="37"/>
                  <a:pt x="34" y="37"/>
                </a:cubicBezTo>
                <a:cubicBezTo>
                  <a:pt x="34" y="37"/>
                  <a:pt x="34" y="37"/>
                  <a:pt x="34" y="37"/>
                </a:cubicBezTo>
                <a:cubicBezTo>
                  <a:pt x="34" y="37"/>
                  <a:pt x="34" y="37"/>
                  <a:pt x="33" y="37"/>
                </a:cubicBezTo>
                <a:cubicBezTo>
                  <a:pt x="33" y="37"/>
                  <a:pt x="33" y="37"/>
                  <a:pt x="33" y="37"/>
                </a:cubicBezTo>
                <a:cubicBezTo>
                  <a:pt x="26" y="30"/>
                  <a:pt x="26" y="30"/>
                  <a:pt x="26" y="30"/>
                </a:cubicBezTo>
                <a:cubicBezTo>
                  <a:pt x="26" y="28"/>
                  <a:pt x="26" y="28"/>
                  <a:pt x="26" y="28"/>
                </a:cubicBezTo>
                <a:cubicBezTo>
                  <a:pt x="33" y="20"/>
                  <a:pt x="33" y="20"/>
                  <a:pt x="33" y="20"/>
                </a:cubicBezTo>
                <a:cubicBezTo>
                  <a:pt x="33" y="20"/>
                  <a:pt x="33" y="20"/>
                  <a:pt x="33" y="20"/>
                </a:cubicBezTo>
                <a:cubicBezTo>
                  <a:pt x="34" y="20"/>
                  <a:pt x="34" y="20"/>
                  <a:pt x="34" y="20"/>
                </a:cubicBezTo>
                <a:cubicBezTo>
                  <a:pt x="34" y="20"/>
                  <a:pt x="34" y="21"/>
                  <a:pt x="34" y="21"/>
                </a:cubicBezTo>
                <a:close/>
                <a:moveTo>
                  <a:pt x="27" y="13"/>
                </a:moveTo>
                <a:cubicBezTo>
                  <a:pt x="38" y="13"/>
                  <a:pt x="38" y="13"/>
                  <a:pt x="38" y="13"/>
                </a:cubicBezTo>
                <a:cubicBezTo>
                  <a:pt x="37" y="13"/>
                  <a:pt x="37" y="12"/>
                  <a:pt x="37" y="12"/>
                </a:cubicBezTo>
                <a:cubicBezTo>
                  <a:pt x="29" y="4"/>
                  <a:pt x="29" y="4"/>
                  <a:pt x="29" y="4"/>
                </a:cubicBezTo>
                <a:cubicBezTo>
                  <a:pt x="28" y="4"/>
                  <a:pt x="28" y="3"/>
                  <a:pt x="27" y="3"/>
                </a:cubicBezTo>
                <a:lnTo>
                  <a:pt x="27"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7" name="稻壳儿小白白(http://dwz.cn/Wu2UP)"/>
          <p:cNvSpPr>
            <a:spLocks noEditPoints="1"/>
          </p:cNvSpPr>
          <p:nvPr/>
        </p:nvSpPr>
        <p:spPr bwMode="auto">
          <a:xfrm>
            <a:off x="7201766" y="1817040"/>
            <a:ext cx="314325" cy="241300"/>
          </a:xfrm>
          <a:custGeom>
            <a:avLst/>
            <a:gdLst>
              <a:gd name="T0" fmla="*/ 48 w 48"/>
              <a:gd name="T1" fmla="*/ 33 h 37"/>
              <a:gd name="T2" fmla="*/ 44 w 48"/>
              <a:gd name="T3" fmla="*/ 37 h 37"/>
              <a:gd name="T4" fmla="*/ 4 w 48"/>
              <a:gd name="T5" fmla="*/ 37 h 37"/>
              <a:gd name="T6" fmla="*/ 0 w 48"/>
              <a:gd name="T7" fmla="*/ 33 h 37"/>
              <a:gd name="T8" fmla="*/ 0 w 48"/>
              <a:gd name="T9" fmla="*/ 4 h 37"/>
              <a:gd name="T10" fmla="*/ 4 w 48"/>
              <a:gd name="T11" fmla="*/ 0 h 37"/>
              <a:gd name="T12" fmla="*/ 44 w 48"/>
              <a:gd name="T13" fmla="*/ 0 h 37"/>
              <a:gd name="T14" fmla="*/ 48 w 48"/>
              <a:gd name="T15" fmla="*/ 4 h 37"/>
              <a:gd name="T16" fmla="*/ 48 w 48"/>
              <a:gd name="T17" fmla="*/ 33 h 37"/>
              <a:gd name="T18" fmla="*/ 44 w 48"/>
              <a:gd name="T19" fmla="*/ 3 h 37"/>
              <a:gd name="T20" fmla="*/ 4 w 48"/>
              <a:gd name="T21" fmla="*/ 3 h 37"/>
              <a:gd name="T22" fmla="*/ 4 w 48"/>
              <a:gd name="T23" fmla="*/ 4 h 37"/>
              <a:gd name="T24" fmla="*/ 8 w 48"/>
              <a:gd name="T25" fmla="*/ 12 h 37"/>
              <a:gd name="T26" fmla="*/ 18 w 48"/>
              <a:gd name="T27" fmla="*/ 20 h 37"/>
              <a:gd name="T28" fmla="*/ 24 w 48"/>
              <a:gd name="T29" fmla="*/ 24 h 37"/>
              <a:gd name="T30" fmla="*/ 24 w 48"/>
              <a:gd name="T31" fmla="*/ 24 h 37"/>
              <a:gd name="T32" fmla="*/ 24 w 48"/>
              <a:gd name="T33" fmla="*/ 24 h 37"/>
              <a:gd name="T34" fmla="*/ 30 w 48"/>
              <a:gd name="T35" fmla="*/ 20 h 37"/>
              <a:gd name="T36" fmla="*/ 41 w 48"/>
              <a:gd name="T37" fmla="*/ 12 h 37"/>
              <a:gd name="T38" fmla="*/ 45 w 48"/>
              <a:gd name="T39" fmla="*/ 5 h 37"/>
              <a:gd name="T40" fmla="*/ 44 w 48"/>
              <a:gd name="T41" fmla="*/ 3 h 37"/>
              <a:gd name="T42" fmla="*/ 45 w 48"/>
              <a:gd name="T43" fmla="*/ 13 h 37"/>
              <a:gd name="T44" fmla="*/ 43 w 48"/>
              <a:gd name="T45" fmla="*/ 14 h 37"/>
              <a:gd name="T46" fmla="*/ 31 w 48"/>
              <a:gd name="T47" fmla="*/ 23 h 37"/>
              <a:gd name="T48" fmla="*/ 24 w 48"/>
              <a:gd name="T49" fmla="*/ 27 h 37"/>
              <a:gd name="T50" fmla="*/ 24 w 48"/>
              <a:gd name="T51" fmla="*/ 27 h 37"/>
              <a:gd name="T52" fmla="*/ 24 w 48"/>
              <a:gd name="T53" fmla="*/ 27 h 37"/>
              <a:gd name="T54" fmla="*/ 17 w 48"/>
              <a:gd name="T55" fmla="*/ 23 h 37"/>
              <a:gd name="T56" fmla="*/ 5 w 48"/>
              <a:gd name="T57" fmla="*/ 14 h 37"/>
              <a:gd name="T58" fmla="*/ 4 w 48"/>
              <a:gd name="T59" fmla="*/ 13 h 37"/>
              <a:gd name="T60" fmla="*/ 4 w 48"/>
              <a:gd name="T61" fmla="*/ 33 h 37"/>
              <a:gd name="T62" fmla="*/ 4 w 48"/>
              <a:gd name="T63" fmla="*/ 34 h 37"/>
              <a:gd name="T64" fmla="*/ 44 w 48"/>
              <a:gd name="T65" fmla="*/ 34 h 37"/>
              <a:gd name="T66" fmla="*/ 45 w 48"/>
              <a:gd name="T67" fmla="*/ 33 h 37"/>
              <a:gd name="T68" fmla="*/ 45 w 48"/>
              <a:gd name="T6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7">
                <a:moveTo>
                  <a:pt x="48" y="33"/>
                </a:moveTo>
                <a:cubicBezTo>
                  <a:pt x="48" y="36"/>
                  <a:pt x="46" y="37"/>
                  <a:pt x="44" y="37"/>
                </a:cubicBezTo>
                <a:cubicBezTo>
                  <a:pt x="4" y="37"/>
                  <a:pt x="4" y="37"/>
                  <a:pt x="4" y="37"/>
                </a:cubicBezTo>
                <a:cubicBezTo>
                  <a:pt x="2" y="37"/>
                  <a:pt x="0" y="36"/>
                  <a:pt x="0" y="33"/>
                </a:cubicBezTo>
                <a:cubicBezTo>
                  <a:pt x="0" y="4"/>
                  <a:pt x="0" y="4"/>
                  <a:pt x="0" y="4"/>
                </a:cubicBezTo>
                <a:cubicBezTo>
                  <a:pt x="0" y="2"/>
                  <a:pt x="2" y="0"/>
                  <a:pt x="4" y="0"/>
                </a:cubicBezTo>
                <a:cubicBezTo>
                  <a:pt x="44" y="0"/>
                  <a:pt x="44" y="0"/>
                  <a:pt x="44" y="0"/>
                </a:cubicBezTo>
                <a:cubicBezTo>
                  <a:pt x="46" y="0"/>
                  <a:pt x="48" y="2"/>
                  <a:pt x="48" y="4"/>
                </a:cubicBezTo>
                <a:lnTo>
                  <a:pt x="48" y="33"/>
                </a:lnTo>
                <a:close/>
                <a:moveTo>
                  <a:pt x="44" y="3"/>
                </a:moveTo>
                <a:cubicBezTo>
                  <a:pt x="4" y="3"/>
                  <a:pt x="4" y="3"/>
                  <a:pt x="4" y="3"/>
                </a:cubicBezTo>
                <a:cubicBezTo>
                  <a:pt x="4" y="3"/>
                  <a:pt x="4" y="4"/>
                  <a:pt x="4" y="4"/>
                </a:cubicBezTo>
                <a:cubicBezTo>
                  <a:pt x="4" y="7"/>
                  <a:pt x="5" y="10"/>
                  <a:pt x="8" y="12"/>
                </a:cubicBezTo>
                <a:cubicBezTo>
                  <a:pt x="11" y="14"/>
                  <a:pt x="15" y="17"/>
                  <a:pt x="18" y="20"/>
                </a:cubicBezTo>
                <a:cubicBezTo>
                  <a:pt x="20" y="21"/>
                  <a:pt x="22" y="24"/>
                  <a:pt x="24" y="24"/>
                </a:cubicBezTo>
                <a:cubicBezTo>
                  <a:pt x="24" y="24"/>
                  <a:pt x="24" y="24"/>
                  <a:pt x="24" y="24"/>
                </a:cubicBezTo>
                <a:cubicBezTo>
                  <a:pt x="24" y="24"/>
                  <a:pt x="24" y="24"/>
                  <a:pt x="24" y="24"/>
                </a:cubicBezTo>
                <a:cubicBezTo>
                  <a:pt x="26" y="24"/>
                  <a:pt x="29" y="21"/>
                  <a:pt x="30" y="20"/>
                </a:cubicBezTo>
                <a:cubicBezTo>
                  <a:pt x="34" y="17"/>
                  <a:pt x="37" y="14"/>
                  <a:pt x="41" y="12"/>
                </a:cubicBezTo>
                <a:cubicBezTo>
                  <a:pt x="43" y="10"/>
                  <a:pt x="45" y="7"/>
                  <a:pt x="45" y="5"/>
                </a:cubicBezTo>
                <a:cubicBezTo>
                  <a:pt x="45" y="4"/>
                  <a:pt x="45" y="3"/>
                  <a:pt x="44" y="3"/>
                </a:cubicBezTo>
                <a:close/>
                <a:moveTo>
                  <a:pt x="45" y="13"/>
                </a:moveTo>
                <a:cubicBezTo>
                  <a:pt x="44" y="13"/>
                  <a:pt x="44" y="14"/>
                  <a:pt x="43" y="14"/>
                </a:cubicBezTo>
                <a:cubicBezTo>
                  <a:pt x="39" y="17"/>
                  <a:pt x="35" y="20"/>
                  <a:pt x="31" y="23"/>
                </a:cubicBezTo>
                <a:cubicBezTo>
                  <a:pt x="29" y="25"/>
                  <a:pt x="27" y="27"/>
                  <a:pt x="24" y="27"/>
                </a:cubicBezTo>
                <a:cubicBezTo>
                  <a:pt x="24" y="27"/>
                  <a:pt x="24" y="27"/>
                  <a:pt x="24" y="27"/>
                </a:cubicBezTo>
                <a:cubicBezTo>
                  <a:pt x="24" y="27"/>
                  <a:pt x="24" y="27"/>
                  <a:pt x="24" y="27"/>
                </a:cubicBezTo>
                <a:cubicBezTo>
                  <a:pt x="21" y="27"/>
                  <a:pt x="19" y="25"/>
                  <a:pt x="17" y="23"/>
                </a:cubicBezTo>
                <a:cubicBezTo>
                  <a:pt x="13" y="20"/>
                  <a:pt x="9" y="17"/>
                  <a:pt x="5" y="14"/>
                </a:cubicBezTo>
                <a:cubicBezTo>
                  <a:pt x="5" y="14"/>
                  <a:pt x="4" y="13"/>
                  <a:pt x="4" y="13"/>
                </a:cubicBezTo>
                <a:cubicBezTo>
                  <a:pt x="4" y="33"/>
                  <a:pt x="4" y="33"/>
                  <a:pt x="4" y="33"/>
                </a:cubicBezTo>
                <a:cubicBezTo>
                  <a:pt x="4" y="34"/>
                  <a:pt x="4" y="34"/>
                  <a:pt x="4" y="34"/>
                </a:cubicBezTo>
                <a:cubicBezTo>
                  <a:pt x="44" y="34"/>
                  <a:pt x="44" y="34"/>
                  <a:pt x="44" y="34"/>
                </a:cubicBezTo>
                <a:cubicBezTo>
                  <a:pt x="44" y="34"/>
                  <a:pt x="45" y="34"/>
                  <a:pt x="45" y="33"/>
                </a:cubicBezTo>
                <a:lnTo>
                  <a:pt x="45"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8" name="稻壳儿小白白(http://dwz.cn/Wu2UP)"/>
          <p:cNvSpPr>
            <a:spLocks noEditPoints="1"/>
          </p:cNvSpPr>
          <p:nvPr/>
        </p:nvSpPr>
        <p:spPr bwMode="auto">
          <a:xfrm>
            <a:off x="7228754" y="2274240"/>
            <a:ext cx="268287" cy="268288"/>
          </a:xfrm>
          <a:custGeom>
            <a:avLst/>
            <a:gdLst>
              <a:gd name="T0" fmla="*/ 41 w 41"/>
              <a:gd name="T1" fmla="*/ 8 h 41"/>
              <a:gd name="T2" fmla="*/ 41 w 41"/>
              <a:gd name="T3" fmla="*/ 33 h 41"/>
              <a:gd name="T4" fmla="*/ 33 w 41"/>
              <a:gd name="T5" fmla="*/ 41 h 41"/>
              <a:gd name="T6" fmla="*/ 7 w 41"/>
              <a:gd name="T7" fmla="*/ 41 h 41"/>
              <a:gd name="T8" fmla="*/ 0 w 41"/>
              <a:gd name="T9" fmla="*/ 33 h 41"/>
              <a:gd name="T10" fmla="*/ 0 w 41"/>
              <a:gd name="T11" fmla="*/ 8 h 41"/>
              <a:gd name="T12" fmla="*/ 7 w 41"/>
              <a:gd name="T13" fmla="*/ 0 h 41"/>
              <a:gd name="T14" fmla="*/ 33 w 41"/>
              <a:gd name="T15" fmla="*/ 0 h 41"/>
              <a:gd name="T16" fmla="*/ 41 w 41"/>
              <a:gd name="T17" fmla="*/ 8 h 41"/>
              <a:gd name="T18" fmla="*/ 31 w 41"/>
              <a:gd name="T19" fmla="*/ 10 h 41"/>
              <a:gd name="T20" fmla="*/ 9 w 41"/>
              <a:gd name="T21" fmla="*/ 10 h 41"/>
              <a:gd name="T22" fmla="*/ 6 w 41"/>
              <a:gd name="T23" fmla="*/ 13 h 41"/>
              <a:gd name="T24" fmla="*/ 9 w 41"/>
              <a:gd name="T25" fmla="*/ 17 h 41"/>
              <a:gd name="T26" fmla="*/ 16 w 41"/>
              <a:gd name="T27" fmla="*/ 21 h 41"/>
              <a:gd name="T28" fmla="*/ 20 w 41"/>
              <a:gd name="T29" fmla="*/ 23 h 41"/>
              <a:gd name="T30" fmla="*/ 24 w 41"/>
              <a:gd name="T31" fmla="*/ 21 h 41"/>
              <a:gd name="T32" fmla="*/ 31 w 41"/>
              <a:gd name="T33" fmla="*/ 16 h 41"/>
              <a:gd name="T34" fmla="*/ 34 w 41"/>
              <a:gd name="T35" fmla="*/ 13 h 41"/>
              <a:gd name="T36" fmla="*/ 31 w 41"/>
              <a:gd name="T37" fmla="*/ 10 h 41"/>
              <a:gd name="T38" fmla="*/ 34 w 41"/>
              <a:gd name="T39" fmla="*/ 16 h 41"/>
              <a:gd name="T40" fmla="*/ 32 w 41"/>
              <a:gd name="T41" fmla="*/ 18 h 41"/>
              <a:gd name="T42" fmla="*/ 25 w 41"/>
              <a:gd name="T43" fmla="*/ 23 h 41"/>
              <a:gd name="T44" fmla="*/ 20 w 41"/>
              <a:gd name="T45" fmla="*/ 25 h 41"/>
              <a:gd name="T46" fmla="*/ 16 w 41"/>
              <a:gd name="T47" fmla="*/ 23 h 41"/>
              <a:gd name="T48" fmla="*/ 8 w 41"/>
              <a:gd name="T49" fmla="*/ 18 h 41"/>
              <a:gd name="T50" fmla="*/ 6 w 41"/>
              <a:gd name="T51" fmla="*/ 16 h 41"/>
              <a:gd name="T52" fmla="*/ 6 w 41"/>
              <a:gd name="T53" fmla="*/ 28 h 41"/>
              <a:gd name="T54" fmla="*/ 9 w 41"/>
              <a:gd name="T55" fmla="*/ 31 h 41"/>
              <a:gd name="T56" fmla="*/ 31 w 41"/>
              <a:gd name="T57" fmla="*/ 31 h 41"/>
              <a:gd name="T58" fmla="*/ 34 w 41"/>
              <a:gd name="T59" fmla="*/ 28 h 41"/>
              <a:gd name="T60" fmla="*/ 34 w 41"/>
              <a:gd name="T61"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1">
                <a:moveTo>
                  <a:pt x="41" y="8"/>
                </a:moveTo>
                <a:cubicBezTo>
                  <a:pt x="41" y="33"/>
                  <a:pt x="41" y="33"/>
                  <a:pt x="41" y="33"/>
                </a:cubicBezTo>
                <a:cubicBezTo>
                  <a:pt x="41" y="38"/>
                  <a:pt x="37" y="41"/>
                  <a:pt x="33" y="41"/>
                </a:cubicBezTo>
                <a:cubicBezTo>
                  <a:pt x="7" y="41"/>
                  <a:pt x="7" y="41"/>
                  <a:pt x="7" y="41"/>
                </a:cubicBezTo>
                <a:cubicBezTo>
                  <a:pt x="3" y="41"/>
                  <a:pt x="0" y="38"/>
                  <a:pt x="0" y="33"/>
                </a:cubicBezTo>
                <a:cubicBezTo>
                  <a:pt x="0" y="8"/>
                  <a:pt x="0" y="8"/>
                  <a:pt x="0" y="8"/>
                </a:cubicBezTo>
                <a:cubicBezTo>
                  <a:pt x="0" y="3"/>
                  <a:pt x="3" y="0"/>
                  <a:pt x="7" y="0"/>
                </a:cubicBezTo>
                <a:cubicBezTo>
                  <a:pt x="33" y="0"/>
                  <a:pt x="33" y="0"/>
                  <a:pt x="33" y="0"/>
                </a:cubicBezTo>
                <a:cubicBezTo>
                  <a:pt x="37" y="0"/>
                  <a:pt x="41" y="3"/>
                  <a:pt x="41" y="8"/>
                </a:cubicBezTo>
                <a:close/>
                <a:moveTo>
                  <a:pt x="31" y="10"/>
                </a:moveTo>
                <a:cubicBezTo>
                  <a:pt x="9" y="10"/>
                  <a:pt x="9" y="10"/>
                  <a:pt x="9" y="10"/>
                </a:cubicBezTo>
                <a:cubicBezTo>
                  <a:pt x="8" y="10"/>
                  <a:pt x="6" y="11"/>
                  <a:pt x="6" y="13"/>
                </a:cubicBezTo>
                <a:cubicBezTo>
                  <a:pt x="6" y="14"/>
                  <a:pt x="8" y="16"/>
                  <a:pt x="9" y="17"/>
                </a:cubicBezTo>
                <a:cubicBezTo>
                  <a:pt x="11" y="18"/>
                  <a:pt x="14" y="20"/>
                  <a:pt x="16" y="21"/>
                </a:cubicBezTo>
                <a:cubicBezTo>
                  <a:pt x="17" y="22"/>
                  <a:pt x="19" y="23"/>
                  <a:pt x="20" y="23"/>
                </a:cubicBezTo>
                <a:cubicBezTo>
                  <a:pt x="21" y="23"/>
                  <a:pt x="23" y="22"/>
                  <a:pt x="24" y="21"/>
                </a:cubicBezTo>
                <a:cubicBezTo>
                  <a:pt x="26" y="20"/>
                  <a:pt x="29" y="18"/>
                  <a:pt x="31" y="16"/>
                </a:cubicBezTo>
                <a:cubicBezTo>
                  <a:pt x="32" y="16"/>
                  <a:pt x="34" y="14"/>
                  <a:pt x="34" y="13"/>
                </a:cubicBezTo>
                <a:cubicBezTo>
                  <a:pt x="34" y="11"/>
                  <a:pt x="33" y="10"/>
                  <a:pt x="31" y="10"/>
                </a:cubicBezTo>
                <a:close/>
                <a:moveTo>
                  <a:pt x="34" y="16"/>
                </a:moveTo>
                <a:cubicBezTo>
                  <a:pt x="33" y="17"/>
                  <a:pt x="33" y="18"/>
                  <a:pt x="32" y="18"/>
                </a:cubicBezTo>
                <a:cubicBezTo>
                  <a:pt x="30" y="20"/>
                  <a:pt x="27" y="21"/>
                  <a:pt x="25" y="23"/>
                </a:cubicBezTo>
                <a:cubicBezTo>
                  <a:pt x="23" y="24"/>
                  <a:pt x="22" y="25"/>
                  <a:pt x="20" y="25"/>
                </a:cubicBezTo>
                <a:cubicBezTo>
                  <a:pt x="19" y="25"/>
                  <a:pt x="17" y="24"/>
                  <a:pt x="16" y="23"/>
                </a:cubicBezTo>
                <a:cubicBezTo>
                  <a:pt x="13" y="21"/>
                  <a:pt x="11" y="20"/>
                  <a:pt x="8" y="18"/>
                </a:cubicBezTo>
                <a:cubicBezTo>
                  <a:pt x="8" y="18"/>
                  <a:pt x="7" y="17"/>
                  <a:pt x="6" y="16"/>
                </a:cubicBezTo>
                <a:cubicBezTo>
                  <a:pt x="6" y="28"/>
                  <a:pt x="6" y="28"/>
                  <a:pt x="6" y="28"/>
                </a:cubicBezTo>
                <a:cubicBezTo>
                  <a:pt x="6" y="30"/>
                  <a:pt x="8" y="31"/>
                  <a:pt x="9" y="31"/>
                </a:cubicBezTo>
                <a:cubicBezTo>
                  <a:pt x="31" y="31"/>
                  <a:pt x="31" y="31"/>
                  <a:pt x="31" y="31"/>
                </a:cubicBezTo>
                <a:cubicBezTo>
                  <a:pt x="33" y="31"/>
                  <a:pt x="34" y="30"/>
                  <a:pt x="34" y="28"/>
                </a:cubicBezTo>
                <a:lnTo>
                  <a:pt x="34"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9" name="稻壳儿小白白(http://dwz.cn/Wu2UP)"/>
          <p:cNvSpPr>
            <a:spLocks noEditPoints="1"/>
          </p:cNvSpPr>
          <p:nvPr/>
        </p:nvSpPr>
        <p:spPr bwMode="auto">
          <a:xfrm>
            <a:off x="7190654" y="2775890"/>
            <a:ext cx="338137" cy="223838"/>
          </a:xfrm>
          <a:custGeom>
            <a:avLst/>
            <a:gdLst>
              <a:gd name="T0" fmla="*/ 51 w 52"/>
              <a:gd name="T1" fmla="*/ 6 h 34"/>
              <a:gd name="T2" fmla="*/ 27 w 52"/>
              <a:gd name="T3" fmla="*/ 33 h 34"/>
              <a:gd name="T4" fmla="*/ 24 w 52"/>
              <a:gd name="T5" fmla="*/ 34 h 34"/>
              <a:gd name="T6" fmla="*/ 4 w 52"/>
              <a:gd name="T7" fmla="*/ 34 h 34"/>
              <a:gd name="T8" fmla="*/ 1 w 52"/>
              <a:gd name="T9" fmla="*/ 32 h 34"/>
              <a:gd name="T10" fmla="*/ 1 w 52"/>
              <a:gd name="T11" fmla="*/ 29 h 34"/>
              <a:gd name="T12" fmla="*/ 25 w 52"/>
              <a:gd name="T13" fmla="*/ 1 h 34"/>
              <a:gd name="T14" fmla="*/ 28 w 52"/>
              <a:gd name="T15" fmla="*/ 0 h 34"/>
              <a:gd name="T16" fmla="*/ 48 w 52"/>
              <a:gd name="T17" fmla="*/ 0 h 34"/>
              <a:gd name="T18" fmla="*/ 52 w 52"/>
              <a:gd name="T19" fmla="*/ 2 h 34"/>
              <a:gd name="T20" fmla="*/ 51 w 52"/>
              <a:gd name="T21" fmla="*/ 6 h 34"/>
              <a:gd name="T22" fmla="*/ 33 w 52"/>
              <a:gd name="T23" fmla="*/ 20 h 34"/>
              <a:gd name="T24" fmla="*/ 13 w 52"/>
              <a:gd name="T25" fmla="*/ 20 h 34"/>
              <a:gd name="T26" fmla="*/ 4 w 52"/>
              <a:gd name="T27" fmla="*/ 31 h 34"/>
              <a:gd name="T28" fmla="*/ 24 w 52"/>
              <a:gd name="T29" fmla="*/ 31 h 34"/>
              <a:gd name="T30" fmla="*/ 33 w 52"/>
              <a:gd name="T3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
                <a:moveTo>
                  <a:pt x="51" y="6"/>
                </a:moveTo>
                <a:cubicBezTo>
                  <a:pt x="27" y="33"/>
                  <a:pt x="27" y="33"/>
                  <a:pt x="27" y="33"/>
                </a:cubicBezTo>
                <a:cubicBezTo>
                  <a:pt x="26" y="34"/>
                  <a:pt x="25" y="34"/>
                  <a:pt x="24" y="34"/>
                </a:cubicBezTo>
                <a:cubicBezTo>
                  <a:pt x="4" y="34"/>
                  <a:pt x="4" y="34"/>
                  <a:pt x="4" y="34"/>
                </a:cubicBezTo>
                <a:cubicBezTo>
                  <a:pt x="3" y="34"/>
                  <a:pt x="1" y="33"/>
                  <a:pt x="1" y="32"/>
                </a:cubicBezTo>
                <a:cubicBezTo>
                  <a:pt x="0" y="31"/>
                  <a:pt x="0" y="30"/>
                  <a:pt x="1" y="29"/>
                </a:cubicBezTo>
                <a:cubicBezTo>
                  <a:pt x="25" y="1"/>
                  <a:pt x="25" y="1"/>
                  <a:pt x="25" y="1"/>
                </a:cubicBezTo>
                <a:cubicBezTo>
                  <a:pt x="26" y="0"/>
                  <a:pt x="27" y="0"/>
                  <a:pt x="28" y="0"/>
                </a:cubicBezTo>
                <a:cubicBezTo>
                  <a:pt x="48" y="0"/>
                  <a:pt x="48" y="0"/>
                  <a:pt x="48" y="0"/>
                </a:cubicBezTo>
                <a:cubicBezTo>
                  <a:pt x="50" y="0"/>
                  <a:pt x="51" y="1"/>
                  <a:pt x="52" y="2"/>
                </a:cubicBezTo>
                <a:cubicBezTo>
                  <a:pt x="52" y="3"/>
                  <a:pt x="52" y="5"/>
                  <a:pt x="51" y="6"/>
                </a:cubicBezTo>
                <a:close/>
                <a:moveTo>
                  <a:pt x="33" y="20"/>
                </a:moveTo>
                <a:cubicBezTo>
                  <a:pt x="13" y="20"/>
                  <a:pt x="13" y="20"/>
                  <a:pt x="13" y="20"/>
                </a:cubicBezTo>
                <a:cubicBezTo>
                  <a:pt x="4" y="31"/>
                  <a:pt x="4" y="31"/>
                  <a:pt x="4" y="31"/>
                </a:cubicBezTo>
                <a:cubicBezTo>
                  <a:pt x="24" y="31"/>
                  <a:pt x="24" y="31"/>
                  <a:pt x="24" y="31"/>
                </a:cubicBezTo>
                <a:lnTo>
                  <a:pt x="33"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0" name="稻壳儿小白白(http://dwz.cn/Wu2UP)"/>
          <p:cNvSpPr/>
          <p:nvPr/>
        </p:nvSpPr>
        <p:spPr bwMode="auto">
          <a:xfrm>
            <a:off x="7266854" y="3233090"/>
            <a:ext cx="182562" cy="247650"/>
          </a:xfrm>
          <a:custGeom>
            <a:avLst/>
            <a:gdLst>
              <a:gd name="T0" fmla="*/ 28 w 28"/>
              <a:gd name="T1" fmla="*/ 36 h 38"/>
              <a:gd name="T2" fmla="*/ 27 w 28"/>
              <a:gd name="T3" fmla="*/ 37 h 38"/>
              <a:gd name="T4" fmla="*/ 21 w 28"/>
              <a:gd name="T5" fmla="*/ 38 h 38"/>
              <a:gd name="T6" fmla="*/ 4 w 28"/>
              <a:gd name="T7" fmla="*/ 25 h 38"/>
              <a:gd name="T8" fmla="*/ 1 w 28"/>
              <a:gd name="T9" fmla="*/ 25 h 38"/>
              <a:gd name="T10" fmla="*/ 0 w 28"/>
              <a:gd name="T11" fmla="*/ 24 h 38"/>
              <a:gd name="T12" fmla="*/ 0 w 28"/>
              <a:gd name="T13" fmla="*/ 21 h 38"/>
              <a:gd name="T14" fmla="*/ 1 w 28"/>
              <a:gd name="T15" fmla="*/ 20 h 38"/>
              <a:gd name="T16" fmla="*/ 3 w 28"/>
              <a:gd name="T17" fmla="*/ 20 h 38"/>
              <a:gd name="T18" fmla="*/ 3 w 28"/>
              <a:gd name="T19" fmla="*/ 17 h 38"/>
              <a:gd name="T20" fmla="*/ 1 w 28"/>
              <a:gd name="T21" fmla="*/ 17 h 38"/>
              <a:gd name="T22" fmla="*/ 0 w 28"/>
              <a:gd name="T23" fmla="*/ 16 h 38"/>
              <a:gd name="T24" fmla="*/ 0 w 28"/>
              <a:gd name="T25" fmla="*/ 13 h 38"/>
              <a:gd name="T26" fmla="*/ 1 w 28"/>
              <a:gd name="T27" fmla="*/ 13 h 38"/>
              <a:gd name="T28" fmla="*/ 4 w 28"/>
              <a:gd name="T29" fmla="*/ 13 h 38"/>
              <a:gd name="T30" fmla="*/ 21 w 28"/>
              <a:gd name="T31" fmla="*/ 0 h 38"/>
              <a:gd name="T32" fmla="*/ 26 w 28"/>
              <a:gd name="T33" fmla="*/ 1 h 38"/>
              <a:gd name="T34" fmla="*/ 27 w 28"/>
              <a:gd name="T35" fmla="*/ 1 h 38"/>
              <a:gd name="T36" fmla="*/ 27 w 28"/>
              <a:gd name="T37" fmla="*/ 2 h 38"/>
              <a:gd name="T38" fmla="*/ 26 w 28"/>
              <a:gd name="T39" fmla="*/ 6 h 38"/>
              <a:gd name="T40" fmla="*/ 25 w 28"/>
              <a:gd name="T41" fmla="*/ 7 h 38"/>
              <a:gd name="T42" fmla="*/ 21 w 28"/>
              <a:gd name="T43" fmla="*/ 6 h 38"/>
              <a:gd name="T44" fmla="*/ 11 w 28"/>
              <a:gd name="T45" fmla="*/ 13 h 38"/>
              <a:gd name="T46" fmla="*/ 24 w 28"/>
              <a:gd name="T47" fmla="*/ 13 h 38"/>
              <a:gd name="T48" fmla="*/ 24 w 28"/>
              <a:gd name="T49" fmla="*/ 13 h 38"/>
              <a:gd name="T50" fmla="*/ 24 w 28"/>
              <a:gd name="T51" fmla="*/ 14 h 38"/>
              <a:gd name="T52" fmla="*/ 24 w 28"/>
              <a:gd name="T53" fmla="*/ 17 h 38"/>
              <a:gd name="T54" fmla="*/ 23 w 28"/>
              <a:gd name="T55" fmla="*/ 17 h 38"/>
              <a:gd name="T56" fmla="*/ 10 w 28"/>
              <a:gd name="T57" fmla="*/ 17 h 38"/>
              <a:gd name="T58" fmla="*/ 10 w 28"/>
              <a:gd name="T59" fmla="*/ 20 h 38"/>
              <a:gd name="T60" fmla="*/ 22 w 28"/>
              <a:gd name="T61" fmla="*/ 20 h 38"/>
              <a:gd name="T62" fmla="*/ 23 w 28"/>
              <a:gd name="T63" fmla="*/ 20 h 38"/>
              <a:gd name="T64" fmla="*/ 23 w 28"/>
              <a:gd name="T65" fmla="*/ 21 h 38"/>
              <a:gd name="T66" fmla="*/ 22 w 28"/>
              <a:gd name="T67" fmla="*/ 24 h 38"/>
              <a:gd name="T68" fmla="*/ 21 w 28"/>
              <a:gd name="T69" fmla="*/ 25 h 38"/>
              <a:gd name="T70" fmla="*/ 11 w 28"/>
              <a:gd name="T71" fmla="*/ 25 h 38"/>
              <a:gd name="T72" fmla="*/ 21 w 28"/>
              <a:gd name="T73" fmla="*/ 32 h 38"/>
              <a:gd name="T74" fmla="*/ 25 w 28"/>
              <a:gd name="T75" fmla="*/ 31 h 38"/>
              <a:gd name="T76" fmla="*/ 26 w 28"/>
              <a:gd name="T77" fmla="*/ 31 h 38"/>
              <a:gd name="T78" fmla="*/ 27 w 28"/>
              <a:gd name="T79" fmla="*/ 32 h 38"/>
              <a:gd name="T80" fmla="*/ 28 w 28"/>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38">
                <a:moveTo>
                  <a:pt x="28" y="36"/>
                </a:moveTo>
                <a:cubicBezTo>
                  <a:pt x="28" y="36"/>
                  <a:pt x="27" y="37"/>
                  <a:pt x="27" y="37"/>
                </a:cubicBezTo>
                <a:cubicBezTo>
                  <a:pt x="27" y="37"/>
                  <a:pt x="24" y="38"/>
                  <a:pt x="21" y="38"/>
                </a:cubicBezTo>
                <a:cubicBezTo>
                  <a:pt x="13" y="38"/>
                  <a:pt x="6" y="33"/>
                  <a:pt x="4" y="25"/>
                </a:cubicBezTo>
                <a:cubicBezTo>
                  <a:pt x="1" y="25"/>
                  <a:pt x="1" y="25"/>
                  <a:pt x="1" y="25"/>
                </a:cubicBezTo>
                <a:cubicBezTo>
                  <a:pt x="1" y="25"/>
                  <a:pt x="0" y="24"/>
                  <a:pt x="0" y="24"/>
                </a:cubicBezTo>
                <a:cubicBezTo>
                  <a:pt x="0" y="21"/>
                  <a:pt x="0" y="21"/>
                  <a:pt x="0" y="21"/>
                </a:cubicBezTo>
                <a:cubicBezTo>
                  <a:pt x="0" y="21"/>
                  <a:pt x="1" y="20"/>
                  <a:pt x="1" y="20"/>
                </a:cubicBezTo>
                <a:cubicBezTo>
                  <a:pt x="3" y="20"/>
                  <a:pt x="3" y="20"/>
                  <a:pt x="3" y="20"/>
                </a:cubicBezTo>
                <a:cubicBezTo>
                  <a:pt x="3" y="19"/>
                  <a:pt x="3" y="18"/>
                  <a:pt x="3" y="17"/>
                </a:cubicBezTo>
                <a:cubicBezTo>
                  <a:pt x="1" y="17"/>
                  <a:pt x="1" y="17"/>
                  <a:pt x="1" y="17"/>
                </a:cubicBezTo>
                <a:cubicBezTo>
                  <a:pt x="1" y="17"/>
                  <a:pt x="0" y="17"/>
                  <a:pt x="0" y="16"/>
                </a:cubicBezTo>
                <a:cubicBezTo>
                  <a:pt x="0" y="13"/>
                  <a:pt x="0" y="13"/>
                  <a:pt x="0" y="13"/>
                </a:cubicBezTo>
                <a:cubicBezTo>
                  <a:pt x="0" y="13"/>
                  <a:pt x="1" y="13"/>
                  <a:pt x="1" y="13"/>
                </a:cubicBezTo>
                <a:cubicBezTo>
                  <a:pt x="4" y="13"/>
                  <a:pt x="4" y="13"/>
                  <a:pt x="4" y="13"/>
                </a:cubicBezTo>
                <a:cubicBezTo>
                  <a:pt x="6" y="5"/>
                  <a:pt x="13" y="0"/>
                  <a:pt x="21" y="0"/>
                </a:cubicBezTo>
                <a:cubicBezTo>
                  <a:pt x="24" y="0"/>
                  <a:pt x="26" y="1"/>
                  <a:pt x="26" y="1"/>
                </a:cubicBezTo>
                <a:cubicBezTo>
                  <a:pt x="27" y="1"/>
                  <a:pt x="27" y="1"/>
                  <a:pt x="27" y="1"/>
                </a:cubicBezTo>
                <a:cubicBezTo>
                  <a:pt x="27" y="1"/>
                  <a:pt x="27" y="2"/>
                  <a:pt x="27" y="2"/>
                </a:cubicBezTo>
                <a:cubicBezTo>
                  <a:pt x="26" y="6"/>
                  <a:pt x="26" y="6"/>
                  <a:pt x="26" y="6"/>
                </a:cubicBezTo>
                <a:cubicBezTo>
                  <a:pt x="26" y="6"/>
                  <a:pt x="25" y="7"/>
                  <a:pt x="25" y="7"/>
                </a:cubicBezTo>
                <a:cubicBezTo>
                  <a:pt x="25" y="7"/>
                  <a:pt x="23" y="6"/>
                  <a:pt x="21" y="6"/>
                </a:cubicBezTo>
                <a:cubicBezTo>
                  <a:pt x="17" y="6"/>
                  <a:pt x="13" y="9"/>
                  <a:pt x="11" y="13"/>
                </a:cubicBezTo>
                <a:cubicBezTo>
                  <a:pt x="24" y="13"/>
                  <a:pt x="24" y="13"/>
                  <a:pt x="24" y="13"/>
                </a:cubicBezTo>
                <a:cubicBezTo>
                  <a:pt x="24" y="13"/>
                  <a:pt x="24" y="13"/>
                  <a:pt x="24" y="13"/>
                </a:cubicBezTo>
                <a:cubicBezTo>
                  <a:pt x="24" y="13"/>
                  <a:pt x="24" y="13"/>
                  <a:pt x="24" y="14"/>
                </a:cubicBezTo>
                <a:cubicBezTo>
                  <a:pt x="24" y="17"/>
                  <a:pt x="24" y="17"/>
                  <a:pt x="24" y="17"/>
                </a:cubicBezTo>
                <a:cubicBezTo>
                  <a:pt x="24" y="17"/>
                  <a:pt x="23" y="17"/>
                  <a:pt x="23" y="17"/>
                </a:cubicBezTo>
                <a:cubicBezTo>
                  <a:pt x="10" y="17"/>
                  <a:pt x="10" y="17"/>
                  <a:pt x="10" y="17"/>
                </a:cubicBezTo>
                <a:cubicBezTo>
                  <a:pt x="10" y="18"/>
                  <a:pt x="10" y="19"/>
                  <a:pt x="10" y="20"/>
                </a:cubicBezTo>
                <a:cubicBezTo>
                  <a:pt x="22" y="20"/>
                  <a:pt x="22" y="20"/>
                  <a:pt x="22" y="20"/>
                </a:cubicBezTo>
                <a:cubicBezTo>
                  <a:pt x="22" y="20"/>
                  <a:pt x="23" y="20"/>
                  <a:pt x="23" y="20"/>
                </a:cubicBezTo>
                <a:cubicBezTo>
                  <a:pt x="23" y="21"/>
                  <a:pt x="23" y="21"/>
                  <a:pt x="23" y="21"/>
                </a:cubicBezTo>
                <a:cubicBezTo>
                  <a:pt x="22" y="24"/>
                  <a:pt x="22" y="24"/>
                  <a:pt x="22" y="24"/>
                </a:cubicBezTo>
                <a:cubicBezTo>
                  <a:pt x="22" y="25"/>
                  <a:pt x="22" y="25"/>
                  <a:pt x="21" y="25"/>
                </a:cubicBezTo>
                <a:cubicBezTo>
                  <a:pt x="11" y="25"/>
                  <a:pt x="11" y="25"/>
                  <a:pt x="11" y="25"/>
                </a:cubicBezTo>
                <a:cubicBezTo>
                  <a:pt x="13" y="29"/>
                  <a:pt x="17" y="32"/>
                  <a:pt x="21" y="32"/>
                </a:cubicBezTo>
                <a:cubicBezTo>
                  <a:pt x="24" y="32"/>
                  <a:pt x="25" y="31"/>
                  <a:pt x="25" y="31"/>
                </a:cubicBezTo>
                <a:cubicBezTo>
                  <a:pt x="26" y="31"/>
                  <a:pt x="26" y="31"/>
                  <a:pt x="26" y="31"/>
                </a:cubicBezTo>
                <a:cubicBezTo>
                  <a:pt x="26" y="31"/>
                  <a:pt x="27" y="31"/>
                  <a:pt x="27" y="32"/>
                </a:cubicBezTo>
                <a:lnTo>
                  <a:pt x="2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1" name="稻壳儿小白白(http://dwz.cn/Wu2UP)"/>
          <p:cNvSpPr/>
          <p:nvPr/>
        </p:nvSpPr>
        <p:spPr bwMode="auto">
          <a:xfrm>
            <a:off x="7266854" y="3714103"/>
            <a:ext cx="182562" cy="242887"/>
          </a:xfrm>
          <a:custGeom>
            <a:avLst/>
            <a:gdLst>
              <a:gd name="T0" fmla="*/ 28 w 28"/>
              <a:gd name="T1" fmla="*/ 36 h 37"/>
              <a:gd name="T2" fmla="*/ 27 w 28"/>
              <a:gd name="T3" fmla="*/ 37 h 37"/>
              <a:gd name="T4" fmla="*/ 21 w 28"/>
              <a:gd name="T5" fmla="*/ 37 h 37"/>
              <a:gd name="T6" fmla="*/ 4 w 28"/>
              <a:gd name="T7" fmla="*/ 24 h 37"/>
              <a:gd name="T8" fmla="*/ 1 w 28"/>
              <a:gd name="T9" fmla="*/ 24 h 37"/>
              <a:gd name="T10" fmla="*/ 0 w 28"/>
              <a:gd name="T11" fmla="*/ 24 h 37"/>
              <a:gd name="T12" fmla="*/ 0 w 28"/>
              <a:gd name="T13" fmla="*/ 21 h 37"/>
              <a:gd name="T14" fmla="*/ 1 w 28"/>
              <a:gd name="T15" fmla="*/ 20 h 37"/>
              <a:gd name="T16" fmla="*/ 3 w 28"/>
              <a:gd name="T17" fmla="*/ 20 h 37"/>
              <a:gd name="T18" fmla="*/ 3 w 28"/>
              <a:gd name="T19" fmla="*/ 17 h 37"/>
              <a:gd name="T20" fmla="*/ 1 w 28"/>
              <a:gd name="T21" fmla="*/ 17 h 37"/>
              <a:gd name="T22" fmla="*/ 0 w 28"/>
              <a:gd name="T23" fmla="*/ 16 h 37"/>
              <a:gd name="T24" fmla="*/ 0 w 28"/>
              <a:gd name="T25" fmla="*/ 13 h 37"/>
              <a:gd name="T26" fmla="*/ 1 w 28"/>
              <a:gd name="T27" fmla="*/ 12 h 37"/>
              <a:gd name="T28" fmla="*/ 4 w 28"/>
              <a:gd name="T29" fmla="*/ 12 h 37"/>
              <a:gd name="T30" fmla="*/ 21 w 28"/>
              <a:gd name="T31" fmla="*/ 0 h 37"/>
              <a:gd name="T32" fmla="*/ 26 w 28"/>
              <a:gd name="T33" fmla="*/ 0 h 37"/>
              <a:gd name="T34" fmla="*/ 27 w 28"/>
              <a:gd name="T35" fmla="*/ 1 h 37"/>
              <a:gd name="T36" fmla="*/ 27 w 28"/>
              <a:gd name="T37" fmla="*/ 1 h 37"/>
              <a:gd name="T38" fmla="*/ 26 w 28"/>
              <a:gd name="T39" fmla="*/ 6 h 37"/>
              <a:gd name="T40" fmla="*/ 25 w 28"/>
              <a:gd name="T41" fmla="*/ 6 h 37"/>
              <a:gd name="T42" fmla="*/ 21 w 28"/>
              <a:gd name="T43" fmla="*/ 6 h 37"/>
              <a:gd name="T44" fmla="*/ 11 w 28"/>
              <a:gd name="T45" fmla="*/ 12 h 37"/>
              <a:gd name="T46" fmla="*/ 24 w 28"/>
              <a:gd name="T47" fmla="*/ 12 h 37"/>
              <a:gd name="T48" fmla="*/ 24 w 28"/>
              <a:gd name="T49" fmla="*/ 12 h 37"/>
              <a:gd name="T50" fmla="*/ 24 w 28"/>
              <a:gd name="T51" fmla="*/ 13 h 37"/>
              <a:gd name="T52" fmla="*/ 24 w 28"/>
              <a:gd name="T53" fmla="*/ 16 h 37"/>
              <a:gd name="T54" fmla="*/ 23 w 28"/>
              <a:gd name="T55" fmla="*/ 17 h 37"/>
              <a:gd name="T56" fmla="*/ 10 w 28"/>
              <a:gd name="T57" fmla="*/ 17 h 37"/>
              <a:gd name="T58" fmla="*/ 10 w 28"/>
              <a:gd name="T59" fmla="*/ 20 h 37"/>
              <a:gd name="T60" fmla="*/ 22 w 28"/>
              <a:gd name="T61" fmla="*/ 20 h 37"/>
              <a:gd name="T62" fmla="*/ 23 w 28"/>
              <a:gd name="T63" fmla="*/ 20 h 37"/>
              <a:gd name="T64" fmla="*/ 23 w 28"/>
              <a:gd name="T65" fmla="*/ 21 h 37"/>
              <a:gd name="T66" fmla="*/ 22 w 28"/>
              <a:gd name="T67" fmla="*/ 24 h 37"/>
              <a:gd name="T68" fmla="*/ 21 w 28"/>
              <a:gd name="T69" fmla="*/ 24 h 37"/>
              <a:gd name="T70" fmla="*/ 11 w 28"/>
              <a:gd name="T71" fmla="*/ 24 h 37"/>
              <a:gd name="T72" fmla="*/ 21 w 28"/>
              <a:gd name="T73" fmla="*/ 31 h 37"/>
              <a:gd name="T74" fmla="*/ 25 w 28"/>
              <a:gd name="T75" fmla="*/ 31 h 37"/>
              <a:gd name="T76" fmla="*/ 26 w 28"/>
              <a:gd name="T77" fmla="*/ 31 h 37"/>
              <a:gd name="T78" fmla="*/ 27 w 28"/>
              <a:gd name="T79" fmla="*/ 31 h 37"/>
              <a:gd name="T80" fmla="*/ 28 w 28"/>
              <a:gd name="T8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37">
                <a:moveTo>
                  <a:pt x="28" y="36"/>
                </a:moveTo>
                <a:cubicBezTo>
                  <a:pt x="28" y="36"/>
                  <a:pt x="27" y="36"/>
                  <a:pt x="27" y="37"/>
                </a:cubicBezTo>
                <a:cubicBezTo>
                  <a:pt x="27" y="37"/>
                  <a:pt x="24" y="37"/>
                  <a:pt x="21" y="37"/>
                </a:cubicBezTo>
                <a:cubicBezTo>
                  <a:pt x="13" y="37"/>
                  <a:pt x="6" y="32"/>
                  <a:pt x="4" y="24"/>
                </a:cubicBezTo>
                <a:cubicBezTo>
                  <a:pt x="1" y="24"/>
                  <a:pt x="1" y="24"/>
                  <a:pt x="1" y="24"/>
                </a:cubicBezTo>
                <a:cubicBezTo>
                  <a:pt x="1" y="24"/>
                  <a:pt x="0" y="24"/>
                  <a:pt x="0" y="24"/>
                </a:cubicBezTo>
                <a:cubicBezTo>
                  <a:pt x="0" y="21"/>
                  <a:pt x="0" y="21"/>
                  <a:pt x="0" y="21"/>
                </a:cubicBezTo>
                <a:cubicBezTo>
                  <a:pt x="0" y="20"/>
                  <a:pt x="1" y="20"/>
                  <a:pt x="1" y="20"/>
                </a:cubicBezTo>
                <a:cubicBezTo>
                  <a:pt x="3" y="20"/>
                  <a:pt x="3" y="20"/>
                  <a:pt x="3" y="20"/>
                </a:cubicBezTo>
                <a:cubicBezTo>
                  <a:pt x="3" y="19"/>
                  <a:pt x="3" y="18"/>
                  <a:pt x="3" y="17"/>
                </a:cubicBezTo>
                <a:cubicBezTo>
                  <a:pt x="1" y="17"/>
                  <a:pt x="1" y="17"/>
                  <a:pt x="1" y="17"/>
                </a:cubicBezTo>
                <a:cubicBezTo>
                  <a:pt x="1" y="17"/>
                  <a:pt x="0" y="17"/>
                  <a:pt x="0" y="16"/>
                </a:cubicBezTo>
                <a:cubicBezTo>
                  <a:pt x="0" y="13"/>
                  <a:pt x="0" y="13"/>
                  <a:pt x="0" y="13"/>
                </a:cubicBezTo>
                <a:cubicBezTo>
                  <a:pt x="0" y="13"/>
                  <a:pt x="1" y="12"/>
                  <a:pt x="1" y="12"/>
                </a:cubicBezTo>
                <a:cubicBezTo>
                  <a:pt x="4" y="12"/>
                  <a:pt x="4" y="12"/>
                  <a:pt x="4" y="12"/>
                </a:cubicBezTo>
                <a:cubicBezTo>
                  <a:pt x="6" y="5"/>
                  <a:pt x="13" y="0"/>
                  <a:pt x="21" y="0"/>
                </a:cubicBezTo>
                <a:cubicBezTo>
                  <a:pt x="24" y="0"/>
                  <a:pt x="26" y="0"/>
                  <a:pt x="26" y="0"/>
                </a:cubicBezTo>
                <a:cubicBezTo>
                  <a:pt x="27" y="0"/>
                  <a:pt x="27" y="1"/>
                  <a:pt x="27" y="1"/>
                </a:cubicBezTo>
                <a:cubicBezTo>
                  <a:pt x="27" y="1"/>
                  <a:pt x="27" y="1"/>
                  <a:pt x="27" y="1"/>
                </a:cubicBezTo>
                <a:cubicBezTo>
                  <a:pt x="26" y="6"/>
                  <a:pt x="26" y="6"/>
                  <a:pt x="26" y="6"/>
                </a:cubicBezTo>
                <a:cubicBezTo>
                  <a:pt x="26" y="6"/>
                  <a:pt x="25" y="6"/>
                  <a:pt x="25" y="6"/>
                </a:cubicBezTo>
                <a:cubicBezTo>
                  <a:pt x="25" y="6"/>
                  <a:pt x="23" y="6"/>
                  <a:pt x="21" y="6"/>
                </a:cubicBezTo>
                <a:cubicBezTo>
                  <a:pt x="17" y="6"/>
                  <a:pt x="13" y="8"/>
                  <a:pt x="11" y="12"/>
                </a:cubicBezTo>
                <a:cubicBezTo>
                  <a:pt x="24" y="12"/>
                  <a:pt x="24" y="12"/>
                  <a:pt x="24" y="12"/>
                </a:cubicBezTo>
                <a:cubicBezTo>
                  <a:pt x="24" y="12"/>
                  <a:pt x="24" y="12"/>
                  <a:pt x="24" y="12"/>
                </a:cubicBezTo>
                <a:cubicBezTo>
                  <a:pt x="24" y="13"/>
                  <a:pt x="24" y="13"/>
                  <a:pt x="24" y="13"/>
                </a:cubicBezTo>
                <a:cubicBezTo>
                  <a:pt x="24" y="16"/>
                  <a:pt x="24" y="16"/>
                  <a:pt x="24" y="16"/>
                </a:cubicBezTo>
                <a:cubicBezTo>
                  <a:pt x="24" y="17"/>
                  <a:pt x="23" y="17"/>
                  <a:pt x="23" y="17"/>
                </a:cubicBezTo>
                <a:cubicBezTo>
                  <a:pt x="10" y="17"/>
                  <a:pt x="10" y="17"/>
                  <a:pt x="10" y="17"/>
                </a:cubicBezTo>
                <a:cubicBezTo>
                  <a:pt x="10" y="18"/>
                  <a:pt x="10" y="19"/>
                  <a:pt x="10" y="20"/>
                </a:cubicBezTo>
                <a:cubicBezTo>
                  <a:pt x="22" y="20"/>
                  <a:pt x="22" y="20"/>
                  <a:pt x="22" y="20"/>
                </a:cubicBezTo>
                <a:cubicBezTo>
                  <a:pt x="22" y="20"/>
                  <a:pt x="23" y="20"/>
                  <a:pt x="23" y="20"/>
                </a:cubicBezTo>
                <a:cubicBezTo>
                  <a:pt x="23" y="20"/>
                  <a:pt x="23" y="21"/>
                  <a:pt x="23" y="21"/>
                </a:cubicBezTo>
                <a:cubicBezTo>
                  <a:pt x="22" y="24"/>
                  <a:pt x="22" y="24"/>
                  <a:pt x="22" y="24"/>
                </a:cubicBezTo>
                <a:cubicBezTo>
                  <a:pt x="22" y="24"/>
                  <a:pt x="22" y="24"/>
                  <a:pt x="21" y="24"/>
                </a:cubicBezTo>
                <a:cubicBezTo>
                  <a:pt x="11" y="24"/>
                  <a:pt x="11" y="24"/>
                  <a:pt x="11" y="24"/>
                </a:cubicBezTo>
                <a:cubicBezTo>
                  <a:pt x="13" y="29"/>
                  <a:pt x="17" y="31"/>
                  <a:pt x="21" y="31"/>
                </a:cubicBezTo>
                <a:cubicBezTo>
                  <a:pt x="24" y="31"/>
                  <a:pt x="25" y="31"/>
                  <a:pt x="25" y="31"/>
                </a:cubicBezTo>
                <a:cubicBezTo>
                  <a:pt x="26" y="31"/>
                  <a:pt x="26" y="31"/>
                  <a:pt x="26" y="31"/>
                </a:cubicBezTo>
                <a:cubicBezTo>
                  <a:pt x="26" y="31"/>
                  <a:pt x="27" y="31"/>
                  <a:pt x="27" y="31"/>
                </a:cubicBezTo>
                <a:lnTo>
                  <a:pt x="2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2" name="稻壳儿小白白(http://dwz.cn/Wu2UP)"/>
          <p:cNvSpPr>
            <a:spLocks noEditPoints="1"/>
          </p:cNvSpPr>
          <p:nvPr/>
        </p:nvSpPr>
        <p:spPr bwMode="auto">
          <a:xfrm>
            <a:off x="7201766" y="4223690"/>
            <a:ext cx="314325" cy="234950"/>
          </a:xfrm>
          <a:custGeom>
            <a:avLst/>
            <a:gdLst>
              <a:gd name="T0" fmla="*/ 48 w 48"/>
              <a:gd name="T1" fmla="*/ 10 h 36"/>
              <a:gd name="T2" fmla="*/ 39 w 48"/>
              <a:gd name="T3" fmla="*/ 18 h 36"/>
              <a:gd name="T4" fmla="*/ 39 w 48"/>
              <a:gd name="T5" fmla="*/ 18 h 36"/>
              <a:gd name="T6" fmla="*/ 38 w 48"/>
              <a:gd name="T7" fmla="*/ 18 h 36"/>
              <a:gd name="T8" fmla="*/ 38 w 48"/>
              <a:gd name="T9" fmla="*/ 12 h 36"/>
              <a:gd name="T10" fmla="*/ 1 w 48"/>
              <a:gd name="T11" fmla="*/ 12 h 36"/>
              <a:gd name="T12" fmla="*/ 0 w 48"/>
              <a:gd name="T13" fmla="*/ 12 h 36"/>
              <a:gd name="T14" fmla="*/ 0 w 48"/>
              <a:gd name="T15" fmla="*/ 6 h 36"/>
              <a:gd name="T16" fmla="*/ 1 w 48"/>
              <a:gd name="T17" fmla="*/ 6 h 36"/>
              <a:gd name="T18" fmla="*/ 38 w 48"/>
              <a:gd name="T19" fmla="*/ 6 h 36"/>
              <a:gd name="T20" fmla="*/ 38 w 48"/>
              <a:gd name="T21" fmla="*/ 0 h 36"/>
              <a:gd name="T22" fmla="*/ 39 w 48"/>
              <a:gd name="T23" fmla="*/ 0 h 36"/>
              <a:gd name="T24" fmla="*/ 39 w 48"/>
              <a:gd name="T25" fmla="*/ 0 h 36"/>
              <a:gd name="T26" fmla="*/ 48 w 48"/>
              <a:gd name="T27" fmla="*/ 8 h 36"/>
              <a:gd name="T28" fmla="*/ 48 w 48"/>
              <a:gd name="T29" fmla="*/ 9 h 36"/>
              <a:gd name="T30" fmla="*/ 48 w 48"/>
              <a:gd name="T31" fmla="*/ 10 h 36"/>
              <a:gd name="T32" fmla="*/ 48 w 48"/>
              <a:gd name="T33" fmla="*/ 29 h 36"/>
              <a:gd name="T34" fmla="*/ 47 w 48"/>
              <a:gd name="T35" fmla="*/ 30 h 36"/>
              <a:gd name="T36" fmla="*/ 10 w 48"/>
              <a:gd name="T37" fmla="*/ 30 h 36"/>
              <a:gd name="T38" fmla="*/ 10 w 48"/>
              <a:gd name="T39" fmla="*/ 35 h 36"/>
              <a:gd name="T40" fmla="*/ 10 w 48"/>
              <a:gd name="T41" fmla="*/ 36 h 36"/>
              <a:gd name="T42" fmla="*/ 9 w 48"/>
              <a:gd name="T43" fmla="*/ 35 h 36"/>
              <a:gd name="T44" fmla="*/ 0 w 48"/>
              <a:gd name="T45" fmla="*/ 27 h 36"/>
              <a:gd name="T46" fmla="*/ 0 w 48"/>
              <a:gd name="T47" fmla="*/ 26 h 36"/>
              <a:gd name="T48" fmla="*/ 0 w 48"/>
              <a:gd name="T49" fmla="*/ 26 h 36"/>
              <a:gd name="T50" fmla="*/ 9 w 48"/>
              <a:gd name="T51" fmla="*/ 17 h 36"/>
              <a:gd name="T52" fmla="*/ 10 w 48"/>
              <a:gd name="T53" fmla="*/ 17 h 36"/>
              <a:gd name="T54" fmla="*/ 10 w 48"/>
              <a:gd name="T55" fmla="*/ 18 h 36"/>
              <a:gd name="T56" fmla="*/ 10 w 48"/>
              <a:gd name="T57" fmla="*/ 23 h 36"/>
              <a:gd name="T58" fmla="*/ 47 w 48"/>
              <a:gd name="T59" fmla="*/ 23 h 36"/>
              <a:gd name="T60" fmla="*/ 48 w 48"/>
              <a:gd name="T61" fmla="*/ 24 h 36"/>
              <a:gd name="T62" fmla="*/ 48 w 48"/>
              <a:gd name="T6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36">
                <a:moveTo>
                  <a:pt x="48" y="10"/>
                </a:moveTo>
                <a:cubicBezTo>
                  <a:pt x="39" y="18"/>
                  <a:pt x="39" y="18"/>
                  <a:pt x="39" y="18"/>
                </a:cubicBezTo>
                <a:cubicBezTo>
                  <a:pt x="39" y="18"/>
                  <a:pt x="39" y="18"/>
                  <a:pt x="39" y="18"/>
                </a:cubicBezTo>
                <a:cubicBezTo>
                  <a:pt x="38" y="18"/>
                  <a:pt x="38" y="18"/>
                  <a:pt x="38" y="18"/>
                </a:cubicBezTo>
                <a:cubicBezTo>
                  <a:pt x="38" y="12"/>
                  <a:pt x="38" y="12"/>
                  <a:pt x="38" y="12"/>
                </a:cubicBezTo>
                <a:cubicBezTo>
                  <a:pt x="1" y="12"/>
                  <a:pt x="1" y="12"/>
                  <a:pt x="1" y="12"/>
                </a:cubicBezTo>
                <a:cubicBezTo>
                  <a:pt x="1" y="12"/>
                  <a:pt x="0" y="12"/>
                  <a:pt x="0" y="12"/>
                </a:cubicBezTo>
                <a:cubicBezTo>
                  <a:pt x="0" y="6"/>
                  <a:pt x="0" y="6"/>
                  <a:pt x="0" y="6"/>
                </a:cubicBezTo>
                <a:cubicBezTo>
                  <a:pt x="0" y="6"/>
                  <a:pt x="1" y="6"/>
                  <a:pt x="1" y="6"/>
                </a:cubicBezTo>
                <a:cubicBezTo>
                  <a:pt x="38" y="6"/>
                  <a:pt x="38" y="6"/>
                  <a:pt x="38" y="6"/>
                </a:cubicBezTo>
                <a:cubicBezTo>
                  <a:pt x="38" y="0"/>
                  <a:pt x="38" y="0"/>
                  <a:pt x="38" y="0"/>
                </a:cubicBezTo>
                <a:cubicBezTo>
                  <a:pt x="38" y="0"/>
                  <a:pt x="38" y="0"/>
                  <a:pt x="39" y="0"/>
                </a:cubicBezTo>
                <a:cubicBezTo>
                  <a:pt x="39" y="0"/>
                  <a:pt x="39" y="0"/>
                  <a:pt x="39" y="0"/>
                </a:cubicBezTo>
                <a:cubicBezTo>
                  <a:pt x="48" y="8"/>
                  <a:pt x="48" y="8"/>
                  <a:pt x="48" y="8"/>
                </a:cubicBezTo>
                <a:cubicBezTo>
                  <a:pt x="48" y="9"/>
                  <a:pt x="48" y="9"/>
                  <a:pt x="48" y="9"/>
                </a:cubicBezTo>
                <a:cubicBezTo>
                  <a:pt x="48" y="9"/>
                  <a:pt x="48" y="9"/>
                  <a:pt x="48" y="10"/>
                </a:cubicBezTo>
                <a:close/>
                <a:moveTo>
                  <a:pt x="48" y="29"/>
                </a:moveTo>
                <a:cubicBezTo>
                  <a:pt x="48" y="29"/>
                  <a:pt x="48" y="30"/>
                  <a:pt x="47" y="30"/>
                </a:cubicBezTo>
                <a:cubicBezTo>
                  <a:pt x="10" y="30"/>
                  <a:pt x="10" y="30"/>
                  <a:pt x="10" y="30"/>
                </a:cubicBezTo>
                <a:cubicBezTo>
                  <a:pt x="10" y="35"/>
                  <a:pt x="10" y="35"/>
                  <a:pt x="10" y="35"/>
                </a:cubicBezTo>
                <a:cubicBezTo>
                  <a:pt x="10" y="35"/>
                  <a:pt x="10" y="36"/>
                  <a:pt x="10" y="36"/>
                </a:cubicBezTo>
                <a:cubicBezTo>
                  <a:pt x="9" y="36"/>
                  <a:pt x="9" y="35"/>
                  <a:pt x="9" y="35"/>
                </a:cubicBezTo>
                <a:cubicBezTo>
                  <a:pt x="0" y="27"/>
                  <a:pt x="0" y="27"/>
                  <a:pt x="0" y="27"/>
                </a:cubicBezTo>
                <a:cubicBezTo>
                  <a:pt x="0" y="27"/>
                  <a:pt x="0" y="26"/>
                  <a:pt x="0" y="26"/>
                </a:cubicBezTo>
                <a:cubicBezTo>
                  <a:pt x="0" y="26"/>
                  <a:pt x="0" y="26"/>
                  <a:pt x="0" y="26"/>
                </a:cubicBezTo>
                <a:cubicBezTo>
                  <a:pt x="9" y="17"/>
                  <a:pt x="9" y="17"/>
                  <a:pt x="9" y="17"/>
                </a:cubicBezTo>
                <a:cubicBezTo>
                  <a:pt x="9" y="17"/>
                  <a:pt x="9" y="17"/>
                  <a:pt x="10" y="17"/>
                </a:cubicBezTo>
                <a:cubicBezTo>
                  <a:pt x="10" y="17"/>
                  <a:pt x="10" y="17"/>
                  <a:pt x="10" y="18"/>
                </a:cubicBezTo>
                <a:cubicBezTo>
                  <a:pt x="10" y="23"/>
                  <a:pt x="10" y="23"/>
                  <a:pt x="10" y="23"/>
                </a:cubicBezTo>
                <a:cubicBezTo>
                  <a:pt x="47" y="23"/>
                  <a:pt x="47" y="23"/>
                  <a:pt x="47" y="23"/>
                </a:cubicBezTo>
                <a:cubicBezTo>
                  <a:pt x="48" y="23"/>
                  <a:pt x="48" y="23"/>
                  <a:pt x="48" y="24"/>
                </a:cubicBezTo>
                <a:lnTo>
                  <a:pt x="48"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3" name="稻壳儿小白白(http://dwz.cn/Wu2UP)"/>
          <p:cNvSpPr>
            <a:spLocks noEditPoints="1"/>
          </p:cNvSpPr>
          <p:nvPr/>
        </p:nvSpPr>
        <p:spPr bwMode="auto">
          <a:xfrm>
            <a:off x="7319241" y="4674540"/>
            <a:ext cx="77788" cy="249238"/>
          </a:xfrm>
          <a:custGeom>
            <a:avLst/>
            <a:gdLst>
              <a:gd name="T0" fmla="*/ 11 w 12"/>
              <a:gd name="T1" fmla="*/ 22 h 38"/>
              <a:gd name="T2" fmla="*/ 10 w 12"/>
              <a:gd name="T3" fmla="*/ 24 h 38"/>
              <a:gd name="T4" fmla="*/ 3 w 12"/>
              <a:gd name="T5" fmla="*/ 24 h 38"/>
              <a:gd name="T6" fmla="*/ 1 w 12"/>
              <a:gd name="T7" fmla="*/ 22 h 38"/>
              <a:gd name="T8" fmla="*/ 0 w 12"/>
              <a:gd name="T9" fmla="*/ 2 h 38"/>
              <a:gd name="T10" fmla="*/ 2 w 12"/>
              <a:gd name="T11" fmla="*/ 0 h 38"/>
              <a:gd name="T12" fmla="*/ 10 w 12"/>
              <a:gd name="T13" fmla="*/ 0 h 38"/>
              <a:gd name="T14" fmla="*/ 12 w 12"/>
              <a:gd name="T15" fmla="*/ 2 h 38"/>
              <a:gd name="T16" fmla="*/ 11 w 12"/>
              <a:gd name="T17" fmla="*/ 22 h 38"/>
              <a:gd name="T18" fmla="*/ 11 w 12"/>
              <a:gd name="T19" fmla="*/ 36 h 38"/>
              <a:gd name="T20" fmla="*/ 10 w 12"/>
              <a:gd name="T21" fmla="*/ 38 h 38"/>
              <a:gd name="T22" fmla="*/ 3 w 12"/>
              <a:gd name="T23" fmla="*/ 38 h 38"/>
              <a:gd name="T24" fmla="*/ 1 w 12"/>
              <a:gd name="T25" fmla="*/ 36 h 38"/>
              <a:gd name="T26" fmla="*/ 1 w 12"/>
              <a:gd name="T27" fmla="*/ 30 h 38"/>
              <a:gd name="T28" fmla="*/ 3 w 12"/>
              <a:gd name="T29" fmla="*/ 28 h 38"/>
              <a:gd name="T30" fmla="*/ 10 w 12"/>
              <a:gd name="T31" fmla="*/ 28 h 38"/>
              <a:gd name="T32" fmla="*/ 11 w 12"/>
              <a:gd name="T33" fmla="*/ 30 h 38"/>
              <a:gd name="T34" fmla="*/ 11 w 12"/>
              <a:gd name="T3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8">
                <a:moveTo>
                  <a:pt x="11" y="22"/>
                </a:moveTo>
                <a:cubicBezTo>
                  <a:pt x="11" y="23"/>
                  <a:pt x="11" y="24"/>
                  <a:pt x="10" y="24"/>
                </a:cubicBezTo>
                <a:cubicBezTo>
                  <a:pt x="3" y="24"/>
                  <a:pt x="3" y="24"/>
                  <a:pt x="3" y="24"/>
                </a:cubicBezTo>
                <a:cubicBezTo>
                  <a:pt x="2" y="24"/>
                  <a:pt x="1" y="23"/>
                  <a:pt x="1" y="22"/>
                </a:cubicBezTo>
                <a:cubicBezTo>
                  <a:pt x="0" y="2"/>
                  <a:pt x="0" y="2"/>
                  <a:pt x="0" y="2"/>
                </a:cubicBezTo>
                <a:cubicBezTo>
                  <a:pt x="0" y="1"/>
                  <a:pt x="1" y="0"/>
                  <a:pt x="2" y="0"/>
                </a:cubicBezTo>
                <a:cubicBezTo>
                  <a:pt x="10" y="0"/>
                  <a:pt x="10" y="0"/>
                  <a:pt x="10" y="0"/>
                </a:cubicBezTo>
                <a:cubicBezTo>
                  <a:pt x="11" y="0"/>
                  <a:pt x="12" y="1"/>
                  <a:pt x="12" y="2"/>
                </a:cubicBezTo>
                <a:lnTo>
                  <a:pt x="11" y="22"/>
                </a:lnTo>
                <a:close/>
                <a:moveTo>
                  <a:pt x="11" y="36"/>
                </a:moveTo>
                <a:cubicBezTo>
                  <a:pt x="11" y="37"/>
                  <a:pt x="11" y="38"/>
                  <a:pt x="10" y="38"/>
                </a:cubicBezTo>
                <a:cubicBezTo>
                  <a:pt x="3" y="38"/>
                  <a:pt x="3" y="38"/>
                  <a:pt x="3" y="38"/>
                </a:cubicBezTo>
                <a:cubicBezTo>
                  <a:pt x="2" y="38"/>
                  <a:pt x="1" y="37"/>
                  <a:pt x="1" y="36"/>
                </a:cubicBezTo>
                <a:cubicBezTo>
                  <a:pt x="1" y="30"/>
                  <a:pt x="1" y="30"/>
                  <a:pt x="1" y="30"/>
                </a:cubicBezTo>
                <a:cubicBezTo>
                  <a:pt x="1" y="29"/>
                  <a:pt x="2" y="28"/>
                  <a:pt x="3" y="28"/>
                </a:cubicBezTo>
                <a:cubicBezTo>
                  <a:pt x="10" y="28"/>
                  <a:pt x="10" y="28"/>
                  <a:pt x="10" y="28"/>
                </a:cubicBezTo>
                <a:cubicBezTo>
                  <a:pt x="11" y="28"/>
                  <a:pt x="11" y="29"/>
                  <a:pt x="11" y="30"/>
                </a:cubicBezTo>
                <a:lnTo>
                  <a:pt x="11"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4" name="稻壳儿小白白(http://dwz.cn/Wu2UP)"/>
          <p:cNvSpPr>
            <a:spLocks noEditPoints="1"/>
          </p:cNvSpPr>
          <p:nvPr/>
        </p:nvSpPr>
        <p:spPr bwMode="auto">
          <a:xfrm>
            <a:off x="7228754" y="5150790"/>
            <a:ext cx="268287" cy="273050"/>
          </a:xfrm>
          <a:custGeom>
            <a:avLst/>
            <a:gdLst>
              <a:gd name="T0" fmla="*/ 41 w 41"/>
              <a:gd name="T1" fmla="*/ 21 h 42"/>
              <a:gd name="T2" fmla="*/ 20 w 41"/>
              <a:gd name="T3" fmla="*/ 42 h 42"/>
              <a:gd name="T4" fmla="*/ 0 w 41"/>
              <a:gd name="T5" fmla="*/ 21 h 42"/>
              <a:gd name="T6" fmla="*/ 20 w 41"/>
              <a:gd name="T7" fmla="*/ 0 h 42"/>
              <a:gd name="T8" fmla="*/ 41 w 41"/>
              <a:gd name="T9" fmla="*/ 21 h 42"/>
              <a:gd name="T10" fmla="*/ 24 w 41"/>
              <a:gd name="T11" fmla="*/ 8 h 42"/>
              <a:gd name="T12" fmla="*/ 24 w 41"/>
              <a:gd name="T13" fmla="*/ 8 h 42"/>
              <a:gd name="T14" fmla="*/ 23 w 41"/>
              <a:gd name="T15" fmla="*/ 7 h 42"/>
              <a:gd name="T16" fmla="*/ 17 w 41"/>
              <a:gd name="T17" fmla="*/ 7 h 42"/>
              <a:gd name="T18" fmla="*/ 17 w 41"/>
              <a:gd name="T19" fmla="*/ 8 h 42"/>
              <a:gd name="T20" fmla="*/ 16 w 41"/>
              <a:gd name="T21" fmla="*/ 8 h 42"/>
              <a:gd name="T22" fmla="*/ 17 w 41"/>
              <a:gd name="T23" fmla="*/ 25 h 42"/>
              <a:gd name="T24" fmla="*/ 18 w 41"/>
              <a:gd name="T25" fmla="*/ 25 h 42"/>
              <a:gd name="T26" fmla="*/ 23 w 41"/>
              <a:gd name="T27" fmla="*/ 25 h 42"/>
              <a:gd name="T28" fmla="*/ 24 w 41"/>
              <a:gd name="T29" fmla="*/ 25 h 42"/>
              <a:gd name="T30" fmla="*/ 24 w 41"/>
              <a:gd name="T31" fmla="*/ 8 h 42"/>
              <a:gd name="T32" fmla="*/ 24 w 41"/>
              <a:gd name="T33" fmla="*/ 29 h 42"/>
              <a:gd name="T34" fmla="*/ 23 w 41"/>
              <a:gd name="T35" fmla="*/ 28 h 42"/>
              <a:gd name="T36" fmla="*/ 18 w 41"/>
              <a:gd name="T37" fmla="*/ 28 h 42"/>
              <a:gd name="T38" fmla="*/ 17 w 41"/>
              <a:gd name="T39" fmla="*/ 29 h 42"/>
              <a:gd name="T40" fmla="*/ 17 w 41"/>
              <a:gd name="T41" fmla="*/ 34 h 42"/>
              <a:gd name="T42" fmla="*/ 18 w 41"/>
              <a:gd name="T43" fmla="*/ 35 h 42"/>
              <a:gd name="T44" fmla="*/ 23 w 41"/>
              <a:gd name="T45" fmla="*/ 35 h 42"/>
              <a:gd name="T46" fmla="*/ 24 w 41"/>
              <a:gd name="T47" fmla="*/ 34 h 42"/>
              <a:gd name="T48" fmla="*/ 24 w 41"/>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2">
                <a:moveTo>
                  <a:pt x="41" y="21"/>
                </a:moveTo>
                <a:cubicBezTo>
                  <a:pt x="41" y="32"/>
                  <a:pt x="32" y="42"/>
                  <a:pt x="20" y="42"/>
                </a:cubicBezTo>
                <a:cubicBezTo>
                  <a:pt x="9" y="42"/>
                  <a:pt x="0" y="32"/>
                  <a:pt x="0" y="21"/>
                </a:cubicBezTo>
                <a:cubicBezTo>
                  <a:pt x="0" y="10"/>
                  <a:pt x="9" y="0"/>
                  <a:pt x="20" y="0"/>
                </a:cubicBezTo>
                <a:cubicBezTo>
                  <a:pt x="32" y="0"/>
                  <a:pt x="41" y="10"/>
                  <a:pt x="41" y="21"/>
                </a:cubicBezTo>
                <a:close/>
                <a:moveTo>
                  <a:pt x="24" y="8"/>
                </a:moveTo>
                <a:cubicBezTo>
                  <a:pt x="24" y="8"/>
                  <a:pt x="24" y="8"/>
                  <a:pt x="24" y="8"/>
                </a:cubicBezTo>
                <a:cubicBezTo>
                  <a:pt x="24" y="7"/>
                  <a:pt x="23" y="7"/>
                  <a:pt x="23" y="7"/>
                </a:cubicBezTo>
                <a:cubicBezTo>
                  <a:pt x="17" y="7"/>
                  <a:pt x="17" y="7"/>
                  <a:pt x="17" y="7"/>
                </a:cubicBezTo>
                <a:cubicBezTo>
                  <a:pt x="17" y="7"/>
                  <a:pt x="17" y="7"/>
                  <a:pt x="17" y="8"/>
                </a:cubicBezTo>
                <a:cubicBezTo>
                  <a:pt x="16" y="8"/>
                  <a:pt x="16" y="8"/>
                  <a:pt x="16" y="8"/>
                </a:cubicBezTo>
                <a:cubicBezTo>
                  <a:pt x="17" y="25"/>
                  <a:pt x="17" y="25"/>
                  <a:pt x="17" y="25"/>
                </a:cubicBezTo>
                <a:cubicBezTo>
                  <a:pt x="17" y="25"/>
                  <a:pt x="17" y="25"/>
                  <a:pt x="18" y="25"/>
                </a:cubicBezTo>
                <a:cubicBezTo>
                  <a:pt x="23" y="25"/>
                  <a:pt x="23" y="25"/>
                  <a:pt x="23" y="25"/>
                </a:cubicBezTo>
                <a:cubicBezTo>
                  <a:pt x="23" y="25"/>
                  <a:pt x="24" y="25"/>
                  <a:pt x="24" y="25"/>
                </a:cubicBezTo>
                <a:lnTo>
                  <a:pt x="24" y="8"/>
                </a:lnTo>
                <a:close/>
                <a:moveTo>
                  <a:pt x="24" y="29"/>
                </a:moveTo>
                <a:cubicBezTo>
                  <a:pt x="24" y="28"/>
                  <a:pt x="23" y="28"/>
                  <a:pt x="23" y="28"/>
                </a:cubicBezTo>
                <a:cubicBezTo>
                  <a:pt x="18" y="28"/>
                  <a:pt x="18" y="28"/>
                  <a:pt x="18" y="28"/>
                </a:cubicBezTo>
                <a:cubicBezTo>
                  <a:pt x="17" y="28"/>
                  <a:pt x="17" y="28"/>
                  <a:pt x="17" y="29"/>
                </a:cubicBezTo>
                <a:cubicBezTo>
                  <a:pt x="17" y="34"/>
                  <a:pt x="17" y="34"/>
                  <a:pt x="17" y="34"/>
                </a:cubicBezTo>
                <a:cubicBezTo>
                  <a:pt x="17" y="34"/>
                  <a:pt x="17" y="35"/>
                  <a:pt x="18" y="35"/>
                </a:cubicBezTo>
                <a:cubicBezTo>
                  <a:pt x="23" y="35"/>
                  <a:pt x="23" y="35"/>
                  <a:pt x="23" y="35"/>
                </a:cubicBezTo>
                <a:cubicBezTo>
                  <a:pt x="23" y="35"/>
                  <a:pt x="24" y="34"/>
                  <a:pt x="24" y="34"/>
                </a:cubicBezTo>
                <a:lnTo>
                  <a:pt x="24"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5" name="稻壳儿小白白(http://dwz.cn/Wu2UP)"/>
          <p:cNvSpPr>
            <a:spLocks noEditPoints="1"/>
          </p:cNvSpPr>
          <p:nvPr/>
        </p:nvSpPr>
        <p:spPr bwMode="auto">
          <a:xfrm>
            <a:off x="7201766" y="5614340"/>
            <a:ext cx="314325" cy="285750"/>
          </a:xfrm>
          <a:custGeom>
            <a:avLst/>
            <a:gdLst>
              <a:gd name="T0" fmla="*/ 48 w 48"/>
              <a:gd name="T1" fmla="*/ 39 h 44"/>
              <a:gd name="T2" fmla="*/ 48 w 48"/>
              <a:gd name="T3" fmla="*/ 43 h 44"/>
              <a:gd name="T4" fmla="*/ 45 w 48"/>
              <a:gd name="T5" fmla="*/ 44 h 44"/>
              <a:gd name="T6" fmla="*/ 4 w 48"/>
              <a:gd name="T7" fmla="*/ 44 h 44"/>
              <a:gd name="T8" fmla="*/ 1 w 48"/>
              <a:gd name="T9" fmla="*/ 43 h 44"/>
              <a:gd name="T10" fmla="*/ 1 w 48"/>
              <a:gd name="T11" fmla="*/ 39 h 44"/>
              <a:gd name="T12" fmla="*/ 21 w 48"/>
              <a:gd name="T13" fmla="*/ 1 h 44"/>
              <a:gd name="T14" fmla="*/ 24 w 48"/>
              <a:gd name="T15" fmla="*/ 0 h 44"/>
              <a:gd name="T16" fmla="*/ 27 w 48"/>
              <a:gd name="T17" fmla="*/ 1 h 44"/>
              <a:gd name="T18" fmla="*/ 48 w 48"/>
              <a:gd name="T19" fmla="*/ 39 h 44"/>
              <a:gd name="T20" fmla="*/ 28 w 48"/>
              <a:gd name="T21" fmla="*/ 14 h 44"/>
              <a:gd name="T22" fmla="*/ 28 w 48"/>
              <a:gd name="T23" fmla="*/ 14 h 44"/>
              <a:gd name="T24" fmla="*/ 27 w 48"/>
              <a:gd name="T25" fmla="*/ 13 h 44"/>
              <a:gd name="T26" fmla="*/ 21 w 48"/>
              <a:gd name="T27" fmla="*/ 13 h 44"/>
              <a:gd name="T28" fmla="*/ 21 w 48"/>
              <a:gd name="T29" fmla="*/ 14 h 44"/>
              <a:gd name="T30" fmla="*/ 20 w 48"/>
              <a:gd name="T31" fmla="*/ 14 h 44"/>
              <a:gd name="T32" fmla="*/ 21 w 48"/>
              <a:gd name="T33" fmla="*/ 26 h 44"/>
              <a:gd name="T34" fmla="*/ 22 w 48"/>
              <a:gd name="T35" fmla="*/ 27 h 44"/>
              <a:gd name="T36" fmla="*/ 27 w 48"/>
              <a:gd name="T37" fmla="*/ 27 h 44"/>
              <a:gd name="T38" fmla="*/ 28 w 48"/>
              <a:gd name="T39" fmla="*/ 26 h 44"/>
              <a:gd name="T40" fmla="*/ 28 w 48"/>
              <a:gd name="T41" fmla="*/ 14 h 44"/>
              <a:gd name="T42" fmla="*/ 28 w 48"/>
              <a:gd name="T43" fmla="*/ 31 h 44"/>
              <a:gd name="T44" fmla="*/ 27 w 48"/>
              <a:gd name="T45" fmla="*/ 31 h 44"/>
              <a:gd name="T46" fmla="*/ 22 w 48"/>
              <a:gd name="T47" fmla="*/ 31 h 44"/>
              <a:gd name="T48" fmla="*/ 21 w 48"/>
              <a:gd name="T49" fmla="*/ 31 h 44"/>
              <a:gd name="T50" fmla="*/ 21 w 48"/>
              <a:gd name="T51" fmla="*/ 36 h 44"/>
              <a:gd name="T52" fmla="*/ 22 w 48"/>
              <a:gd name="T53" fmla="*/ 37 h 44"/>
              <a:gd name="T54" fmla="*/ 27 w 48"/>
              <a:gd name="T55" fmla="*/ 37 h 44"/>
              <a:gd name="T56" fmla="*/ 28 w 48"/>
              <a:gd name="T57" fmla="*/ 36 h 44"/>
              <a:gd name="T58" fmla="*/ 28 w 48"/>
              <a:gd name="T5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4">
                <a:moveTo>
                  <a:pt x="48" y="39"/>
                </a:moveTo>
                <a:cubicBezTo>
                  <a:pt x="48" y="40"/>
                  <a:pt x="48" y="41"/>
                  <a:pt x="48" y="43"/>
                </a:cubicBezTo>
                <a:cubicBezTo>
                  <a:pt x="47" y="44"/>
                  <a:pt x="46" y="44"/>
                  <a:pt x="45" y="44"/>
                </a:cubicBezTo>
                <a:cubicBezTo>
                  <a:pt x="4" y="44"/>
                  <a:pt x="4" y="44"/>
                  <a:pt x="4" y="44"/>
                </a:cubicBezTo>
                <a:cubicBezTo>
                  <a:pt x="2" y="44"/>
                  <a:pt x="1" y="44"/>
                  <a:pt x="1" y="43"/>
                </a:cubicBezTo>
                <a:cubicBezTo>
                  <a:pt x="0" y="41"/>
                  <a:pt x="0" y="40"/>
                  <a:pt x="1" y="39"/>
                </a:cubicBezTo>
                <a:cubicBezTo>
                  <a:pt x="21" y="1"/>
                  <a:pt x="21" y="1"/>
                  <a:pt x="21" y="1"/>
                </a:cubicBezTo>
                <a:cubicBezTo>
                  <a:pt x="22" y="0"/>
                  <a:pt x="23" y="0"/>
                  <a:pt x="24" y="0"/>
                </a:cubicBezTo>
                <a:cubicBezTo>
                  <a:pt x="25" y="0"/>
                  <a:pt x="27" y="0"/>
                  <a:pt x="27" y="1"/>
                </a:cubicBezTo>
                <a:lnTo>
                  <a:pt x="48" y="39"/>
                </a:lnTo>
                <a:close/>
                <a:moveTo>
                  <a:pt x="28" y="14"/>
                </a:moveTo>
                <a:cubicBezTo>
                  <a:pt x="28" y="14"/>
                  <a:pt x="28" y="14"/>
                  <a:pt x="28" y="14"/>
                </a:cubicBezTo>
                <a:cubicBezTo>
                  <a:pt x="28" y="14"/>
                  <a:pt x="27" y="13"/>
                  <a:pt x="27" y="13"/>
                </a:cubicBezTo>
                <a:cubicBezTo>
                  <a:pt x="21" y="13"/>
                  <a:pt x="21" y="13"/>
                  <a:pt x="21" y="13"/>
                </a:cubicBezTo>
                <a:cubicBezTo>
                  <a:pt x="21" y="13"/>
                  <a:pt x="21" y="14"/>
                  <a:pt x="21" y="14"/>
                </a:cubicBezTo>
                <a:cubicBezTo>
                  <a:pt x="20" y="14"/>
                  <a:pt x="20" y="14"/>
                  <a:pt x="20" y="14"/>
                </a:cubicBezTo>
                <a:cubicBezTo>
                  <a:pt x="21" y="26"/>
                  <a:pt x="21" y="26"/>
                  <a:pt x="21" y="26"/>
                </a:cubicBezTo>
                <a:cubicBezTo>
                  <a:pt x="21" y="27"/>
                  <a:pt x="21" y="27"/>
                  <a:pt x="22" y="27"/>
                </a:cubicBezTo>
                <a:cubicBezTo>
                  <a:pt x="27" y="27"/>
                  <a:pt x="27" y="27"/>
                  <a:pt x="27" y="27"/>
                </a:cubicBezTo>
                <a:cubicBezTo>
                  <a:pt x="27" y="27"/>
                  <a:pt x="28" y="27"/>
                  <a:pt x="28" y="26"/>
                </a:cubicBezTo>
                <a:lnTo>
                  <a:pt x="28" y="14"/>
                </a:lnTo>
                <a:close/>
                <a:moveTo>
                  <a:pt x="28" y="31"/>
                </a:moveTo>
                <a:cubicBezTo>
                  <a:pt x="28" y="31"/>
                  <a:pt x="27" y="31"/>
                  <a:pt x="27" y="31"/>
                </a:cubicBezTo>
                <a:cubicBezTo>
                  <a:pt x="22" y="31"/>
                  <a:pt x="22" y="31"/>
                  <a:pt x="22" y="31"/>
                </a:cubicBezTo>
                <a:cubicBezTo>
                  <a:pt x="21" y="31"/>
                  <a:pt x="21" y="31"/>
                  <a:pt x="21" y="31"/>
                </a:cubicBezTo>
                <a:cubicBezTo>
                  <a:pt x="21" y="36"/>
                  <a:pt x="21" y="36"/>
                  <a:pt x="21" y="36"/>
                </a:cubicBezTo>
                <a:cubicBezTo>
                  <a:pt x="21" y="37"/>
                  <a:pt x="21" y="37"/>
                  <a:pt x="22" y="37"/>
                </a:cubicBezTo>
                <a:cubicBezTo>
                  <a:pt x="27" y="37"/>
                  <a:pt x="27" y="37"/>
                  <a:pt x="27" y="37"/>
                </a:cubicBezTo>
                <a:cubicBezTo>
                  <a:pt x="27" y="37"/>
                  <a:pt x="28" y="37"/>
                  <a:pt x="28" y="36"/>
                </a:cubicBezTo>
                <a:lnTo>
                  <a:pt x="28"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6" name="稻壳儿小白白(http://dwz.cn/Wu2UP)"/>
          <p:cNvSpPr>
            <a:spLocks noEditPoints="1"/>
          </p:cNvSpPr>
          <p:nvPr/>
        </p:nvSpPr>
        <p:spPr bwMode="auto">
          <a:xfrm>
            <a:off x="8036791" y="1771003"/>
            <a:ext cx="268288" cy="314325"/>
          </a:xfrm>
          <a:custGeom>
            <a:avLst/>
            <a:gdLst>
              <a:gd name="T0" fmla="*/ 41 w 41"/>
              <a:gd name="T1" fmla="*/ 45 h 48"/>
              <a:gd name="T2" fmla="*/ 3 w 41"/>
              <a:gd name="T3" fmla="*/ 48 h 48"/>
              <a:gd name="T4" fmla="*/ 0 w 41"/>
              <a:gd name="T5" fmla="*/ 2 h 48"/>
              <a:gd name="T6" fmla="*/ 27 w 41"/>
              <a:gd name="T7" fmla="*/ 0 h 48"/>
              <a:gd name="T8" fmla="*/ 39 w 41"/>
              <a:gd name="T9" fmla="*/ 10 h 48"/>
              <a:gd name="T10" fmla="*/ 38 w 41"/>
              <a:gd name="T11" fmla="*/ 17 h 48"/>
              <a:gd name="T12" fmla="*/ 24 w 41"/>
              <a:gd name="T13" fmla="*/ 14 h 48"/>
              <a:gd name="T14" fmla="*/ 21 w 41"/>
              <a:gd name="T15" fmla="*/ 3 h 48"/>
              <a:gd name="T16" fmla="*/ 17 w 41"/>
              <a:gd name="T17" fmla="*/ 7 h 48"/>
              <a:gd name="T18" fmla="*/ 4 w 41"/>
              <a:gd name="T19" fmla="*/ 3 h 48"/>
              <a:gd name="T20" fmla="*/ 38 w 41"/>
              <a:gd name="T21" fmla="*/ 44 h 48"/>
              <a:gd name="T22" fmla="*/ 24 w 41"/>
              <a:gd name="T23" fmla="*/ 34 h 48"/>
              <a:gd name="T24" fmla="*/ 17 w 41"/>
              <a:gd name="T25" fmla="*/ 41 h 48"/>
              <a:gd name="T26" fmla="*/ 11 w 41"/>
              <a:gd name="T27" fmla="*/ 34 h 48"/>
              <a:gd name="T28" fmla="*/ 14 w 41"/>
              <a:gd name="T29" fmla="*/ 20 h 48"/>
              <a:gd name="T30" fmla="*/ 17 w 41"/>
              <a:gd name="T31" fmla="*/ 24 h 48"/>
              <a:gd name="T32" fmla="*/ 21 w 41"/>
              <a:gd name="T33" fmla="*/ 25 h 48"/>
              <a:gd name="T34" fmla="*/ 17 w 41"/>
              <a:gd name="T35" fmla="*/ 7 h 48"/>
              <a:gd name="T36" fmla="*/ 14 w 41"/>
              <a:gd name="T37" fmla="*/ 10 h 48"/>
              <a:gd name="T38" fmla="*/ 17 w 41"/>
              <a:gd name="T39" fmla="*/ 7 h 48"/>
              <a:gd name="T40" fmla="*/ 14 w 41"/>
              <a:gd name="T41" fmla="*/ 14 h 48"/>
              <a:gd name="T42" fmla="*/ 17 w 41"/>
              <a:gd name="T43" fmla="*/ 17 h 48"/>
              <a:gd name="T44" fmla="*/ 21 w 41"/>
              <a:gd name="T45" fmla="*/ 36 h 48"/>
              <a:gd name="T46" fmla="*/ 14 w 41"/>
              <a:gd name="T47" fmla="*/ 36 h 48"/>
              <a:gd name="T48" fmla="*/ 21 w 41"/>
              <a:gd name="T49" fmla="*/ 36 h 48"/>
              <a:gd name="T50" fmla="*/ 17 w 41"/>
              <a:gd name="T51" fmla="*/ 10 h 48"/>
              <a:gd name="T52" fmla="*/ 21 w 41"/>
              <a:gd name="T53" fmla="*/ 14 h 48"/>
              <a:gd name="T54" fmla="*/ 21 w 41"/>
              <a:gd name="T55" fmla="*/ 17 h 48"/>
              <a:gd name="T56" fmla="*/ 17 w 41"/>
              <a:gd name="T57" fmla="*/ 20 h 48"/>
              <a:gd name="T58" fmla="*/ 21 w 41"/>
              <a:gd name="T59" fmla="*/ 17 h 48"/>
              <a:gd name="T60" fmla="*/ 38 w 41"/>
              <a:gd name="T61" fmla="*/ 14 h 48"/>
              <a:gd name="T62" fmla="*/ 29 w 41"/>
              <a:gd name="T63" fmla="*/ 4 h 48"/>
              <a:gd name="T64" fmla="*/ 28 w 41"/>
              <a:gd name="T6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21" y="3"/>
                  <a:pt x="21" y="3"/>
                  <a:pt x="21" y="3"/>
                </a:cubicBezTo>
                <a:cubicBezTo>
                  <a:pt x="21" y="7"/>
                  <a:pt x="21" y="7"/>
                  <a:pt x="21" y="7"/>
                </a:cubicBezTo>
                <a:cubicBezTo>
                  <a:pt x="17" y="7"/>
                  <a:pt x="17" y="7"/>
                  <a:pt x="17" y="7"/>
                </a:cubicBezTo>
                <a:cubicBezTo>
                  <a:pt x="17" y="3"/>
                  <a:pt x="17" y="3"/>
                  <a:pt x="17" y="3"/>
                </a:cubicBezTo>
                <a:cubicBezTo>
                  <a:pt x="4" y="3"/>
                  <a:pt x="4" y="3"/>
                  <a:pt x="4" y="3"/>
                </a:cubicBezTo>
                <a:cubicBezTo>
                  <a:pt x="4" y="44"/>
                  <a:pt x="4" y="44"/>
                  <a:pt x="4" y="44"/>
                </a:cubicBezTo>
                <a:cubicBezTo>
                  <a:pt x="38" y="44"/>
                  <a:pt x="38" y="44"/>
                  <a:pt x="38" y="44"/>
                </a:cubicBezTo>
                <a:lnTo>
                  <a:pt x="38" y="17"/>
                </a:lnTo>
                <a:close/>
                <a:moveTo>
                  <a:pt x="24" y="34"/>
                </a:moveTo>
                <a:cubicBezTo>
                  <a:pt x="24" y="35"/>
                  <a:pt x="24" y="35"/>
                  <a:pt x="24" y="36"/>
                </a:cubicBezTo>
                <a:cubicBezTo>
                  <a:pt x="24" y="39"/>
                  <a:pt x="21" y="41"/>
                  <a:pt x="17" y="41"/>
                </a:cubicBezTo>
                <a:cubicBezTo>
                  <a:pt x="13" y="41"/>
                  <a:pt x="10" y="39"/>
                  <a:pt x="10" y="36"/>
                </a:cubicBezTo>
                <a:cubicBezTo>
                  <a:pt x="10" y="35"/>
                  <a:pt x="11" y="35"/>
                  <a:pt x="11" y="34"/>
                </a:cubicBezTo>
                <a:cubicBezTo>
                  <a:pt x="11" y="34"/>
                  <a:pt x="11" y="33"/>
                  <a:pt x="14" y="24"/>
                </a:cubicBezTo>
                <a:cubicBezTo>
                  <a:pt x="14" y="20"/>
                  <a:pt x="14" y="20"/>
                  <a:pt x="14" y="20"/>
                </a:cubicBezTo>
                <a:cubicBezTo>
                  <a:pt x="17" y="20"/>
                  <a:pt x="17" y="20"/>
                  <a:pt x="17" y="20"/>
                </a:cubicBezTo>
                <a:cubicBezTo>
                  <a:pt x="17" y="24"/>
                  <a:pt x="17" y="24"/>
                  <a:pt x="17" y="24"/>
                </a:cubicBezTo>
                <a:cubicBezTo>
                  <a:pt x="19" y="24"/>
                  <a:pt x="19" y="24"/>
                  <a:pt x="19" y="24"/>
                </a:cubicBezTo>
                <a:cubicBezTo>
                  <a:pt x="20" y="24"/>
                  <a:pt x="21" y="24"/>
                  <a:pt x="21" y="25"/>
                </a:cubicBezTo>
                <a:cubicBezTo>
                  <a:pt x="23" y="33"/>
                  <a:pt x="24" y="34"/>
                  <a:pt x="24" y="34"/>
                </a:cubicBezTo>
                <a:close/>
                <a:moveTo>
                  <a:pt x="17" y="7"/>
                </a:moveTo>
                <a:cubicBezTo>
                  <a:pt x="14" y="7"/>
                  <a:pt x="14" y="7"/>
                  <a:pt x="14" y="7"/>
                </a:cubicBezTo>
                <a:cubicBezTo>
                  <a:pt x="14" y="10"/>
                  <a:pt x="14" y="10"/>
                  <a:pt x="14" y="10"/>
                </a:cubicBezTo>
                <a:cubicBezTo>
                  <a:pt x="17" y="10"/>
                  <a:pt x="17" y="10"/>
                  <a:pt x="17" y="10"/>
                </a:cubicBezTo>
                <a:lnTo>
                  <a:pt x="17" y="7"/>
                </a:lnTo>
                <a:close/>
                <a:moveTo>
                  <a:pt x="17" y="14"/>
                </a:moveTo>
                <a:cubicBezTo>
                  <a:pt x="14" y="14"/>
                  <a:pt x="14" y="14"/>
                  <a:pt x="14" y="14"/>
                </a:cubicBezTo>
                <a:cubicBezTo>
                  <a:pt x="14" y="17"/>
                  <a:pt x="14" y="17"/>
                  <a:pt x="14" y="17"/>
                </a:cubicBezTo>
                <a:cubicBezTo>
                  <a:pt x="17" y="17"/>
                  <a:pt x="17" y="17"/>
                  <a:pt x="17" y="17"/>
                </a:cubicBezTo>
                <a:lnTo>
                  <a:pt x="17" y="14"/>
                </a:lnTo>
                <a:close/>
                <a:moveTo>
                  <a:pt x="21" y="36"/>
                </a:moveTo>
                <a:cubicBezTo>
                  <a:pt x="21" y="35"/>
                  <a:pt x="19" y="34"/>
                  <a:pt x="17" y="34"/>
                </a:cubicBezTo>
                <a:cubicBezTo>
                  <a:pt x="15" y="34"/>
                  <a:pt x="14" y="35"/>
                  <a:pt x="14" y="36"/>
                </a:cubicBezTo>
                <a:cubicBezTo>
                  <a:pt x="14" y="37"/>
                  <a:pt x="15" y="38"/>
                  <a:pt x="17" y="38"/>
                </a:cubicBezTo>
                <a:cubicBezTo>
                  <a:pt x="19" y="38"/>
                  <a:pt x="21" y="37"/>
                  <a:pt x="21" y="36"/>
                </a:cubicBezTo>
                <a:close/>
                <a:moveTo>
                  <a:pt x="21" y="10"/>
                </a:moveTo>
                <a:cubicBezTo>
                  <a:pt x="17" y="10"/>
                  <a:pt x="17" y="10"/>
                  <a:pt x="17" y="10"/>
                </a:cubicBezTo>
                <a:cubicBezTo>
                  <a:pt x="17" y="14"/>
                  <a:pt x="17" y="14"/>
                  <a:pt x="17" y="14"/>
                </a:cubicBezTo>
                <a:cubicBezTo>
                  <a:pt x="21" y="14"/>
                  <a:pt x="21" y="14"/>
                  <a:pt x="21" y="14"/>
                </a:cubicBezTo>
                <a:lnTo>
                  <a:pt x="21" y="10"/>
                </a:lnTo>
                <a:close/>
                <a:moveTo>
                  <a:pt x="21" y="17"/>
                </a:moveTo>
                <a:cubicBezTo>
                  <a:pt x="17" y="17"/>
                  <a:pt x="17" y="17"/>
                  <a:pt x="17" y="17"/>
                </a:cubicBezTo>
                <a:cubicBezTo>
                  <a:pt x="17" y="20"/>
                  <a:pt x="17" y="20"/>
                  <a:pt x="17" y="20"/>
                </a:cubicBezTo>
                <a:cubicBezTo>
                  <a:pt x="21" y="20"/>
                  <a:pt x="21" y="20"/>
                  <a:pt x="21" y="20"/>
                </a:cubicBezTo>
                <a:lnTo>
                  <a:pt x="21" y="17"/>
                </a:lnTo>
                <a:close/>
                <a:moveTo>
                  <a:pt x="28" y="14"/>
                </a:moveTo>
                <a:cubicBezTo>
                  <a:pt x="38" y="14"/>
                  <a:pt x="38" y="14"/>
                  <a:pt x="38" y="14"/>
                </a:cubicBezTo>
                <a:cubicBezTo>
                  <a:pt x="37" y="13"/>
                  <a:pt x="37" y="13"/>
                  <a:pt x="37" y="12"/>
                </a:cubicBezTo>
                <a:cubicBezTo>
                  <a:pt x="29" y="4"/>
                  <a:pt x="29" y="4"/>
                  <a:pt x="29" y="4"/>
                </a:cubicBezTo>
                <a:cubicBezTo>
                  <a:pt x="28" y="4"/>
                  <a:pt x="28" y="4"/>
                  <a:pt x="28" y="3"/>
                </a:cubicBezTo>
                <a:lnTo>
                  <a:pt x="28"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7" name="稻壳儿小白白(http://dwz.cn/Wu2UP)"/>
          <p:cNvSpPr>
            <a:spLocks noEditPoints="1"/>
          </p:cNvSpPr>
          <p:nvPr/>
        </p:nvSpPr>
        <p:spPr bwMode="auto">
          <a:xfrm>
            <a:off x="8017741" y="2247253"/>
            <a:ext cx="311150" cy="314325"/>
          </a:xfrm>
          <a:custGeom>
            <a:avLst/>
            <a:gdLst>
              <a:gd name="T0" fmla="*/ 48 w 48"/>
              <a:gd name="T1" fmla="*/ 13 h 48"/>
              <a:gd name="T2" fmla="*/ 48 w 48"/>
              <a:gd name="T3" fmla="*/ 46 h 48"/>
              <a:gd name="T4" fmla="*/ 45 w 48"/>
              <a:gd name="T5" fmla="*/ 48 h 48"/>
              <a:gd name="T6" fmla="*/ 19 w 48"/>
              <a:gd name="T7" fmla="*/ 48 h 48"/>
              <a:gd name="T8" fmla="*/ 17 w 48"/>
              <a:gd name="T9" fmla="*/ 46 h 48"/>
              <a:gd name="T10" fmla="*/ 17 w 48"/>
              <a:gd name="T11" fmla="*/ 38 h 48"/>
              <a:gd name="T12" fmla="*/ 2 w 48"/>
              <a:gd name="T13" fmla="*/ 38 h 48"/>
              <a:gd name="T14" fmla="*/ 0 w 48"/>
              <a:gd name="T15" fmla="*/ 36 h 48"/>
              <a:gd name="T16" fmla="*/ 0 w 48"/>
              <a:gd name="T17" fmla="*/ 18 h 48"/>
              <a:gd name="T18" fmla="*/ 2 w 48"/>
              <a:gd name="T19" fmla="*/ 13 h 48"/>
              <a:gd name="T20" fmla="*/ 12 w 48"/>
              <a:gd name="T21" fmla="*/ 2 h 48"/>
              <a:gd name="T22" fmla="*/ 17 w 48"/>
              <a:gd name="T23" fmla="*/ 0 h 48"/>
              <a:gd name="T24" fmla="*/ 28 w 48"/>
              <a:gd name="T25" fmla="*/ 0 h 48"/>
              <a:gd name="T26" fmla="*/ 31 w 48"/>
              <a:gd name="T27" fmla="*/ 3 h 48"/>
              <a:gd name="T28" fmla="*/ 31 w 48"/>
              <a:gd name="T29" fmla="*/ 12 h 48"/>
              <a:gd name="T30" fmla="*/ 34 w 48"/>
              <a:gd name="T31" fmla="*/ 11 h 48"/>
              <a:gd name="T32" fmla="*/ 45 w 48"/>
              <a:gd name="T33" fmla="*/ 11 h 48"/>
              <a:gd name="T34" fmla="*/ 48 w 48"/>
              <a:gd name="T35" fmla="*/ 13 h 48"/>
              <a:gd name="T36" fmla="*/ 27 w 48"/>
              <a:gd name="T37" fmla="*/ 15 h 48"/>
              <a:gd name="T38" fmla="*/ 27 w 48"/>
              <a:gd name="T39" fmla="*/ 4 h 48"/>
              <a:gd name="T40" fmla="*/ 17 w 48"/>
              <a:gd name="T41" fmla="*/ 4 h 48"/>
              <a:gd name="T42" fmla="*/ 17 w 48"/>
              <a:gd name="T43" fmla="*/ 15 h 48"/>
              <a:gd name="T44" fmla="*/ 14 w 48"/>
              <a:gd name="T45" fmla="*/ 18 h 48"/>
              <a:gd name="T46" fmla="*/ 3 w 48"/>
              <a:gd name="T47" fmla="*/ 18 h 48"/>
              <a:gd name="T48" fmla="*/ 3 w 48"/>
              <a:gd name="T49" fmla="*/ 35 h 48"/>
              <a:gd name="T50" fmla="*/ 17 w 48"/>
              <a:gd name="T51" fmla="*/ 35 h 48"/>
              <a:gd name="T52" fmla="*/ 17 w 48"/>
              <a:gd name="T53" fmla="*/ 28 h 48"/>
              <a:gd name="T54" fmla="*/ 19 w 48"/>
              <a:gd name="T55" fmla="*/ 23 h 48"/>
              <a:gd name="T56" fmla="*/ 27 w 48"/>
              <a:gd name="T57" fmla="*/ 15 h 48"/>
              <a:gd name="T58" fmla="*/ 5 w 48"/>
              <a:gd name="T59" fmla="*/ 14 h 48"/>
              <a:gd name="T60" fmla="*/ 13 w 48"/>
              <a:gd name="T61" fmla="*/ 14 h 48"/>
              <a:gd name="T62" fmla="*/ 13 w 48"/>
              <a:gd name="T63" fmla="*/ 6 h 48"/>
              <a:gd name="T64" fmla="*/ 5 w 48"/>
              <a:gd name="T65" fmla="*/ 14 h 48"/>
              <a:gd name="T66" fmla="*/ 44 w 48"/>
              <a:gd name="T67" fmla="*/ 14 h 48"/>
              <a:gd name="T68" fmla="*/ 34 w 48"/>
              <a:gd name="T69" fmla="*/ 14 h 48"/>
              <a:gd name="T70" fmla="*/ 34 w 48"/>
              <a:gd name="T71" fmla="*/ 25 h 48"/>
              <a:gd name="T72" fmla="*/ 31 w 48"/>
              <a:gd name="T73" fmla="*/ 28 h 48"/>
              <a:gd name="T74" fmla="*/ 20 w 48"/>
              <a:gd name="T75" fmla="*/ 28 h 48"/>
              <a:gd name="T76" fmla="*/ 20 w 48"/>
              <a:gd name="T77" fmla="*/ 45 h 48"/>
              <a:gd name="T78" fmla="*/ 44 w 48"/>
              <a:gd name="T79" fmla="*/ 45 h 48"/>
              <a:gd name="T80" fmla="*/ 44 w 48"/>
              <a:gd name="T81" fmla="*/ 14 h 48"/>
              <a:gd name="T82" fmla="*/ 23 w 48"/>
              <a:gd name="T83" fmla="*/ 24 h 48"/>
              <a:gd name="T84" fmla="*/ 31 w 48"/>
              <a:gd name="T85" fmla="*/ 24 h 48"/>
              <a:gd name="T86" fmla="*/ 31 w 48"/>
              <a:gd name="T87" fmla="*/ 16 h 48"/>
              <a:gd name="T88" fmla="*/ 23 w 48"/>
              <a:gd name="T8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8">
                <a:moveTo>
                  <a:pt x="48" y="13"/>
                </a:moveTo>
                <a:cubicBezTo>
                  <a:pt x="48" y="46"/>
                  <a:pt x="48" y="46"/>
                  <a:pt x="48" y="46"/>
                </a:cubicBezTo>
                <a:cubicBezTo>
                  <a:pt x="48" y="47"/>
                  <a:pt x="47" y="48"/>
                  <a:pt x="45" y="48"/>
                </a:cubicBezTo>
                <a:cubicBezTo>
                  <a:pt x="19" y="48"/>
                  <a:pt x="19" y="48"/>
                  <a:pt x="19" y="48"/>
                </a:cubicBezTo>
                <a:cubicBezTo>
                  <a:pt x="18" y="48"/>
                  <a:pt x="17" y="47"/>
                  <a:pt x="17" y="46"/>
                </a:cubicBezTo>
                <a:cubicBezTo>
                  <a:pt x="17" y="38"/>
                  <a:pt x="17" y="38"/>
                  <a:pt x="17" y="38"/>
                </a:cubicBezTo>
                <a:cubicBezTo>
                  <a:pt x="2" y="38"/>
                  <a:pt x="2" y="38"/>
                  <a:pt x="2" y="38"/>
                </a:cubicBezTo>
                <a:cubicBezTo>
                  <a:pt x="1" y="38"/>
                  <a:pt x="0" y="37"/>
                  <a:pt x="0" y="36"/>
                </a:cubicBezTo>
                <a:cubicBezTo>
                  <a:pt x="0" y="18"/>
                  <a:pt x="0" y="18"/>
                  <a:pt x="0" y="18"/>
                </a:cubicBezTo>
                <a:cubicBezTo>
                  <a:pt x="0" y="16"/>
                  <a:pt x="1" y="14"/>
                  <a:pt x="2" y="13"/>
                </a:cubicBezTo>
                <a:cubicBezTo>
                  <a:pt x="12" y="2"/>
                  <a:pt x="12" y="2"/>
                  <a:pt x="12" y="2"/>
                </a:cubicBezTo>
                <a:cubicBezTo>
                  <a:pt x="13" y="1"/>
                  <a:pt x="15" y="0"/>
                  <a:pt x="17" y="0"/>
                </a:cubicBezTo>
                <a:cubicBezTo>
                  <a:pt x="28" y="0"/>
                  <a:pt x="28" y="0"/>
                  <a:pt x="28" y="0"/>
                </a:cubicBezTo>
                <a:cubicBezTo>
                  <a:pt x="29" y="0"/>
                  <a:pt x="31" y="2"/>
                  <a:pt x="31" y="3"/>
                </a:cubicBezTo>
                <a:cubicBezTo>
                  <a:pt x="31" y="12"/>
                  <a:pt x="31" y="12"/>
                  <a:pt x="31" y="12"/>
                </a:cubicBezTo>
                <a:cubicBezTo>
                  <a:pt x="32" y="11"/>
                  <a:pt x="33" y="11"/>
                  <a:pt x="34" y="11"/>
                </a:cubicBezTo>
                <a:cubicBezTo>
                  <a:pt x="45" y="11"/>
                  <a:pt x="45" y="11"/>
                  <a:pt x="45" y="11"/>
                </a:cubicBezTo>
                <a:cubicBezTo>
                  <a:pt x="47" y="11"/>
                  <a:pt x="48" y="12"/>
                  <a:pt x="48" y="13"/>
                </a:cubicBezTo>
                <a:close/>
                <a:moveTo>
                  <a:pt x="27" y="15"/>
                </a:moveTo>
                <a:cubicBezTo>
                  <a:pt x="27" y="4"/>
                  <a:pt x="27" y="4"/>
                  <a:pt x="27" y="4"/>
                </a:cubicBezTo>
                <a:cubicBezTo>
                  <a:pt x="17" y="4"/>
                  <a:pt x="17" y="4"/>
                  <a:pt x="17" y="4"/>
                </a:cubicBezTo>
                <a:cubicBezTo>
                  <a:pt x="17" y="15"/>
                  <a:pt x="17" y="15"/>
                  <a:pt x="17" y="15"/>
                </a:cubicBezTo>
                <a:cubicBezTo>
                  <a:pt x="17" y="16"/>
                  <a:pt x="16" y="18"/>
                  <a:pt x="14" y="18"/>
                </a:cubicBezTo>
                <a:cubicBezTo>
                  <a:pt x="3" y="18"/>
                  <a:pt x="3" y="18"/>
                  <a:pt x="3" y="18"/>
                </a:cubicBezTo>
                <a:cubicBezTo>
                  <a:pt x="3" y="35"/>
                  <a:pt x="3" y="35"/>
                  <a:pt x="3" y="35"/>
                </a:cubicBezTo>
                <a:cubicBezTo>
                  <a:pt x="17" y="35"/>
                  <a:pt x="17" y="35"/>
                  <a:pt x="17" y="35"/>
                </a:cubicBezTo>
                <a:cubicBezTo>
                  <a:pt x="17" y="28"/>
                  <a:pt x="17" y="28"/>
                  <a:pt x="17" y="28"/>
                </a:cubicBezTo>
                <a:cubicBezTo>
                  <a:pt x="17" y="26"/>
                  <a:pt x="18" y="24"/>
                  <a:pt x="19" y="23"/>
                </a:cubicBezTo>
                <a:lnTo>
                  <a:pt x="27" y="15"/>
                </a:lnTo>
                <a:close/>
                <a:moveTo>
                  <a:pt x="5" y="14"/>
                </a:moveTo>
                <a:cubicBezTo>
                  <a:pt x="13" y="14"/>
                  <a:pt x="13" y="14"/>
                  <a:pt x="13" y="14"/>
                </a:cubicBezTo>
                <a:cubicBezTo>
                  <a:pt x="13" y="6"/>
                  <a:pt x="13" y="6"/>
                  <a:pt x="13" y="6"/>
                </a:cubicBezTo>
                <a:lnTo>
                  <a:pt x="5" y="14"/>
                </a:lnTo>
                <a:close/>
                <a:moveTo>
                  <a:pt x="44" y="14"/>
                </a:moveTo>
                <a:cubicBezTo>
                  <a:pt x="34" y="14"/>
                  <a:pt x="34" y="14"/>
                  <a:pt x="34" y="14"/>
                </a:cubicBezTo>
                <a:cubicBezTo>
                  <a:pt x="34" y="25"/>
                  <a:pt x="34" y="25"/>
                  <a:pt x="34" y="25"/>
                </a:cubicBezTo>
                <a:cubicBezTo>
                  <a:pt x="34" y="27"/>
                  <a:pt x="33" y="28"/>
                  <a:pt x="31" y="28"/>
                </a:cubicBezTo>
                <a:cubicBezTo>
                  <a:pt x="20" y="28"/>
                  <a:pt x="20" y="28"/>
                  <a:pt x="20" y="28"/>
                </a:cubicBezTo>
                <a:cubicBezTo>
                  <a:pt x="20" y="45"/>
                  <a:pt x="20" y="45"/>
                  <a:pt x="20" y="45"/>
                </a:cubicBezTo>
                <a:cubicBezTo>
                  <a:pt x="44" y="45"/>
                  <a:pt x="44" y="45"/>
                  <a:pt x="44" y="45"/>
                </a:cubicBezTo>
                <a:lnTo>
                  <a:pt x="44" y="14"/>
                </a:lnTo>
                <a:close/>
                <a:moveTo>
                  <a:pt x="23" y="24"/>
                </a:moveTo>
                <a:cubicBezTo>
                  <a:pt x="31" y="24"/>
                  <a:pt x="31" y="24"/>
                  <a:pt x="31" y="24"/>
                </a:cubicBezTo>
                <a:cubicBezTo>
                  <a:pt x="31" y="16"/>
                  <a:pt x="31" y="16"/>
                  <a:pt x="31" y="16"/>
                </a:cubicBezTo>
                <a:lnTo>
                  <a:pt x="23"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8" name="稻壳儿小白白(http://dwz.cn/Wu2UP)"/>
          <p:cNvSpPr>
            <a:spLocks noEditPoints="1"/>
          </p:cNvSpPr>
          <p:nvPr/>
        </p:nvSpPr>
        <p:spPr bwMode="auto">
          <a:xfrm>
            <a:off x="8003454" y="2750490"/>
            <a:ext cx="333375" cy="292100"/>
          </a:xfrm>
          <a:custGeom>
            <a:avLst/>
            <a:gdLst>
              <a:gd name="T0" fmla="*/ 47 w 51"/>
              <a:gd name="T1" fmla="*/ 45 h 45"/>
              <a:gd name="T2" fmla="*/ 0 w 51"/>
              <a:gd name="T3" fmla="*/ 41 h 45"/>
              <a:gd name="T4" fmla="*/ 4 w 51"/>
              <a:gd name="T5" fmla="*/ 0 h 45"/>
              <a:gd name="T6" fmla="*/ 51 w 51"/>
              <a:gd name="T7" fmla="*/ 5 h 45"/>
              <a:gd name="T8" fmla="*/ 10 w 51"/>
              <a:gd name="T9" fmla="*/ 6 h 45"/>
              <a:gd name="T10" fmla="*/ 5 w 51"/>
              <a:gd name="T11" fmla="*/ 4 h 45"/>
              <a:gd name="T12" fmla="*/ 3 w 51"/>
              <a:gd name="T13" fmla="*/ 9 h 45"/>
              <a:gd name="T14" fmla="*/ 9 w 51"/>
              <a:gd name="T15" fmla="*/ 11 h 45"/>
              <a:gd name="T16" fmla="*/ 10 w 51"/>
              <a:gd name="T17" fmla="*/ 6 h 45"/>
              <a:gd name="T18" fmla="*/ 9 w 51"/>
              <a:gd name="T19" fmla="*/ 14 h 45"/>
              <a:gd name="T20" fmla="*/ 3 w 51"/>
              <a:gd name="T21" fmla="*/ 16 h 45"/>
              <a:gd name="T22" fmla="*/ 5 w 51"/>
              <a:gd name="T23" fmla="*/ 21 h 45"/>
              <a:gd name="T24" fmla="*/ 10 w 51"/>
              <a:gd name="T25" fmla="*/ 19 h 45"/>
              <a:gd name="T26" fmla="*/ 10 w 51"/>
              <a:gd name="T27" fmla="*/ 26 h 45"/>
              <a:gd name="T28" fmla="*/ 5 w 51"/>
              <a:gd name="T29" fmla="*/ 24 h 45"/>
              <a:gd name="T30" fmla="*/ 3 w 51"/>
              <a:gd name="T31" fmla="*/ 30 h 45"/>
              <a:gd name="T32" fmla="*/ 9 w 51"/>
              <a:gd name="T33" fmla="*/ 31 h 45"/>
              <a:gd name="T34" fmla="*/ 10 w 51"/>
              <a:gd name="T35" fmla="*/ 26 h 45"/>
              <a:gd name="T36" fmla="*/ 9 w 51"/>
              <a:gd name="T37" fmla="*/ 35 h 45"/>
              <a:gd name="T38" fmla="*/ 3 w 51"/>
              <a:gd name="T39" fmla="*/ 36 h 45"/>
              <a:gd name="T40" fmla="*/ 5 w 51"/>
              <a:gd name="T41" fmla="*/ 42 h 45"/>
              <a:gd name="T42" fmla="*/ 10 w 51"/>
              <a:gd name="T43" fmla="*/ 40 h 45"/>
              <a:gd name="T44" fmla="*/ 38 w 51"/>
              <a:gd name="T45" fmla="*/ 6 h 45"/>
              <a:gd name="T46" fmla="*/ 15 w 51"/>
              <a:gd name="T47" fmla="*/ 4 h 45"/>
              <a:gd name="T48" fmla="*/ 14 w 51"/>
              <a:gd name="T49" fmla="*/ 19 h 45"/>
              <a:gd name="T50" fmla="*/ 36 w 51"/>
              <a:gd name="T51" fmla="*/ 21 h 45"/>
              <a:gd name="T52" fmla="*/ 38 w 51"/>
              <a:gd name="T53" fmla="*/ 6 h 45"/>
              <a:gd name="T54" fmla="*/ 36 w 51"/>
              <a:gd name="T55" fmla="*/ 24 h 45"/>
              <a:gd name="T56" fmla="*/ 14 w 51"/>
              <a:gd name="T57" fmla="*/ 26 h 45"/>
              <a:gd name="T58" fmla="*/ 15 w 51"/>
              <a:gd name="T59" fmla="*/ 42 h 45"/>
              <a:gd name="T60" fmla="*/ 38 w 51"/>
              <a:gd name="T61" fmla="*/ 40 h 45"/>
              <a:gd name="T62" fmla="*/ 48 w 51"/>
              <a:gd name="T63" fmla="*/ 6 h 45"/>
              <a:gd name="T64" fmla="*/ 43 w 51"/>
              <a:gd name="T65" fmla="*/ 4 h 45"/>
              <a:gd name="T66" fmla="*/ 41 w 51"/>
              <a:gd name="T67" fmla="*/ 9 h 45"/>
              <a:gd name="T68" fmla="*/ 46 w 51"/>
              <a:gd name="T69" fmla="*/ 11 h 45"/>
              <a:gd name="T70" fmla="*/ 48 w 51"/>
              <a:gd name="T71" fmla="*/ 6 h 45"/>
              <a:gd name="T72" fmla="*/ 46 w 51"/>
              <a:gd name="T73" fmla="*/ 14 h 45"/>
              <a:gd name="T74" fmla="*/ 41 w 51"/>
              <a:gd name="T75" fmla="*/ 16 h 45"/>
              <a:gd name="T76" fmla="*/ 43 w 51"/>
              <a:gd name="T77" fmla="*/ 21 h 45"/>
              <a:gd name="T78" fmla="*/ 48 w 51"/>
              <a:gd name="T79" fmla="*/ 19 h 45"/>
              <a:gd name="T80" fmla="*/ 48 w 51"/>
              <a:gd name="T81" fmla="*/ 26 h 45"/>
              <a:gd name="T82" fmla="*/ 43 w 51"/>
              <a:gd name="T83" fmla="*/ 24 h 45"/>
              <a:gd name="T84" fmla="*/ 41 w 51"/>
              <a:gd name="T85" fmla="*/ 30 h 45"/>
              <a:gd name="T86" fmla="*/ 46 w 51"/>
              <a:gd name="T87" fmla="*/ 31 h 45"/>
              <a:gd name="T88" fmla="*/ 48 w 51"/>
              <a:gd name="T89" fmla="*/ 26 h 45"/>
              <a:gd name="T90" fmla="*/ 46 w 51"/>
              <a:gd name="T91" fmla="*/ 35 h 45"/>
              <a:gd name="T92" fmla="*/ 41 w 51"/>
              <a:gd name="T93" fmla="*/ 36 h 45"/>
              <a:gd name="T94" fmla="*/ 43 w 51"/>
              <a:gd name="T95" fmla="*/ 42 h 45"/>
              <a:gd name="T96" fmla="*/ 48 w 51"/>
              <a:gd name="T97"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5">
                <a:moveTo>
                  <a:pt x="51" y="41"/>
                </a:moveTo>
                <a:cubicBezTo>
                  <a:pt x="51" y="43"/>
                  <a:pt x="50" y="45"/>
                  <a:pt x="47" y="45"/>
                </a:cubicBezTo>
                <a:cubicBezTo>
                  <a:pt x="4" y="45"/>
                  <a:pt x="4" y="45"/>
                  <a:pt x="4" y="45"/>
                </a:cubicBezTo>
                <a:cubicBezTo>
                  <a:pt x="2" y="45"/>
                  <a:pt x="0" y="43"/>
                  <a:pt x="0" y="41"/>
                </a:cubicBezTo>
                <a:cubicBezTo>
                  <a:pt x="0" y="5"/>
                  <a:pt x="0" y="5"/>
                  <a:pt x="0" y="5"/>
                </a:cubicBezTo>
                <a:cubicBezTo>
                  <a:pt x="0" y="2"/>
                  <a:pt x="2" y="0"/>
                  <a:pt x="4" y="0"/>
                </a:cubicBezTo>
                <a:cubicBezTo>
                  <a:pt x="47" y="0"/>
                  <a:pt x="47" y="0"/>
                  <a:pt x="47" y="0"/>
                </a:cubicBezTo>
                <a:cubicBezTo>
                  <a:pt x="50" y="0"/>
                  <a:pt x="51" y="2"/>
                  <a:pt x="51" y="5"/>
                </a:cubicBezTo>
                <a:lnTo>
                  <a:pt x="51" y="41"/>
                </a:lnTo>
                <a:close/>
                <a:moveTo>
                  <a:pt x="10" y="6"/>
                </a:moveTo>
                <a:cubicBezTo>
                  <a:pt x="10" y="5"/>
                  <a:pt x="9" y="4"/>
                  <a:pt x="9" y="4"/>
                </a:cubicBezTo>
                <a:cubicBezTo>
                  <a:pt x="5" y="4"/>
                  <a:pt x="5" y="4"/>
                  <a:pt x="5" y="4"/>
                </a:cubicBezTo>
                <a:cubicBezTo>
                  <a:pt x="4" y="4"/>
                  <a:pt x="3" y="5"/>
                  <a:pt x="3" y="6"/>
                </a:cubicBezTo>
                <a:cubicBezTo>
                  <a:pt x="3" y="9"/>
                  <a:pt x="3" y="9"/>
                  <a:pt x="3" y="9"/>
                </a:cubicBezTo>
                <a:cubicBezTo>
                  <a:pt x="3" y="10"/>
                  <a:pt x="4" y="11"/>
                  <a:pt x="5" y="11"/>
                </a:cubicBezTo>
                <a:cubicBezTo>
                  <a:pt x="9" y="11"/>
                  <a:pt x="9" y="11"/>
                  <a:pt x="9" y="11"/>
                </a:cubicBezTo>
                <a:cubicBezTo>
                  <a:pt x="9" y="11"/>
                  <a:pt x="10" y="10"/>
                  <a:pt x="10" y="9"/>
                </a:cubicBezTo>
                <a:lnTo>
                  <a:pt x="10" y="6"/>
                </a:lnTo>
                <a:close/>
                <a:moveTo>
                  <a:pt x="10" y="16"/>
                </a:moveTo>
                <a:cubicBezTo>
                  <a:pt x="10" y="15"/>
                  <a:pt x="9" y="14"/>
                  <a:pt x="9" y="14"/>
                </a:cubicBezTo>
                <a:cubicBezTo>
                  <a:pt x="5" y="14"/>
                  <a:pt x="5" y="14"/>
                  <a:pt x="5" y="14"/>
                </a:cubicBezTo>
                <a:cubicBezTo>
                  <a:pt x="4" y="14"/>
                  <a:pt x="3" y="15"/>
                  <a:pt x="3" y="16"/>
                </a:cubicBezTo>
                <a:cubicBezTo>
                  <a:pt x="3" y="19"/>
                  <a:pt x="3" y="19"/>
                  <a:pt x="3" y="19"/>
                </a:cubicBezTo>
                <a:cubicBezTo>
                  <a:pt x="3" y="20"/>
                  <a:pt x="4" y="21"/>
                  <a:pt x="5" y="21"/>
                </a:cubicBezTo>
                <a:cubicBezTo>
                  <a:pt x="9" y="21"/>
                  <a:pt x="9" y="21"/>
                  <a:pt x="9" y="21"/>
                </a:cubicBezTo>
                <a:cubicBezTo>
                  <a:pt x="9" y="21"/>
                  <a:pt x="10" y="20"/>
                  <a:pt x="10" y="19"/>
                </a:cubicBezTo>
                <a:lnTo>
                  <a:pt x="10" y="16"/>
                </a:lnTo>
                <a:close/>
                <a:moveTo>
                  <a:pt x="10" y="26"/>
                </a:moveTo>
                <a:cubicBezTo>
                  <a:pt x="10" y="25"/>
                  <a:pt x="9" y="24"/>
                  <a:pt x="9" y="24"/>
                </a:cubicBezTo>
                <a:cubicBezTo>
                  <a:pt x="5" y="24"/>
                  <a:pt x="5" y="24"/>
                  <a:pt x="5" y="24"/>
                </a:cubicBezTo>
                <a:cubicBezTo>
                  <a:pt x="4" y="24"/>
                  <a:pt x="3" y="25"/>
                  <a:pt x="3" y="26"/>
                </a:cubicBezTo>
                <a:cubicBezTo>
                  <a:pt x="3" y="30"/>
                  <a:pt x="3" y="30"/>
                  <a:pt x="3" y="30"/>
                </a:cubicBezTo>
                <a:cubicBezTo>
                  <a:pt x="3" y="31"/>
                  <a:pt x="4" y="31"/>
                  <a:pt x="5" y="31"/>
                </a:cubicBezTo>
                <a:cubicBezTo>
                  <a:pt x="9" y="31"/>
                  <a:pt x="9" y="31"/>
                  <a:pt x="9" y="31"/>
                </a:cubicBezTo>
                <a:cubicBezTo>
                  <a:pt x="9" y="31"/>
                  <a:pt x="10" y="31"/>
                  <a:pt x="10" y="30"/>
                </a:cubicBezTo>
                <a:lnTo>
                  <a:pt x="10" y="26"/>
                </a:lnTo>
                <a:close/>
                <a:moveTo>
                  <a:pt x="10" y="36"/>
                </a:moveTo>
                <a:cubicBezTo>
                  <a:pt x="10" y="36"/>
                  <a:pt x="9" y="35"/>
                  <a:pt x="9" y="35"/>
                </a:cubicBezTo>
                <a:cubicBezTo>
                  <a:pt x="5" y="35"/>
                  <a:pt x="5" y="35"/>
                  <a:pt x="5" y="35"/>
                </a:cubicBezTo>
                <a:cubicBezTo>
                  <a:pt x="4" y="35"/>
                  <a:pt x="3" y="36"/>
                  <a:pt x="3" y="36"/>
                </a:cubicBezTo>
                <a:cubicBezTo>
                  <a:pt x="3" y="40"/>
                  <a:pt x="3" y="40"/>
                  <a:pt x="3" y="40"/>
                </a:cubicBezTo>
                <a:cubicBezTo>
                  <a:pt x="3" y="41"/>
                  <a:pt x="4" y="42"/>
                  <a:pt x="5" y="42"/>
                </a:cubicBezTo>
                <a:cubicBezTo>
                  <a:pt x="9" y="42"/>
                  <a:pt x="9" y="42"/>
                  <a:pt x="9" y="42"/>
                </a:cubicBezTo>
                <a:cubicBezTo>
                  <a:pt x="9" y="42"/>
                  <a:pt x="10" y="41"/>
                  <a:pt x="10" y="40"/>
                </a:cubicBezTo>
                <a:lnTo>
                  <a:pt x="10" y="36"/>
                </a:lnTo>
                <a:close/>
                <a:moveTo>
                  <a:pt x="38" y="6"/>
                </a:moveTo>
                <a:cubicBezTo>
                  <a:pt x="38" y="5"/>
                  <a:pt x="37" y="4"/>
                  <a:pt x="36" y="4"/>
                </a:cubicBezTo>
                <a:cubicBezTo>
                  <a:pt x="15" y="4"/>
                  <a:pt x="15" y="4"/>
                  <a:pt x="15" y="4"/>
                </a:cubicBezTo>
                <a:cubicBezTo>
                  <a:pt x="14" y="4"/>
                  <a:pt x="14" y="5"/>
                  <a:pt x="14" y="6"/>
                </a:cubicBezTo>
                <a:cubicBezTo>
                  <a:pt x="14" y="19"/>
                  <a:pt x="14" y="19"/>
                  <a:pt x="14" y="19"/>
                </a:cubicBezTo>
                <a:cubicBezTo>
                  <a:pt x="14" y="20"/>
                  <a:pt x="14" y="21"/>
                  <a:pt x="15" y="21"/>
                </a:cubicBezTo>
                <a:cubicBezTo>
                  <a:pt x="36" y="21"/>
                  <a:pt x="36" y="21"/>
                  <a:pt x="36" y="21"/>
                </a:cubicBezTo>
                <a:cubicBezTo>
                  <a:pt x="37" y="21"/>
                  <a:pt x="38" y="20"/>
                  <a:pt x="38" y="19"/>
                </a:cubicBezTo>
                <a:lnTo>
                  <a:pt x="38" y="6"/>
                </a:lnTo>
                <a:close/>
                <a:moveTo>
                  <a:pt x="38" y="26"/>
                </a:moveTo>
                <a:cubicBezTo>
                  <a:pt x="38" y="25"/>
                  <a:pt x="37" y="24"/>
                  <a:pt x="36" y="24"/>
                </a:cubicBezTo>
                <a:cubicBezTo>
                  <a:pt x="15" y="24"/>
                  <a:pt x="15" y="24"/>
                  <a:pt x="15" y="24"/>
                </a:cubicBezTo>
                <a:cubicBezTo>
                  <a:pt x="14" y="24"/>
                  <a:pt x="14" y="25"/>
                  <a:pt x="14" y="26"/>
                </a:cubicBezTo>
                <a:cubicBezTo>
                  <a:pt x="14" y="40"/>
                  <a:pt x="14" y="40"/>
                  <a:pt x="14" y="40"/>
                </a:cubicBezTo>
                <a:cubicBezTo>
                  <a:pt x="14" y="41"/>
                  <a:pt x="14" y="42"/>
                  <a:pt x="15" y="42"/>
                </a:cubicBezTo>
                <a:cubicBezTo>
                  <a:pt x="36" y="42"/>
                  <a:pt x="36" y="42"/>
                  <a:pt x="36" y="42"/>
                </a:cubicBezTo>
                <a:cubicBezTo>
                  <a:pt x="37" y="42"/>
                  <a:pt x="38" y="41"/>
                  <a:pt x="38" y="40"/>
                </a:cubicBezTo>
                <a:lnTo>
                  <a:pt x="38" y="26"/>
                </a:lnTo>
                <a:close/>
                <a:moveTo>
                  <a:pt x="48" y="6"/>
                </a:moveTo>
                <a:cubicBezTo>
                  <a:pt x="48" y="5"/>
                  <a:pt x="47" y="4"/>
                  <a:pt x="46" y="4"/>
                </a:cubicBezTo>
                <a:cubicBezTo>
                  <a:pt x="43" y="4"/>
                  <a:pt x="43" y="4"/>
                  <a:pt x="43" y="4"/>
                </a:cubicBezTo>
                <a:cubicBezTo>
                  <a:pt x="42" y="4"/>
                  <a:pt x="41" y="5"/>
                  <a:pt x="41" y="6"/>
                </a:cubicBezTo>
                <a:cubicBezTo>
                  <a:pt x="41" y="9"/>
                  <a:pt x="41" y="9"/>
                  <a:pt x="41" y="9"/>
                </a:cubicBezTo>
                <a:cubicBezTo>
                  <a:pt x="41" y="10"/>
                  <a:pt x="42" y="11"/>
                  <a:pt x="43" y="11"/>
                </a:cubicBezTo>
                <a:cubicBezTo>
                  <a:pt x="46" y="11"/>
                  <a:pt x="46" y="11"/>
                  <a:pt x="46" y="11"/>
                </a:cubicBezTo>
                <a:cubicBezTo>
                  <a:pt x="47" y="11"/>
                  <a:pt x="48" y="10"/>
                  <a:pt x="48" y="9"/>
                </a:cubicBezTo>
                <a:lnTo>
                  <a:pt x="48" y="6"/>
                </a:lnTo>
                <a:close/>
                <a:moveTo>
                  <a:pt x="48" y="16"/>
                </a:moveTo>
                <a:cubicBezTo>
                  <a:pt x="48" y="15"/>
                  <a:pt x="47" y="14"/>
                  <a:pt x="46" y="14"/>
                </a:cubicBezTo>
                <a:cubicBezTo>
                  <a:pt x="43" y="14"/>
                  <a:pt x="43" y="14"/>
                  <a:pt x="43" y="14"/>
                </a:cubicBezTo>
                <a:cubicBezTo>
                  <a:pt x="42" y="14"/>
                  <a:pt x="41" y="15"/>
                  <a:pt x="41" y="16"/>
                </a:cubicBezTo>
                <a:cubicBezTo>
                  <a:pt x="41" y="19"/>
                  <a:pt x="41" y="19"/>
                  <a:pt x="41" y="19"/>
                </a:cubicBezTo>
                <a:cubicBezTo>
                  <a:pt x="41" y="20"/>
                  <a:pt x="42" y="21"/>
                  <a:pt x="43" y="21"/>
                </a:cubicBezTo>
                <a:cubicBezTo>
                  <a:pt x="46" y="21"/>
                  <a:pt x="46" y="21"/>
                  <a:pt x="46" y="21"/>
                </a:cubicBezTo>
                <a:cubicBezTo>
                  <a:pt x="47" y="21"/>
                  <a:pt x="48" y="20"/>
                  <a:pt x="48" y="19"/>
                </a:cubicBezTo>
                <a:lnTo>
                  <a:pt x="48" y="16"/>
                </a:lnTo>
                <a:close/>
                <a:moveTo>
                  <a:pt x="48" y="26"/>
                </a:moveTo>
                <a:cubicBezTo>
                  <a:pt x="48" y="25"/>
                  <a:pt x="47" y="24"/>
                  <a:pt x="46" y="24"/>
                </a:cubicBezTo>
                <a:cubicBezTo>
                  <a:pt x="43" y="24"/>
                  <a:pt x="43" y="24"/>
                  <a:pt x="43" y="24"/>
                </a:cubicBezTo>
                <a:cubicBezTo>
                  <a:pt x="42" y="24"/>
                  <a:pt x="41" y="25"/>
                  <a:pt x="41" y="26"/>
                </a:cubicBezTo>
                <a:cubicBezTo>
                  <a:pt x="41" y="30"/>
                  <a:pt x="41" y="30"/>
                  <a:pt x="41" y="30"/>
                </a:cubicBezTo>
                <a:cubicBezTo>
                  <a:pt x="41" y="31"/>
                  <a:pt x="42" y="31"/>
                  <a:pt x="43" y="31"/>
                </a:cubicBezTo>
                <a:cubicBezTo>
                  <a:pt x="46" y="31"/>
                  <a:pt x="46" y="31"/>
                  <a:pt x="46" y="31"/>
                </a:cubicBezTo>
                <a:cubicBezTo>
                  <a:pt x="47" y="31"/>
                  <a:pt x="48" y="31"/>
                  <a:pt x="48" y="30"/>
                </a:cubicBezTo>
                <a:lnTo>
                  <a:pt x="48" y="26"/>
                </a:lnTo>
                <a:close/>
                <a:moveTo>
                  <a:pt x="48" y="36"/>
                </a:moveTo>
                <a:cubicBezTo>
                  <a:pt x="48" y="36"/>
                  <a:pt x="47" y="35"/>
                  <a:pt x="46" y="35"/>
                </a:cubicBezTo>
                <a:cubicBezTo>
                  <a:pt x="43" y="35"/>
                  <a:pt x="43" y="35"/>
                  <a:pt x="43" y="35"/>
                </a:cubicBezTo>
                <a:cubicBezTo>
                  <a:pt x="42" y="35"/>
                  <a:pt x="41" y="36"/>
                  <a:pt x="41" y="36"/>
                </a:cubicBezTo>
                <a:cubicBezTo>
                  <a:pt x="41" y="40"/>
                  <a:pt x="41" y="40"/>
                  <a:pt x="41" y="40"/>
                </a:cubicBezTo>
                <a:cubicBezTo>
                  <a:pt x="41" y="41"/>
                  <a:pt x="42" y="42"/>
                  <a:pt x="43" y="42"/>
                </a:cubicBezTo>
                <a:cubicBezTo>
                  <a:pt x="46" y="42"/>
                  <a:pt x="46" y="42"/>
                  <a:pt x="46" y="42"/>
                </a:cubicBezTo>
                <a:cubicBezTo>
                  <a:pt x="47" y="42"/>
                  <a:pt x="48" y="41"/>
                  <a:pt x="48" y="40"/>
                </a:cubicBezTo>
                <a:lnTo>
                  <a:pt x="4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9" name="稻壳儿小白白(http://dwz.cn/Wu2UP)"/>
          <p:cNvSpPr/>
          <p:nvPr/>
        </p:nvSpPr>
        <p:spPr bwMode="auto">
          <a:xfrm>
            <a:off x="8051079" y="3256903"/>
            <a:ext cx="247650" cy="242887"/>
          </a:xfrm>
          <a:custGeom>
            <a:avLst/>
            <a:gdLst>
              <a:gd name="T0" fmla="*/ 37 w 38"/>
              <a:gd name="T1" fmla="*/ 2 h 37"/>
              <a:gd name="T2" fmla="*/ 24 w 38"/>
              <a:gd name="T3" fmla="*/ 16 h 37"/>
              <a:gd name="T4" fmla="*/ 24 w 38"/>
              <a:gd name="T5" fmla="*/ 36 h 37"/>
              <a:gd name="T6" fmla="*/ 23 w 38"/>
              <a:gd name="T7" fmla="*/ 37 h 37"/>
              <a:gd name="T8" fmla="*/ 22 w 38"/>
              <a:gd name="T9" fmla="*/ 37 h 37"/>
              <a:gd name="T10" fmla="*/ 21 w 38"/>
              <a:gd name="T11" fmla="*/ 37 h 37"/>
              <a:gd name="T12" fmla="*/ 14 w 38"/>
              <a:gd name="T13" fmla="*/ 30 h 37"/>
              <a:gd name="T14" fmla="*/ 14 w 38"/>
              <a:gd name="T15" fmla="*/ 29 h 37"/>
              <a:gd name="T16" fmla="*/ 14 w 38"/>
              <a:gd name="T17" fmla="*/ 16 h 37"/>
              <a:gd name="T18" fmla="*/ 0 w 38"/>
              <a:gd name="T19" fmla="*/ 2 h 37"/>
              <a:gd name="T20" fmla="*/ 0 w 38"/>
              <a:gd name="T21" fmla="*/ 1 h 37"/>
              <a:gd name="T22" fmla="*/ 2 w 38"/>
              <a:gd name="T23" fmla="*/ 0 h 37"/>
              <a:gd name="T24" fmla="*/ 36 w 38"/>
              <a:gd name="T25" fmla="*/ 0 h 37"/>
              <a:gd name="T26" fmla="*/ 37 w 38"/>
              <a:gd name="T27" fmla="*/ 1 h 37"/>
              <a:gd name="T28" fmla="*/ 37 w 38"/>
              <a:gd name="T2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7">
                <a:moveTo>
                  <a:pt x="37" y="2"/>
                </a:moveTo>
                <a:cubicBezTo>
                  <a:pt x="24" y="16"/>
                  <a:pt x="24" y="16"/>
                  <a:pt x="24" y="16"/>
                </a:cubicBezTo>
                <a:cubicBezTo>
                  <a:pt x="24" y="36"/>
                  <a:pt x="24" y="36"/>
                  <a:pt x="24" y="36"/>
                </a:cubicBezTo>
                <a:cubicBezTo>
                  <a:pt x="24" y="36"/>
                  <a:pt x="23" y="37"/>
                  <a:pt x="23" y="37"/>
                </a:cubicBezTo>
                <a:cubicBezTo>
                  <a:pt x="23" y="37"/>
                  <a:pt x="22" y="37"/>
                  <a:pt x="22" y="37"/>
                </a:cubicBezTo>
                <a:cubicBezTo>
                  <a:pt x="22" y="37"/>
                  <a:pt x="21" y="37"/>
                  <a:pt x="21" y="37"/>
                </a:cubicBezTo>
                <a:cubicBezTo>
                  <a:pt x="14" y="30"/>
                  <a:pt x="14" y="30"/>
                  <a:pt x="14" y="30"/>
                </a:cubicBezTo>
                <a:cubicBezTo>
                  <a:pt x="14" y="30"/>
                  <a:pt x="14" y="29"/>
                  <a:pt x="14" y="29"/>
                </a:cubicBezTo>
                <a:cubicBezTo>
                  <a:pt x="14" y="16"/>
                  <a:pt x="14" y="16"/>
                  <a:pt x="14" y="16"/>
                </a:cubicBezTo>
                <a:cubicBezTo>
                  <a:pt x="0" y="2"/>
                  <a:pt x="0" y="2"/>
                  <a:pt x="0" y="2"/>
                </a:cubicBezTo>
                <a:cubicBezTo>
                  <a:pt x="0" y="2"/>
                  <a:pt x="0" y="1"/>
                  <a:pt x="0" y="1"/>
                </a:cubicBezTo>
                <a:cubicBezTo>
                  <a:pt x="0" y="0"/>
                  <a:pt x="1" y="0"/>
                  <a:pt x="2" y="0"/>
                </a:cubicBezTo>
                <a:cubicBezTo>
                  <a:pt x="36" y="0"/>
                  <a:pt x="36" y="0"/>
                  <a:pt x="36" y="0"/>
                </a:cubicBezTo>
                <a:cubicBezTo>
                  <a:pt x="37" y="0"/>
                  <a:pt x="37" y="0"/>
                  <a:pt x="37" y="1"/>
                </a:cubicBezTo>
                <a:cubicBezTo>
                  <a:pt x="38" y="1"/>
                  <a:pt x="38" y="2"/>
                  <a:pt x="37"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0" name="稻壳儿小白白(http://dwz.cn/Wu2UP)"/>
          <p:cNvSpPr>
            <a:spLocks noEditPoints="1"/>
          </p:cNvSpPr>
          <p:nvPr/>
        </p:nvSpPr>
        <p:spPr bwMode="auto">
          <a:xfrm>
            <a:off x="8051079" y="3690290"/>
            <a:ext cx="247650" cy="314325"/>
          </a:xfrm>
          <a:custGeom>
            <a:avLst/>
            <a:gdLst>
              <a:gd name="T0" fmla="*/ 38 w 38"/>
              <a:gd name="T1" fmla="*/ 47 h 48"/>
              <a:gd name="T2" fmla="*/ 37 w 38"/>
              <a:gd name="T3" fmla="*/ 48 h 48"/>
              <a:gd name="T4" fmla="*/ 1 w 38"/>
              <a:gd name="T5" fmla="*/ 48 h 48"/>
              <a:gd name="T6" fmla="*/ 0 w 38"/>
              <a:gd name="T7" fmla="*/ 47 h 48"/>
              <a:gd name="T8" fmla="*/ 0 w 38"/>
              <a:gd name="T9" fmla="*/ 46 h 48"/>
              <a:gd name="T10" fmla="*/ 1 w 38"/>
              <a:gd name="T11" fmla="*/ 45 h 48"/>
              <a:gd name="T12" fmla="*/ 37 w 38"/>
              <a:gd name="T13" fmla="*/ 45 h 48"/>
              <a:gd name="T14" fmla="*/ 38 w 38"/>
              <a:gd name="T15" fmla="*/ 46 h 48"/>
              <a:gd name="T16" fmla="*/ 38 w 38"/>
              <a:gd name="T17" fmla="*/ 47 h 48"/>
              <a:gd name="T18" fmla="*/ 19 w 38"/>
              <a:gd name="T19" fmla="*/ 35 h 48"/>
              <a:gd name="T20" fmla="*/ 21 w 38"/>
              <a:gd name="T21" fmla="*/ 41 h 48"/>
              <a:gd name="T22" fmla="*/ 20 w 38"/>
              <a:gd name="T23" fmla="*/ 41 h 48"/>
              <a:gd name="T24" fmla="*/ 20 w 38"/>
              <a:gd name="T25" fmla="*/ 41 h 48"/>
              <a:gd name="T26" fmla="*/ 7 w 38"/>
              <a:gd name="T27" fmla="*/ 24 h 48"/>
              <a:gd name="T28" fmla="*/ 19 w 38"/>
              <a:gd name="T29" fmla="*/ 6 h 48"/>
              <a:gd name="T30" fmla="*/ 17 w 38"/>
              <a:gd name="T31" fmla="*/ 0 h 48"/>
              <a:gd name="T32" fmla="*/ 17 w 38"/>
              <a:gd name="T33" fmla="*/ 0 h 48"/>
              <a:gd name="T34" fmla="*/ 17 w 38"/>
              <a:gd name="T35" fmla="*/ 0 h 48"/>
              <a:gd name="T36" fmla="*/ 31 w 38"/>
              <a:gd name="T37" fmla="*/ 17 h 48"/>
              <a:gd name="T38" fmla="*/ 19 w 38"/>
              <a:gd name="T3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38" y="47"/>
                </a:moveTo>
                <a:cubicBezTo>
                  <a:pt x="38" y="48"/>
                  <a:pt x="37" y="48"/>
                  <a:pt x="37" y="48"/>
                </a:cubicBezTo>
                <a:cubicBezTo>
                  <a:pt x="1" y="48"/>
                  <a:pt x="1" y="48"/>
                  <a:pt x="1" y="48"/>
                </a:cubicBezTo>
                <a:cubicBezTo>
                  <a:pt x="0" y="48"/>
                  <a:pt x="0" y="48"/>
                  <a:pt x="0" y="47"/>
                </a:cubicBezTo>
                <a:cubicBezTo>
                  <a:pt x="0" y="46"/>
                  <a:pt x="0" y="46"/>
                  <a:pt x="0" y="46"/>
                </a:cubicBezTo>
                <a:cubicBezTo>
                  <a:pt x="0" y="45"/>
                  <a:pt x="0" y="45"/>
                  <a:pt x="1" y="45"/>
                </a:cubicBezTo>
                <a:cubicBezTo>
                  <a:pt x="37" y="45"/>
                  <a:pt x="37" y="45"/>
                  <a:pt x="37" y="45"/>
                </a:cubicBezTo>
                <a:cubicBezTo>
                  <a:pt x="37" y="45"/>
                  <a:pt x="38" y="45"/>
                  <a:pt x="38" y="46"/>
                </a:cubicBezTo>
                <a:lnTo>
                  <a:pt x="38" y="47"/>
                </a:lnTo>
                <a:close/>
                <a:moveTo>
                  <a:pt x="19" y="35"/>
                </a:moveTo>
                <a:cubicBezTo>
                  <a:pt x="19" y="37"/>
                  <a:pt x="20" y="40"/>
                  <a:pt x="21" y="41"/>
                </a:cubicBezTo>
                <a:cubicBezTo>
                  <a:pt x="20" y="41"/>
                  <a:pt x="20" y="41"/>
                  <a:pt x="20" y="41"/>
                </a:cubicBezTo>
                <a:cubicBezTo>
                  <a:pt x="20" y="41"/>
                  <a:pt x="20" y="41"/>
                  <a:pt x="20" y="41"/>
                </a:cubicBezTo>
                <a:cubicBezTo>
                  <a:pt x="13" y="38"/>
                  <a:pt x="7" y="33"/>
                  <a:pt x="7" y="24"/>
                </a:cubicBezTo>
                <a:cubicBezTo>
                  <a:pt x="7" y="14"/>
                  <a:pt x="19" y="13"/>
                  <a:pt x="19" y="6"/>
                </a:cubicBezTo>
                <a:cubicBezTo>
                  <a:pt x="19" y="4"/>
                  <a:pt x="18" y="2"/>
                  <a:pt x="17" y="0"/>
                </a:cubicBezTo>
                <a:cubicBezTo>
                  <a:pt x="17" y="0"/>
                  <a:pt x="17" y="0"/>
                  <a:pt x="17" y="0"/>
                </a:cubicBezTo>
                <a:cubicBezTo>
                  <a:pt x="17" y="0"/>
                  <a:pt x="17" y="0"/>
                  <a:pt x="17" y="0"/>
                </a:cubicBezTo>
                <a:cubicBezTo>
                  <a:pt x="24" y="4"/>
                  <a:pt x="31" y="8"/>
                  <a:pt x="31" y="17"/>
                </a:cubicBezTo>
                <a:cubicBezTo>
                  <a:pt x="31" y="28"/>
                  <a:pt x="19" y="29"/>
                  <a:pt x="19" y="3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1" name="稻壳儿小白白(http://dwz.cn/Wu2UP)"/>
          <p:cNvSpPr>
            <a:spLocks noEditPoints="1"/>
          </p:cNvSpPr>
          <p:nvPr/>
        </p:nvSpPr>
        <p:spPr bwMode="auto">
          <a:xfrm>
            <a:off x="8051079" y="4179240"/>
            <a:ext cx="247650" cy="279400"/>
          </a:xfrm>
          <a:custGeom>
            <a:avLst/>
            <a:gdLst>
              <a:gd name="T0" fmla="*/ 38 w 38"/>
              <a:gd name="T1" fmla="*/ 12 h 43"/>
              <a:gd name="T2" fmla="*/ 37 w 38"/>
              <a:gd name="T3" fmla="*/ 12 h 43"/>
              <a:gd name="T4" fmla="*/ 37 w 38"/>
              <a:gd name="T5" fmla="*/ 13 h 43"/>
              <a:gd name="T6" fmla="*/ 37 w 38"/>
              <a:gd name="T7" fmla="*/ 13 h 43"/>
              <a:gd name="T8" fmla="*/ 25 w 38"/>
              <a:gd name="T9" fmla="*/ 10 h 43"/>
              <a:gd name="T10" fmla="*/ 24 w 38"/>
              <a:gd name="T11" fmla="*/ 9 h 43"/>
              <a:gd name="T12" fmla="*/ 17 w 38"/>
              <a:gd name="T13" fmla="*/ 9 h 43"/>
              <a:gd name="T14" fmla="*/ 17 w 38"/>
              <a:gd name="T15" fmla="*/ 12 h 43"/>
              <a:gd name="T16" fmla="*/ 24 w 38"/>
              <a:gd name="T17" fmla="*/ 20 h 43"/>
              <a:gd name="T18" fmla="*/ 24 w 38"/>
              <a:gd name="T19" fmla="*/ 42 h 43"/>
              <a:gd name="T20" fmla="*/ 22 w 38"/>
              <a:gd name="T21" fmla="*/ 43 h 43"/>
              <a:gd name="T22" fmla="*/ 8 w 38"/>
              <a:gd name="T23" fmla="*/ 43 h 43"/>
              <a:gd name="T24" fmla="*/ 7 w 38"/>
              <a:gd name="T25" fmla="*/ 42 h 43"/>
              <a:gd name="T26" fmla="*/ 7 w 38"/>
              <a:gd name="T27" fmla="*/ 20 h 43"/>
              <a:gd name="T28" fmla="*/ 13 w 38"/>
              <a:gd name="T29" fmla="*/ 12 h 43"/>
              <a:gd name="T30" fmla="*/ 13 w 38"/>
              <a:gd name="T31" fmla="*/ 9 h 43"/>
              <a:gd name="T32" fmla="*/ 12 w 38"/>
              <a:gd name="T33" fmla="*/ 9 h 43"/>
              <a:gd name="T34" fmla="*/ 3 w 38"/>
              <a:gd name="T35" fmla="*/ 15 h 43"/>
              <a:gd name="T36" fmla="*/ 2 w 38"/>
              <a:gd name="T37" fmla="*/ 16 h 43"/>
              <a:gd name="T38" fmla="*/ 1 w 38"/>
              <a:gd name="T39" fmla="*/ 16 h 43"/>
              <a:gd name="T40" fmla="*/ 0 w 38"/>
              <a:gd name="T41" fmla="*/ 14 h 43"/>
              <a:gd name="T42" fmla="*/ 8 w 38"/>
              <a:gd name="T43" fmla="*/ 6 h 43"/>
              <a:gd name="T44" fmla="*/ 8 w 38"/>
              <a:gd name="T45" fmla="*/ 4 h 43"/>
              <a:gd name="T46" fmla="*/ 12 w 38"/>
              <a:gd name="T47" fmla="*/ 0 h 43"/>
              <a:gd name="T48" fmla="*/ 16 w 38"/>
              <a:gd name="T49" fmla="*/ 4 h 43"/>
              <a:gd name="T50" fmla="*/ 16 w 38"/>
              <a:gd name="T51" fmla="*/ 6 h 43"/>
              <a:gd name="T52" fmla="*/ 24 w 38"/>
              <a:gd name="T53" fmla="*/ 6 h 43"/>
              <a:gd name="T54" fmla="*/ 25 w 38"/>
              <a:gd name="T55" fmla="*/ 5 h 43"/>
              <a:gd name="T56" fmla="*/ 37 w 38"/>
              <a:gd name="T57" fmla="*/ 2 h 43"/>
              <a:gd name="T58" fmla="*/ 37 w 38"/>
              <a:gd name="T59" fmla="*/ 2 h 43"/>
              <a:gd name="T60" fmla="*/ 37 w 38"/>
              <a:gd name="T61" fmla="*/ 2 h 43"/>
              <a:gd name="T62" fmla="*/ 38 w 38"/>
              <a:gd name="T63" fmla="*/ 3 h 43"/>
              <a:gd name="T64" fmla="*/ 38 w 38"/>
              <a:gd name="T65" fmla="*/ 12 h 43"/>
              <a:gd name="T66" fmla="*/ 12 w 38"/>
              <a:gd name="T67" fmla="*/ 2 h 43"/>
              <a:gd name="T68" fmla="*/ 10 w 38"/>
              <a:gd name="T69" fmla="*/ 4 h 43"/>
              <a:gd name="T70" fmla="*/ 12 w 38"/>
              <a:gd name="T71" fmla="*/ 6 h 43"/>
              <a:gd name="T72" fmla="*/ 14 w 38"/>
              <a:gd name="T73" fmla="*/ 4 h 43"/>
              <a:gd name="T74" fmla="*/ 12 w 38"/>
              <a:gd name="T75"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43">
                <a:moveTo>
                  <a:pt x="38" y="12"/>
                </a:moveTo>
                <a:cubicBezTo>
                  <a:pt x="38" y="12"/>
                  <a:pt x="37" y="12"/>
                  <a:pt x="37" y="12"/>
                </a:cubicBezTo>
                <a:cubicBezTo>
                  <a:pt x="37" y="13"/>
                  <a:pt x="37" y="13"/>
                  <a:pt x="37" y="13"/>
                </a:cubicBezTo>
                <a:cubicBezTo>
                  <a:pt x="37" y="13"/>
                  <a:pt x="37" y="13"/>
                  <a:pt x="37" y="13"/>
                </a:cubicBezTo>
                <a:cubicBezTo>
                  <a:pt x="25" y="10"/>
                  <a:pt x="25" y="10"/>
                  <a:pt x="25" y="10"/>
                </a:cubicBezTo>
                <a:cubicBezTo>
                  <a:pt x="24" y="10"/>
                  <a:pt x="24" y="10"/>
                  <a:pt x="24" y="9"/>
                </a:cubicBezTo>
                <a:cubicBezTo>
                  <a:pt x="17" y="9"/>
                  <a:pt x="17" y="9"/>
                  <a:pt x="17" y="9"/>
                </a:cubicBezTo>
                <a:cubicBezTo>
                  <a:pt x="17" y="12"/>
                  <a:pt x="17" y="12"/>
                  <a:pt x="17" y="12"/>
                </a:cubicBezTo>
                <a:cubicBezTo>
                  <a:pt x="21" y="13"/>
                  <a:pt x="24" y="16"/>
                  <a:pt x="24" y="20"/>
                </a:cubicBezTo>
                <a:cubicBezTo>
                  <a:pt x="24" y="42"/>
                  <a:pt x="24" y="42"/>
                  <a:pt x="24" y="42"/>
                </a:cubicBezTo>
                <a:cubicBezTo>
                  <a:pt x="24" y="43"/>
                  <a:pt x="23" y="43"/>
                  <a:pt x="22" y="43"/>
                </a:cubicBezTo>
                <a:cubicBezTo>
                  <a:pt x="8" y="43"/>
                  <a:pt x="8" y="43"/>
                  <a:pt x="8" y="43"/>
                </a:cubicBezTo>
                <a:cubicBezTo>
                  <a:pt x="7" y="43"/>
                  <a:pt x="7" y="43"/>
                  <a:pt x="7" y="42"/>
                </a:cubicBezTo>
                <a:cubicBezTo>
                  <a:pt x="7" y="20"/>
                  <a:pt x="7" y="20"/>
                  <a:pt x="7" y="20"/>
                </a:cubicBezTo>
                <a:cubicBezTo>
                  <a:pt x="7" y="16"/>
                  <a:pt x="9" y="13"/>
                  <a:pt x="13" y="12"/>
                </a:cubicBezTo>
                <a:cubicBezTo>
                  <a:pt x="13" y="9"/>
                  <a:pt x="13" y="9"/>
                  <a:pt x="13" y="9"/>
                </a:cubicBezTo>
                <a:cubicBezTo>
                  <a:pt x="12" y="9"/>
                  <a:pt x="12" y="9"/>
                  <a:pt x="12" y="9"/>
                </a:cubicBezTo>
                <a:cubicBezTo>
                  <a:pt x="6" y="9"/>
                  <a:pt x="3" y="15"/>
                  <a:pt x="3" y="15"/>
                </a:cubicBezTo>
                <a:cubicBezTo>
                  <a:pt x="3" y="16"/>
                  <a:pt x="2" y="16"/>
                  <a:pt x="2" y="16"/>
                </a:cubicBezTo>
                <a:cubicBezTo>
                  <a:pt x="1" y="16"/>
                  <a:pt x="1" y="16"/>
                  <a:pt x="1" y="16"/>
                </a:cubicBezTo>
                <a:cubicBezTo>
                  <a:pt x="0" y="15"/>
                  <a:pt x="0" y="14"/>
                  <a:pt x="0" y="14"/>
                </a:cubicBezTo>
                <a:cubicBezTo>
                  <a:pt x="0" y="13"/>
                  <a:pt x="3" y="8"/>
                  <a:pt x="8" y="6"/>
                </a:cubicBezTo>
                <a:cubicBezTo>
                  <a:pt x="8" y="6"/>
                  <a:pt x="8" y="5"/>
                  <a:pt x="8" y="4"/>
                </a:cubicBezTo>
                <a:cubicBezTo>
                  <a:pt x="8" y="2"/>
                  <a:pt x="9" y="0"/>
                  <a:pt x="12" y="0"/>
                </a:cubicBezTo>
                <a:cubicBezTo>
                  <a:pt x="14" y="0"/>
                  <a:pt x="16" y="2"/>
                  <a:pt x="16" y="4"/>
                </a:cubicBezTo>
                <a:cubicBezTo>
                  <a:pt x="16" y="5"/>
                  <a:pt x="16" y="5"/>
                  <a:pt x="16" y="6"/>
                </a:cubicBezTo>
                <a:cubicBezTo>
                  <a:pt x="24" y="6"/>
                  <a:pt x="24" y="6"/>
                  <a:pt x="24" y="6"/>
                </a:cubicBezTo>
                <a:cubicBezTo>
                  <a:pt x="24" y="5"/>
                  <a:pt x="24" y="5"/>
                  <a:pt x="25" y="5"/>
                </a:cubicBezTo>
                <a:cubicBezTo>
                  <a:pt x="37" y="2"/>
                  <a:pt x="37" y="2"/>
                  <a:pt x="37" y="2"/>
                </a:cubicBezTo>
                <a:cubicBezTo>
                  <a:pt x="37" y="2"/>
                  <a:pt x="37" y="2"/>
                  <a:pt x="37" y="2"/>
                </a:cubicBezTo>
                <a:cubicBezTo>
                  <a:pt x="37" y="2"/>
                  <a:pt x="37" y="2"/>
                  <a:pt x="37" y="2"/>
                </a:cubicBezTo>
                <a:cubicBezTo>
                  <a:pt x="37" y="3"/>
                  <a:pt x="38" y="3"/>
                  <a:pt x="38" y="3"/>
                </a:cubicBezTo>
                <a:lnTo>
                  <a:pt x="38" y="12"/>
                </a:lnTo>
                <a:close/>
                <a:moveTo>
                  <a:pt x="12" y="2"/>
                </a:moveTo>
                <a:cubicBezTo>
                  <a:pt x="11" y="2"/>
                  <a:pt x="10" y="3"/>
                  <a:pt x="10" y="4"/>
                </a:cubicBezTo>
                <a:cubicBezTo>
                  <a:pt x="10" y="5"/>
                  <a:pt x="11" y="6"/>
                  <a:pt x="12" y="6"/>
                </a:cubicBezTo>
                <a:cubicBezTo>
                  <a:pt x="13" y="6"/>
                  <a:pt x="14" y="5"/>
                  <a:pt x="14" y="4"/>
                </a:cubicBezTo>
                <a:cubicBezTo>
                  <a:pt x="14" y="3"/>
                  <a:pt x="13" y="2"/>
                  <a:pt x="12"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2" name="稻壳儿小白白(http://dwz.cn/Wu2UP)"/>
          <p:cNvSpPr>
            <a:spLocks noEditPoints="1"/>
          </p:cNvSpPr>
          <p:nvPr/>
        </p:nvSpPr>
        <p:spPr bwMode="auto">
          <a:xfrm>
            <a:off x="8022504" y="4674540"/>
            <a:ext cx="306387" cy="268288"/>
          </a:xfrm>
          <a:custGeom>
            <a:avLst/>
            <a:gdLst>
              <a:gd name="T0" fmla="*/ 6 w 47"/>
              <a:gd name="T1" fmla="*/ 6 h 41"/>
              <a:gd name="T2" fmla="*/ 6 w 47"/>
              <a:gd name="T3" fmla="*/ 40 h 41"/>
              <a:gd name="T4" fmla="*/ 5 w 47"/>
              <a:gd name="T5" fmla="*/ 41 h 41"/>
              <a:gd name="T6" fmla="*/ 3 w 47"/>
              <a:gd name="T7" fmla="*/ 41 h 41"/>
              <a:gd name="T8" fmla="*/ 2 w 47"/>
              <a:gd name="T9" fmla="*/ 40 h 41"/>
              <a:gd name="T10" fmla="*/ 2 w 47"/>
              <a:gd name="T11" fmla="*/ 6 h 41"/>
              <a:gd name="T12" fmla="*/ 0 w 47"/>
              <a:gd name="T13" fmla="*/ 3 h 41"/>
              <a:gd name="T14" fmla="*/ 4 w 47"/>
              <a:gd name="T15" fmla="*/ 0 h 41"/>
              <a:gd name="T16" fmla="*/ 7 w 47"/>
              <a:gd name="T17" fmla="*/ 3 h 41"/>
              <a:gd name="T18" fmla="*/ 6 w 47"/>
              <a:gd name="T19" fmla="*/ 6 h 41"/>
              <a:gd name="T20" fmla="*/ 47 w 47"/>
              <a:gd name="T21" fmla="*/ 25 h 41"/>
              <a:gd name="T22" fmla="*/ 45 w 47"/>
              <a:gd name="T23" fmla="*/ 27 h 41"/>
              <a:gd name="T24" fmla="*/ 35 w 47"/>
              <a:gd name="T25" fmla="*/ 30 h 41"/>
              <a:gd name="T26" fmla="*/ 22 w 47"/>
              <a:gd name="T27" fmla="*/ 27 h 41"/>
              <a:gd name="T28" fmla="*/ 10 w 47"/>
              <a:gd name="T29" fmla="*/ 31 h 41"/>
              <a:gd name="T30" fmla="*/ 9 w 47"/>
              <a:gd name="T31" fmla="*/ 31 h 41"/>
              <a:gd name="T32" fmla="*/ 7 w 47"/>
              <a:gd name="T33" fmla="*/ 29 h 41"/>
              <a:gd name="T34" fmla="*/ 7 w 47"/>
              <a:gd name="T35" fmla="*/ 9 h 41"/>
              <a:gd name="T36" fmla="*/ 8 w 47"/>
              <a:gd name="T37" fmla="*/ 8 h 41"/>
              <a:gd name="T38" fmla="*/ 10 w 47"/>
              <a:gd name="T39" fmla="*/ 7 h 41"/>
              <a:gd name="T40" fmla="*/ 22 w 47"/>
              <a:gd name="T41" fmla="*/ 3 h 41"/>
              <a:gd name="T42" fmla="*/ 33 w 47"/>
              <a:gd name="T43" fmla="*/ 6 h 41"/>
              <a:gd name="T44" fmla="*/ 35 w 47"/>
              <a:gd name="T45" fmla="*/ 7 h 41"/>
              <a:gd name="T46" fmla="*/ 45 w 47"/>
              <a:gd name="T47" fmla="*/ 3 h 41"/>
              <a:gd name="T48" fmla="*/ 47 w 47"/>
              <a:gd name="T49" fmla="*/ 5 h 41"/>
              <a:gd name="T50" fmla="*/ 47 w 47"/>
              <a:gd name="T51"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1">
                <a:moveTo>
                  <a:pt x="6" y="6"/>
                </a:moveTo>
                <a:cubicBezTo>
                  <a:pt x="6" y="40"/>
                  <a:pt x="6" y="40"/>
                  <a:pt x="6" y="40"/>
                </a:cubicBezTo>
                <a:cubicBezTo>
                  <a:pt x="6" y="41"/>
                  <a:pt x="5" y="41"/>
                  <a:pt x="5" y="41"/>
                </a:cubicBezTo>
                <a:cubicBezTo>
                  <a:pt x="3" y="41"/>
                  <a:pt x="3" y="41"/>
                  <a:pt x="3" y="41"/>
                </a:cubicBezTo>
                <a:cubicBezTo>
                  <a:pt x="3" y="41"/>
                  <a:pt x="2" y="41"/>
                  <a:pt x="2" y="40"/>
                </a:cubicBezTo>
                <a:cubicBezTo>
                  <a:pt x="2" y="6"/>
                  <a:pt x="2" y="6"/>
                  <a:pt x="2" y="6"/>
                </a:cubicBezTo>
                <a:cubicBezTo>
                  <a:pt x="1" y="6"/>
                  <a:pt x="0" y="5"/>
                  <a:pt x="0" y="3"/>
                </a:cubicBezTo>
                <a:cubicBezTo>
                  <a:pt x="0" y="1"/>
                  <a:pt x="2" y="0"/>
                  <a:pt x="4" y="0"/>
                </a:cubicBezTo>
                <a:cubicBezTo>
                  <a:pt x="6" y="0"/>
                  <a:pt x="7" y="1"/>
                  <a:pt x="7" y="3"/>
                </a:cubicBezTo>
                <a:cubicBezTo>
                  <a:pt x="7" y="5"/>
                  <a:pt x="7" y="6"/>
                  <a:pt x="6" y="6"/>
                </a:cubicBezTo>
                <a:close/>
                <a:moveTo>
                  <a:pt x="47" y="25"/>
                </a:moveTo>
                <a:cubicBezTo>
                  <a:pt x="47" y="26"/>
                  <a:pt x="46" y="27"/>
                  <a:pt x="45" y="27"/>
                </a:cubicBezTo>
                <a:cubicBezTo>
                  <a:pt x="42" y="29"/>
                  <a:pt x="39" y="30"/>
                  <a:pt x="35" y="30"/>
                </a:cubicBezTo>
                <a:cubicBezTo>
                  <a:pt x="31" y="30"/>
                  <a:pt x="28" y="27"/>
                  <a:pt x="22" y="27"/>
                </a:cubicBezTo>
                <a:cubicBezTo>
                  <a:pt x="18" y="27"/>
                  <a:pt x="14" y="29"/>
                  <a:pt x="10" y="31"/>
                </a:cubicBezTo>
                <a:cubicBezTo>
                  <a:pt x="10" y="31"/>
                  <a:pt x="9" y="31"/>
                  <a:pt x="9" y="31"/>
                </a:cubicBezTo>
                <a:cubicBezTo>
                  <a:pt x="8" y="31"/>
                  <a:pt x="7" y="30"/>
                  <a:pt x="7" y="29"/>
                </a:cubicBezTo>
                <a:cubicBezTo>
                  <a:pt x="7" y="9"/>
                  <a:pt x="7" y="9"/>
                  <a:pt x="7" y="9"/>
                </a:cubicBezTo>
                <a:cubicBezTo>
                  <a:pt x="7" y="9"/>
                  <a:pt x="8" y="8"/>
                  <a:pt x="8" y="8"/>
                </a:cubicBezTo>
                <a:cubicBezTo>
                  <a:pt x="9" y="7"/>
                  <a:pt x="10" y="7"/>
                  <a:pt x="10" y="7"/>
                </a:cubicBezTo>
                <a:cubicBezTo>
                  <a:pt x="14" y="5"/>
                  <a:pt x="18" y="3"/>
                  <a:pt x="22" y="3"/>
                </a:cubicBezTo>
                <a:cubicBezTo>
                  <a:pt x="26" y="3"/>
                  <a:pt x="29" y="5"/>
                  <a:pt x="33" y="6"/>
                </a:cubicBezTo>
                <a:cubicBezTo>
                  <a:pt x="33" y="7"/>
                  <a:pt x="34" y="7"/>
                  <a:pt x="35" y="7"/>
                </a:cubicBezTo>
                <a:cubicBezTo>
                  <a:pt x="39" y="7"/>
                  <a:pt x="44" y="3"/>
                  <a:pt x="45" y="3"/>
                </a:cubicBezTo>
                <a:cubicBezTo>
                  <a:pt x="46" y="3"/>
                  <a:pt x="47" y="4"/>
                  <a:pt x="47" y="5"/>
                </a:cubicBezTo>
                <a:lnTo>
                  <a:pt x="47"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3" name="稻壳儿小白白(http://dwz.cn/Wu2UP)"/>
          <p:cNvSpPr>
            <a:spLocks noEditPoints="1"/>
          </p:cNvSpPr>
          <p:nvPr/>
        </p:nvSpPr>
        <p:spPr bwMode="auto">
          <a:xfrm>
            <a:off x="8022504" y="5150790"/>
            <a:ext cx="306387" cy="273050"/>
          </a:xfrm>
          <a:custGeom>
            <a:avLst/>
            <a:gdLst>
              <a:gd name="T0" fmla="*/ 6 w 47"/>
              <a:gd name="T1" fmla="*/ 7 h 42"/>
              <a:gd name="T2" fmla="*/ 6 w 47"/>
              <a:gd name="T3" fmla="*/ 41 h 42"/>
              <a:gd name="T4" fmla="*/ 5 w 47"/>
              <a:gd name="T5" fmla="*/ 42 h 42"/>
              <a:gd name="T6" fmla="*/ 3 w 47"/>
              <a:gd name="T7" fmla="*/ 42 h 42"/>
              <a:gd name="T8" fmla="*/ 2 w 47"/>
              <a:gd name="T9" fmla="*/ 41 h 42"/>
              <a:gd name="T10" fmla="*/ 2 w 47"/>
              <a:gd name="T11" fmla="*/ 7 h 42"/>
              <a:gd name="T12" fmla="*/ 0 w 47"/>
              <a:gd name="T13" fmla="*/ 4 h 42"/>
              <a:gd name="T14" fmla="*/ 4 w 47"/>
              <a:gd name="T15" fmla="*/ 0 h 42"/>
              <a:gd name="T16" fmla="*/ 7 w 47"/>
              <a:gd name="T17" fmla="*/ 4 h 42"/>
              <a:gd name="T18" fmla="*/ 6 w 47"/>
              <a:gd name="T19" fmla="*/ 7 h 42"/>
              <a:gd name="T20" fmla="*/ 47 w 47"/>
              <a:gd name="T21" fmla="*/ 26 h 42"/>
              <a:gd name="T22" fmla="*/ 46 w 47"/>
              <a:gd name="T23" fmla="*/ 28 h 42"/>
              <a:gd name="T24" fmla="*/ 45 w 47"/>
              <a:gd name="T25" fmla="*/ 28 h 42"/>
              <a:gd name="T26" fmla="*/ 35 w 47"/>
              <a:gd name="T27" fmla="*/ 31 h 42"/>
              <a:gd name="T28" fmla="*/ 31 w 47"/>
              <a:gd name="T29" fmla="*/ 30 h 42"/>
              <a:gd name="T30" fmla="*/ 30 w 47"/>
              <a:gd name="T31" fmla="*/ 30 h 42"/>
              <a:gd name="T32" fmla="*/ 22 w 47"/>
              <a:gd name="T33" fmla="*/ 27 h 42"/>
              <a:gd name="T34" fmla="*/ 10 w 47"/>
              <a:gd name="T35" fmla="*/ 31 h 42"/>
              <a:gd name="T36" fmla="*/ 9 w 47"/>
              <a:gd name="T37" fmla="*/ 31 h 42"/>
              <a:gd name="T38" fmla="*/ 8 w 47"/>
              <a:gd name="T39" fmla="*/ 31 h 42"/>
              <a:gd name="T40" fmla="*/ 7 w 47"/>
              <a:gd name="T41" fmla="*/ 30 h 42"/>
              <a:gd name="T42" fmla="*/ 7 w 47"/>
              <a:gd name="T43" fmla="*/ 10 h 42"/>
              <a:gd name="T44" fmla="*/ 8 w 47"/>
              <a:gd name="T45" fmla="*/ 8 h 42"/>
              <a:gd name="T46" fmla="*/ 22 w 47"/>
              <a:gd name="T47" fmla="*/ 4 h 42"/>
              <a:gd name="T48" fmla="*/ 33 w 47"/>
              <a:gd name="T49" fmla="*/ 7 h 42"/>
              <a:gd name="T50" fmla="*/ 35 w 47"/>
              <a:gd name="T51" fmla="*/ 8 h 42"/>
              <a:gd name="T52" fmla="*/ 43 w 47"/>
              <a:gd name="T53" fmla="*/ 5 h 42"/>
              <a:gd name="T54" fmla="*/ 44 w 47"/>
              <a:gd name="T55" fmla="*/ 4 h 42"/>
              <a:gd name="T56" fmla="*/ 46 w 47"/>
              <a:gd name="T57" fmla="*/ 4 h 42"/>
              <a:gd name="T58" fmla="*/ 47 w 47"/>
              <a:gd name="T59" fmla="*/ 6 h 42"/>
              <a:gd name="T60" fmla="*/ 47 w 47"/>
              <a:gd name="T61" fmla="*/ 26 h 42"/>
              <a:gd name="T62" fmla="*/ 21 w 47"/>
              <a:gd name="T63" fmla="*/ 7 h 42"/>
              <a:gd name="T64" fmla="*/ 11 w 47"/>
              <a:gd name="T65" fmla="*/ 11 h 42"/>
              <a:gd name="T66" fmla="*/ 11 w 47"/>
              <a:gd name="T67" fmla="*/ 16 h 42"/>
              <a:gd name="T68" fmla="*/ 21 w 47"/>
              <a:gd name="T69" fmla="*/ 13 h 42"/>
              <a:gd name="T70" fmla="*/ 21 w 47"/>
              <a:gd name="T71" fmla="*/ 7 h 42"/>
              <a:gd name="T72" fmla="*/ 21 w 47"/>
              <a:gd name="T73" fmla="*/ 19 h 42"/>
              <a:gd name="T74" fmla="*/ 11 w 47"/>
              <a:gd name="T75" fmla="*/ 22 h 42"/>
              <a:gd name="T76" fmla="*/ 11 w 47"/>
              <a:gd name="T77" fmla="*/ 27 h 42"/>
              <a:gd name="T78" fmla="*/ 21 w 47"/>
              <a:gd name="T79" fmla="*/ 24 h 42"/>
              <a:gd name="T80" fmla="*/ 21 w 47"/>
              <a:gd name="T81" fmla="*/ 19 h 42"/>
              <a:gd name="T82" fmla="*/ 43 w 47"/>
              <a:gd name="T83" fmla="*/ 20 h 42"/>
              <a:gd name="T84" fmla="*/ 33 w 47"/>
              <a:gd name="T85" fmla="*/ 22 h 42"/>
              <a:gd name="T86" fmla="*/ 33 w 47"/>
              <a:gd name="T87" fmla="*/ 16 h 42"/>
              <a:gd name="T88" fmla="*/ 32 w 47"/>
              <a:gd name="T89" fmla="*/ 16 h 42"/>
              <a:gd name="T90" fmla="*/ 22 w 47"/>
              <a:gd name="T91" fmla="*/ 13 h 42"/>
              <a:gd name="T92" fmla="*/ 21 w 47"/>
              <a:gd name="T93" fmla="*/ 13 h 42"/>
              <a:gd name="T94" fmla="*/ 21 w 47"/>
              <a:gd name="T95" fmla="*/ 19 h 42"/>
              <a:gd name="T96" fmla="*/ 22 w 47"/>
              <a:gd name="T97" fmla="*/ 19 h 42"/>
              <a:gd name="T98" fmla="*/ 32 w 47"/>
              <a:gd name="T99" fmla="*/ 22 h 42"/>
              <a:gd name="T100" fmla="*/ 33 w 47"/>
              <a:gd name="T101" fmla="*/ 22 h 42"/>
              <a:gd name="T102" fmla="*/ 33 w 47"/>
              <a:gd name="T103" fmla="*/ 27 h 42"/>
              <a:gd name="T104" fmla="*/ 35 w 47"/>
              <a:gd name="T105" fmla="*/ 28 h 42"/>
              <a:gd name="T106" fmla="*/ 43 w 47"/>
              <a:gd name="T107" fmla="*/ 25 h 42"/>
              <a:gd name="T108" fmla="*/ 43 w 47"/>
              <a:gd name="T109" fmla="*/ 20 h 42"/>
              <a:gd name="T110" fmla="*/ 43 w 47"/>
              <a:gd name="T111" fmla="*/ 9 h 42"/>
              <a:gd name="T112" fmla="*/ 35 w 47"/>
              <a:gd name="T113" fmla="*/ 11 h 42"/>
              <a:gd name="T114" fmla="*/ 33 w 47"/>
              <a:gd name="T115" fmla="*/ 11 h 42"/>
              <a:gd name="T116" fmla="*/ 33 w 47"/>
              <a:gd name="T117" fmla="*/ 16 h 42"/>
              <a:gd name="T118" fmla="*/ 43 w 47"/>
              <a:gd name="T119" fmla="*/ 14 h 42"/>
              <a:gd name="T120" fmla="*/ 43 w 47"/>
              <a:gd name="T12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2">
                <a:moveTo>
                  <a:pt x="6" y="7"/>
                </a:moveTo>
                <a:cubicBezTo>
                  <a:pt x="6" y="41"/>
                  <a:pt x="6" y="41"/>
                  <a:pt x="6" y="41"/>
                </a:cubicBezTo>
                <a:cubicBezTo>
                  <a:pt x="6" y="41"/>
                  <a:pt x="5" y="42"/>
                  <a:pt x="5" y="42"/>
                </a:cubicBezTo>
                <a:cubicBezTo>
                  <a:pt x="3" y="42"/>
                  <a:pt x="3" y="42"/>
                  <a:pt x="3" y="42"/>
                </a:cubicBezTo>
                <a:cubicBezTo>
                  <a:pt x="3" y="42"/>
                  <a:pt x="2" y="41"/>
                  <a:pt x="2" y="41"/>
                </a:cubicBezTo>
                <a:cubicBezTo>
                  <a:pt x="2" y="7"/>
                  <a:pt x="2" y="7"/>
                  <a:pt x="2" y="7"/>
                </a:cubicBezTo>
                <a:cubicBezTo>
                  <a:pt x="1" y="6"/>
                  <a:pt x="0" y="5"/>
                  <a:pt x="0" y="4"/>
                </a:cubicBezTo>
                <a:cubicBezTo>
                  <a:pt x="0" y="2"/>
                  <a:pt x="2" y="0"/>
                  <a:pt x="4" y="0"/>
                </a:cubicBezTo>
                <a:cubicBezTo>
                  <a:pt x="6" y="0"/>
                  <a:pt x="7" y="2"/>
                  <a:pt x="7" y="4"/>
                </a:cubicBezTo>
                <a:cubicBezTo>
                  <a:pt x="7" y="5"/>
                  <a:pt x="7" y="6"/>
                  <a:pt x="6" y="7"/>
                </a:cubicBezTo>
                <a:close/>
                <a:moveTo>
                  <a:pt x="47" y="26"/>
                </a:moveTo>
                <a:cubicBezTo>
                  <a:pt x="47" y="27"/>
                  <a:pt x="46" y="27"/>
                  <a:pt x="46" y="28"/>
                </a:cubicBezTo>
                <a:cubicBezTo>
                  <a:pt x="46" y="28"/>
                  <a:pt x="46" y="28"/>
                  <a:pt x="45" y="28"/>
                </a:cubicBezTo>
                <a:cubicBezTo>
                  <a:pt x="44" y="29"/>
                  <a:pt x="40" y="31"/>
                  <a:pt x="35" y="31"/>
                </a:cubicBezTo>
                <a:cubicBezTo>
                  <a:pt x="34" y="31"/>
                  <a:pt x="32" y="31"/>
                  <a:pt x="31" y="30"/>
                </a:cubicBezTo>
                <a:cubicBezTo>
                  <a:pt x="30" y="30"/>
                  <a:pt x="30" y="30"/>
                  <a:pt x="30" y="30"/>
                </a:cubicBezTo>
                <a:cubicBezTo>
                  <a:pt x="28" y="28"/>
                  <a:pt x="26" y="27"/>
                  <a:pt x="22" y="27"/>
                </a:cubicBezTo>
                <a:cubicBezTo>
                  <a:pt x="18" y="27"/>
                  <a:pt x="13" y="29"/>
                  <a:pt x="10" y="31"/>
                </a:cubicBezTo>
                <a:cubicBezTo>
                  <a:pt x="10" y="31"/>
                  <a:pt x="9" y="31"/>
                  <a:pt x="9" y="31"/>
                </a:cubicBezTo>
                <a:cubicBezTo>
                  <a:pt x="9" y="31"/>
                  <a:pt x="8" y="31"/>
                  <a:pt x="8" y="31"/>
                </a:cubicBezTo>
                <a:cubicBezTo>
                  <a:pt x="8" y="31"/>
                  <a:pt x="7" y="30"/>
                  <a:pt x="7" y="30"/>
                </a:cubicBezTo>
                <a:cubicBezTo>
                  <a:pt x="7" y="10"/>
                  <a:pt x="7" y="10"/>
                  <a:pt x="7" y="10"/>
                </a:cubicBezTo>
                <a:cubicBezTo>
                  <a:pt x="7" y="9"/>
                  <a:pt x="8" y="9"/>
                  <a:pt x="8" y="8"/>
                </a:cubicBezTo>
                <a:cubicBezTo>
                  <a:pt x="10" y="7"/>
                  <a:pt x="16" y="4"/>
                  <a:pt x="22" y="4"/>
                </a:cubicBezTo>
                <a:cubicBezTo>
                  <a:pt x="26" y="4"/>
                  <a:pt x="30" y="6"/>
                  <a:pt x="33" y="7"/>
                </a:cubicBezTo>
                <a:cubicBezTo>
                  <a:pt x="33" y="7"/>
                  <a:pt x="34" y="8"/>
                  <a:pt x="35" y="8"/>
                </a:cubicBezTo>
                <a:cubicBezTo>
                  <a:pt x="38" y="8"/>
                  <a:pt x="42" y="6"/>
                  <a:pt x="43" y="5"/>
                </a:cubicBezTo>
                <a:cubicBezTo>
                  <a:pt x="44" y="4"/>
                  <a:pt x="44" y="4"/>
                  <a:pt x="44" y="4"/>
                </a:cubicBezTo>
                <a:cubicBezTo>
                  <a:pt x="45" y="4"/>
                  <a:pt x="45" y="4"/>
                  <a:pt x="46" y="4"/>
                </a:cubicBezTo>
                <a:cubicBezTo>
                  <a:pt x="46" y="4"/>
                  <a:pt x="47" y="5"/>
                  <a:pt x="47" y="6"/>
                </a:cubicBezTo>
                <a:lnTo>
                  <a:pt x="47" y="26"/>
                </a:lnTo>
                <a:close/>
                <a:moveTo>
                  <a:pt x="21" y="7"/>
                </a:moveTo>
                <a:cubicBezTo>
                  <a:pt x="18" y="8"/>
                  <a:pt x="14" y="9"/>
                  <a:pt x="11" y="11"/>
                </a:cubicBezTo>
                <a:cubicBezTo>
                  <a:pt x="11" y="16"/>
                  <a:pt x="11" y="16"/>
                  <a:pt x="11" y="16"/>
                </a:cubicBezTo>
                <a:cubicBezTo>
                  <a:pt x="14" y="14"/>
                  <a:pt x="18" y="13"/>
                  <a:pt x="21" y="13"/>
                </a:cubicBezTo>
                <a:lnTo>
                  <a:pt x="21" y="7"/>
                </a:lnTo>
                <a:close/>
                <a:moveTo>
                  <a:pt x="21" y="19"/>
                </a:moveTo>
                <a:cubicBezTo>
                  <a:pt x="18" y="19"/>
                  <a:pt x="14" y="20"/>
                  <a:pt x="11" y="22"/>
                </a:cubicBezTo>
                <a:cubicBezTo>
                  <a:pt x="11" y="27"/>
                  <a:pt x="11" y="27"/>
                  <a:pt x="11" y="27"/>
                </a:cubicBezTo>
                <a:cubicBezTo>
                  <a:pt x="14" y="25"/>
                  <a:pt x="18" y="24"/>
                  <a:pt x="21" y="24"/>
                </a:cubicBezTo>
                <a:lnTo>
                  <a:pt x="21" y="19"/>
                </a:lnTo>
                <a:close/>
                <a:moveTo>
                  <a:pt x="43" y="20"/>
                </a:moveTo>
                <a:cubicBezTo>
                  <a:pt x="41" y="21"/>
                  <a:pt x="37" y="23"/>
                  <a:pt x="33" y="22"/>
                </a:cubicBezTo>
                <a:cubicBezTo>
                  <a:pt x="33" y="16"/>
                  <a:pt x="33" y="16"/>
                  <a:pt x="33" y="16"/>
                </a:cubicBezTo>
                <a:cubicBezTo>
                  <a:pt x="33" y="16"/>
                  <a:pt x="32" y="16"/>
                  <a:pt x="32" y="16"/>
                </a:cubicBezTo>
                <a:cubicBezTo>
                  <a:pt x="29" y="14"/>
                  <a:pt x="26" y="13"/>
                  <a:pt x="22" y="13"/>
                </a:cubicBezTo>
                <a:cubicBezTo>
                  <a:pt x="22" y="13"/>
                  <a:pt x="21" y="13"/>
                  <a:pt x="21" y="13"/>
                </a:cubicBezTo>
                <a:cubicBezTo>
                  <a:pt x="21" y="19"/>
                  <a:pt x="21" y="19"/>
                  <a:pt x="21" y="19"/>
                </a:cubicBezTo>
                <a:cubicBezTo>
                  <a:pt x="21" y="19"/>
                  <a:pt x="21" y="19"/>
                  <a:pt x="22" y="19"/>
                </a:cubicBezTo>
                <a:cubicBezTo>
                  <a:pt x="26" y="19"/>
                  <a:pt x="29" y="20"/>
                  <a:pt x="32" y="22"/>
                </a:cubicBezTo>
                <a:cubicBezTo>
                  <a:pt x="32" y="22"/>
                  <a:pt x="33" y="22"/>
                  <a:pt x="33" y="22"/>
                </a:cubicBezTo>
                <a:cubicBezTo>
                  <a:pt x="33" y="27"/>
                  <a:pt x="33" y="27"/>
                  <a:pt x="33" y="27"/>
                </a:cubicBezTo>
                <a:cubicBezTo>
                  <a:pt x="34" y="27"/>
                  <a:pt x="35" y="28"/>
                  <a:pt x="35" y="28"/>
                </a:cubicBezTo>
                <a:cubicBezTo>
                  <a:pt x="38" y="28"/>
                  <a:pt x="42" y="26"/>
                  <a:pt x="43" y="25"/>
                </a:cubicBezTo>
                <a:lnTo>
                  <a:pt x="43" y="20"/>
                </a:lnTo>
                <a:close/>
                <a:moveTo>
                  <a:pt x="43" y="9"/>
                </a:moveTo>
                <a:cubicBezTo>
                  <a:pt x="41" y="10"/>
                  <a:pt x="38" y="11"/>
                  <a:pt x="35" y="11"/>
                </a:cubicBezTo>
                <a:cubicBezTo>
                  <a:pt x="34" y="11"/>
                  <a:pt x="34" y="11"/>
                  <a:pt x="33" y="11"/>
                </a:cubicBezTo>
                <a:cubicBezTo>
                  <a:pt x="33" y="16"/>
                  <a:pt x="33" y="16"/>
                  <a:pt x="33" y="16"/>
                </a:cubicBezTo>
                <a:cubicBezTo>
                  <a:pt x="37" y="17"/>
                  <a:pt x="41" y="15"/>
                  <a:pt x="43" y="14"/>
                </a:cubicBezTo>
                <a:lnTo>
                  <a:pt x="43" y="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4" name="稻壳儿小白白(http://dwz.cn/Wu2UP)"/>
          <p:cNvSpPr>
            <a:spLocks noEditPoints="1"/>
          </p:cNvSpPr>
          <p:nvPr/>
        </p:nvSpPr>
        <p:spPr bwMode="auto">
          <a:xfrm>
            <a:off x="8022504" y="5633390"/>
            <a:ext cx="306387" cy="266700"/>
          </a:xfrm>
          <a:custGeom>
            <a:avLst/>
            <a:gdLst>
              <a:gd name="T0" fmla="*/ 6 w 47"/>
              <a:gd name="T1" fmla="*/ 6 h 41"/>
              <a:gd name="T2" fmla="*/ 6 w 47"/>
              <a:gd name="T3" fmla="*/ 40 h 41"/>
              <a:gd name="T4" fmla="*/ 5 w 47"/>
              <a:gd name="T5" fmla="*/ 41 h 41"/>
              <a:gd name="T6" fmla="*/ 3 w 47"/>
              <a:gd name="T7" fmla="*/ 41 h 41"/>
              <a:gd name="T8" fmla="*/ 2 w 47"/>
              <a:gd name="T9" fmla="*/ 40 h 41"/>
              <a:gd name="T10" fmla="*/ 2 w 47"/>
              <a:gd name="T11" fmla="*/ 6 h 41"/>
              <a:gd name="T12" fmla="*/ 0 w 47"/>
              <a:gd name="T13" fmla="*/ 4 h 41"/>
              <a:gd name="T14" fmla="*/ 4 w 47"/>
              <a:gd name="T15" fmla="*/ 0 h 41"/>
              <a:gd name="T16" fmla="*/ 7 w 47"/>
              <a:gd name="T17" fmla="*/ 4 h 41"/>
              <a:gd name="T18" fmla="*/ 6 w 47"/>
              <a:gd name="T19" fmla="*/ 6 h 41"/>
              <a:gd name="T20" fmla="*/ 47 w 47"/>
              <a:gd name="T21" fmla="*/ 26 h 41"/>
              <a:gd name="T22" fmla="*/ 46 w 47"/>
              <a:gd name="T23" fmla="*/ 27 h 41"/>
              <a:gd name="T24" fmla="*/ 45 w 47"/>
              <a:gd name="T25" fmla="*/ 27 h 41"/>
              <a:gd name="T26" fmla="*/ 35 w 47"/>
              <a:gd name="T27" fmla="*/ 31 h 41"/>
              <a:gd name="T28" fmla="*/ 31 w 47"/>
              <a:gd name="T29" fmla="*/ 30 h 41"/>
              <a:gd name="T30" fmla="*/ 30 w 47"/>
              <a:gd name="T31" fmla="*/ 29 h 41"/>
              <a:gd name="T32" fmla="*/ 22 w 47"/>
              <a:gd name="T33" fmla="*/ 27 h 41"/>
              <a:gd name="T34" fmla="*/ 10 w 47"/>
              <a:gd name="T35" fmla="*/ 31 h 41"/>
              <a:gd name="T36" fmla="*/ 9 w 47"/>
              <a:gd name="T37" fmla="*/ 31 h 41"/>
              <a:gd name="T38" fmla="*/ 8 w 47"/>
              <a:gd name="T39" fmla="*/ 31 h 41"/>
              <a:gd name="T40" fmla="*/ 7 w 47"/>
              <a:gd name="T41" fmla="*/ 29 h 41"/>
              <a:gd name="T42" fmla="*/ 7 w 47"/>
              <a:gd name="T43" fmla="*/ 9 h 41"/>
              <a:gd name="T44" fmla="*/ 8 w 47"/>
              <a:gd name="T45" fmla="*/ 8 h 41"/>
              <a:gd name="T46" fmla="*/ 22 w 47"/>
              <a:gd name="T47" fmla="*/ 4 h 41"/>
              <a:gd name="T48" fmla="*/ 33 w 47"/>
              <a:gd name="T49" fmla="*/ 7 h 41"/>
              <a:gd name="T50" fmla="*/ 35 w 47"/>
              <a:gd name="T51" fmla="*/ 7 h 41"/>
              <a:gd name="T52" fmla="*/ 43 w 47"/>
              <a:gd name="T53" fmla="*/ 4 h 41"/>
              <a:gd name="T54" fmla="*/ 44 w 47"/>
              <a:gd name="T55" fmla="*/ 4 h 41"/>
              <a:gd name="T56" fmla="*/ 46 w 47"/>
              <a:gd name="T57" fmla="*/ 4 h 41"/>
              <a:gd name="T58" fmla="*/ 47 w 47"/>
              <a:gd name="T59" fmla="*/ 5 h 41"/>
              <a:gd name="T60" fmla="*/ 47 w 47"/>
              <a:gd name="T61" fmla="*/ 26 h 41"/>
              <a:gd name="T62" fmla="*/ 43 w 47"/>
              <a:gd name="T63" fmla="*/ 8 h 41"/>
              <a:gd name="T64" fmla="*/ 35 w 47"/>
              <a:gd name="T65" fmla="*/ 11 h 41"/>
              <a:gd name="T66" fmla="*/ 31 w 47"/>
              <a:gd name="T67" fmla="*/ 10 h 41"/>
              <a:gd name="T68" fmla="*/ 22 w 47"/>
              <a:gd name="T69" fmla="*/ 7 h 41"/>
              <a:gd name="T70" fmla="*/ 11 w 47"/>
              <a:gd name="T71" fmla="*/ 10 h 41"/>
              <a:gd name="T72" fmla="*/ 11 w 47"/>
              <a:gd name="T73" fmla="*/ 26 h 41"/>
              <a:gd name="T74" fmla="*/ 22 w 47"/>
              <a:gd name="T75" fmla="*/ 23 h 41"/>
              <a:gd name="T76" fmla="*/ 32 w 47"/>
              <a:gd name="T77" fmla="*/ 26 h 41"/>
              <a:gd name="T78" fmla="*/ 33 w 47"/>
              <a:gd name="T79" fmla="*/ 27 h 41"/>
              <a:gd name="T80" fmla="*/ 35 w 47"/>
              <a:gd name="T81" fmla="*/ 27 h 41"/>
              <a:gd name="T82" fmla="*/ 43 w 47"/>
              <a:gd name="T83" fmla="*/ 25 h 41"/>
              <a:gd name="T84" fmla="*/ 43 w 47"/>
              <a:gd name="T85"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41">
                <a:moveTo>
                  <a:pt x="6" y="6"/>
                </a:moveTo>
                <a:cubicBezTo>
                  <a:pt x="6" y="40"/>
                  <a:pt x="6" y="40"/>
                  <a:pt x="6" y="40"/>
                </a:cubicBezTo>
                <a:cubicBezTo>
                  <a:pt x="6" y="41"/>
                  <a:pt x="5" y="41"/>
                  <a:pt x="5" y="41"/>
                </a:cubicBezTo>
                <a:cubicBezTo>
                  <a:pt x="3" y="41"/>
                  <a:pt x="3" y="41"/>
                  <a:pt x="3" y="41"/>
                </a:cubicBezTo>
                <a:cubicBezTo>
                  <a:pt x="3" y="41"/>
                  <a:pt x="2" y="41"/>
                  <a:pt x="2" y="40"/>
                </a:cubicBezTo>
                <a:cubicBezTo>
                  <a:pt x="2" y="6"/>
                  <a:pt x="2" y="6"/>
                  <a:pt x="2" y="6"/>
                </a:cubicBezTo>
                <a:cubicBezTo>
                  <a:pt x="1" y="6"/>
                  <a:pt x="0" y="5"/>
                  <a:pt x="0" y="4"/>
                </a:cubicBezTo>
                <a:cubicBezTo>
                  <a:pt x="0" y="2"/>
                  <a:pt x="2" y="0"/>
                  <a:pt x="4" y="0"/>
                </a:cubicBezTo>
                <a:cubicBezTo>
                  <a:pt x="6" y="0"/>
                  <a:pt x="7" y="2"/>
                  <a:pt x="7" y="4"/>
                </a:cubicBezTo>
                <a:cubicBezTo>
                  <a:pt x="7" y="5"/>
                  <a:pt x="7" y="6"/>
                  <a:pt x="6" y="6"/>
                </a:cubicBezTo>
                <a:close/>
                <a:moveTo>
                  <a:pt x="47" y="26"/>
                </a:moveTo>
                <a:cubicBezTo>
                  <a:pt x="47" y="26"/>
                  <a:pt x="46" y="27"/>
                  <a:pt x="46" y="27"/>
                </a:cubicBezTo>
                <a:cubicBezTo>
                  <a:pt x="46" y="27"/>
                  <a:pt x="46" y="27"/>
                  <a:pt x="45" y="27"/>
                </a:cubicBezTo>
                <a:cubicBezTo>
                  <a:pt x="44" y="28"/>
                  <a:pt x="40" y="31"/>
                  <a:pt x="35" y="31"/>
                </a:cubicBezTo>
                <a:cubicBezTo>
                  <a:pt x="34" y="31"/>
                  <a:pt x="32" y="30"/>
                  <a:pt x="31" y="30"/>
                </a:cubicBezTo>
                <a:cubicBezTo>
                  <a:pt x="30" y="29"/>
                  <a:pt x="30" y="29"/>
                  <a:pt x="30" y="29"/>
                </a:cubicBezTo>
                <a:cubicBezTo>
                  <a:pt x="28" y="28"/>
                  <a:pt x="26" y="27"/>
                  <a:pt x="22" y="27"/>
                </a:cubicBezTo>
                <a:cubicBezTo>
                  <a:pt x="18" y="27"/>
                  <a:pt x="13" y="29"/>
                  <a:pt x="10" y="31"/>
                </a:cubicBezTo>
                <a:cubicBezTo>
                  <a:pt x="10" y="31"/>
                  <a:pt x="9" y="31"/>
                  <a:pt x="9" y="31"/>
                </a:cubicBezTo>
                <a:cubicBezTo>
                  <a:pt x="9" y="31"/>
                  <a:pt x="8" y="31"/>
                  <a:pt x="8" y="31"/>
                </a:cubicBezTo>
                <a:cubicBezTo>
                  <a:pt x="8" y="30"/>
                  <a:pt x="7" y="30"/>
                  <a:pt x="7" y="29"/>
                </a:cubicBezTo>
                <a:cubicBezTo>
                  <a:pt x="7" y="9"/>
                  <a:pt x="7" y="9"/>
                  <a:pt x="7" y="9"/>
                </a:cubicBezTo>
                <a:cubicBezTo>
                  <a:pt x="7" y="9"/>
                  <a:pt x="8" y="8"/>
                  <a:pt x="8" y="8"/>
                </a:cubicBezTo>
                <a:cubicBezTo>
                  <a:pt x="10" y="7"/>
                  <a:pt x="16" y="4"/>
                  <a:pt x="22" y="4"/>
                </a:cubicBezTo>
                <a:cubicBezTo>
                  <a:pt x="26" y="4"/>
                  <a:pt x="30" y="5"/>
                  <a:pt x="33" y="7"/>
                </a:cubicBezTo>
                <a:cubicBezTo>
                  <a:pt x="33" y="7"/>
                  <a:pt x="34" y="7"/>
                  <a:pt x="35" y="7"/>
                </a:cubicBezTo>
                <a:cubicBezTo>
                  <a:pt x="38" y="7"/>
                  <a:pt x="42" y="5"/>
                  <a:pt x="43" y="4"/>
                </a:cubicBezTo>
                <a:cubicBezTo>
                  <a:pt x="44" y="4"/>
                  <a:pt x="44" y="4"/>
                  <a:pt x="44" y="4"/>
                </a:cubicBezTo>
                <a:cubicBezTo>
                  <a:pt x="45" y="3"/>
                  <a:pt x="45" y="3"/>
                  <a:pt x="46" y="4"/>
                </a:cubicBezTo>
                <a:cubicBezTo>
                  <a:pt x="46" y="4"/>
                  <a:pt x="47" y="5"/>
                  <a:pt x="47" y="5"/>
                </a:cubicBezTo>
                <a:lnTo>
                  <a:pt x="47" y="26"/>
                </a:lnTo>
                <a:close/>
                <a:moveTo>
                  <a:pt x="43" y="8"/>
                </a:moveTo>
                <a:cubicBezTo>
                  <a:pt x="41" y="9"/>
                  <a:pt x="38" y="11"/>
                  <a:pt x="35" y="11"/>
                </a:cubicBezTo>
                <a:cubicBezTo>
                  <a:pt x="34" y="11"/>
                  <a:pt x="32" y="10"/>
                  <a:pt x="31" y="10"/>
                </a:cubicBezTo>
                <a:cubicBezTo>
                  <a:pt x="28" y="8"/>
                  <a:pt x="25" y="7"/>
                  <a:pt x="22" y="7"/>
                </a:cubicBezTo>
                <a:cubicBezTo>
                  <a:pt x="18" y="7"/>
                  <a:pt x="14" y="9"/>
                  <a:pt x="11" y="10"/>
                </a:cubicBezTo>
                <a:cubicBezTo>
                  <a:pt x="11" y="26"/>
                  <a:pt x="11" y="26"/>
                  <a:pt x="11" y="26"/>
                </a:cubicBezTo>
                <a:cubicBezTo>
                  <a:pt x="14" y="25"/>
                  <a:pt x="19" y="23"/>
                  <a:pt x="22" y="23"/>
                </a:cubicBezTo>
                <a:cubicBezTo>
                  <a:pt x="26" y="23"/>
                  <a:pt x="29" y="25"/>
                  <a:pt x="32" y="26"/>
                </a:cubicBezTo>
                <a:cubicBezTo>
                  <a:pt x="33" y="27"/>
                  <a:pt x="33" y="27"/>
                  <a:pt x="33" y="27"/>
                </a:cubicBezTo>
                <a:cubicBezTo>
                  <a:pt x="33" y="27"/>
                  <a:pt x="34" y="27"/>
                  <a:pt x="35" y="27"/>
                </a:cubicBezTo>
                <a:cubicBezTo>
                  <a:pt x="38" y="27"/>
                  <a:pt x="42" y="26"/>
                  <a:pt x="43" y="25"/>
                </a:cubicBezTo>
                <a:lnTo>
                  <a:pt x="43" y="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5" name="稻壳儿小白白(http://dwz.cn/Wu2UP)"/>
          <p:cNvSpPr>
            <a:spLocks noEditPoints="1"/>
          </p:cNvSpPr>
          <p:nvPr/>
        </p:nvSpPr>
        <p:spPr bwMode="auto">
          <a:xfrm>
            <a:off x="8830541" y="1790053"/>
            <a:ext cx="282575" cy="276225"/>
          </a:xfrm>
          <a:custGeom>
            <a:avLst/>
            <a:gdLst>
              <a:gd name="T0" fmla="*/ 25 w 43"/>
              <a:gd name="T1" fmla="*/ 40 h 42"/>
              <a:gd name="T2" fmla="*/ 18 w 43"/>
              <a:gd name="T3" fmla="*/ 40 h 42"/>
              <a:gd name="T4" fmla="*/ 2 w 43"/>
              <a:gd name="T5" fmla="*/ 24 h 42"/>
              <a:gd name="T6" fmla="*/ 2 w 43"/>
              <a:gd name="T7" fmla="*/ 17 h 42"/>
              <a:gd name="T8" fmla="*/ 18 w 43"/>
              <a:gd name="T9" fmla="*/ 2 h 42"/>
              <a:gd name="T10" fmla="*/ 25 w 43"/>
              <a:gd name="T11" fmla="*/ 2 h 42"/>
              <a:gd name="T12" fmla="*/ 32 w 43"/>
              <a:gd name="T13" fmla="*/ 9 h 42"/>
              <a:gd name="T14" fmla="*/ 21 w 43"/>
              <a:gd name="T15" fmla="*/ 19 h 42"/>
              <a:gd name="T16" fmla="*/ 16 w 43"/>
              <a:gd name="T17" fmla="*/ 14 h 42"/>
              <a:gd name="T18" fmla="*/ 14 w 43"/>
              <a:gd name="T19" fmla="*/ 13 h 42"/>
              <a:gd name="T20" fmla="*/ 11 w 43"/>
              <a:gd name="T21" fmla="*/ 14 h 42"/>
              <a:gd name="T22" fmla="*/ 8 w 43"/>
              <a:gd name="T23" fmla="*/ 18 h 42"/>
              <a:gd name="T24" fmla="*/ 7 w 43"/>
              <a:gd name="T25" fmla="*/ 20 h 42"/>
              <a:gd name="T26" fmla="*/ 8 w 43"/>
              <a:gd name="T27" fmla="*/ 23 h 42"/>
              <a:gd name="T28" fmla="*/ 19 w 43"/>
              <a:gd name="T29" fmla="*/ 34 h 42"/>
              <a:gd name="T30" fmla="*/ 21 w 43"/>
              <a:gd name="T31" fmla="*/ 35 h 42"/>
              <a:gd name="T32" fmla="*/ 21 w 43"/>
              <a:gd name="T33" fmla="*/ 35 h 42"/>
              <a:gd name="T34" fmla="*/ 21 w 43"/>
              <a:gd name="T35" fmla="*/ 35 h 42"/>
              <a:gd name="T36" fmla="*/ 24 w 43"/>
              <a:gd name="T37" fmla="*/ 34 h 42"/>
              <a:gd name="T38" fmla="*/ 41 w 43"/>
              <a:gd name="T39" fmla="*/ 17 h 42"/>
              <a:gd name="T40" fmla="*/ 41 w 43"/>
              <a:gd name="T41" fmla="*/ 17 h 42"/>
              <a:gd name="T42" fmla="*/ 41 w 43"/>
              <a:gd name="T43" fmla="*/ 24 h 42"/>
              <a:gd name="T44" fmla="*/ 25 w 43"/>
              <a:gd name="T45" fmla="*/ 40 h 42"/>
              <a:gd name="T46" fmla="*/ 42 w 43"/>
              <a:gd name="T47" fmla="*/ 11 h 42"/>
              <a:gd name="T48" fmla="*/ 42 w 43"/>
              <a:gd name="T49" fmla="*/ 13 h 42"/>
              <a:gd name="T50" fmla="*/ 22 w 43"/>
              <a:gd name="T51" fmla="*/ 32 h 42"/>
              <a:gd name="T52" fmla="*/ 21 w 43"/>
              <a:gd name="T53" fmla="*/ 33 h 42"/>
              <a:gd name="T54" fmla="*/ 21 w 43"/>
              <a:gd name="T55" fmla="*/ 33 h 42"/>
              <a:gd name="T56" fmla="*/ 20 w 43"/>
              <a:gd name="T57" fmla="*/ 32 h 42"/>
              <a:gd name="T58" fmla="*/ 9 w 43"/>
              <a:gd name="T59" fmla="*/ 21 h 42"/>
              <a:gd name="T60" fmla="*/ 9 w 43"/>
              <a:gd name="T61" fmla="*/ 19 h 42"/>
              <a:gd name="T62" fmla="*/ 13 w 43"/>
              <a:gd name="T63" fmla="*/ 16 h 42"/>
              <a:gd name="T64" fmla="*/ 14 w 43"/>
              <a:gd name="T65" fmla="*/ 16 h 42"/>
              <a:gd name="T66" fmla="*/ 15 w 43"/>
              <a:gd name="T67" fmla="*/ 16 h 42"/>
              <a:gd name="T68" fmla="*/ 21 w 43"/>
              <a:gd name="T69" fmla="*/ 23 h 42"/>
              <a:gd name="T70" fmla="*/ 37 w 43"/>
              <a:gd name="T71" fmla="*/ 8 h 42"/>
              <a:gd name="T72" fmla="*/ 38 w 43"/>
              <a:gd name="T73" fmla="*/ 7 h 42"/>
              <a:gd name="T74" fmla="*/ 39 w 43"/>
              <a:gd name="T75" fmla="*/ 8 h 42"/>
              <a:gd name="T76" fmla="*/ 42 w 43"/>
              <a:gd name="T7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42">
                <a:moveTo>
                  <a:pt x="25" y="40"/>
                </a:moveTo>
                <a:cubicBezTo>
                  <a:pt x="23" y="42"/>
                  <a:pt x="20" y="42"/>
                  <a:pt x="18" y="40"/>
                </a:cubicBezTo>
                <a:cubicBezTo>
                  <a:pt x="2" y="24"/>
                  <a:pt x="2" y="24"/>
                  <a:pt x="2" y="24"/>
                </a:cubicBezTo>
                <a:cubicBezTo>
                  <a:pt x="0" y="22"/>
                  <a:pt x="0" y="19"/>
                  <a:pt x="2" y="17"/>
                </a:cubicBezTo>
                <a:cubicBezTo>
                  <a:pt x="18" y="2"/>
                  <a:pt x="18" y="2"/>
                  <a:pt x="18" y="2"/>
                </a:cubicBezTo>
                <a:cubicBezTo>
                  <a:pt x="20" y="0"/>
                  <a:pt x="23" y="0"/>
                  <a:pt x="25" y="2"/>
                </a:cubicBezTo>
                <a:cubicBezTo>
                  <a:pt x="32" y="9"/>
                  <a:pt x="32" y="9"/>
                  <a:pt x="32" y="9"/>
                </a:cubicBezTo>
                <a:cubicBezTo>
                  <a:pt x="21" y="19"/>
                  <a:pt x="21" y="19"/>
                  <a:pt x="21" y="19"/>
                </a:cubicBezTo>
                <a:cubicBezTo>
                  <a:pt x="16" y="14"/>
                  <a:pt x="16" y="14"/>
                  <a:pt x="16" y="14"/>
                </a:cubicBezTo>
                <a:cubicBezTo>
                  <a:pt x="16" y="14"/>
                  <a:pt x="15" y="13"/>
                  <a:pt x="14" y="13"/>
                </a:cubicBezTo>
                <a:cubicBezTo>
                  <a:pt x="13" y="13"/>
                  <a:pt x="12" y="14"/>
                  <a:pt x="11" y="14"/>
                </a:cubicBezTo>
                <a:cubicBezTo>
                  <a:pt x="8" y="18"/>
                  <a:pt x="8" y="18"/>
                  <a:pt x="8" y="18"/>
                </a:cubicBezTo>
                <a:cubicBezTo>
                  <a:pt x="7" y="18"/>
                  <a:pt x="7" y="19"/>
                  <a:pt x="7" y="20"/>
                </a:cubicBezTo>
                <a:cubicBezTo>
                  <a:pt x="7" y="21"/>
                  <a:pt x="7" y="22"/>
                  <a:pt x="8" y="23"/>
                </a:cubicBezTo>
                <a:cubicBezTo>
                  <a:pt x="19" y="34"/>
                  <a:pt x="19" y="34"/>
                  <a:pt x="19" y="34"/>
                </a:cubicBezTo>
                <a:cubicBezTo>
                  <a:pt x="19" y="34"/>
                  <a:pt x="20" y="35"/>
                  <a:pt x="21" y="35"/>
                </a:cubicBezTo>
                <a:cubicBezTo>
                  <a:pt x="21" y="35"/>
                  <a:pt x="21" y="35"/>
                  <a:pt x="21" y="35"/>
                </a:cubicBezTo>
                <a:cubicBezTo>
                  <a:pt x="21" y="35"/>
                  <a:pt x="21" y="35"/>
                  <a:pt x="21" y="35"/>
                </a:cubicBezTo>
                <a:cubicBezTo>
                  <a:pt x="22" y="35"/>
                  <a:pt x="23" y="35"/>
                  <a:pt x="24" y="34"/>
                </a:cubicBezTo>
                <a:cubicBezTo>
                  <a:pt x="41" y="17"/>
                  <a:pt x="41" y="17"/>
                  <a:pt x="41" y="17"/>
                </a:cubicBezTo>
                <a:cubicBezTo>
                  <a:pt x="41" y="17"/>
                  <a:pt x="41" y="17"/>
                  <a:pt x="41" y="17"/>
                </a:cubicBezTo>
                <a:cubicBezTo>
                  <a:pt x="43" y="19"/>
                  <a:pt x="43" y="22"/>
                  <a:pt x="41" y="24"/>
                </a:cubicBezTo>
                <a:lnTo>
                  <a:pt x="25" y="40"/>
                </a:lnTo>
                <a:close/>
                <a:moveTo>
                  <a:pt x="42" y="11"/>
                </a:moveTo>
                <a:cubicBezTo>
                  <a:pt x="42" y="11"/>
                  <a:pt x="42" y="12"/>
                  <a:pt x="42" y="13"/>
                </a:cubicBezTo>
                <a:cubicBezTo>
                  <a:pt x="22" y="32"/>
                  <a:pt x="22" y="32"/>
                  <a:pt x="22" y="32"/>
                </a:cubicBezTo>
                <a:cubicBezTo>
                  <a:pt x="22" y="32"/>
                  <a:pt x="22" y="33"/>
                  <a:pt x="21" y="33"/>
                </a:cubicBezTo>
                <a:cubicBezTo>
                  <a:pt x="21" y="33"/>
                  <a:pt x="21" y="33"/>
                  <a:pt x="21" y="33"/>
                </a:cubicBezTo>
                <a:cubicBezTo>
                  <a:pt x="21" y="33"/>
                  <a:pt x="21" y="32"/>
                  <a:pt x="20" y="32"/>
                </a:cubicBezTo>
                <a:cubicBezTo>
                  <a:pt x="9" y="21"/>
                  <a:pt x="9" y="21"/>
                  <a:pt x="9" y="21"/>
                </a:cubicBezTo>
                <a:cubicBezTo>
                  <a:pt x="9" y="21"/>
                  <a:pt x="9" y="20"/>
                  <a:pt x="9" y="19"/>
                </a:cubicBezTo>
                <a:cubicBezTo>
                  <a:pt x="13" y="16"/>
                  <a:pt x="13" y="16"/>
                  <a:pt x="13" y="16"/>
                </a:cubicBezTo>
                <a:cubicBezTo>
                  <a:pt x="13" y="16"/>
                  <a:pt x="13" y="16"/>
                  <a:pt x="14" y="16"/>
                </a:cubicBezTo>
                <a:cubicBezTo>
                  <a:pt x="14" y="16"/>
                  <a:pt x="14" y="16"/>
                  <a:pt x="15" y="16"/>
                </a:cubicBezTo>
                <a:cubicBezTo>
                  <a:pt x="21" y="23"/>
                  <a:pt x="21" y="23"/>
                  <a:pt x="21" y="23"/>
                </a:cubicBezTo>
                <a:cubicBezTo>
                  <a:pt x="37" y="8"/>
                  <a:pt x="37" y="8"/>
                  <a:pt x="37" y="8"/>
                </a:cubicBezTo>
                <a:cubicBezTo>
                  <a:pt x="37" y="7"/>
                  <a:pt x="37" y="7"/>
                  <a:pt x="38" y="7"/>
                </a:cubicBezTo>
                <a:cubicBezTo>
                  <a:pt x="38" y="7"/>
                  <a:pt x="38" y="7"/>
                  <a:pt x="39" y="8"/>
                </a:cubicBezTo>
                <a:lnTo>
                  <a:pt x="42" y="1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6" name="稻壳儿小白白(http://dwz.cn/Wu2UP)"/>
          <p:cNvSpPr>
            <a:spLocks noEditPoints="1"/>
          </p:cNvSpPr>
          <p:nvPr/>
        </p:nvSpPr>
        <p:spPr bwMode="auto">
          <a:xfrm>
            <a:off x="8852766" y="2274240"/>
            <a:ext cx="265113" cy="268288"/>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3 h 41"/>
              <a:gd name="T12" fmla="*/ 3 w 41"/>
              <a:gd name="T13" fmla="*/ 20 h 41"/>
              <a:gd name="T14" fmla="*/ 20 w 41"/>
              <a:gd name="T15" fmla="*/ 38 h 41"/>
              <a:gd name="T16" fmla="*/ 37 w 41"/>
              <a:gd name="T17" fmla="*/ 20 h 41"/>
              <a:gd name="T18" fmla="*/ 20 w 41"/>
              <a:gd name="T19" fmla="*/ 3 h 41"/>
              <a:gd name="T20" fmla="*/ 13 w 41"/>
              <a:gd name="T21" fmla="*/ 17 h 41"/>
              <a:gd name="T22" fmla="*/ 10 w 41"/>
              <a:gd name="T23" fmla="*/ 14 h 41"/>
              <a:gd name="T24" fmla="*/ 13 w 41"/>
              <a:gd name="T25" fmla="*/ 10 h 41"/>
              <a:gd name="T26" fmla="*/ 17 w 41"/>
              <a:gd name="T27" fmla="*/ 14 h 41"/>
              <a:gd name="T28" fmla="*/ 13 w 41"/>
              <a:gd name="T29" fmla="*/ 17 h 41"/>
              <a:gd name="T30" fmla="*/ 29 w 41"/>
              <a:gd name="T31" fmla="*/ 32 h 41"/>
              <a:gd name="T32" fmla="*/ 27 w 41"/>
              <a:gd name="T33" fmla="*/ 30 h 41"/>
              <a:gd name="T34" fmla="*/ 20 w 41"/>
              <a:gd name="T35" fmla="*/ 26 h 41"/>
              <a:gd name="T36" fmla="*/ 14 w 41"/>
              <a:gd name="T37" fmla="*/ 30 h 41"/>
              <a:gd name="T38" fmla="*/ 12 w 41"/>
              <a:gd name="T39" fmla="*/ 32 h 41"/>
              <a:gd name="T40" fmla="*/ 10 w 41"/>
              <a:gd name="T41" fmla="*/ 29 h 41"/>
              <a:gd name="T42" fmla="*/ 20 w 41"/>
              <a:gd name="T43" fmla="*/ 22 h 41"/>
              <a:gd name="T44" fmla="*/ 30 w 41"/>
              <a:gd name="T45" fmla="*/ 29 h 41"/>
              <a:gd name="T46" fmla="*/ 29 w 41"/>
              <a:gd name="T47" fmla="*/ 32 h 41"/>
              <a:gd name="T48" fmla="*/ 27 w 41"/>
              <a:gd name="T49" fmla="*/ 17 h 41"/>
              <a:gd name="T50" fmla="*/ 24 w 41"/>
              <a:gd name="T51" fmla="*/ 14 h 41"/>
              <a:gd name="T52" fmla="*/ 27 w 41"/>
              <a:gd name="T53" fmla="*/ 10 h 41"/>
              <a:gd name="T54" fmla="*/ 31 w 41"/>
              <a:gd name="T55" fmla="*/ 14 h 41"/>
              <a:gd name="T56" fmla="*/ 27 w 4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3"/>
                </a:moveTo>
                <a:cubicBezTo>
                  <a:pt x="11" y="3"/>
                  <a:pt x="3" y="11"/>
                  <a:pt x="3" y="20"/>
                </a:cubicBezTo>
                <a:cubicBezTo>
                  <a:pt x="3" y="30"/>
                  <a:pt x="11" y="38"/>
                  <a:pt x="20" y="38"/>
                </a:cubicBezTo>
                <a:cubicBezTo>
                  <a:pt x="30" y="38"/>
                  <a:pt x="37" y="30"/>
                  <a:pt x="37" y="20"/>
                </a:cubicBezTo>
                <a:cubicBezTo>
                  <a:pt x="37" y="11"/>
                  <a:pt x="30" y="3"/>
                  <a:pt x="20" y="3"/>
                </a:cubicBezTo>
                <a:close/>
                <a:moveTo>
                  <a:pt x="13" y="17"/>
                </a:moveTo>
                <a:cubicBezTo>
                  <a:pt x="12" y="17"/>
                  <a:pt x="10" y="15"/>
                  <a:pt x="10" y="14"/>
                </a:cubicBezTo>
                <a:cubicBezTo>
                  <a:pt x="10" y="12"/>
                  <a:pt x="12" y="10"/>
                  <a:pt x="13" y="10"/>
                </a:cubicBezTo>
                <a:cubicBezTo>
                  <a:pt x="15" y="10"/>
                  <a:pt x="17" y="12"/>
                  <a:pt x="17" y="14"/>
                </a:cubicBezTo>
                <a:cubicBezTo>
                  <a:pt x="17" y="15"/>
                  <a:pt x="15" y="17"/>
                  <a:pt x="13" y="17"/>
                </a:cubicBezTo>
                <a:close/>
                <a:moveTo>
                  <a:pt x="29" y="32"/>
                </a:moveTo>
                <a:cubicBezTo>
                  <a:pt x="28" y="32"/>
                  <a:pt x="27" y="31"/>
                  <a:pt x="27" y="30"/>
                </a:cubicBezTo>
                <a:cubicBezTo>
                  <a:pt x="26" y="28"/>
                  <a:pt x="23" y="26"/>
                  <a:pt x="20" y="26"/>
                </a:cubicBezTo>
                <a:cubicBezTo>
                  <a:pt x="17" y="26"/>
                  <a:pt x="15" y="28"/>
                  <a:pt x="14" y="30"/>
                </a:cubicBezTo>
                <a:cubicBezTo>
                  <a:pt x="13" y="31"/>
                  <a:pt x="12" y="32"/>
                  <a:pt x="12" y="32"/>
                </a:cubicBezTo>
                <a:cubicBezTo>
                  <a:pt x="11" y="31"/>
                  <a:pt x="10" y="30"/>
                  <a:pt x="10" y="29"/>
                </a:cubicBezTo>
                <a:cubicBezTo>
                  <a:pt x="12" y="25"/>
                  <a:pt x="16" y="22"/>
                  <a:pt x="20" y="22"/>
                </a:cubicBezTo>
                <a:cubicBezTo>
                  <a:pt x="25" y="22"/>
                  <a:pt x="29" y="25"/>
                  <a:pt x="30" y="29"/>
                </a:cubicBezTo>
                <a:cubicBezTo>
                  <a:pt x="30" y="30"/>
                  <a:pt x="30" y="31"/>
                  <a:pt x="29" y="32"/>
                </a:cubicBezTo>
                <a:close/>
                <a:moveTo>
                  <a:pt x="27" y="17"/>
                </a:moveTo>
                <a:cubicBezTo>
                  <a:pt x="25" y="17"/>
                  <a:pt x="24" y="15"/>
                  <a:pt x="24" y="14"/>
                </a:cubicBezTo>
                <a:cubicBezTo>
                  <a:pt x="24" y="12"/>
                  <a:pt x="25" y="10"/>
                  <a:pt x="27" y="10"/>
                </a:cubicBezTo>
                <a:cubicBezTo>
                  <a:pt x="29" y="10"/>
                  <a:pt x="31" y="12"/>
                  <a:pt x="31" y="14"/>
                </a:cubicBezTo>
                <a:cubicBezTo>
                  <a:pt x="31" y="15"/>
                  <a:pt x="29" y="17"/>
                  <a:pt x="27"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7" name="稻壳儿小白白(http://dwz.cn/Wu2UP)"/>
          <p:cNvSpPr>
            <a:spLocks noEditPoints="1"/>
          </p:cNvSpPr>
          <p:nvPr/>
        </p:nvSpPr>
        <p:spPr bwMode="auto">
          <a:xfrm>
            <a:off x="8821016" y="2821928"/>
            <a:ext cx="330200" cy="177800"/>
          </a:xfrm>
          <a:custGeom>
            <a:avLst/>
            <a:gdLst>
              <a:gd name="T0" fmla="*/ 37 w 51"/>
              <a:gd name="T1" fmla="*/ 27 h 27"/>
              <a:gd name="T2" fmla="*/ 28 w 51"/>
              <a:gd name="T3" fmla="*/ 24 h 27"/>
              <a:gd name="T4" fmla="*/ 22 w 51"/>
              <a:gd name="T5" fmla="*/ 24 h 27"/>
              <a:gd name="T6" fmla="*/ 13 w 51"/>
              <a:gd name="T7" fmla="*/ 27 h 27"/>
              <a:gd name="T8" fmla="*/ 0 w 51"/>
              <a:gd name="T9" fmla="*/ 13 h 27"/>
              <a:gd name="T10" fmla="*/ 13 w 51"/>
              <a:gd name="T11" fmla="*/ 0 h 27"/>
              <a:gd name="T12" fmla="*/ 37 w 51"/>
              <a:gd name="T13" fmla="*/ 0 h 27"/>
              <a:gd name="T14" fmla="*/ 51 w 51"/>
              <a:gd name="T15" fmla="*/ 13 h 27"/>
              <a:gd name="T16" fmla="*/ 37 w 51"/>
              <a:gd name="T17" fmla="*/ 27 h 27"/>
              <a:gd name="T18" fmla="*/ 22 w 51"/>
              <a:gd name="T19" fmla="*/ 12 h 27"/>
              <a:gd name="T20" fmla="*/ 21 w 51"/>
              <a:gd name="T21" fmla="*/ 11 h 27"/>
              <a:gd name="T22" fmla="*/ 16 w 51"/>
              <a:gd name="T23" fmla="*/ 11 h 27"/>
              <a:gd name="T24" fmla="*/ 16 w 51"/>
              <a:gd name="T25" fmla="*/ 6 h 27"/>
              <a:gd name="T26" fmla="*/ 15 w 51"/>
              <a:gd name="T27" fmla="*/ 5 h 27"/>
              <a:gd name="T28" fmla="*/ 12 w 51"/>
              <a:gd name="T29" fmla="*/ 5 h 27"/>
              <a:gd name="T30" fmla="*/ 11 w 51"/>
              <a:gd name="T31" fmla="*/ 6 h 27"/>
              <a:gd name="T32" fmla="*/ 11 w 51"/>
              <a:gd name="T33" fmla="*/ 11 h 27"/>
              <a:gd name="T34" fmla="*/ 6 w 51"/>
              <a:gd name="T35" fmla="*/ 11 h 27"/>
              <a:gd name="T36" fmla="*/ 5 w 51"/>
              <a:gd name="T37" fmla="*/ 12 h 27"/>
              <a:gd name="T38" fmla="*/ 5 w 51"/>
              <a:gd name="T39" fmla="*/ 15 h 27"/>
              <a:gd name="T40" fmla="*/ 6 w 51"/>
              <a:gd name="T41" fmla="*/ 16 h 27"/>
              <a:gd name="T42" fmla="*/ 11 w 51"/>
              <a:gd name="T43" fmla="*/ 16 h 27"/>
              <a:gd name="T44" fmla="*/ 11 w 51"/>
              <a:gd name="T45" fmla="*/ 21 h 27"/>
              <a:gd name="T46" fmla="*/ 12 w 51"/>
              <a:gd name="T47" fmla="*/ 22 h 27"/>
              <a:gd name="T48" fmla="*/ 15 w 51"/>
              <a:gd name="T49" fmla="*/ 22 h 27"/>
              <a:gd name="T50" fmla="*/ 16 w 51"/>
              <a:gd name="T51" fmla="*/ 21 h 27"/>
              <a:gd name="T52" fmla="*/ 16 w 51"/>
              <a:gd name="T53" fmla="*/ 16 h 27"/>
              <a:gd name="T54" fmla="*/ 21 w 51"/>
              <a:gd name="T55" fmla="*/ 16 h 27"/>
              <a:gd name="T56" fmla="*/ 22 w 51"/>
              <a:gd name="T57" fmla="*/ 15 h 27"/>
              <a:gd name="T58" fmla="*/ 22 w 51"/>
              <a:gd name="T59" fmla="*/ 12 h 27"/>
              <a:gd name="T60" fmla="*/ 34 w 51"/>
              <a:gd name="T61" fmla="*/ 13 h 27"/>
              <a:gd name="T62" fmla="*/ 30 w 51"/>
              <a:gd name="T63" fmla="*/ 17 h 27"/>
              <a:gd name="T64" fmla="*/ 34 w 51"/>
              <a:gd name="T65" fmla="*/ 20 h 27"/>
              <a:gd name="T66" fmla="*/ 37 w 51"/>
              <a:gd name="T67" fmla="*/ 17 h 27"/>
              <a:gd name="T68" fmla="*/ 34 w 51"/>
              <a:gd name="T69" fmla="*/ 13 h 27"/>
              <a:gd name="T70" fmla="*/ 41 w 51"/>
              <a:gd name="T71" fmla="*/ 7 h 27"/>
              <a:gd name="T72" fmla="*/ 37 w 51"/>
              <a:gd name="T73" fmla="*/ 10 h 27"/>
              <a:gd name="T74" fmla="*/ 41 w 51"/>
              <a:gd name="T75" fmla="*/ 13 h 27"/>
              <a:gd name="T76" fmla="*/ 44 w 51"/>
              <a:gd name="T77" fmla="*/ 10 h 27"/>
              <a:gd name="T78" fmla="*/ 41 w 51"/>
              <a:gd name="T7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27">
                <a:moveTo>
                  <a:pt x="37" y="27"/>
                </a:moveTo>
                <a:cubicBezTo>
                  <a:pt x="34" y="27"/>
                  <a:pt x="31" y="26"/>
                  <a:pt x="28" y="24"/>
                </a:cubicBezTo>
                <a:cubicBezTo>
                  <a:pt x="22" y="24"/>
                  <a:pt x="22" y="24"/>
                  <a:pt x="22" y="24"/>
                </a:cubicBezTo>
                <a:cubicBezTo>
                  <a:pt x="20" y="26"/>
                  <a:pt x="17" y="27"/>
                  <a:pt x="13" y="27"/>
                </a:cubicBezTo>
                <a:cubicBezTo>
                  <a:pt x="6" y="27"/>
                  <a:pt x="0" y="21"/>
                  <a:pt x="0" y="13"/>
                </a:cubicBezTo>
                <a:cubicBezTo>
                  <a:pt x="0" y="6"/>
                  <a:pt x="6" y="0"/>
                  <a:pt x="13" y="0"/>
                </a:cubicBezTo>
                <a:cubicBezTo>
                  <a:pt x="37" y="0"/>
                  <a:pt x="37" y="0"/>
                  <a:pt x="37" y="0"/>
                </a:cubicBezTo>
                <a:cubicBezTo>
                  <a:pt x="45" y="0"/>
                  <a:pt x="51" y="6"/>
                  <a:pt x="51" y="13"/>
                </a:cubicBezTo>
                <a:cubicBezTo>
                  <a:pt x="51" y="21"/>
                  <a:pt x="45" y="27"/>
                  <a:pt x="37" y="27"/>
                </a:cubicBezTo>
                <a:close/>
                <a:moveTo>
                  <a:pt x="22" y="12"/>
                </a:moveTo>
                <a:cubicBezTo>
                  <a:pt x="22" y="11"/>
                  <a:pt x="21" y="11"/>
                  <a:pt x="21" y="11"/>
                </a:cubicBezTo>
                <a:cubicBezTo>
                  <a:pt x="16" y="11"/>
                  <a:pt x="16" y="11"/>
                  <a:pt x="16" y="11"/>
                </a:cubicBezTo>
                <a:cubicBezTo>
                  <a:pt x="16" y="6"/>
                  <a:pt x="16" y="6"/>
                  <a:pt x="16" y="6"/>
                </a:cubicBezTo>
                <a:cubicBezTo>
                  <a:pt x="16" y="5"/>
                  <a:pt x="15" y="5"/>
                  <a:pt x="15" y="5"/>
                </a:cubicBezTo>
                <a:cubicBezTo>
                  <a:pt x="12" y="5"/>
                  <a:pt x="12" y="5"/>
                  <a:pt x="12" y="5"/>
                </a:cubicBezTo>
                <a:cubicBezTo>
                  <a:pt x="11" y="5"/>
                  <a:pt x="11" y="5"/>
                  <a:pt x="11" y="6"/>
                </a:cubicBezTo>
                <a:cubicBezTo>
                  <a:pt x="11" y="11"/>
                  <a:pt x="11" y="11"/>
                  <a:pt x="11" y="11"/>
                </a:cubicBezTo>
                <a:cubicBezTo>
                  <a:pt x="6" y="11"/>
                  <a:pt x="6" y="11"/>
                  <a:pt x="6" y="11"/>
                </a:cubicBezTo>
                <a:cubicBezTo>
                  <a:pt x="5" y="11"/>
                  <a:pt x="5" y="11"/>
                  <a:pt x="5" y="12"/>
                </a:cubicBezTo>
                <a:cubicBezTo>
                  <a:pt x="5" y="15"/>
                  <a:pt x="5" y="15"/>
                  <a:pt x="5" y="15"/>
                </a:cubicBezTo>
                <a:cubicBezTo>
                  <a:pt x="5" y="16"/>
                  <a:pt x="5" y="16"/>
                  <a:pt x="6" y="16"/>
                </a:cubicBezTo>
                <a:cubicBezTo>
                  <a:pt x="11" y="16"/>
                  <a:pt x="11" y="16"/>
                  <a:pt x="11" y="16"/>
                </a:cubicBezTo>
                <a:cubicBezTo>
                  <a:pt x="11" y="21"/>
                  <a:pt x="11" y="21"/>
                  <a:pt x="11" y="21"/>
                </a:cubicBezTo>
                <a:cubicBezTo>
                  <a:pt x="11" y="22"/>
                  <a:pt x="11" y="22"/>
                  <a:pt x="12" y="22"/>
                </a:cubicBezTo>
                <a:cubicBezTo>
                  <a:pt x="15" y="22"/>
                  <a:pt x="15" y="22"/>
                  <a:pt x="15" y="22"/>
                </a:cubicBezTo>
                <a:cubicBezTo>
                  <a:pt x="15" y="22"/>
                  <a:pt x="16" y="22"/>
                  <a:pt x="16" y="21"/>
                </a:cubicBezTo>
                <a:cubicBezTo>
                  <a:pt x="16" y="16"/>
                  <a:pt x="16" y="16"/>
                  <a:pt x="16" y="16"/>
                </a:cubicBezTo>
                <a:cubicBezTo>
                  <a:pt x="21" y="16"/>
                  <a:pt x="21" y="16"/>
                  <a:pt x="21" y="16"/>
                </a:cubicBezTo>
                <a:cubicBezTo>
                  <a:pt x="21" y="16"/>
                  <a:pt x="22" y="16"/>
                  <a:pt x="22" y="15"/>
                </a:cubicBezTo>
                <a:lnTo>
                  <a:pt x="22" y="12"/>
                </a:lnTo>
                <a:close/>
                <a:moveTo>
                  <a:pt x="34" y="13"/>
                </a:moveTo>
                <a:cubicBezTo>
                  <a:pt x="32" y="13"/>
                  <a:pt x="30" y="15"/>
                  <a:pt x="30" y="17"/>
                </a:cubicBezTo>
                <a:cubicBezTo>
                  <a:pt x="30" y="19"/>
                  <a:pt x="32" y="20"/>
                  <a:pt x="34" y="20"/>
                </a:cubicBezTo>
                <a:cubicBezTo>
                  <a:pt x="36" y="20"/>
                  <a:pt x="37" y="19"/>
                  <a:pt x="37" y="17"/>
                </a:cubicBezTo>
                <a:cubicBezTo>
                  <a:pt x="37" y="15"/>
                  <a:pt x="36" y="13"/>
                  <a:pt x="34" y="13"/>
                </a:cubicBezTo>
                <a:close/>
                <a:moveTo>
                  <a:pt x="41" y="7"/>
                </a:moveTo>
                <a:cubicBezTo>
                  <a:pt x="39" y="7"/>
                  <a:pt x="37" y="8"/>
                  <a:pt x="37" y="10"/>
                </a:cubicBezTo>
                <a:cubicBezTo>
                  <a:pt x="37" y="12"/>
                  <a:pt x="39" y="13"/>
                  <a:pt x="41" y="13"/>
                </a:cubicBezTo>
                <a:cubicBezTo>
                  <a:pt x="43" y="13"/>
                  <a:pt x="44" y="12"/>
                  <a:pt x="44" y="10"/>
                </a:cubicBezTo>
                <a:cubicBezTo>
                  <a:pt x="44" y="8"/>
                  <a:pt x="43" y="7"/>
                  <a:pt x="41"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8" name="稻壳儿小白白(http://dwz.cn/Wu2UP)"/>
          <p:cNvSpPr/>
          <p:nvPr/>
        </p:nvSpPr>
        <p:spPr bwMode="auto">
          <a:xfrm>
            <a:off x="8830541" y="3218803"/>
            <a:ext cx="309563" cy="300037"/>
          </a:xfrm>
          <a:custGeom>
            <a:avLst/>
            <a:gdLst>
              <a:gd name="T0" fmla="*/ 46 w 47"/>
              <a:gd name="T1" fmla="*/ 42 h 46"/>
              <a:gd name="T2" fmla="*/ 43 w 47"/>
              <a:gd name="T3" fmla="*/ 45 h 46"/>
              <a:gd name="T4" fmla="*/ 40 w 47"/>
              <a:gd name="T5" fmla="*/ 46 h 46"/>
              <a:gd name="T6" fmla="*/ 38 w 47"/>
              <a:gd name="T7" fmla="*/ 45 h 46"/>
              <a:gd name="T8" fmla="*/ 28 w 47"/>
              <a:gd name="T9" fmla="*/ 35 h 46"/>
              <a:gd name="T10" fmla="*/ 27 w 47"/>
              <a:gd name="T11" fmla="*/ 33 h 46"/>
              <a:gd name="T12" fmla="*/ 28 w 47"/>
              <a:gd name="T13" fmla="*/ 30 h 46"/>
              <a:gd name="T14" fmla="*/ 22 w 47"/>
              <a:gd name="T15" fmla="*/ 24 h 46"/>
              <a:gd name="T16" fmla="*/ 18 w 47"/>
              <a:gd name="T17" fmla="*/ 27 h 46"/>
              <a:gd name="T18" fmla="*/ 17 w 47"/>
              <a:gd name="T19" fmla="*/ 27 h 46"/>
              <a:gd name="T20" fmla="*/ 16 w 47"/>
              <a:gd name="T21" fmla="*/ 27 h 46"/>
              <a:gd name="T22" fmla="*/ 18 w 47"/>
              <a:gd name="T23" fmla="*/ 30 h 46"/>
              <a:gd name="T24" fmla="*/ 17 w 47"/>
              <a:gd name="T25" fmla="*/ 31 h 46"/>
              <a:gd name="T26" fmla="*/ 14 w 47"/>
              <a:gd name="T27" fmla="*/ 34 h 46"/>
              <a:gd name="T28" fmla="*/ 12 w 47"/>
              <a:gd name="T29" fmla="*/ 33 h 46"/>
              <a:gd name="T30" fmla="*/ 1 w 47"/>
              <a:gd name="T31" fmla="*/ 22 h 46"/>
              <a:gd name="T32" fmla="*/ 0 w 47"/>
              <a:gd name="T33" fmla="*/ 20 h 46"/>
              <a:gd name="T34" fmla="*/ 3 w 47"/>
              <a:gd name="T35" fmla="*/ 17 h 46"/>
              <a:gd name="T36" fmla="*/ 4 w 47"/>
              <a:gd name="T37" fmla="*/ 16 h 46"/>
              <a:gd name="T38" fmla="*/ 7 w 47"/>
              <a:gd name="T39" fmla="*/ 18 h 46"/>
              <a:gd name="T40" fmla="*/ 7 w 47"/>
              <a:gd name="T41" fmla="*/ 17 h 46"/>
              <a:gd name="T42" fmla="*/ 7 w 47"/>
              <a:gd name="T43" fmla="*/ 16 h 46"/>
              <a:gd name="T44" fmla="*/ 16 w 47"/>
              <a:gd name="T45" fmla="*/ 6 h 46"/>
              <a:gd name="T46" fmla="*/ 17 w 47"/>
              <a:gd name="T47" fmla="*/ 6 h 46"/>
              <a:gd name="T48" fmla="*/ 18 w 47"/>
              <a:gd name="T49" fmla="*/ 6 h 46"/>
              <a:gd name="T50" fmla="*/ 17 w 47"/>
              <a:gd name="T51" fmla="*/ 4 h 46"/>
              <a:gd name="T52" fmla="*/ 17 w 47"/>
              <a:gd name="T53" fmla="*/ 2 h 46"/>
              <a:gd name="T54" fmla="*/ 21 w 47"/>
              <a:gd name="T55" fmla="*/ 0 h 46"/>
              <a:gd name="T56" fmla="*/ 23 w 47"/>
              <a:gd name="T57" fmla="*/ 0 h 46"/>
              <a:gd name="T58" fmla="*/ 33 w 47"/>
              <a:gd name="T59" fmla="*/ 11 h 46"/>
              <a:gd name="T60" fmla="*/ 34 w 47"/>
              <a:gd name="T61" fmla="*/ 13 h 46"/>
              <a:gd name="T62" fmla="*/ 32 w 47"/>
              <a:gd name="T63" fmla="*/ 17 h 46"/>
              <a:gd name="T64" fmla="*/ 30 w 47"/>
              <a:gd name="T65" fmla="*/ 17 h 46"/>
              <a:gd name="T66" fmla="*/ 28 w 47"/>
              <a:gd name="T67" fmla="*/ 16 h 46"/>
              <a:gd name="T68" fmla="*/ 28 w 47"/>
              <a:gd name="T69" fmla="*/ 17 h 46"/>
              <a:gd name="T70" fmla="*/ 28 w 47"/>
              <a:gd name="T71" fmla="*/ 18 h 46"/>
              <a:gd name="T72" fmla="*/ 24 w 47"/>
              <a:gd name="T73" fmla="*/ 21 h 46"/>
              <a:gd name="T74" fmla="*/ 31 w 47"/>
              <a:gd name="T75" fmla="*/ 28 h 46"/>
              <a:gd name="T76" fmla="*/ 34 w 47"/>
              <a:gd name="T77" fmla="*/ 27 h 46"/>
              <a:gd name="T78" fmla="*/ 36 w 47"/>
              <a:gd name="T79" fmla="*/ 28 h 46"/>
              <a:gd name="T80" fmla="*/ 46 w 47"/>
              <a:gd name="T81" fmla="*/ 37 h 46"/>
              <a:gd name="T82" fmla="*/ 47 w 47"/>
              <a:gd name="T83" fmla="*/ 40 h 46"/>
              <a:gd name="T84" fmla="*/ 46 w 47"/>
              <a:gd name="T8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46">
                <a:moveTo>
                  <a:pt x="46" y="42"/>
                </a:moveTo>
                <a:cubicBezTo>
                  <a:pt x="43" y="45"/>
                  <a:pt x="43" y="45"/>
                  <a:pt x="43" y="45"/>
                </a:cubicBezTo>
                <a:cubicBezTo>
                  <a:pt x="42" y="46"/>
                  <a:pt x="41" y="46"/>
                  <a:pt x="40" y="46"/>
                </a:cubicBezTo>
                <a:cubicBezTo>
                  <a:pt x="40" y="46"/>
                  <a:pt x="39" y="46"/>
                  <a:pt x="38" y="45"/>
                </a:cubicBezTo>
                <a:cubicBezTo>
                  <a:pt x="28" y="35"/>
                  <a:pt x="28" y="35"/>
                  <a:pt x="28" y="35"/>
                </a:cubicBezTo>
                <a:cubicBezTo>
                  <a:pt x="28" y="35"/>
                  <a:pt x="27" y="34"/>
                  <a:pt x="27" y="33"/>
                </a:cubicBezTo>
                <a:cubicBezTo>
                  <a:pt x="27" y="32"/>
                  <a:pt x="28" y="31"/>
                  <a:pt x="28" y="30"/>
                </a:cubicBezTo>
                <a:cubicBezTo>
                  <a:pt x="22" y="24"/>
                  <a:pt x="22" y="24"/>
                  <a:pt x="22" y="24"/>
                </a:cubicBezTo>
                <a:cubicBezTo>
                  <a:pt x="18" y="27"/>
                  <a:pt x="18" y="27"/>
                  <a:pt x="18" y="27"/>
                </a:cubicBezTo>
                <a:cubicBezTo>
                  <a:pt x="18" y="27"/>
                  <a:pt x="18" y="27"/>
                  <a:pt x="17" y="27"/>
                </a:cubicBezTo>
                <a:cubicBezTo>
                  <a:pt x="17" y="27"/>
                  <a:pt x="17" y="27"/>
                  <a:pt x="16" y="27"/>
                </a:cubicBezTo>
                <a:cubicBezTo>
                  <a:pt x="17" y="28"/>
                  <a:pt x="18" y="28"/>
                  <a:pt x="18" y="30"/>
                </a:cubicBezTo>
                <a:cubicBezTo>
                  <a:pt x="18" y="30"/>
                  <a:pt x="18" y="31"/>
                  <a:pt x="17" y="31"/>
                </a:cubicBezTo>
                <a:cubicBezTo>
                  <a:pt x="16" y="32"/>
                  <a:pt x="15" y="34"/>
                  <a:pt x="14" y="34"/>
                </a:cubicBezTo>
                <a:cubicBezTo>
                  <a:pt x="13" y="34"/>
                  <a:pt x="13" y="33"/>
                  <a:pt x="12" y="33"/>
                </a:cubicBezTo>
                <a:cubicBezTo>
                  <a:pt x="1" y="22"/>
                  <a:pt x="1" y="22"/>
                  <a:pt x="1" y="22"/>
                </a:cubicBezTo>
                <a:cubicBezTo>
                  <a:pt x="1" y="21"/>
                  <a:pt x="0" y="21"/>
                  <a:pt x="0" y="20"/>
                </a:cubicBezTo>
                <a:cubicBezTo>
                  <a:pt x="0" y="19"/>
                  <a:pt x="2" y="18"/>
                  <a:pt x="3" y="17"/>
                </a:cubicBezTo>
                <a:cubicBezTo>
                  <a:pt x="3" y="16"/>
                  <a:pt x="4" y="16"/>
                  <a:pt x="4" y="16"/>
                </a:cubicBezTo>
                <a:cubicBezTo>
                  <a:pt x="6" y="16"/>
                  <a:pt x="6" y="17"/>
                  <a:pt x="7" y="18"/>
                </a:cubicBezTo>
                <a:cubicBezTo>
                  <a:pt x="7" y="17"/>
                  <a:pt x="7" y="17"/>
                  <a:pt x="7" y="17"/>
                </a:cubicBezTo>
                <a:cubicBezTo>
                  <a:pt x="7" y="16"/>
                  <a:pt x="7" y="16"/>
                  <a:pt x="7" y="16"/>
                </a:cubicBezTo>
                <a:cubicBezTo>
                  <a:pt x="16" y="6"/>
                  <a:pt x="16" y="6"/>
                  <a:pt x="16" y="6"/>
                </a:cubicBezTo>
                <a:cubicBezTo>
                  <a:pt x="17" y="6"/>
                  <a:pt x="17" y="6"/>
                  <a:pt x="17" y="6"/>
                </a:cubicBezTo>
                <a:cubicBezTo>
                  <a:pt x="18" y="6"/>
                  <a:pt x="18" y="6"/>
                  <a:pt x="18" y="6"/>
                </a:cubicBezTo>
                <a:cubicBezTo>
                  <a:pt x="17" y="6"/>
                  <a:pt x="17" y="5"/>
                  <a:pt x="17" y="4"/>
                </a:cubicBezTo>
                <a:cubicBezTo>
                  <a:pt x="17" y="3"/>
                  <a:pt x="17" y="2"/>
                  <a:pt x="17" y="2"/>
                </a:cubicBezTo>
                <a:cubicBezTo>
                  <a:pt x="18" y="1"/>
                  <a:pt x="19" y="0"/>
                  <a:pt x="21" y="0"/>
                </a:cubicBezTo>
                <a:cubicBezTo>
                  <a:pt x="21" y="0"/>
                  <a:pt x="22" y="0"/>
                  <a:pt x="23" y="0"/>
                </a:cubicBezTo>
                <a:cubicBezTo>
                  <a:pt x="33" y="11"/>
                  <a:pt x="33" y="11"/>
                  <a:pt x="33" y="11"/>
                </a:cubicBezTo>
                <a:cubicBezTo>
                  <a:pt x="34" y="12"/>
                  <a:pt x="34" y="13"/>
                  <a:pt x="34" y="13"/>
                </a:cubicBezTo>
                <a:cubicBezTo>
                  <a:pt x="34" y="15"/>
                  <a:pt x="33" y="16"/>
                  <a:pt x="32" y="17"/>
                </a:cubicBezTo>
                <a:cubicBezTo>
                  <a:pt x="31" y="17"/>
                  <a:pt x="31" y="17"/>
                  <a:pt x="30" y="17"/>
                </a:cubicBezTo>
                <a:cubicBezTo>
                  <a:pt x="29" y="17"/>
                  <a:pt x="28" y="17"/>
                  <a:pt x="28" y="16"/>
                </a:cubicBezTo>
                <a:cubicBezTo>
                  <a:pt x="28" y="16"/>
                  <a:pt x="28" y="16"/>
                  <a:pt x="28" y="17"/>
                </a:cubicBezTo>
                <a:cubicBezTo>
                  <a:pt x="28" y="17"/>
                  <a:pt x="28" y="17"/>
                  <a:pt x="28" y="18"/>
                </a:cubicBezTo>
                <a:cubicBezTo>
                  <a:pt x="24" y="21"/>
                  <a:pt x="24" y="21"/>
                  <a:pt x="24" y="21"/>
                </a:cubicBezTo>
                <a:cubicBezTo>
                  <a:pt x="31" y="28"/>
                  <a:pt x="31" y="28"/>
                  <a:pt x="31" y="28"/>
                </a:cubicBezTo>
                <a:cubicBezTo>
                  <a:pt x="32" y="27"/>
                  <a:pt x="33" y="27"/>
                  <a:pt x="34" y="27"/>
                </a:cubicBezTo>
                <a:cubicBezTo>
                  <a:pt x="34" y="27"/>
                  <a:pt x="35" y="27"/>
                  <a:pt x="36" y="28"/>
                </a:cubicBezTo>
                <a:cubicBezTo>
                  <a:pt x="46" y="37"/>
                  <a:pt x="46" y="37"/>
                  <a:pt x="46" y="37"/>
                </a:cubicBezTo>
                <a:cubicBezTo>
                  <a:pt x="46" y="38"/>
                  <a:pt x="47" y="39"/>
                  <a:pt x="47" y="40"/>
                </a:cubicBezTo>
                <a:cubicBezTo>
                  <a:pt x="47" y="41"/>
                  <a:pt x="46" y="42"/>
                  <a:pt x="46"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9" name="稻壳儿小白白(http://dwz.cn/Wu2UP)"/>
          <p:cNvSpPr/>
          <p:nvPr/>
        </p:nvSpPr>
        <p:spPr bwMode="auto">
          <a:xfrm>
            <a:off x="8897216" y="3714103"/>
            <a:ext cx="176213" cy="242887"/>
          </a:xfrm>
          <a:custGeom>
            <a:avLst/>
            <a:gdLst>
              <a:gd name="T0" fmla="*/ 27 w 27"/>
              <a:gd name="T1" fmla="*/ 37 h 37"/>
              <a:gd name="T2" fmla="*/ 26 w 27"/>
              <a:gd name="T3" fmla="*/ 37 h 37"/>
              <a:gd name="T4" fmla="*/ 0 w 27"/>
              <a:gd name="T5" fmla="*/ 37 h 37"/>
              <a:gd name="T6" fmla="*/ 0 w 27"/>
              <a:gd name="T7" fmla="*/ 37 h 37"/>
              <a:gd name="T8" fmla="*/ 0 w 27"/>
              <a:gd name="T9" fmla="*/ 33 h 37"/>
              <a:gd name="T10" fmla="*/ 0 w 27"/>
              <a:gd name="T11" fmla="*/ 32 h 37"/>
              <a:gd name="T12" fmla="*/ 3 w 27"/>
              <a:gd name="T13" fmla="*/ 32 h 37"/>
              <a:gd name="T14" fmla="*/ 3 w 27"/>
              <a:gd name="T15" fmla="*/ 21 h 37"/>
              <a:gd name="T16" fmla="*/ 0 w 27"/>
              <a:gd name="T17" fmla="*/ 21 h 37"/>
              <a:gd name="T18" fmla="*/ 0 w 27"/>
              <a:gd name="T19" fmla="*/ 21 h 37"/>
              <a:gd name="T20" fmla="*/ 0 w 27"/>
              <a:gd name="T21" fmla="*/ 17 h 37"/>
              <a:gd name="T22" fmla="*/ 0 w 27"/>
              <a:gd name="T23" fmla="*/ 16 h 37"/>
              <a:gd name="T24" fmla="*/ 3 w 27"/>
              <a:gd name="T25" fmla="*/ 16 h 37"/>
              <a:gd name="T26" fmla="*/ 3 w 27"/>
              <a:gd name="T27" fmla="*/ 10 h 37"/>
              <a:gd name="T28" fmla="*/ 15 w 27"/>
              <a:gd name="T29" fmla="*/ 0 h 37"/>
              <a:gd name="T30" fmla="*/ 24 w 27"/>
              <a:gd name="T31" fmla="*/ 3 h 37"/>
              <a:gd name="T32" fmla="*/ 24 w 27"/>
              <a:gd name="T33" fmla="*/ 4 h 37"/>
              <a:gd name="T34" fmla="*/ 21 w 27"/>
              <a:gd name="T35" fmla="*/ 8 h 37"/>
              <a:gd name="T36" fmla="*/ 20 w 27"/>
              <a:gd name="T37" fmla="*/ 8 h 37"/>
              <a:gd name="T38" fmla="*/ 20 w 27"/>
              <a:gd name="T39" fmla="*/ 8 h 37"/>
              <a:gd name="T40" fmla="*/ 15 w 27"/>
              <a:gd name="T41" fmla="*/ 6 h 37"/>
              <a:gd name="T42" fmla="*/ 10 w 27"/>
              <a:gd name="T43" fmla="*/ 10 h 37"/>
              <a:gd name="T44" fmla="*/ 10 w 27"/>
              <a:gd name="T45" fmla="*/ 16 h 37"/>
              <a:gd name="T46" fmla="*/ 18 w 27"/>
              <a:gd name="T47" fmla="*/ 16 h 37"/>
              <a:gd name="T48" fmla="*/ 19 w 27"/>
              <a:gd name="T49" fmla="*/ 17 h 37"/>
              <a:gd name="T50" fmla="*/ 19 w 27"/>
              <a:gd name="T51" fmla="*/ 21 h 37"/>
              <a:gd name="T52" fmla="*/ 18 w 27"/>
              <a:gd name="T53" fmla="*/ 21 h 37"/>
              <a:gd name="T54" fmla="*/ 10 w 27"/>
              <a:gd name="T55" fmla="*/ 21 h 37"/>
              <a:gd name="T56" fmla="*/ 10 w 27"/>
              <a:gd name="T57" fmla="*/ 32 h 37"/>
              <a:gd name="T58" fmla="*/ 21 w 27"/>
              <a:gd name="T59" fmla="*/ 32 h 37"/>
              <a:gd name="T60" fmla="*/ 21 w 27"/>
              <a:gd name="T61" fmla="*/ 27 h 37"/>
              <a:gd name="T62" fmla="*/ 22 w 27"/>
              <a:gd name="T63" fmla="*/ 26 h 37"/>
              <a:gd name="T64" fmla="*/ 26 w 27"/>
              <a:gd name="T65" fmla="*/ 26 h 37"/>
              <a:gd name="T66" fmla="*/ 27 w 27"/>
              <a:gd name="T67" fmla="*/ 27 h 37"/>
              <a:gd name="T68" fmla="*/ 27 w 27"/>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7">
                <a:moveTo>
                  <a:pt x="27" y="37"/>
                </a:moveTo>
                <a:cubicBezTo>
                  <a:pt x="27" y="37"/>
                  <a:pt x="27" y="37"/>
                  <a:pt x="26" y="37"/>
                </a:cubicBezTo>
                <a:cubicBezTo>
                  <a:pt x="0" y="37"/>
                  <a:pt x="0" y="37"/>
                  <a:pt x="0" y="37"/>
                </a:cubicBezTo>
                <a:cubicBezTo>
                  <a:pt x="0" y="37"/>
                  <a:pt x="0" y="37"/>
                  <a:pt x="0" y="37"/>
                </a:cubicBezTo>
                <a:cubicBezTo>
                  <a:pt x="0" y="33"/>
                  <a:pt x="0" y="33"/>
                  <a:pt x="0" y="33"/>
                </a:cubicBezTo>
                <a:cubicBezTo>
                  <a:pt x="0" y="32"/>
                  <a:pt x="0" y="32"/>
                  <a:pt x="0" y="32"/>
                </a:cubicBezTo>
                <a:cubicBezTo>
                  <a:pt x="3" y="32"/>
                  <a:pt x="3" y="32"/>
                  <a:pt x="3" y="32"/>
                </a:cubicBezTo>
                <a:cubicBezTo>
                  <a:pt x="3" y="21"/>
                  <a:pt x="3" y="21"/>
                  <a:pt x="3" y="21"/>
                </a:cubicBezTo>
                <a:cubicBezTo>
                  <a:pt x="0" y="21"/>
                  <a:pt x="0" y="21"/>
                  <a:pt x="0" y="21"/>
                </a:cubicBezTo>
                <a:cubicBezTo>
                  <a:pt x="0" y="21"/>
                  <a:pt x="0" y="21"/>
                  <a:pt x="0" y="21"/>
                </a:cubicBezTo>
                <a:cubicBezTo>
                  <a:pt x="0" y="17"/>
                  <a:pt x="0" y="17"/>
                  <a:pt x="0" y="17"/>
                </a:cubicBezTo>
                <a:cubicBezTo>
                  <a:pt x="0" y="17"/>
                  <a:pt x="0" y="16"/>
                  <a:pt x="0" y="16"/>
                </a:cubicBezTo>
                <a:cubicBezTo>
                  <a:pt x="3" y="16"/>
                  <a:pt x="3" y="16"/>
                  <a:pt x="3" y="16"/>
                </a:cubicBezTo>
                <a:cubicBezTo>
                  <a:pt x="3" y="10"/>
                  <a:pt x="3" y="10"/>
                  <a:pt x="3" y="10"/>
                </a:cubicBezTo>
                <a:cubicBezTo>
                  <a:pt x="3" y="4"/>
                  <a:pt x="8" y="0"/>
                  <a:pt x="15" y="0"/>
                </a:cubicBezTo>
                <a:cubicBezTo>
                  <a:pt x="20" y="0"/>
                  <a:pt x="24" y="3"/>
                  <a:pt x="24" y="3"/>
                </a:cubicBezTo>
                <a:cubicBezTo>
                  <a:pt x="24" y="3"/>
                  <a:pt x="24" y="4"/>
                  <a:pt x="24" y="4"/>
                </a:cubicBezTo>
                <a:cubicBezTo>
                  <a:pt x="21" y="8"/>
                  <a:pt x="21" y="8"/>
                  <a:pt x="21" y="8"/>
                </a:cubicBezTo>
                <a:cubicBezTo>
                  <a:pt x="21" y="8"/>
                  <a:pt x="21" y="8"/>
                  <a:pt x="20" y="8"/>
                </a:cubicBezTo>
                <a:cubicBezTo>
                  <a:pt x="20" y="8"/>
                  <a:pt x="20" y="8"/>
                  <a:pt x="20" y="8"/>
                </a:cubicBezTo>
                <a:cubicBezTo>
                  <a:pt x="20" y="8"/>
                  <a:pt x="18" y="6"/>
                  <a:pt x="15" y="6"/>
                </a:cubicBezTo>
                <a:cubicBezTo>
                  <a:pt x="12" y="6"/>
                  <a:pt x="10" y="8"/>
                  <a:pt x="10" y="10"/>
                </a:cubicBezTo>
                <a:cubicBezTo>
                  <a:pt x="10" y="16"/>
                  <a:pt x="10" y="16"/>
                  <a:pt x="10" y="16"/>
                </a:cubicBezTo>
                <a:cubicBezTo>
                  <a:pt x="18" y="16"/>
                  <a:pt x="18" y="16"/>
                  <a:pt x="18" y="16"/>
                </a:cubicBezTo>
                <a:cubicBezTo>
                  <a:pt x="18" y="16"/>
                  <a:pt x="19" y="17"/>
                  <a:pt x="19" y="17"/>
                </a:cubicBezTo>
                <a:cubicBezTo>
                  <a:pt x="19" y="21"/>
                  <a:pt x="19" y="21"/>
                  <a:pt x="19" y="21"/>
                </a:cubicBezTo>
                <a:cubicBezTo>
                  <a:pt x="19" y="21"/>
                  <a:pt x="18" y="21"/>
                  <a:pt x="18" y="21"/>
                </a:cubicBezTo>
                <a:cubicBezTo>
                  <a:pt x="10" y="21"/>
                  <a:pt x="10" y="21"/>
                  <a:pt x="10" y="21"/>
                </a:cubicBezTo>
                <a:cubicBezTo>
                  <a:pt x="10" y="32"/>
                  <a:pt x="10" y="32"/>
                  <a:pt x="10" y="32"/>
                </a:cubicBezTo>
                <a:cubicBezTo>
                  <a:pt x="21" y="32"/>
                  <a:pt x="21" y="32"/>
                  <a:pt x="21" y="32"/>
                </a:cubicBezTo>
                <a:cubicBezTo>
                  <a:pt x="21" y="27"/>
                  <a:pt x="21" y="27"/>
                  <a:pt x="21" y="27"/>
                </a:cubicBezTo>
                <a:cubicBezTo>
                  <a:pt x="21" y="26"/>
                  <a:pt x="21" y="26"/>
                  <a:pt x="22" y="26"/>
                </a:cubicBezTo>
                <a:cubicBezTo>
                  <a:pt x="26" y="26"/>
                  <a:pt x="26" y="26"/>
                  <a:pt x="26" y="26"/>
                </a:cubicBezTo>
                <a:cubicBezTo>
                  <a:pt x="27" y="26"/>
                  <a:pt x="27" y="26"/>
                  <a:pt x="27" y="27"/>
                </a:cubicBezTo>
                <a:lnTo>
                  <a:pt x="27" y="3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0" name="稻壳儿小白白(http://dwz.cn/Wu2UP)"/>
          <p:cNvSpPr>
            <a:spLocks noEditPoints="1"/>
          </p:cNvSpPr>
          <p:nvPr/>
        </p:nvSpPr>
        <p:spPr bwMode="auto">
          <a:xfrm>
            <a:off x="8825779" y="4171303"/>
            <a:ext cx="314325" cy="314325"/>
          </a:xfrm>
          <a:custGeom>
            <a:avLst/>
            <a:gdLst>
              <a:gd name="T0" fmla="*/ 0 w 48"/>
              <a:gd name="T1" fmla="*/ 24 h 48"/>
              <a:gd name="T2" fmla="*/ 48 w 48"/>
              <a:gd name="T3" fmla="*/ 24 h 48"/>
              <a:gd name="T4" fmla="*/ 24 w 48"/>
              <a:gd name="T5" fmla="*/ 1 h 48"/>
              <a:gd name="T6" fmla="*/ 24 w 48"/>
              <a:gd name="T7" fmla="*/ 47 h 48"/>
              <a:gd name="T8" fmla="*/ 24 w 48"/>
              <a:gd name="T9" fmla="*/ 1 h 48"/>
              <a:gd name="T10" fmla="*/ 7 w 48"/>
              <a:gd name="T11" fmla="*/ 33 h 48"/>
              <a:gd name="T12" fmla="*/ 3 w 48"/>
              <a:gd name="T13" fmla="*/ 24 h 48"/>
              <a:gd name="T14" fmla="*/ 7 w 48"/>
              <a:gd name="T15" fmla="*/ 14 h 48"/>
              <a:gd name="T16" fmla="*/ 8 w 48"/>
              <a:gd name="T17" fmla="*/ 18 h 48"/>
              <a:gd name="T18" fmla="*/ 8 w 48"/>
              <a:gd name="T19" fmla="*/ 30 h 48"/>
              <a:gd name="T20" fmla="*/ 24 w 48"/>
              <a:gd name="T21" fmla="*/ 46 h 48"/>
              <a:gd name="T22" fmla="*/ 7 w 48"/>
              <a:gd name="T23" fmla="*/ 34 h 48"/>
              <a:gd name="T24" fmla="*/ 11 w 48"/>
              <a:gd name="T25" fmla="*/ 35 h 48"/>
              <a:gd name="T26" fmla="*/ 20 w 48"/>
              <a:gd name="T27" fmla="*/ 43 h 48"/>
              <a:gd name="T28" fmla="*/ 24 w 48"/>
              <a:gd name="T29" fmla="*/ 46 h 48"/>
              <a:gd name="T30" fmla="*/ 20 w 48"/>
              <a:gd name="T31" fmla="*/ 4 h 48"/>
              <a:gd name="T32" fmla="*/ 11 w 48"/>
              <a:gd name="T33" fmla="*/ 12 h 48"/>
              <a:gd name="T34" fmla="*/ 7 w 48"/>
              <a:gd name="T35" fmla="*/ 13 h 48"/>
              <a:gd name="T36" fmla="*/ 24 w 48"/>
              <a:gd name="T37" fmla="*/ 2 h 48"/>
              <a:gd name="T38" fmla="*/ 31 w 48"/>
              <a:gd name="T39" fmla="*/ 22 h 48"/>
              <a:gd name="T40" fmla="*/ 31 w 48"/>
              <a:gd name="T41" fmla="*/ 26 h 48"/>
              <a:gd name="T42" fmla="*/ 35 w 48"/>
              <a:gd name="T43" fmla="*/ 33 h 48"/>
              <a:gd name="T44" fmla="*/ 26 w 48"/>
              <a:gd name="T45" fmla="*/ 31 h 48"/>
              <a:gd name="T46" fmla="*/ 24 w 48"/>
              <a:gd name="T47" fmla="*/ 37 h 48"/>
              <a:gd name="T48" fmla="*/ 23 w 48"/>
              <a:gd name="T49" fmla="*/ 31 h 48"/>
              <a:gd name="T50" fmla="*/ 14 w 48"/>
              <a:gd name="T51" fmla="*/ 33 h 48"/>
              <a:gd name="T52" fmla="*/ 18 w 48"/>
              <a:gd name="T53" fmla="*/ 26 h 48"/>
              <a:gd name="T54" fmla="*/ 18 w 48"/>
              <a:gd name="T55" fmla="*/ 22 h 48"/>
              <a:gd name="T56" fmla="*/ 14 w 48"/>
              <a:gd name="T57" fmla="*/ 15 h 48"/>
              <a:gd name="T58" fmla="*/ 23 w 48"/>
              <a:gd name="T59" fmla="*/ 17 h 48"/>
              <a:gd name="T60" fmla="*/ 24 w 48"/>
              <a:gd name="T61" fmla="*/ 10 h 48"/>
              <a:gd name="T62" fmla="*/ 26 w 48"/>
              <a:gd name="T63" fmla="*/ 17 h 48"/>
              <a:gd name="T64" fmla="*/ 35 w 48"/>
              <a:gd name="T65" fmla="*/ 15 h 48"/>
              <a:gd name="T66" fmla="*/ 31 w 48"/>
              <a:gd name="T67" fmla="*/ 22 h 48"/>
              <a:gd name="T68" fmla="*/ 39 w 48"/>
              <a:gd name="T69" fmla="*/ 11 h 48"/>
              <a:gd name="T70" fmla="*/ 28 w 48"/>
              <a:gd name="T71" fmla="*/ 7 h 48"/>
              <a:gd name="T72" fmla="*/ 25 w 48"/>
              <a:gd name="T73" fmla="*/ 4 h 48"/>
              <a:gd name="T74" fmla="*/ 43 w 48"/>
              <a:gd name="T75" fmla="*/ 13 h 48"/>
              <a:gd name="T76" fmla="*/ 43 w 48"/>
              <a:gd name="T77" fmla="*/ 35 h 48"/>
              <a:gd name="T78" fmla="*/ 25 w 48"/>
              <a:gd name="T79" fmla="*/ 44 h 48"/>
              <a:gd name="T80" fmla="*/ 28 w 48"/>
              <a:gd name="T81" fmla="*/ 41 h 48"/>
              <a:gd name="T82" fmla="*/ 39 w 48"/>
              <a:gd name="T83" fmla="*/ 37 h 48"/>
              <a:gd name="T84" fmla="*/ 43 w 48"/>
              <a:gd name="T85" fmla="*/ 35 h 48"/>
              <a:gd name="T86" fmla="*/ 42 w 48"/>
              <a:gd name="T87" fmla="*/ 33 h 48"/>
              <a:gd name="T88" fmla="*/ 41 w 48"/>
              <a:gd name="T89" fmla="*/ 30 h 48"/>
              <a:gd name="T90" fmla="*/ 41 w 48"/>
              <a:gd name="T91" fmla="*/ 18 h 48"/>
              <a:gd name="T92" fmla="*/ 42 w 48"/>
              <a:gd name="T93" fmla="*/ 14 h 48"/>
              <a:gd name="T94" fmla="*/ 46 w 48"/>
              <a:gd name="T9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24" y="48"/>
                </a:moveTo>
                <a:cubicBezTo>
                  <a:pt x="11" y="48"/>
                  <a:pt x="0" y="37"/>
                  <a:pt x="0" y="24"/>
                </a:cubicBezTo>
                <a:cubicBezTo>
                  <a:pt x="0" y="11"/>
                  <a:pt x="11" y="0"/>
                  <a:pt x="24" y="0"/>
                </a:cubicBezTo>
                <a:cubicBezTo>
                  <a:pt x="38" y="0"/>
                  <a:pt x="48" y="11"/>
                  <a:pt x="48" y="24"/>
                </a:cubicBezTo>
                <a:cubicBezTo>
                  <a:pt x="48" y="37"/>
                  <a:pt x="38" y="48"/>
                  <a:pt x="24" y="48"/>
                </a:cubicBezTo>
                <a:close/>
                <a:moveTo>
                  <a:pt x="24" y="1"/>
                </a:moveTo>
                <a:cubicBezTo>
                  <a:pt x="12" y="1"/>
                  <a:pt x="1" y="11"/>
                  <a:pt x="1" y="24"/>
                </a:cubicBezTo>
                <a:cubicBezTo>
                  <a:pt x="1" y="36"/>
                  <a:pt x="12" y="47"/>
                  <a:pt x="24" y="47"/>
                </a:cubicBezTo>
                <a:cubicBezTo>
                  <a:pt x="37" y="47"/>
                  <a:pt x="47" y="36"/>
                  <a:pt x="47" y="24"/>
                </a:cubicBezTo>
                <a:cubicBezTo>
                  <a:pt x="47" y="11"/>
                  <a:pt x="37" y="1"/>
                  <a:pt x="24" y="1"/>
                </a:cubicBezTo>
                <a:close/>
                <a:moveTo>
                  <a:pt x="5" y="30"/>
                </a:moveTo>
                <a:cubicBezTo>
                  <a:pt x="6" y="31"/>
                  <a:pt x="6" y="32"/>
                  <a:pt x="7" y="33"/>
                </a:cubicBezTo>
                <a:cubicBezTo>
                  <a:pt x="5" y="34"/>
                  <a:pt x="5" y="34"/>
                  <a:pt x="5" y="34"/>
                </a:cubicBezTo>
                <a:cubicBezTo>
                  <a:pt x="4" y="31"/>
                  <a:pt x="3" y="28"/>
                  <a:pt x="3" y="24"/>
                </a:cubicBezTo>
                <a:cubicBezTo>
                  <a:pt x="3" y="20"/>
                  <a:pt x="4" y="17"/>
                  <a:pt x="5" y="14"/>
                </a:cubicBezTo>
                <a:cubicBezTo>
                  <a:pt x="7" y="14"/>
                  <a:pt x="7" y="14"/>
                  <a:pt x="7" y="14"/>
                </a:cubicBezTo>
                <a:cubicBezTo>
                  <a:pt x="6" y="15"/>
                  <a:pt x="6" y="16"/>
                  <a:pt x="5" y="17"/>
                </a:cubicBezTo>
                <a:cubicBezTo>
                  <a:pt x="8" y="18"/>
                  <a:pt x="8" y="18"/>
                  <a:pt x="8" y="18"/>
                </a:cubicBezTo>
                <a:cubicBezTo>
                  <a:pt x="7" y="20"/>
                  <a:pt x="7" y="22"/>
                  <a:pt x="7" y="24"/>
                </a:cubicBezTo>
                <a:cubicBezTo>
                  <a:pt x="7" y="26"/>
                  <a:pt x="7" y="28"/>
                  <a:pt x="8" y="30"/>
                </a:cubicBezTo>
                <a:lnTo>
                  <a:pt x="5" y="30"/>
                </a:lnTo>
                <a:close/>
                <a:moveTo>
                  <a:pt x="24" y="46"/>
                </a:moveTo>
                <a:cubicBezTo>
                  <a:pt x="16" y="45"/>
                  <a:pt x="10" y="41"/>
                  <a:pt x="6" y="35"/>
                </a:cubicBezTo>
                <a:cubicBezTo>
                  <a:pt x="7" y="34"/>
                  <a:pt x="7" y="34"/>
                  <a:pt x="7" y="34"/>
                </a:cubicBezTo>
                <a:cubicBezTo>
                  <a:pt x="8" y="35"/>
                  <a:pt x="9" y="36"/>
                  <a:pt x="9" y="37"/>
                </a:cubicBezTo>
                <a:cubicBezTo>
                  <a:pt x="11" y="35"/>
                  <a:pt x="11" y="35"/>
                  <a:pt x="11" y="35"/>
                </a:cubicBezTo>
                <a:cubicBezTo>
                  <a:pt x="14" y="38"/>
                  <a:pt x="17" y="40"/>
                  <a:pt x="21" y="41"/>
                </a:cubicBezTo>
                <a:cubicBezTo>
                  <a:pt x="20" y="43"/>
                  <a:pt x="20" y="43"/>
                  <a:pt x="20" y="43"/>
                </a:cubicBezTo>
                <a:cubicBezTo>
                  <a:pt x="21" y="44"/>
                  <a:pt x="23" y="44"/>
                  <a:pt x="24" y="44"/>
                </a:cubicBezTo>
                <a:lnTo>
                  <a:pt x="24" y="46"/>
                </a:lnTo>
                <a:close/>
                <a:moveTo>
                  <a:pt x="24" y="4"/>
                </a:moveTo>
                <a:cubicBezTo>
                  <a:pt x="23" y="4"/>
                  <a:pt x="21" y="4"/>
                  <a:pt x="20" y="4"/>
                </a:cubicBezTo>
                <a:cubicBezTo>
                  <a:pt x="21" y="7"/>
                  <a:pt x="21" y="7"/>
                  <a:pt x="21" y="7"/>
                </a:cubicBezTo>
                <a:cubicBezTo>
                  <a:pt x="17" y="7"/>
                  <a:pt x="14" y="9"/>
                  <a:pt x="11" y="12"/>
                </a:cubicBezTo>
                <a:cubicBezTo>
                  <a:pt x="9" y="11"/>
                  <a:pt x="9" y="11"/>
                  <a:pt x="9" y="11"/>
                </a:cubicBezTo>
                <a:cubicBezTo>
                  <a:pt x="9" y="12"/>
                  <a:pt x="8" y="12"/>
                  <a:pt x="7" y="13"/>
                </a:cubicBezTo>
                <a:cubicBezTo>
                  <a:pt x="6" y="13"/>
                  <a:pt x="6" y="13"/>
                  <a:pt x="6" y="13"/>
                </a:cubicBezTo>
                <a:cubicBezTo>
                  <a:pt x="10" y="6"/>
                  <a:pt x="16" y="2"/>
                  <a:pt x="24" y="2"/>
                </a:cubicBezTo>
                <a:lnTo>
                  <a:pt x="24" y="4"/>
                </a:lnTo>
                <a:close/>
                <a:moveTo>
                  <a:pt x="31" y="22"/>
                </a:moveTo>
                <a:cubicBezTo>
                  <a:pt x="31" y="22"/>
                  <a:pt x="31" y="23"/>
                  <a:pt x="31" y="24"/>
                </a:cubicBezTo>
                <a:cubicBezTo>
                  <a:pt x="31" y="25"/>
                  <a:pt x="31" y="25"/>
                  <a:pt x="31" y="26"/>
                </a:cubicBezTo>
                <a:cubicBezTo>
                  <a:pt x="37" y="28"/>
                  <a:pt x="37" y="28"/>
                  <a:pt x="37" y="28"/>
                </a:cubicBezTo>
                <a:cubicBezTo>
                  <a:pt x="37" y="30"/>
                  <a:pt x="36" y="31"/>
                  <a:pt x="35" y="33"/>
                </a:cubicBezTo>
                <a:cubicBezTo>
                  <a:pt x="30" y="28"/>
                  <a:pt x="30" y="28"/>
                  <a:pt x="30" y="28"/>
                </a:cubicBezTo>
                <a:cubicBezTo>
                  <a:pt x="29" y="30"/>
                  <a:pt x="27" y="30"/>
                  <a:pt x="26" y="31"/>
                </a:cubicBezTo>
                <a:cubicBezTo>
                  <a:pt x="27" y="37"/>
                  <a:pt x="27" y="37"/>
                  <a:pt x="27" y="37"/>
                </a:cubicBezTo>
                <a:cubicBezTo>
                  <a:pt x="26" y="37"/>
                  <a:pt x="25" y="37"/>
                  <a:pt x="24" y="37"/>
                </a:cubicBezTo>
                <a:cubicBezTo>
                  <a:pt x="23" y="37"/>
                  <a:pt x="22" y="37"/>
                  <a:pt x="22" y="37"/>
                </a:cubicBezTo>
                <a:cubicBezTo>
                  <a:pt x="23" y="31"/>
                  <a:pt x="23" y="31"/>
                  <a:pt x="23" y="31"/>
                </a:cubicBezTo>
                <a:cubicBezTo>
                  <a:pt x="21" y="30"/>
                  <a:pt x="20" y="30"/>
                  <a:pt x="19" y="28"/>
                </a:cubicBezTo>
                <a:cubicBezTo>
                  <a:pt x="14" y="33"/>
                  <a:pt x="14" y="33"/>
                  <a:pt x="14" y="33"/>
                </a:cubicBezTo>
                <a:cubicBezTo>
                  <a:pt x="13" y="31"/>
                  <a:pt x="12" y="30"/>
                  <a:pt x="11" y="28"/>
                </a:cubicBezTo>
                <a:cubicBezTo>
                  <a:pt x="18" y="26"/>
                  <a:pt x="18" y="26"/>
                  <a:pt x="18" y="26"/>
                </a:cubicBezTo>
                <a:cubicBezTo>
                  <a:pt x="17" y="25"/>
                  <a:pt x="17" y="25"/>
                  <a:pt x="17" y="24"/>
                </a:cubicBezTo>
                <a:cubicBezTo>
                  <a:pt x="17" y="23"/>
                  <a:pt x="17" y="22"/>
                  <a:pt x="18" y="22"/>
                </a:cubicBezTo>
                <a:cubicBezTo>
                  <a:pt x="11" y="19"/>
                  <a:pt x="11" y="19"/>
                  <a:pt x="11" y="19"/>
                </a:cubicBezTo>
                <a:cubicBezTo>
                  <a:pt x="12" y="18"/>
                  <a:pt x="13" y="16"/>
                  <a:pt x="14" y="15"/>
                </a:cubicBezTo>
                <a:cubicBezTo>
                  <a:pt x="19" y="19"/>
                  <a:pt x="19" y="19"/>
                  <a:pt x="19" y="19"/>
                </a:cubicBezTo>
                <a:cubicBezTo>
                  <a:pt x="20" y="18"/>
                  <a:pt x="21" y="17"/>
                  <a:pt x="23" y="17"/>
                </a:cubicBezTo>
                <a:cubicBezTo>
                  <a:pt x="22" y="11"/>
                  <a:pt x="22" y="11"/>
                  <a:pt x="22" y="11"/>
                </a:cubicBezTo>
                <a:cubicBezTo>
                  <a:pt x="22" y="10"/>
                  <a:pt x="23" y="10"/>
                  <a:pt x="24" y="10"/>
                </a:cubicBezTo>
                <a:cubicBezTo>
                  <a:pt x="25" y="10"/>
                  <a:pt x="26" y="10"/>
                  <a:pt x="27" y="11"/>
                </a:cubicBezTo>
                <a:cubicBezTo>
                  <a:pt x="26" y="17"/>
                  <a:pt x="26" y="17"/>
                  <a:pt x="26" y="17"/>
                </a:cubicBezTo>
                <a:cubicBezTo>
                  <a:pt x="27" y="17"/>
                  <a:pt x="29" y="18"/>
                  <a:pt x="30" y="19"/>
                </a:cubicBezTo>
                <a:cubicBezTo>
                  <a:pt x="35" y="15"/>
                  <a:pt x="35" y="15"/>
                  <a:pt x="35" y="15"/>
                </a:cubicBezTo>
                <a:cubicBezTo>
                  <a:pt x="36" y="16"/>
                  <a:pt x="37" y="18"/>
                  <a:pt x="37" y="19"/>
                </a:cubicBezTo>
                <a:lnTo>
                  <a:pt x="31" y="22"/>
                </a:lnTo>
                <a:close/>
                <a:moveTo>
                  <a:pt x="41" y="13"/>
                </a:moveTo>
                <a:cubicBezTo>
                  <a:pt x="41" y="12"/>
                  <a:pt x="40" y="12"/>
                  <a:pt x="39" y="11"/>
                </a:cubicBezTo>
                <a:cubicBezTo>
                  <a:pt x="38" y="12"/>
                  <a:pt x="38" y="12"/>
                  <a:pt x="38" y="12"/>
                </a:cubicBezTo>
                <a:cubicBezTo>
                  <a:pt x="35" y="9"/>
                  <a:pt x="32" y="7"/>
                  <a:pt x="28" y="7"/>
                </a:cubicBezTo>
                <a:cubicBezTo>
                  <a:pt x="28" y="4"/>
                  <a:pt x="28" y="4"/>
                  <a:pt x="28" y="4"/>
                </a:cubicBezTo>
                <a:cubicBezTo>
                  <a:pt x="27" y="4"/>
                  <a:pt x="26" y="4"/>
                  <a:pt x="25" y="4"/>
                </a:cubicBezTo>
                <a:cubicBezTo>
                  <a:pt x="25" y="2"/>
                  <a:pt x="25" y="2"/>
                  <a:pt x="25" y="2"/>
                </a:cubicBezTo>
                <a:cubicBezTo>
                  <a:pt x="32" y="2"/>
                  <a:pt x="39" y="6"/>
                  <a:pt x="43" y="13"/>
                </a:cubicBezTo>
                <a:lnTo>
                  <a:pt x="41" y="13"/>
                </a:lnTo>
                <a:close/>
                <a:moveTo>
                  <a:pt x="43" y="35"/>
                </a:moveTo>
                <a:cubicBezTo>
                  <a:pt x="39" y="41"/>
                  <a:pt x="32" y="45"/>
                  <a:pt x="25" y="46"/>
                </a:cubicBezTo>
                <a:cubicBezTo>
                  <a:pt x="25" y="44"/>
                  <a:pt x="25" y="44"/>
                  <a:pt x="25" y="44"/>
                </a:cubicBezTo>
                <a:cubicBezTo>
                  <a:pt x="26" y="44"/>
                  <a:pt x="27" y="44"/>
                  <a:pt x="28" y="43"/>
                </a:cubicBezTo>
                <a:cubicBezTo>
                  <a:pt x="28" y="41"/>
                  <a:pt x="28" y="41"/>
                  <a:pt x="28" y="41"/>
                </a:cubicBezTo>
                <a:cubicBezTo>
                  <a:pt x="32" y="40"/>
                  <a:pt x="35" y="38"/>
                  <a:pt x="38" y="35"/>
                </a:cubicBezTo>
                <a:cubicBezTo>
                  <a:pt x="39" y="37"/>
                  <a:pt x="39" y="37"/>
                  <a:pt x="39" y="37"/>
                </a:cubicBezTo>
                <a:cubicBezTo>
                  <a:pt x="40" y="36"/>
                  <a:pt x="41" y="35"/>
                  <a:pt x="41" y="34"/>
                </a:cubicBezTo>
                <a:lnTo>
                  <a:pt x="43" y="35"/>
                </a:lnTo>
                <a:close/>
                <a:moveTo>
                  <a:pt x="43" y="34"/>
                </a:moveTo>
                <a:cubicBezTo>
                  <a:pt x="42" y="33"/>
                  <a:pt x="42" y="33"/>
                  <a:pt x="42" y="33"/>
                </a:cubicBezTo>
                <a:cubicBezTo>
                  <a:pt x="42" y="32"/>
                  <a:pt x="43" y="31"/>
                  <a:pt x="43" y="30"/>
                </a:cubicBezTo>
                <a:cubicBezTo>
                  <a:pt x="41" y="30"/>
                  <a:pt x="41" y="30"/>
                  <a:pt x="41" y="30"/>
                </a:cubicBezTo>
                <a:cubicBezTo>
                  <a:pt x="42" y="28"/>
                  <a:pt x="42" y="26"/>
                  <a:pt x="42" y="24"/>
                </a:cubicBezTo>
                <a:cubicBezTo>
                  <a:pt x="42" y="22"/>
                  <a:pt x="42" y="20"/>
                  <a:pt x="41" y="18"/>
                </a:cubicBezTo>
                <a:cubicBezTo>
                  <a:pt x="43" y="17"/>
                  <a:pt x="43" y="17"/>
                  <a:pt x="43" y="17"/>
                </a:cubicBezTo>
                <a:cubicBezTo>
                  <a:pt x="43" y="16"/>
                  <a:pt x="42" y="15"/>
                  <a:pt x="42" y="14"/>
                </a:cubicBezTo>
                <a:cubicBezTo>
                  <a:pt x="43" y="14"/>
                  <a:pt x="43" y="14"/>
                  <a:pt x="43" y="14"/>
                </a:cubicBezTo>
                <a:cubicBezTo>
                  <a:pt x="45" y="17"/>
                  <a:pt x="46" y="20"/>
                  <a:pt x="46" y="24"/>
                </a:cubicBezTo>
                <a:cubicBezTo>
                  <a:pt x="46" y="28"/>
                  <a:pt x="45" y="31"/>
                  <a:pt x="43"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1" name="稻壳儿小白白(http://dwz.cn/Wu2UP)"/>
          <p:cNvSpPr>
            <a:spLocks noEditPoints="1"/>
          </p:cNvSpPr>
          <p:nvPr/>
        </p:nvSpPr>
        <p:spPr bwMode="auto">
          <a:xfrm>
            <a:off x="8852766" y="4674540"/>
            <a:ext cx="265113" cy="268288"/>
          </a:xfrm>
          <a:custGeom>
            <a:avLst/>
            <a:gdLst>
              <a:gd name="T0" fmla="*/ 41 w 41"/>
              <a:gd name="T1" fmla="*/ 23 h 41"/>
              <a:gd name="T2" fmla="*/ 40 w 41"/>
              <a:gd name="T3" fmla="*/ 24 h 41"/>
              <a:gd name="T4" fmla="*/ 35 w 41"/>
              <a:gd name="T5" fmla="*/ 25 h 41"/>
              <a:gd name="T6" fmla="*/ 34 w 41"/>
              <a:gd name="T7" fmla="*/ 28 h 41"/>
              <a:gd name="T8" fmla="*/ 37 w 41"/>
              <a:gd name="T9" fmla="*/ 31 h 41"/>
              <a:gd name="T10" fmla="*/ 37 w 41"/>
              <a:gd name="T11" fmla="*/ 32 h 41"/>
              <a:gd name="T12" fmla="*/ 37 w 41"/>
              <a:gd name="T13" fmla="*/ 33 h 41"/>
              <a:gd name="T14" fmla="*/ 32 w 41"/>
              <a:gd name="T15" fmla="*/ 37 h 41"/>
              <a:gd name="T16" fmla="*/ 31 w 41"/>
              <a:gd name="T17" fmla="*/ 37 h 41"/>
              <a:gd name="T18" fmla="*/ 27 w 41"/>
              <a:gd name="T19" fmla="*/ 34 h 41"/>
              <a:gd name="T20" fmla="*/ 25 w 41"/>
              <a:gd name="T21" fmla="*/ 35 h 41"/>
              <a:gd name="T22" fmla="*/ 24 w 41"/>
              <a:gd name="T23" fmla="*/ 40 h 41"/>
              <a:gd name="T24" fmla="*/ 23 w 41"/>
              <a:gd name="T25" fmla="*/ 41 h 41"/>
              <a:gd name="T26" fmla="*/ 17 w 41"/>
              <a:gd name="T27" fmla="*/ 41 h 41"/>
              <a:gd name="T28" fmla="*/ 16 w 41"/>
              <a:gd name="T29" fmla="*/ 40 h 41"/>
              <a:gd name="T30" fmla="*/ 16 w 41"/>
              <a:gd name="T31" fmla="*/ 35 h 41"/>
              <a:gd name="T32" fmla="*/ 13 w 41"/>
              <a:gd name="T33" fmla="*/ 34 h 41"/>
              <a:gd name="T34" fmla="*/ 9 w 41"/>
              <a:gd name="T35" fmla="*/ 37 h 41"/>
              <a:gd name="T36" fmla="*/ 9 w 41"/>
              <a:gd name="T37" fmla="*/ 37 h 41"/>
              <a:gd name="T38" fmla="*/ 8 w 41"/>
              <a:gd name="T39" fmla="*/ 37 h 41"/>
              <a:gd name="T40" fmla="*/ 4 w 41"/>
              <a:gd name="T41" fmla="*/ 33 h 41"/>
              <a:gd name="T42" fmla="*/ 3 w 41"/>
              <a:gd name="T43" fmla="*/ 32 h 41"/>
              <a:gd name="T44" fmla="*/ 4 w 41"/>
              <a:gd name="T45" fmla="*/ 31 h 41"/>
              <a:gd name="T46" fmla="*/ 6 w 41"/>
              <a:gd name="T47" fmla="*/ 28 h 41"/>
              <a:gd name="T48" fmla="*/ 5 w 41"/>
              <a:gd name="T49" fmla="*/ 25 h 41"/>
              <a:gd name="T50" fmla="*/ 0 w 41"/>
              <a:gd name="T51" fmla="*/ 24 h 41"/>
              <a:gd name="T52" fmla="*/ 0 w 41"/>
              <a:gd name="T53" fmla="*/ 23 h 41"/>
              <a:gd name="T54" fmla="*/ 0 w 41"/>
              <a:gd name="T55" fmla="*/ 17 h 41"/>
              <a:gd name="T56" fmla="*/ 0 w 41"/>
              <a:gd name="T57" fmla="*/ 16 h 41"/>
              <a:gd name="T58" fmla="*/ 5 w 41"/>
              <a:gd name="T59" fmla="*/ 16 h 41"/>
              <a:gd name="T60" fmla="*/ 6 w 41"/>
              <a:gd name="T61" fmla="*/ 13 h 41"/>
              <a:gd name="T62" fmla="*/ 4 w 41"/>
              <a:gd name="T63" fmla="*/ 10 h 41"/>
              <a:gd name="T64" fmla="*/ 3 w 41"/>
              <a:gd name="T65" fmla="*/ 9 h 41"/>
              <a:gd name="T66" fmla="*/ 4 w 41"/>
              <a:gd name="T67" fmla="*/ 8 h 41"/>
              <a:gd name="T68" fmla="*/ 9 w 41"/>
              <a:gd name="T69" fmla="*/ 3 h 41"/>
              <a:gd name="T70" fmla="*/ 9 w 41"/>
              <a:gd name="T71" fmla="*/ 4 h 41"/>
              <a:gd name="T72" fmla="*/ 13 w 41"/>
              <a:gd name="T73" fmla="*/ 7 h 41"/>
              <a:gd name="T74" fmla="*/ 16 w 41"/>
              <a:gd name="T75" fmla="*/ 6 h 41"/>
              <a:gd name="T76" fmla="*/ 16 w 41"/>
              <a:gd name="T77" fmla="*/ 1 h 41"/>
              <a:gd name="T78" fmla="*/ 17 w 41"/>
              <a:gd name="T79" fmla="*/ 0 h 41"/>
              <a:gd name="T80" fmla="*/ 23 w 41"/>
              <a:gd name="T81" fmla="*/ 0 h 41"/>
              <a:gd name="T82" fmla="*/ 24 w 41"/>
              <a:gd name="T83" fmla="*/ 1 h 41"/>
              <a:gd name="T84" fmla="*/ 25 w 41"/>
              <a:gd name="T85" fmla="*/ 6 h 41"/>
              <a:gd name="T86" fmla="*/ 27 w 41"/>
              <a:gd name="T87" fmla="*/ 7 h 41"/>
              <a:gd name="T88" fmla="*/ 31 w 41"/>
              <a:gd name="T89" fmla="*/ 4 h 41"/>
              <a:gd name="T90" fmla="*/ 32 w 41"/>
              <a:gd name="T91" fmla="*/ 3 h 41"/>
              <a:gd name="T92" fmla="*/ 32 w 41"/>
              <a:gd name="T93" fmla="*/ 4 h 41"/>
              <a:gd name="T94" fmla="*/ 37 w 41"/>
              <a:gd name="T95" fmla="*/ 8 h 41"/>
              <a:gd name="T96" fmla="*/ 37 w 41"/>
              <a:gd name="T97" fmla="*/ 9 h 41"/>
              <a:gd name="T98" fmla="*/ 37 w 41"/>
              <a:gd name="T99" fmla="*/ 10 h 41"/>
              <a:gd name="T100" fmla="*/ 34 w 41"/>
              <a:gd name="T101" fmla="*/ 13 h 41"/>
              <a:gd name="T102" fmla="*/ 35 w 41"/>
              <a:gd name="T103" fmla="*/ 16 h 41"/>
              <a:gd name="T104" fmla="*/ 40 w 41"/>
              <a:gd name="T105" fmla="*/ 17 h 41"/>
              <a:gd name="T106" fmla="*/ 41 w 41"/>
              <a:gd name="T107" fmla="*/ 18 h 41"/>
              <a:gd name="T108" fmla="*/ 41 w 41"/>
              <a:gd name="T109" fmla="*/ 23 h 41"/>
              <a:gd name="T110" fmla="*/ 20 w 41"/>
              <a:gd name="T111" fmla="*/ 14 h 41"/>
              <a:gd name="T112" fmla="*/ 13 w 41"/>
              <a:gd name="T113" fmla="*/ 20 h 41"/>
              <a:gd name="T114" fmla="*/ 20 w 41"/>
              <a:gd name="T115" fmla="*/ 27 h 41"/>
              <a:gd name="T116" fmla="*/ 27 w 41"/>
              <a:gd name="T117" fmla="*/ 20 h 41"/>
              <a:gd name="T118" fmla="*/ 20 w 41"/>
              <a:gd name="T1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0" y="24"/>
                </a:cubicBezTo>
                <a:cubicBezTo>
                  <a:pt x="35" y="25"/>
                  <a:pt x="35" y="25"/>
                  <a:pt x="35" y="25"/>
                </a:cubicBezTo>
                <a:cubicBezTo>
                  <a:pt x="35" y="26"/>
                  <a:pt x="35" y="27"/>
                  <a:pt x="34" y="28"/>
                </a:cubicBezTo>
                <a:cubicBezTo>
                  <a:pt x="35" y="29"/>
                  <a:pt x="36" y="30"/>
                  <a:pt x="37" y="31"/>
                </a:cubicBezTo>
                <a:cubicBezTo>
                  <a:pt x="37" y="32"/>
                  <a:pt x="37" y="32"/>
                  <a:pt x="37" y="32"/>
                </a:cubicBezTo>
                <a:cubicBezTo>
                  <a:pt x="37" y="32"/>
                  <a:pt x="37" y="32"/>
                  <a:pt x="37" y="33"/>
                </a:cubicBezTo>
                <a:cubicBezTo>
                  <a:pt x="36" y="33"/>
                  <a:pt x="33" y="37"/>
                  <a:pt x="32" y="37"/>
                </a:cubicBezTo>
                <a:cubicBezTo>
                  <a:pt x="32" y="37"/>
                  <a:pt x="31" y="37"/>
                  <a:pt x="31" y="37"/>
                </a:cubicBezTo>
                <a:cubicBezTo>
                  <a:pt x="27" y="34"/>
                  <a:pt x="27" y="34"/>
                  <a:pt x="27" y="34"/>
                </a:cubicBezTo>
                <a:cubicBezTo>
                  <a:pt x="27" y="35"/>
                  <a:pt x="26" y="35"/>
                  <a:pt x="25" y="35"/>
                </a:cubicBezTo>
                <a:cubicBezTo>
                  <a:pt x="25" y="37"/>
                  <a:pt x="25" y="39"/>
                  <a:pt x="24" y="40"/>
                </a:cubicBezTo>
                <a:cubicBezTo>
                  <a:pt x="24" y="41"/>
                  <a:pt x="24" y="41"/>
                  <a:pt x="23" y="41"/>
                </a:cubicBezTo>
                <a:cubicBezTo>
                  <a:pt x="17" y="41"/>
                  <a:pt x="17" y="41"/>
                  <a:pt x="17" y="41"/>
                </a:cubicBezTo>
                <a:cubicBezTo>
                  <a:pt x="17" y="41"/>
                  <a:pt x="16" y="41"/>
                  <a:pt x="16" y="40"/>
                </a:cubicBezTo>
                <a:cubicBezTo>
                  <a:pt x="16" y="35"/>
                  <a:pt x="16" y="35"/>
                  <a:pt x="16" y="35"/>
                </a:cubicBezTo>
                <a:cubicBezTo>
                  <a:pt x="15" y="35"/>
                  <a:pt x="14" y="35"/>
                  <a:pt x="13" y="34"/>
                </a:cubicBezTo>
                <a:cubicBezTo>
                  <a:pt x="9" y="37"/>
                  <a:pt x="9" y="37"/>
                  <a:pt x="9" y="37"/>
                </a:cubicBezTo>
                <a:cubicBezTo>
                  <a:pt x="9" y="37"/>
                  <a:pt x="9" y="37"/>
                  <a:pt x="9" y="37"/>
                </a:cubicBezTo>
                <a:cubicBezTo>
                  <a:pt x="8" y="37"/>
                  <a:pt x="8" y="37"/>
                  <a:pt x="8" y="37"/>
                </a:cubicBezTo>
                <a:cubicBezTo>
                  <a:pt x="7" y="36"/>
                  <a:pt x="5" y="34"/>
                  <a:pt x="4" y="33"/>
                </a:cubicBezTo>
                <a:cubicBezTo>
                  <a:pt x="3" y="32"/>
                  <a:pt x="3" y="32"/>
                  <a:pt x="3" y="32"/>
                </a:cubicBezTo>
                <a:cubicBezTo>
                  <a:pt x="3" y="32"/>
                  <a:pt x="4" y="32"/>
                  <a:pt x="4" y="31"/>
                </a:cubicBezTo>
                <a:cubicBezTo>
                  <a:pt x="5" y="30"/>
                  <a:pt x="6" y="29"/>
                  <a:pt x="6" y="28"/>
                </a:cubicBezTo>
                <a:cubicBezTo>
                  <a:pt x="6" y="27"/>
                  <a:pt x="6" y="26"/>
                  <a:pt x="5" y="25"/>
                </a:cubicBezTo>
                <a:cubicBezTo>
                  <a:pt x="0" y="24"/>
                  <a:pt x="0" y="24"/>
                  <a:pt x="0" y="24"/>
                </a:cubicBezTo>
                <a:cubicBezTo>
                  <a:pt x="0" y="24"/>
                  <a:pt x="0" y="24"/>
                  <a:pt x="0" y="23"/>
                </a:cubicBezTo>
                <a:cubicBezTo>
                  <a:pt x="0" y="17"/>
                  <a:pt x="0" y="17"/>
                  <a:pt x="0" y="17"/>
                </a:cubicBezTo>
                <a:cubicBezTo>
                  <a:pt x="0" y="17"/>
                  <a:pt x="0" y="17"/>
                  <a:pt x="0" y="16"/>
                </a:cubicBezTo>
                <a:cubicBezTo>
                  <a:pt x="5" y="16"/>
                  <a:pt x="5" y="16"/>
                  <a:pt x="5" y="16"/>
                </a:cubicBezTo>
                <a:cubicBezTo>
                  <a:pt x="6" y="15"/>
                  <a:pt x="6" y="14"/>
                  <a:pt x="6" y="13"/>
                </a:cubicBezTo>
                <a:cubicBezTo>
                  <a:pt x="6" y="12"/>
                  <a:pt x="5" y="11"/>
                  <a:pt x="4" y="10"/>
                </a:cubicBezTo>
                <a:cubicBezTo>
                  <a:pt x="3" y="9"/>
                  <a:pt x="3" y="9"/>
                  <a:pt x="3" y="9"/>
                </a:cubicBezTo>
                <a:cubicBezTo>
                  <a:pt x="3" y="9"/>
                  <a:pt x="3" y="8"/>
                  <a:pt x="4" y="8"/>
                </a:cubicBezTo>
                <a:cubicBezTo>
                  <a:pt x="4" y="7"/>
                  <a:pt x="8" y="3"/>
                  <a:pt x="9" y="3"/>
                </a:cubicBezTo>
                <a:cubicBezTo>
                  <a:pt x="9" y="3"/>
                  <a:pt x="9" y="4"/>
                  <a:pt x="9" y="4"/>
                </a:cubicBezTo>
                <a:cubicBezTo>
                  <a:pt x="13" y="7"/>
                  <a:pt x="13" y="7"/>
                  <a:pt x="13" y="7"/>
                </a:cubicBezTo>
                <a:cubicBezTo>
                  <a:pt x="14" y="6"/>
                  <a:pt x="15" y="6"/>
                  <a:pt x="16" y="6"/>
                </a:cubicBezTo>
                <a:cubicBezTo>
                  <a:pt x="16" y="4"/>
                  <a:pt x="16" y="2"/>
                  <a:pt x="16" y="1"/>
                </a:cubicBezTo>
                <a:cubicBezTo>
                  <a:pt x="16" y="0"/>
                  <a:pt x="17" y="0"/>
                  <a:pt x="17" y="0"/>
                </a:cubicBezTo>
                <a:cubicBezTo>
                  <a:pt x="23" y="0"/>
                  <a:pt x="23" y="0"/>
                  <a:pt x="23" y="0"/>
                </a:cubicBezTo>
                <a:cubicBezTo>
                  <a:pt x="24" y="0"/>
                  <a:pt x="24" y="0"/>
                  <a:pt x="24" y="1"/>
                </a:cubicBezTo>
                <a:cubicBezTo>
                  <a:pt x="25" y="6"/>
                  <a:pt x="25" y="6"/>
                  <a:pt x="25" y="6"/>
                </a:cubicBezTo>
                <a:cubicBezTo>
                  <a:pt x="26" y="6"/>
                  <a:pt x="27" y="6"/>
                  <a:pt x="27" y="7"/>
                </a:cubicBezTo>
                <a:cubicBezTo>
                  <a:pt x="31" y="4"/>
                  <a:pt x="31" y="4"/>
                  <a:pt x="31" y="4"/>
                </a:cubicBezTo>
                <a:cubicBezTo>
                  <a:pt x="31" y="4"/>
                  <a:pt x="32" y="3"/>
                  <a:pt x="32" y="3"/>
                </a:cubicBezTo>
                <a:cubicBezTo>
                  <a:pt x="32" y="3"/>
                  <a:pt x="32" y="4"/>
                  <a:pt x="32" y="4"/>
                </a:cubicBezTo>
                <a:cubicBezTo>
                  <a:pt x="34" y="5"/>
                  <a:pt x="36" y="7"/>
                  <a:pt x="37" y="8"/>
                </a:cubicBezTo>
                <a:cubicBezTo>
                  <a:pt x="37" y="8"/>
                  <a:pt x="37" y="9"/>
                  <a:pt x="37" y="9"/>
                </a:cubicBezTo>
                <a:cubicBezTo>
                  <a:pt x="37" y="9"/>
                  <a:pt x="37" y="9"/>
                  <a:pt x="37" y="10"/>
                </a:cubicBezTo>
                <a:cubicBezTo>
                  <a:pt x="36" y="11"/>
                  <a:pt x="35" y="12"/>
                  <a:pt x="34" y="13"/>
                </a:cubicBezTo>
                <a:cubicBezTo>
                  <a:pt x="35" y="14"/>
                  <a:pt x="35" y="15"/>
                  <a:pt x="35" y="16"/>
                </a:cubicBezTo>
                <a:cubicBezTo>
                  <a:pt x="40" y="17"/>
                  <a:pt x="40" y="17"/>
                  <a:pt x="40" y="17"/>
                </a:cubicBezTo>
                <a:cubicBezTo>
                  <a:pt x="41" y="17"/>
                  <a:pt x="41" y="17"/>
                  <a:pt x="41" y="18"/>
                </a:cubicBezTo>
                <a:lnTo>
                  <a:pt x="41" y="23"/>
                </a:lnTo>
                <a:close/>
                <a:moveTo>
                  <a:pt x="20" y="14"/>
                </a:moveTo>
                <a:cubicBezTo>
                  <a:pt x="16" y="14"/>
                  <a:pt x="13" y="17"/>
                  <a:pt x="13" y="20"/>
                </a:cubicBezTo>
                <a:cubicBezTo>
                  <a:pt x="13" y="24"/>
                  <a:pt x="16" y="27"/>
                  <a:pt x="20" y="27"/>
                </a:cubicBezTo>
                <a:cubicBezTo>
                  <a:pt x="24" y="27"/>
                  <a:pt x="27" y="24"/>
                  <a:pt x="27" y="20"/>
                </a:cubicBezTo>
                <a:cubicBezTo>
                  <a:pt x="27" y="17"/>
                  <a:pt x="24" y="14"/>
                  <a:pt x="20"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2" name="稻壳儿小白白(http://dwz.cn/Wu2UP)"/>
          <p:cNvSpPr>
            <a:spLocks noEditPoints="1"/>
          </p:cNvSpPr>
          <p:nvPr/>
        </p:nvSpPr>
        <p:spPr bwMode="auto">
          <a:xfrm>
            <a:off x="8821016" y="5131740"/>
            <a:ext cx="330200" cy="311150"/>
          </a:xfrm>
          <a:custGeom>
            <a:avLst/>
            <a:gdLst>
              <a:gd name="T0" fmla="*/ 29 w 51"/>
              <a:gd name="T1" fmla="*/ 28 h 48"/>
              <a:gd name="T2" fmla="*/ 31 w 51"/>
              <a:gd name="T3" fmla="*/ 34 h 48"/>
              <a:gd name="T4" fmla="*/ 26 w 51"/>
              <a:gd name="T5" fmla="*/ 38 h 48"/>
              <a:gd name="T6" fmla="*/ 20 w 51"/>
              <a:gd name="T7" fmla="*/ 41 h 48"/>
              <a:gd name="T8" fmla="*/ 13 w 51"/>
              <a:gd name="T9" fmla="*/ 41 h 48"/>
              <a:gd name="T10" fmla="*/ 8 w 51"/>
              <a:gd name="T11" fmla="*/ 38 h 48"/>
              <a:gd name="T12" fmla="*/ 3 w 51"/>
              <a:gd name="T13" fmla="*/ 34 h 48"/>
              <a:gd name="T14" fmla="*/ 4 w 51"/>
              <a:gd name="T15" fmla="*/ 28 h 48"/>
              <a:gd name="T16" fmla="*/ 0 w 51"/>
              <a:gd name="T17" fmla="*/ 22 h 48"/>
              <a:gd name="T18" fmla="*/ 5 w 51"/>
              <a:gd name="T19" fmla="*/ 18 h 48"/>
              <a:gd name="T20" fmla="*/ 3 w 51"/>
              <a:gd name="T21" fmla="*/ 14 h 48"/>
              <a:gd name="T22" fmla="*/ 11 w 51"/>
              <a:gd name="T23" fmla="*/ 13 h 48"/>
              <a:gd name="T24" fmla="*/ 14 w 51"/>
              <a:gd name="T25" fmla="*/ 7 h 48"/>
              <a:gd name="T26" fmla="*/ 21 w 51"/>
              <a:gd name="T27" fmla="*/ 12 h 48"/>
              <a:gd name="T28" fmla="*/ 26 w 51"/>
              <a:gd name="T29" fmla="*/ 10 h 48"/>
              <a:gd name="T30" fmla="*/ 31 w 51"/>
              <a:gd name="T31" fmla="*/ 15 h 48"/>
              <a:gd name="T32" fmla="*/ 33 w 51"/>
              <a:gd name="T33" fmla="*/ 21 h 48"/>
              <a:gd name="T34" fmla="*/ 17 w 51"/>
              <a:gd name="T35" fmla="*/ 17 h 48"/>
              <a:gd name="T36" fmla="*/ 24 w 51"/>
              <a:gd name="T37" fmla="*/ 24 h 48"/>
              <a:gd name="T38" fmla="*/ 47 w 51"/>
              <a:gd name="T39" fmla="*/ 13 h 48"/>
              <a:gd name="T40" fmla="*/ 47 w 51"/>
              <a:gd name="T41" fmla="*/ 18 h 48"/>
              <a:gd name="T42" fmla="*/ 41 w 51"/>
              <a:gd name="T43" fmla="*/ 17 h 48"/>
              <a:gd name="T44" fmla="*/ 34 w 51"/>
              <a:gd name="T45" fmla="*/ 18 h 48"/>
              <a:gd name="T46" fmla="*/ 34 w 51"/>
              <a:gd name="T47" fmla="*/ 13 h 48"/>
              <a:gd name="T48" fmla="*/ 34 w 51"/>
              <a:gd name="T49" fmla="*/ 8 h 48"/>
              <a:gd name="T50" fmla="*/ 34 w 51"/>
              <a:gd name="T51" fmla="*/ 2 h 48"/>
              <a:gd name="T52" fmla="*/ 41 w 51"/>
              <a:gd name="T53" fmla="*/ 3 h 48"/>
              <a:gd name="T54" fmla="*/ 44 w 51"/>
              <a:gd name="T55" fmla="*/ 0 h 48"/>
              <a:gd name="T56" fmla="*/ 46 w 51"/>
              <a:gd name="T57" fmla="*/ 6 h 48"/>
              <a:gd name="T58" fmla="*/ 51 w 51"/>
              <a:gd name="T59" fmla="*/ 12 h 48"/>
              <a:gd name="T60" fmla="*/ 46 w 51"/>
              <a:gd name="T61" fmla="*/ 42 h 48"/>
              <a:gd name="T62" fmla="*/ 44 w 51"/>
              <a:gd name="T63" fmla="*/ 48 h 48"/>
              <a:gd name="T64" fmla="*/ 40 w 51"/>
              <a:gd name="T65" fmla="*/ 45 h 48"/>
              <a:gd name="T66" fmla="*/ 34 w 51"/>
              <a:gd name="T67" fmla="*/ 46 h 48"/>
              <a:gd name="T68" fmla="*/ 30 w 51"/>
              <a:gd name="T69" fmla="*/ 40 h 48"/>
              <a:gd name="T70" fmla="*/ 35 w 51"/>
              <a:gd name="T71" fmla="*/ 34 h 48"/>
              <a:gd name="T72" fmla="*/ 37 w 51"/>
              <a:gd name="T73" fmla="*/ 28 h 48"/>
              <a:gd name="T74" fmla="*/ 42 w 51"/>
              <a:gd name="T75" fmla="*/ 31 h 48"/>
              <a:gd name="T76" fmla="*/ 47 w 51"/>
              <a:gd name="T77" fmla="*/ 30 h 48"/>
              <a:gd name="T78" fmla="*/ 47 w 51"/>
              <a:gd name="T79" fmla="*/ 35 h 48"/>
              <a:gd name="T80" fmla="*/ 41 w 51"/>
              <a:gd name="T81" fmla="*/ 7 h 48"/>
              <a:gd name="T82" fmla="*/ 44 w 51"/>
              <a:gd name="T83" fmla="*/ 10 h 48"/>
              <a:gd name="T84" fmla="*/ 37 w 51"/>
              <a:gd name="T85" fmla="*/ 38 h 48"/>
              <a:gd name="T86" fmla="*/ 41 w 51"/>
              <a:gd name="T8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8">
                <a:moveTo>
                  <a:pt x="34" y="27"/>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4"/>
                </a:cubicBezTo>
                <a:cubicBezTo>
                  <a:pt x="31" y="34"/>
                  <a:pt x="31" y="34"/>
                  <a:pt x="31" y="34"/>
                </a:cubicBezTo>
                <a:cubicBezTo>
                  <a:pt x="30" y="35"/>
                  <a:pt x="27" y="38"/>
                  <a:pt x="26" y="38"/>
                </a:cubicBezTo>
                <a:cubicBezTo>
                  <a:pt x="26" y="38"/>
                  <a:pt x="26" y="38"/>
                  <a:pt x="26" y="38"/>
                </a:cubicBezTo>
                <a:cubicBezTo>
                  <a:pt x="23" y="36"/>
                  <a:pt x="23" y="36"/>
                  <a:pt x="23" y="36"/>
                </a:cubicBezTo>
                <a:cubicBezTo>
                  <a:pt x="22" y="36"/>
                  <a:pt x="21" y="36"/>
                  <a:pt x="21" y="36"/>
                </a:cubicBezTo>
                <a:cubicBezTo>
                  <a:pt x="20" y="38"/>
                  <a:pt x="20" y="39"/>
                  <a:pt x="20" y="41"/>
                </a:cubicBezTo>
                <a:cubicBezTo>
                  <a:pt x="20" y="41"/>
                  <a:pt x="20" y="41"/>
                  <a:pt x="19" y="41"/>
                </a:cubicBezTo>
                <a:cubicBezTo>
                  <a:pt x="14" y="41"/>
                  <a:pt x="14" y="41"/>
                  <a:pt x="14" y="41"/>
                </a:cubicBezTo>
                <a:cubicBezTo>
                  <a:pt x="14" y="41"/>
                  <a:pt x="13" y="41"/>
                  <a:pt x="13" y="41"/>
                </a:cubicBezTo>
                <a:cubicBezTo>
                  <a:pt x="13" y="36"/>
                  <a:pt x="13" y="36"/>
                  <a:pt x="13" y="36"/>
                </a:cubicBezTo>
                <a:cubicBezTo>
                  <a:pt x="12" y="36"/>
                  <a:pt x="11" y="36"/>
                  <a:pt x="11" y="36"/>
                </a:cubicBezTo>
                <a:cubicBezTo>
                  <a:pt x="8" y="38"/>
                  <a:pt x="8" y="38"/>
                  <a:pt x="8" y="38"/>
                </a:cubicBezTo>
                <a:cubicBezTo>
                  <a:pt x="7" y="38"/>
                  <a:pt x="7" y="38"/>
                  <a:pt x="7" y="38"/>
                </a:cubicBezTo>
                <a:cubicBezTo>
                  <a:pt x="7" y="38"/>
                  <a:pt x="7" y="38"/>
                  <a:pt x="7" y="38"/>
                </a:cubicBezTo>
                <a:cubicBezTo>
                  <a:pt x="6" y="37"/>
                  <a:pt x="3" y="34"/>
                  <a:pt x="3" y="34"/>
                </a:cubicBezTo>
                <a:cubicBezTo>
                  <a:pt x="3" y="33"/>
                  <a:pt x="3" y="33"/>
                  <a:pt x="3" y="33"/>
                </a:cubicBezTo>
                <a:cubicBezTo>
                  <a:pt x="4" y="32"/>
                  <a:pt x="4" y="31"/>
                  <a:pt x="5" y="30"/>
                </a:cubicBezTo>
                <a:cubicBezTo>
                  <a:pt x="5" y="29"/>
                  <a:pt x="5" y="29"/>
                  <a:pt x="4" y="28"/>
                </a:cubicBezTo>
                <a:cubicBezTo>
                  <a:pt x="0" y="27"/>
                  <a:pt x="0" y="27"/>
                  <a:pt x="0" y="27"/>
                </a:cubicBezTo>
                <a:cubicBezTo>
                  <a:pt x="0" y="27"/>
                  <a:pt x="0" y="27"/>
                  <a:pt x="0" y="26"/>
                </a:cubicBezTo>
                <a:cubicBezTo>
                  <a:pt x="0" y="22"/>
                  <a:pt x="0" y="22"/>
                  <a:pt x="0" y="22"/>
                </a:cubicBezTo>
                <a:cubicBezTo>
                  <a:pt x="0" y="21"/>
                  <a:pt x="0" y="21"/>
                  <a:pt x="0" y="21"/>
                </a:cubicBezTo>
                <a:cubicBezTo>
                  <a:pt x="4" y="20"/>
                  <a:pt x="4" y="20"/>
                  <a:pt x="4" y="20"/>
                </a:cubicBezTo>
                <a:cubicBezTo>
                  <a:pt x="5" y="19"/>
                  <a:pt x="5" y="19"/>
                  <a:pt x="5" y="18"/>
                </a:cubicBezTo>
                <a:cubicBezTo>
                  <a:pt x="4" y="17"/>
                  <a:pt x="4" y="16"/>
                  <a:pt x="3" y="15"/>
                </a:cubicBezTo>
                <a:cubicBezTo>
                  <a:pt x="3" y="15"/>
                  <a:pt x="3" y="15"/>
                  <a:pt x="3" y="14"/>
                </a:cubicBezTo>
                <a:cubicBezTo>
                  <a:pt x="3" y="14"/>
                  <a:pt x="3" y="14"/>
                  <a:pt x="3" y="14"/>
                </a:cubicBezTo>
                <a:cubicBezTo>
                  <a:pt x="3" y="13"/>
                  <a:pt x="6" y="10"/>
                  <a:pt x="7" y="10"/>
                </a:cubicBezTo>
                <a:cubicBezTo>
                  <a:pt x="7" y="10"/>
                  <a:pt x="7" y="10"/>
                  <a:pt x="8" y="10"/>
                </a:cubicBezTo>
                <a:cubicBezTo>
                  <a:pt x="11" y="13"/>
                  <a:pt x="11" y="13"/>
                  <a:pt x="11" y="13"/>
                </a:cubicBezTo>
                <a:cubicBezTo>
                  <a:pt x="11" y="12"/>
                  <a:pt x="12" y="12"/>
                  <a:pt x="13" y="12"/>
                </a:cubicBezTo>
                <a:cubicBezTo>
                  <a:pt x="13" y="10"/>
                  <a:pt x="13" y="9"/>
                  <a:pt x="13" y="8"/>
                </a:cubicBezTo>
                <a:cubicBezTo>
                  <a:pt x="14" y="7"/>
                  <a:pt x="14" y="7"/>
                  <a:pt x="14" y="7"/>
                </a:cubicBezTo>
                <a:cubicBezTo>
                  <a:pt x="19" y="7"/>
                  <a:pt x="19" y="7"/>
                  <a:pt x="19" y="7"/>
                </a:cubicBezTo>
                <a:cubicBezTo>
                  <a:pt x="20" y="7"/>
                  <a:pt x="20" y="7"/>
                  <a:pt x="20" y="8"/>
                </a:cubicBezTo>
                <a:cubicBezTo>
                  <a:pt x="21" y="12"/>
                  <a:pt x="21" y="12"/>
                  <a:pt x="21" y="12"/>
                </a:cubicBezTo>
                <a:cubicBezTo>
                  <a:pt x="21" y="12"/>
                  <a:pt x="22" y="12"/>
                  <a:pt x="23" y="13"/>
                </a:cubicBezTo>
                <a:cubicBezTo>
                  <a:pt x="26" y="10"/>
                  <a:pt x="26" y="10"/>
                  <a:pt x="26" y="10"/>
                </a:cubicBezTo>
                <a:cubicBezTo>
                  <a:pt x="26" y="10"/>
                  <a:pt x="26" y="10"/>
                  <a:pt x="26" y="10"/>
                </a:cubicBezTo>
                <a:cubicBezTo>
                  <a:pt x="27" y="10"/>
                  <a:pt x="27" y="10"/>
                  <a:pt x="27" y="10"/>
                </a:cubicBezTo>
                <a:cubicBezTo>
                  <a:pt x="28" y="11"/>
                  <a:pt x="31" y="14"/>
                  <a:pt x="31" y="14"/>
                </a:cubicBezTo>
                <a:cubicBezTo>
                  <a:pt x="31" y="15"/>
                  <a:pt x="31" y="15"/>
                  <a:pt x="31" y="15"/>
                </a:cubicBezTo>
                <a:cubicBezTo>
                  <a:pt x="30" y="16"/>
                  <a:pt x="29" y="17"/>
                  <a:pt x="28" y="18"/>
                </a:cubicBezTo>
                <a:cubicBezTo>
                  <a:pt x="29" y="19"/>
                  <a:pt x="29" y="19"/>
                  <a:pt x="29" y="20"/>
                </a:cubicBezTo>
                <a:cubicBezTo>
                  <a:pt x="33" y="21"/>
                  <a:pt x="33" y="21"/>
                  <a:pt x="33" y="21"/>
                </a:cubicBezTo>
                <a:cubicBezTo>
                  <a:pt x="34" y="21"/>
                  <a:pt x="34" y="21"/>
                  <a:pt x="34" y="22"/>
                </a:cubicBezTo>
                <a:lnTo>
                  <a:pt x="34" y="27"/>
                </a:lnTo>
                <a:close/>
                <a:moveTo>
                  <a:pt x="17" y="17"/>
                </a:moveTo>
                <a:cubicBezTo>
                  <a:pt x="13" y="17"/>
                  <a:pt x="10" y="20"/>
                  <a:pt x="10" y="24"/>
                </a:cubicBezTo>
                <a:cubicBezTo>
                  <a:pt x="10" y="28"/>
                  <a:pt x="13" y="31"/>
                  <a:pt x="17" y="31"/>
                </a:cubicBezTo>
                <a:cubicBezTo>
                  <a:pt x="20" y="31"/>
                  <a:pt x="24" y="28"/>
                  <a:pt x="24" y="24"/>
                </a:cubicBezTo>
                <a:cubicBezTo>
                  <a:pt x="24" y="20"/>
                  <a:pt x="20" y="17"/>
                  <a:pt x="17" y="17"/>
                </a:cubicBezTo>
                <a:close/>
                <a:moveTo>
                  <a:pt x="51" y="12"/>
                </a:moveTo>
                <a:cubicBezTo>
                  <a:pt x="51" y="13"/>
                  <a:pt x="48" y="13"/>
                  <a:pt x="47" y="13"/>
                </a:cubicBezTo>
                <a:cubicBezTo>
                  <a:pt x="47" y="14"/>
                  <a:pt x="47" y="14"/>
                  <a:pt x="46" y="14"/>
                </a:cubicBezTo>
                <a:cubicBezTo>
                  <a:pt x="46" y="15"/>
                  <a:pt x="48" y="18"/>
                  <a:pt x="48" y="18"/>
                </a:cubicBezTo>
                <a:cubicBezTo>
                  <a:pt x="48" y="18"/>
                  <a:pt x="48" y="18"/>
                  <a:pt x="47" y="18"/>
                </a:cubicBezTo>
                <a:cubicBezTo>
                  <a:pt x="47" y="19"/>
                  <a:pt x="44" y="20"/>
                  <a:pt x="44" y="20"/>
                </a:cubicBezTo>
                <a:cubicBezTo>
                  <a:pt x="44" y="20"/>
                  <a:pt x="42" y="18"/>
                  <a:pt x="42" y="17"/>
                </a:cubicBezTo>
                <a:cubicBezTo>
                  <a:pt x="41" y="17"/>
                  <a:pt x="41" y="17"/>
                  <a:pt x="41" y="17"/>
                </a:cubicBezTo>
                <a:cubicBezTo>
                  <a:pt x="40" y="17"/>
                  <a:pt x="40" y="17"/>
                  <a:pt x="40" y="17"/>
                </a:cubicBezTo>
                <a:cubicBezTo>
                  <a:pt x="40" y="18"/>
                  <a:pt x="38" y="20"/>
                  <a:pt x="37" y="20"/>
                </a:cubicBezTo>
                <a:cubicBezTo>
                  <a:pt x="37" y="20"/>
                  <a:pt x="34" y="19"/>
                  <a:pt x="34" y="18"/>
                </a:cubicBezTo>
                <a:cubicBezTo>
                  <a:pt x="34" y="18"/>
                  <a:pt x="34" y="18"/>
                  <a:pt x="34" y="18"/>
                </a:cubicBezTo>
                <a:cubicBezTo>
                  <a:pt x="34" y="18"/>
                  <a:pt x="35" y="15"/>
                  <a:pt x="35" y="14"/>
                </a:cubicBezTo>
                <a:cubicBezTo>
                  <a:pt x="35" y="14"/>
                  <a:pt x="35" y="14"/>
                  <a:pt x="34" y="13"/>
                </a:cubicBezTo>
                <a:cubicBezTo>
                  <a:pt x="34" y="13"/>
                  <a:pt x="30" y="13"/>
                  <a:pt x="30" y="12"/>
                </a:cubicBezTo>
                <a:cubicBezTo>
                  <a:pt x="30" y="8"/>
                  <a:pt x="30" y="8"/>
                  <a:pt x="30" y="8"/>
                </a:cubicBezTo>
                <a:cubicBezTo>
                  <a:pt x="30" y="8"/>
                  <a:pt x="34" y="8"/>
                  <a:pt x="34" y="8"/>
                </a:cubicBezTo>
                <a:cubicBezTo>
                  <a:pt x="35" y="7"/>
                  <a:pt x="35" y="7"/>
                  <a:pt x="35" y="6"/>
                </a:cubicBezTo>
                <a:cubicBezTo>
                  <a:pt x="35" y="6"/>
                  <a:pt x="34" y="3"/>
                  <a:pt x="34" y="3"/>
                </a:cubicBezTo>
                <a:cubicBezTo>
                  <a:pt x="34" y="2"/>
                  <a:pt x="34" y="2"/>
                  <a:pt x="34" y="2"/>
                </a:cubicBezTo>
                <a:cubicBezTo>
                  <a:pt x="34" y="2"/>
                  <a:pt x="37" y="0"/>
                  <a:pt x="37" y="0"/>
                </a:cubicBezTo>
                <a:cubicBezTo>
                  <a:pt x="38" y="0"/>
                  <a:pt x="40" y="3"/>
                  <a:pt x="40" y="4"/>
                </a:cubicBezTo>
                <a:cubicBezTo>
                  <a:pt x="40" y="4"/>
                  <a:pt x="40" y="3"/>
                  <a:pt x="41" y="3"/>
                </a:cubicBezTo>
                <a:cubicBezTo>
                  <a:pt x="41" y="3"/>
                  <a:pt x="41" y="4"/>
                  <a:pt x="42" y="4"/>
                </a:cubicBezTo>
                <a:cubicBezTo>
                  <a:pt x="42" y="2"/>
                  <a:pt x="43" y="1"/>
                  <a:pt x="44" y="1"/>
                </a:cubicBezTo>
                <a:cubicBezTo>
                  <a:pt x="44" y="0"/>
                  <a:pt x="44" y="0"/>
                  <a:pt x="44" y="0"/>
                </a:cubicBezTo>
                <a:cubicBezTo>
                  <a:pt x="44" y="0"/>
                  <a:pt x="47" y="2"/>
                  <a:pt x="47" y="2"/>
                </a:cubicBezTo>
                <a:cubicBezTo>
                  <a:pt x="48" y="2"/>
                  <a:pt x="48" y="2"/>
                  <a:pt x="48" y="3"/>
                </a:cubicBezTo>
                <a:cubicBezTo>
                  <a:pt x="48" y="3"/>
                  <a:pt x="46" y="6"/>
                  <a:pt x="46" y="6"/>
                </a:cubicBezTo>
                <a:cubicBezTo>
                  <a:pt x="47" y="7"/>
                  <a:pt x="47" y="7"/>
                  <a:pt x="47" y="8"/>
                </a:cubicBezTo>
                <a:cubicBezTo>
                  <a:pt x="48" y="8"/>
                  <a:pt x="51" y="8"/>
                  <a:pt x="51" y="8"/>
                </a:cubicBezTo>
                <a:lnTo>
                  <a:pt x="51" y="12"/>
                </a:lnTo>
                <a:close/>
                <a:moveTo>
                  <a:pt x="51" y="40"/>
                </a:moveTo>
                <a:cubicBezTo>
                  <a:pt x="51" y="40"/>
                  <a:pt x="48" y="40"/>
                  <a:pt x="47" y="40"/>
                </a:cubicBezTo>
                <a:cubicBezTo>
                  <a:pt x="47" y="41"/>
                  <a:pt x="47" y="41"/>
                  <a:pt x="46" y="42"/>
                </a:cubicBezTo>
                <a:cubicBezTo>
                  <a:pt x="46" y="42"/>
                  <a:pt x="48" y="45"/>
                  <a:pt x="48" y="46"/>
                </a:cubicBezTo>
                <a:cubicBezTo>
                  <a:pt x="48" y="46"/>
                  <a:pt x="48" y="46"/>
                  <a:pt x="47" y="46"/>
                </a:cubicBezTo>
                <a:cubicBezTo>
                  <a:pt x="47" y="46"/>
                  <a:pt x="44" y="48"/>
                  <a:pt x="44" y="48"/>
                </a:cubicBezTo>
                <a:cubicBezTo>
                  <a:pt x="44" y="48"/>
                  <a:pt x="42" y="45"/>
                  <a:pt x="42" y="45"/>
                </a:cubicBezTo>
                <a:cubicBezTo>
                  <a:pt x="41" y="45"/>
                  <a:pt x="41" y="45"/>
                  <a:pt x="41" y="45"/>
                </a:cubicBezTo>
                <a:cubicBezTo>
                  <a:pt x="40" y="45"/>
                  <a:pt x="40" y="45"/>
                  <a:pt x="40" y="45"/>
                </a:cubicBezTo>
                <a:cubicBezTo>
                  <a:pt x="40" y="45"/>
                  <a:pt x="38" y="48"/>
                  <a:pt x="37" y="48"/>
                </a:cubicBezTo>
                <a:cubicBezTo>
                  <a:pt x="37" y="48"/>
                  <a:pt x="34" y="46"/>
                  <a:pt x="34" y="46"/>
                </a:cubicBezTo>
                <a:cubicBezTo>
                  <a:pt x="34" y="46"/>
                  <a:pt x="34" y="46"/>
                  <a:pt x="34" y="46"/>
                </a:cubicBezTo>
                <a:cubicBezTo>
                  <a:pt x="34" y="45"/>
                  <a:pt x="35" y="42"/>
                  <a:pt x="35" y="42"/>
                </a:cubicBezTo>
                <a:cubicBezTo>
                  <a:pt x="35" y="41"/>
                  <a:pt x="35" y="41"/>
                  <a:pt x="34" y="40"/>
                </a:cubicBezTo>
                <a:cubicBezTo>
                  <a:pt x="34" y="40"/>
                  <a:pt x="30" y="40"/>
                  <a:pt x="30" y="40"/>
                </a:cubicBezTo>
                <a:cubicBezTo>
                  <a:pt x="30" y="36"/>
                  <a:pt x="30" y="36"/>
                  <a:pt x="30" y="36"/>
                </a:cubicBezTo>
                <a:cubicBezTo>
                  <a:pt x="30" y="35"/>
                  <a:pt x="34" y="35"/>
                  <a:pt x="34" y="35"/>
                </a:cubicBezTo>
                <a:cubicBezTo>
                  <a:pt x="35" y="35"/>
                  <a:pt x="35" y="34"/>
                  <a:pt x="35" y="34"/>
                </a:cubicBezTo>
                <a:cubicBezTo>
                  <a:pt x="35" y="33"/>
                  <a:pt x="34" y="30"/>
                  <a:pt x="34" y="30"/>
                </a:cubicBezTo>
                <a:cubicBezTo>
                  <a:pt x="34" y="30"/>
                  <a:pt x="34" y="30"/>
                  <a:pt x="34" y="30"/>
                </a:cubicBezTo>
                <a:cubicBezTo>
                  <a:pt x="34" y="30"/>
                  <a:pt x="37" y="28"/>
                  <a:pt x="37" y="28"/>
                </a:cubicBezTo>
                <a:cubicBezTo>
                  <a:pt x="38" y="28"/>
                  <a:pt x="40" y="31"/>
                  <a:pt x="40" y="31"/>
                </a:cubicBezTo>
                <a:cubicBezTo>
                  <a:pt x="40" y="31"/>
                  <a:pt x="40" y="31"/>
                  <a:pt x="41" y="31"/>
                </a:cubicBezTo>
                <a:cubicBezTo>
                  <a:pt x="41" y="31"/>
                  <a:pt x="41" y="31"/>
                  <a:pt x="42" y="31"/>
                </a:cubicBezTo>
                <a:cubicBezTo>
                  <a:pt x="42" y="30"/>
                  <a:pt x="43" y="29"/>
                  <a:pt x="44" y="28"/>
                </a:cubicBezTo>
                <a:cubicBezTo>
                  <a:pt x="44" y="28"/>
                  <a:pt x="44" y="28"/>
                  <a:pt x="44" y="28"/>
                </a:cubicBezTo>
                <a:cubicBezTo>
                  <a:pt x="44" y="28"/>
                  <a:pt x="47" y="30"/>
                  <a:pt x="47" y="30"/>
                </a:cubicBezTo>
                <a:cubicBezTo>
                  <a:pt x="48" y="30"/>
                  <a:pt x="48" y="30"/>
                  <a:pt x="48" y="30"/>
                </a:cubicBezTo>
                <a:cubicBezTo>
                  <a:pt x="48" y="30"/>
                  <a:pt x="46" y="33"/>
                  <a:pt x="46" y="34"/>
                </a:cubicBezTo>
                <a:cubicBezTo>
                  <a:pt x="47" y="34"/>
                  <a:pt x="47" y="35"/>
                  <a:pt x="47" y="35"/>
                </a:cubicBezTo>
                <a:cubicBezTo>
                  <a:pt x="48" y="35"/>
                  <a:pt x="51" y="35"/>
                  <a:pt x="51" y="36"/>
                </a:cubicBezTo>
                <a:lnTo>
                  <a:pt x="51" y="40"/>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40"/>
                  <a:pt x="39" y="41"/>
                  <a:pt x="41" y="41"/>
                </a:cubicBezTo>
                <a:cubicBezTo>
                  <a:pt x="43" y="41"/>
                  <a:pt x="44" y="40"/>
                  <a:pt x="44" y="38"/>
                </a:cubicBezTo>
                <a:cubicBezTo>
                  <a:pt x="44" y="36"/>
                  <a:pt x="43" y="34"/>
                  <a:pt x="41"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3" name="稻壳儿小白白(http://dwz.cn/Wu2UP)"/>
          <p:cNvSpPr>
            <a:spLocks noEditPoints="1"/>
          </p:cNvSpPr>
          <p:nvPr/>
        </p:nvSpPr>
        <p:spPr bwMode="auto">
          <a:xfrm>
            <a:off x="8852766" y="5646090"/>
            <a:ext cx="265113" cy="234950"/>
          </a:xfrm>
          <a:custGeom>
            <a:avLst/>
            <a:gdLst>
              <a:gd name="T0" fmla="*/ 41 w 41"/>
              <a:gd name="T1" fmla="*/ 21 h 36"/>
              <a:gd name="T2" fmla="*/ 40 w 41"/>
              <a:gd name="T3" fmla="*/ 22 h 36"/>
              <a:gd name="T4" fmla="*/ 37 w 41"/>
              <a:gd name="T5" fmla="*/ 22 h 36"/>
              <a:gd name="T6" fmla="*/ 37 w 41"/>
              <a:gd name="T7" fmla="*/ 33 h 36"/>
              <a:gd name="T8" fmla="*/ 35 w 41"/>
              <a:gd name="T9" fmla="*/ 36 h 36"/>
              <a:gd name="T10" fmla="*/ 6 w 41"/>
              <a:gd name="T11" fmla="*/ 36 h 36"/>
              <a:gd name="T12" fmla="*/ 3 w 41"/>
              <a:gd name="T13" fmla="*/ 33 h 36"/>
              <a:gd name="T14" fmla="*/ 3 w 41"/>
              <a:gd name="T15" fmla="*/ 22 h 36"/>
              <a:gd name="T16" fmla="*/ 1 w 41"/>
              <a:gd name="T17" fmla="*/ 22 h 36"/>
              <a:gd name="T18" fmla="*/ 0 w 41"/>
              <a:gd name="T19" fmla="*/ 21 h 36"/>
              <a:gd name="T20" fmla="*/ 0 w 41"/>
              <a:gd name="T21" fmla="*/ 13 h 36"/>
              <a:gd name="T22" fmla="*/ 1 w 41"/>
              <a:gd name="T23" fmla="*/ 12 h 36"/>
              <a:gd name="T24" fmla="*/ 12 w 41"/>
              <a:gd name="T25" fmla="*/ 12 h 36"/>
              <a:gd name="T26" fmla="*/ 6 w 41"/>
              <a:gd name="T27" fmla="*/ 6 h 36"/>
              <a:gd name="T28" fmla="*/ 12 w 41"/>
              <a:gd name="T29" fmla="*/ 0 h 36"/>
              <a:gd name="T30" fmla="*/ 17 w 41"/>
              <a:gd name="T31" fmla="*/ 2 h 36"/>
              <a:gd name="T32" fmla="*/ 20 w 41"/>
              <a:gd name="T33" fmla="*/ 6 h 36"/>
              <a:gd name="T34" fmla="*/ 24 w 41"/>
              <a:gd name="T35" fmla="*/ 2 h 36"/>
              <a:gd name="T36" fmla="*/ 28 w 41"/>
              <a:gd name="T37" fmla="*/ 0 h 36"/>
              <a:gd name="T38" fmla="*/ 34 w 41"/>
              <a:gd name="T39" fmla="*/ 6 h 36"/>
              <a:gd name="T40" fmla="*/ 28 w 41"/>
              <a:gd name="T41" fmla="*/ 12 h 36"/>
              <a:gd name="T42" fmla="*/ 40 w 41"/>
              <a:gd name="T43" fmla="*/ 12 h 36"/>
              <a:gd name="T44" fmla="*/ 41 w 41"/>
              <a:gd name="T45" fmla="*/ 13 h 36"/>
              <a:gd name="T46" fmla="*/ 41 w 41"/>
              <a:gd name="T47" fmla="*/ 21 h 36"/>
              <a:gd name="T48" fmla="*/ 18 w 41"/>
              <a:gd name="T49" fmla="*/ 8 h 36"/>
              <a:gd name="T50" fmla="*/ 14 w 41"/>
              <a:gd name="T51" fmla="*/ 4 h 36"/>
              <a:gd name="T52" fmla="*/ 12 w 41"/>
              <a:gd name="T53" fmla="*/ 3 h 36"/>
              <a:gd name="T54" fmla="*/ 10 w 41"/>
              <a:gd name="T55" fmla="*/ 6 h 36"/>
              <a:gd name="T56" fmla="*/ 12 w 41"/>
              <a:gd name="T57" fmla="*/ 8 h 36"/>
              <a:gd name="T58" fmla="*/ 18 w 41"/>
              <a:gd name="T59" fmla="*/ 8 h 36"/>
              <a:gd name="T60" fmla="*/ 25 w 41"/>
              <a:gd name="T61" fmla="*/ 29 h 36"/>
              <a:gd name="T62" fmla="*/ 25 w 41"/>
              <a:gd name="T63" fmla="*/ 17 h 36"/>
              <a:gd name="T64" fmla="*/ 25 w 41"/>
              <a:gd name="T65" fmla="*/ 12 h 36"/>
              <a:gd name="T66" fmla="*/ 16 w 41"/>
              <a:gd name="T67" fmla="*/ 12 h 36"/>
              <a:gd name="T68" fmla="*/ 16 w 41"/>
              <a:gd name="T69" fmla="*/ 17 h 36"/>
              <a:gd name="T70" fmla="*/ 16 w 41"/>
              <a:gd name="T71" fmla="*/ 29 h 36"/>
              <a:gd name="T72" fmla="*/ 16 w 41"/>
              <a:gd name="T73" fmla="*/ 31 h 36"/>
              <a:gd name="T74" fmla="*/ 18 w 41"/>
              <a:gd name="T75" fmla="*/ 32 h 36"/>
              <a:gd name="T76" fmla="*/ 23 w 41"/>
              <a:gd name="T77" fmla="*/ 32 h 36"/>
              <a:gd name="T78" fmla="*/ 25 w 41"/>
              <a:gd name="T79" fmla="*/ 31 h 36"/>
              <a:gd name="T80" fmla="*/ 25 w 41"/>
              <a:gd name="T81" fmla="*/ 29 h 36"/>
              <a:gd name="T82" fmla="*/ 28 w 41"/>
              <a:gd name="T83" fmla="*/ 3 h 36"/>
              <a:gd name="T84" fmla="*/ 26 w 41"/>
              <a:gd name="T85" fmla="*/ 4 h 36"/>
              <a:gd name="T86" fmla="*/ 23 w 41"/>
              <a:gd name="T87" fmla="*/ 8 h 36"/>
              <a:gd name="T88" fmla="*/ 28 w 41"/>
              <a:gd name="T89" fmla="*/ 8 h 36"/>
              <a:gd name="T90" fmla="*/ 31 w 41"/>
              <a:gd name="T91" fmla="*/ 6 h 36"/>
              <a:gd name="T92" fmla="*/ 28 w 41"/>
              <a:gd name="T9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36">
                <a:moveTo>
                  <a:pt x="41" y="21"/>
                </a:moveTo>
                <a:cubicBezTo>
                  <a:pt x="41" y="22"/>
                  <a:pt x="40" y="22"/>
                  <a:pt x="40" y="22"/>
                </a:cubicBezTo>
                <a:cubicBezTo>
                  <a:pt x="37" y="22"/>
                  <a:pt x="37" y="22"/>
                  <a:pt x="37" y="22"/>
                </a:cubicBezTo>
                <a:cubicBezTo>
                  <a:pt x="37" y="33"/>
                  <a:pt x="37" y="33"/>
                  <a:pt x="37" y="33"/>
                </a:cubicBezTo>
                <a:cubicBezTo>
                  <a:pt x="37" y="35"/>
                  <a:pt x="36" y="36"/>
                  <a:pt x="35" y="36"/>
                </a:cubicBezTo>
                <a:cubicBezTo>
                  <a:pt x="6" y="36"/>
                  <a:pt x="6" y="36"/>
                  <a:pt x="6" y="36"/>
                </a:cubicBezTo>
                <a:cubicBezTo>
                  <a:pt x="4" y="36"/>
                  <a:pt x="3" y="35"/>
                  <a:pt x="3" y="33"/>
                </a:cubicBezTo>
                <a:cubicBezTo>
                  <a:pt x="3" y="22"/>
                  <a:pt x="3" y="22"/>
                  <a:pt x="3" y="22"/>
                </a:cubicBezTo>
                <a:cubicBezTo>
                  <a:pt x="1" y="22"/>
                  <a:pt x="1" y="22"/>
                  <a:pt x="1" y="22"/>
                </a:cubicBezTo>
                <a:cubicBezTo>
                  <a:pt x="0" y="22"/>
                  <a:pt x="0" y="22"/>
                  <a:pt x="0" y="21"/>
                </a:cubicBezTo>
                <a:cubicBezTo>
                  <a:pt x="0" y="13"/>
                  <a:pt x="0" y="13"/>
                  <a:pt x="0" y="13"/>
                </a:cubicBezTo>
                <a:cubicBezTo>
                  <a:pt x="0" y="12"/>
                  <a:pt x="0" y="12"/>
                  <a:pt x="1" y="12"/>
                </a:cubicBezTo>
                <a:cubicBezTo>
                  <a:pt x="12" y="12"/>
                  <a:pt x="12" y="12"/>
                  <a:pt x="12" y="12"/>
                </a:cubicBezTo>
                <a:cubicBezTo>
                  <a:pt x="9" y="12"/>
                  <a:pt x="6" y="9"/>
                  <a:pt x="6" y="6"/>
                </a:cubicBezTo>
                <a:cubicBezTo>
                  <a:pt x="6" y="2"/>
                  <a:pt x="9" y="0"/>
                  <a:pt x="12" y="0"/>
                </a:cubicBezTo>
                <a:cubicBezTo>
                  <a:pt x="14" y="0"/>
                  <a:pt x="16" y="1"/>
                  <a:pt x="17" y="2"/>
                </a:cubicBezTo>
                <a:cubicBezTo>
                  <a:pt x="20" y="6"/>
                  <a:pt x="20" y="6"/>
                  <a:pt x="20" y="6"/>
                </a:cubicBezTo>
                <a:cubicBezTo>
                  <a:pt x="24" y="2"/>
                  <a:pt x="24" y="2"/>
                  <a:pt x="24" y="2"/>
                </a:cubicBezTo>
                <a:cubicBezTo>
                  <a:pt x="25" y="1"/>
                  <a:pt x="26" y="0"/>
                  <a:pt x="28" y="0"/>
                </a:cubicBezTo>
                <a:cubicBezTo>
                  <a:pt x="32" y="0"/>
                  <a:pt x="34" y="2"/>
                  <a:pt x="34" y="6"/>
                </a:cubicBezTo>
                <a:cubicBezTo>
                  <a:pt x="34" y="9"/>
                  <a:pt x="32" y="12"/>
                  <a:pt x="28" y="12"/>
                </a:cubicBezTo>
                <a:cubicBezTo>
                  <a:pt x="40" y="12"/>
                  <a:pt x="40" y="12"/>
                  <a:pt x="40" y="12"/>
                </a:cubicBezTo>
                <a:cubicBezTo>
                  <a:pt x="40" y="12"/>
                  <a:pt x="41" y="12"/>
                  <a:pt x="41" y="13"/>
                </a:cubicBezTo>
                <a:lnTo>
                  <a:pt x="41" y="21"/>
                </a:lnTo>
                <a:close/>
                <a:moveTo>
                  <a:pt x="18" y="8"/>
                </a:moveTo>
                <a:cubicBezTo>
                  <a:pt x="14" y="4"/>
                  <a:pt x="14" y="4"/>
                  <a:pt x="14" y="4"/>
                </a:cubicBezTo>
                <a:cubicBezTo>
                  <a:pt x="14" y="4"/>
                  <a:pt x="13" y="3"/>
                  <a:pt x="12" y="3"/>
                </a:cubicBezTo>
                <a:cubicBezTo>
                  <a:pt x="11" y="3"/>
                  <a:pt x="10" y="4"/>
                  <a:pt x="10" y="6"/>
                </a:cubicBezTo>
                <a:cubicBezTo>
                  <a:pt x="10" y="7"/>
                  <a:pt x="11" y="8"/>
                  <a:pt x="12" y="8"/>
                </a:cubicBezTo>
                <a:lnTo>
                  <a:pt x="18" y="8"/>
                </a:lnTo>
                <a:close/>
                <a:moveTo>
                  <a:pt x="25" y="29"/>
                </a:moveTo>
                <a:cubicBezTo>
                  <a:pt x="25" y="17"/>
                  <a:pt x="25" y="17"/>
                  <a:pt x="25" y="17"/>
                </a:cubicBezTo>
                <a:cubicBezTo>
                  <a:pt x="25" y="12"/>
                  <a:pt x="25" y="12"/>
                  <a:pt x="25" y="12"/>
                </a:cubicBezTo>
                <a:cubicBezTo>
                  <a:pt x="16" y="12"/>
                  <a:pt x="16" y="12"/>
                  <a:pt x="16" y="12"/>
                </a:cubicBezTo>
                <a:cubicBezTo>
                  <a:pt x="16" y="17"/>
                  <a:pt x="16" y="17"/>
                  <a:pt x="16" y="17"/>
                </a:cubicBezTo>
                <a:cubicBezTo>
                  <a:pt x="16" y="29"/>
                  <a:pt x="16" y="29"/>
                  <a:pt x="16" y="29"/>
                </a:cubicBezTo>
                <a:cubicBezTo>
                  <a:pt x="16" y="31"/>
                  <a:pt x="16" y="31"/>
                  <a:pt x="16" y="31"/>
                </a:cubicBezTo>
                <a:cubicBezTo>
                  <a:pt x="16" y="32"/>
                  <a:pt x="17" y="32"/>
                  <a:pt x="18" y="32"/>
                </a:cubicBezTo>
                <a:cubicBezTo>
                  <a:pt x="23" y="32"/>
                  <a:pt x="23" y="32"/>
                  <a:pt x="23" y="32"/>
                </a:cubicBezTo>
                <a:cubicBezTo>
                  <a:pt x="24" y="32"/>
                  <a:pt x="25" y="32"/>
                  <a:pt x="25" y="31"/>
                </a:cubicBezTo>
                <a:lnTo>
                  <a:pt x="25" y="29"/>
                </a:lnTo>
                <a:close/>
                <a:moveTo>
                  <a:pt x="28" y="3"/>
                </a:moveTo>
                <a:cubicBezTo>
                  <a:pt x="27" y="3"/>
                  <a:pt x="27" y="4"/>
                  <a:pt x="26" y="4"/>
                </a:cubicBezTo>
                <a:cubicBezTo>
                  <a:pt x="23" y="8"/>
                  <a:pt x="23" y="8"/>
                  <a:pt x="23" y="8"/>
                </a:cubicBezTo>
                <a:cubicBezTo>
                  <a:pt x="28" y="8"/>
                  <a:pt x="28" y="8"/>
                  <a:pt x="28" y="8"/>
                </a:cubicBezTo>
                <a:cubicBezTo>
                  <a:pt x="30" y="8"/>
                  <a:pt x="31" y="7"/>
                  <a:pt x="31" y="6"/>
                </a:cubicBezTo>
                <a:cubicBezTo>
                  <a:pt x="31" y="4"/>
                  <a:pt x="30" y="3"/>
                  <a:pt x="28" y="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4" name="稻壳儿小白白(http://dwz.cn/Wu2UP)"/>
          <p:cNvSpPr>
            <a:spLocks noEditPoints="1"/>
          </p:cNvSpPr>
          <p:nvPr/>
        </p:nvSpPr>
        <p:spPr bwMode="auto">
          <a:xfrm>
            <a:off x="9595716" y="1790053"/>
            <a:ext cx="404813" cy="268287"/>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5" name="稻壳儿小白白(http://dwz.cn/Wu2UP)"/>
          <p:cNvSpPr>
            <a:spLocks noEditPoints="1"/>
          </p:cNvSpPr>
          <p:nvPr/>
        </p:nvSpPr>
        <p:spPr bwMode="auto">
          <a:xfrm>
            <a:off x="9629054" y="2247253"/>
            <a:ext cx="338137" cy="314325"/>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6" name="稻壳儿小白白(http://dwz.cn/Wu2UP)"/>
          <p:cNvSpPr>
            <a:spLocks noEditPoints="1"/>
          </p:cNvSpPr>
          <p:nvPr/>
        </p:nvSpPr>
        <p:spPr bwMode="auto">
          <a:xfrm>
            <a:off x="9660804" y="2750490"/>
            <a:ext cx="268287" cy="273050"/>
          </a:xfrm>
          <a:custGeom>
            <a:avLst/>
            <a:gdLst>
              <a:gd name="T0" fmla="*/ 41 w 41"/>
              <a:gd name="T1" fmla="*/ 34 h 42"/>
              <a:gd name="T2" fmla="*/ 34 w 41"/>
              <a:gd name="T3" fmla="*/ 42 h 42"/>
              <a:gd name="T4" fmla="*/ 8 w 41"/>
              <a:gd name="T5" fmla="*/ 42 h 42"/>
              <a:gd name="T6" fmla="*/ 0 w 41"/>
              <a:gd name="T7" fmla="*/ 34 h 42"/>
              <a:gd name="T8" fmla="*/ 0 w 41"/>
              <a:gd name="T9" fmla="*/ 8 h 42"/>
              <a:gd name="T10" fmla="*/ 8 w 41"/>
              <a:gd name="T11" fmla="*/ 0 h 42"/>
              <a:gd name="T12" fmla="*/ 34 w 41"/>
              <a:gd name="T13" fmla="*/ 0 h 42"/>
              <a:gd name="T14" fmla="*/ 41 w 41"/>
              <a:gd name="T15" fmla="*/ 8 h 42"/>
              <a:gd name="T16" fmla="*/ 41 w 41"/>
              <a:gd name="T17" fmla="*/ 34 h 42"/>
              <a:gd name="T18" fmla="*/ 35 w 41"/>
              <a:gd name="T19" fmla="*/ 9 h 42"/>
              <a:gd name="T20" fmla="*/ 33 w 41"/>
              <a:gd name="T21" fmla="*/ 7 h 42"/>
              <a:gd name="T22" fmla="*/ 29 w 41"/>
              <a:gd name="T23" fmla="*/ 7 h 42"/>
              <a:gd name="T24" fmla="*/ 28 w 41"/>
              <a:gd name="T25" fmla="*/ 9 h 42"/>
              <a:gd name="T26" fmla="*/ 28 w 41"/>
              <a:gd name="T27" fmla="*/ 18 h 42"/>
              <a:gd name="T28" fmla="*/ 14 w 41"/>
              <a:gd name="T29" fmla="*/ 18 h 42"/>
              <a:gd name="T30" fmla="*/ 14 w 41"/>
              <a:gd name="T31" fmla="*/ 9 h 42"/>
              <a:gd name="T32" fmla="*/ 12 w 41"/>
              <a:gd name="T33" fmla="*/ 7 h 42"/>
              <a:gd name="T34" fmla="*/ 9 w 41"/>
              <a:gd name="T35" fmla="*/ 7 h 42"/>
              <a:gd name="T36" fmla="*/ 7 w 41"/>
              <a:gd name="T37" fmla="*/ 9 h 42"/>
              <a:gd name="T38" fmla="*/ 7 w 41"/>
              <a:gd name="T39" fmla="*/ 33 h 42"/>
              <a:gd name="T40" fmla="*/ 9 w 41"/>
              <a:gd name="T41" fmla="*/ 35 h 42"/>
              <a:gd name="T42" fmla="*/ 12 w 41"/>
              <a:gd name="T43" fmla="*/ 35 h 42"/>
              <a:gd name="T44" fmla="*/ 14 w 41"/>
              <a:gd name="T45" fmla="*/ 33 h 42"/>
              <a:gd name="T46" fmla="*/ 14 w 41"/>
              <a:gd name="T47" fmla="*/ 24 h 42"/>
              <a:gd name="T48" fmla="*/ 28 w 41"/>
              <a:gd name="T49" fmla="*/ 24 h 42"/>
              <a:gd name="T50" fmla="*/ 28 w 41"/>
              <a:gd name="T51" fmla="*/ 33 h 42"/>
              <a:gd name="T52" fmla="*/ 29 w 41"/>
              <a:gd name="T53" fmla="*/ 35 h 42"/>
              <a:gd name="T54" fmla="*/ 33 w 41"/>
              <a:gd name="T55" fmla="*/ 35 h 42"/>
              <a:gd name="T56" fmla="*/ 35 w 41"/>
              <a:gd name="T57" fmla="*/ 33 h 42"/>
              <a:gd name="T58" fmla="*/ 35 w 41"/>
              <a:gd name="T5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2">
                <a:moveTo>
                  <a:pt x="41" y="34"/>
                </a:moveTo>
                <a:cubicBezTo>
                  <a:pt x="41" y="38"/>
                  <a:pt x="38" y="42"/>
                  <a:pt x="34" y="42"/>
                </a:cubicBezTo>
                <a:cubicBezTo>
                  <a:pt x="8" y="42"/>
                  <a:pt x="8" y="42"/>
                  <a:pt x="8" y="42"/>
                </a:cubicBezTo>
                <a:cubicBezTo>
                  <a:pt x="4" y="42"/>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35" y="9"/>
                </a:moveTo>
                <a:cubicBezTo>
                  <a:pt x="35" y="8"/>
                  <a:pt x="34" y="7"/>
                  <a:pt x="33" y="7"/>
                </a:cubicBezTo>
                <a:cubicBezTo>
                  <a:pt x="29" y="7"/>
                  <a:pt x="29" y="7"/>
                  <a:pt x="29" y="7"/>
                </a:cubicBezTo>
                <a:cubicBezTo>
                  <a:pt x="28" y="7"/>
                  <a:pt x="28" y="8"/>
                  <a:pt x="28" y="9"/>
                </a:cubicBezTo>
                <a:cubicBezTo>
                  <a:pt x="28" y="18"/>
                  <a:pt x="28" y="18"/>
                  <a:pt x="28" y="18"/>
                </a:cubicBezTo>
                <a:cubicBezTo>
                  <a:pt x="14" y="18"/>
                  <a:pt x="14" y="18"/>
                  <a:pt x="14" y="18"/>
                </a:cubicBezTo>
                <a:cubicBezTo>
                  <a:pt x="14" y="9"/>
                  <a:pt x="14" y="9"/>
                  <a:pt x="14" y="9"/>
                </a:cubicBezTo>
                <a:cubicBezTo>
                  <a:pt x="14" y="8"/>
                  <a:pt x="13" y="7"/>
                  <a:pt x="12" y="7"/>
                </a:cubicBezTo>
                <a:cubicBezTo>
                  <a:pt x="9" y="7"/>
                  <a:pt x="9" y="7"/>
                  <a:pt x="9" y="7"/>
                </a:cubicBezTo>
                <a:cubicBezTo>
                  <a:pt x="8" y="7"/>
                  <a:pt x="7" y="8"/>
                  <a:pt x="7" y="9"/>
                </a:cubicBezTo>
                <a:cubicBezTo>
                  <a:pt x="7" y="33"/>
                  <a:pt x="7" y="33"/>
                  <a:pt x="7" y="33"/>
                </a:cubicBezTo>
                <a:cubicBezTo>
                  <a:pt x="7" y="34"/>
                  <a:pt x="8" y="35"/>
                  <a:pt x="9" y="35"/>
                </a:cubicBezTo>
                <a:cubicBezTo>
                  <a:pt x="12" y="35"/>
                  <a:pt x="12" y="35"/>
                  <a:pt x="12" y="35"/>
                </a:cubicBezTo>
                <a:cubicBezTo>
                  <a:pt x="13" y="35"/>
                  <a:pt x="14" y="34"/>
                  <a:pt x="14" y="33"/>
                </a:cubicBezTo>
                <a:cubicBezTo>
                  <a:pt x="14" y="24"/>
                  <a:pt x="14" y="24"/>
                  <a:pt x="14" y="24"/>
                </a:cubicBezTo>
                <a:cubicBezTo>
                  <a:pt x="28" y="24"/>
                  <a:pt x="28" y="24"/>
                  <a:pt x="28" y="24"/>
                </a:cubicBezTo>
                <a:cubicBezTo>
                  <a:pt x="28" y="33"/>
                  <a:pt x="28" y="33"/>
                  <a:pt x="28" y="33"/>
                </a:cubicBezTo>
                <a:cubicBezTo>
                  <a:pt x="28" y="34"/>
                  <a:pt x="28" y="35"/>
                  <a:pt x="29" y="35"/>
                </a:cubicBezTo>
                <a:cubicBezTo>
                  <a:pt x="33" y="35"/>
                  <a:pt x="33" y="35"/>
                  <a:pt x="33" y="35"/>
                </a:cubicBezTo>
                <a:cubicBezTo>
                  <a:pt x="34" y="35"/>
                  <a:pt x="35" y="34"/>
                  <a:pt x="35" y="33"/>
                </a:cubicBezTo>
                <a:lnTo>
                  <a:pt x="35" y="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7" name="稻壳儿小白白(http://dwz.cn/Wu2UP)"/>
          <p:cNvSpPr>
            <a:spLocks noEditPoints="1"/>
          </p:cNvSpPr>
          <p:nvPr/>
        </p:nvSpPr>
        <p:spPr bwMode="auto">
          <a:xfrm>
            <a:off x="9660804" y="3233090"/>
            <a:ext cx="268287" cy="266700"/>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 name="T18" fmla="*/ 32 w 41"/>
              <a:gd name="T19" fmla="*/ 7 h 41"/>
              <a:gd name="T20" fmla="*/ 28 w 41"/>
              <a:gd name="T21" fmla="*/ 7 h 41"/>
              <a:gd name="T22" fmla="*/ 21 w 41"/>
              <a:gd name="T23" fmla="*/ 21 h 41"/>
              <a:gd name="T24" fmla="*/ 21 w 41"/>
              <a:gd name="T25" fmla="*/ 21 h 41"/>
              <a:gd name="T26" fmla="*/ 14 w 41"/>
              <a:gd name="T27" fmla="*/ 7 h 41"/>
              <a:gd name="T28" fmla="*/ 10 w 41"/>
              <a:gd name="T29" fmla="*/ 7 h 41"/>
              <a:gd name="T30" fmla="*/ 19 w 41"/>
              <a:gd name="T31" fmla="*/ 23 h 41"/>
              <a:gd name="T32" fmla="*/ 19 w 41"/>
              <a:gd name="T33" fmla="*/ 35 h 41"/>
              <a:gd name="T34" fmla="*/ 22 w 41"/>
              <a:gd name="T35" fmla="*/ 35 h 41"/>
              <a:gd name="T36" fmla="*/ 22 w 41"/>
              <a:gd name="T37" fmla="*/ 23 h 41"/>
              <a:gd name="T38" fmla="*/ 32 w 41"/>
              <a:gd name="T3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32" y="7"/>
                </a:moveTo>
                <a:cubicBezTo>
                  <a:pt x="28" y="7"/>
                  <a:pt x="28" y="7"/>
                  <a:pt x="28" y="7"/>
                </a:cubicBezTo>
                <a:cubicBezTo>
                  <a:pt x="25" y="12"/>
                  <a:pt x="23" y="16"/>
                  <a:pt x="21" y="21"/>
                </a:cubicBezTo>
                <a:cubicBezTo>
                  <a:pt x="21" y="21"/>
                  <a:pt x="21" y="21"/>
                  <a:pt x="21" y="21"/>
                </a:cubicBezTo>
                <a:cubicBezTo>
                  <a:pt x="19" y="16"/>
                  <a:pt x="16" y="12"/>
                  <a:pt x="14" y="7"/>
                </a:cubicBezTo>
                <a:cubicBezTo>
                  <a:pt x="10" y="7"/>
                  <a:pt x="10" y="7"/>
                  <a:pt x="10" y="7"/>
                </a:cubicBezTo>
                <a:cubicBezTo>
                  <a:pt x="19" y="23"/>
                  <a:pt x="19" y="23"/>
                  <a:pt x="19" y="23"/>
                </a:cubicBezTo>
                <a:cubicBezTo>
                  <a:pt x="19" y="35"/>
                  <a:pt x="19" y="35"/>
                  <a:pt x="19" y="35"/>
                </a:cubicBezTo>
                <a:cubicBezTo>
                  <a:pt x="22" y="35"/>
                  <a:pt x="22" y="35"/>
                  <a:pt x="22" y="35"/>
                </a:cubicBezTo>
                <a:cubicBezTo>
                  <a:pt x="22" y="23"/>
                  <a:pt x="22" y="23"/>
                  <a:pt x="22" y="23"/>
                </a:cubicBezTo>
                <a:lnTo>
                  <a:pt x="32"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8" name="稻壳儿小白白(http://dwz.cn/Wu2UP)"/>
          <p:cNvSpPr>
            <a:spLocks noEditPoints="1"/>
          </p:cNvSpPr>
          <p:nvPr/>
        </p:nvSpPr>
        <p:spPr bwMode="auto">
          <a:xfrm>
            <a:off x="9660804" y="3690290"/>
            <a:ext cx="268287" cy="314325"/>
          </a:xfrm>
          <a:custGeom>
            <a:avLst/>
            <a:gdLst>
              <a:gd name="T0" fmla="*/ 33 w 41"/>
              <a:gd name="T1" fmla="*/ 34 h 48"/>
              <a:gd name="T2" fmla="*/ 33 w 41"/>
              <a:gd name="T3" fmla="*/ 34 h 48"/>
              <a:gd name="T4" fmla="*/ 29 w 41"/>
              <a:gd name="T5" fmla="*/ 36 h 48"/>
              <a:gd name="T6" fmla="*/ 27 w 41"/>
              <a:gd name="T7" fmla="*/ 36 h 48"/>
              <a:gd name="T8" fmla="*/ 24 w 41"/>
              <a:gd name="T9" fmla="*/ 37 h 48"/>
              <a:gd name="T10" fmla="*/ 24 w 41"/>
              <a:gd name="T11" fmla="*/ 41 h 48"/>
              <a:gd name="T12" fmla="*/ 17 w 41"/>
              <a:gd name="T13" fmla="*/ 48 h 48"/>
              <a:gd name="T14" fmla="*/ 11 w 41"/>
              <a:gd name="T15" fmla="*/ 41 h 48"/>
              <a:gd name="T16" fmla="*/ 11 w 41"/>
              <a:gd name="T17" fmla="*/ 31 h 48"/>
              <a:gd name="T18" fmla="*/ 7 w 41"/>
              <a:gd name="T19" fmla="*/ 32 h 48"/>
              <a:gd name="T20" fmla="*/ 0 w 41"/>
              <a:gd name="T21" fmla="*/ 24 h 48"/>
              <a:gd name="T22" fmla="*/ 7 w 41"/>
              <a:gd name="T23" fmla="*/ 18 h 48"/>
              <a:gd name="T24" fmla="*/ 11 w 41"/>
              <a:gd name="T25" fmla="*/ 15 h 48"/>
              <a:gd name="T26" fmla="*/ 14 w 41"/>
              <a:gd name="T27" fmla="*/ 11 h 48"/>
              <a:gd name="T28" fmla="*/ 14 w 41"/>
              <a:gd name="T29" fmla="*/ 4 h 48"/>
              <a:gd name="T30" fmla="*/ 17 w 41"/>
              <a:gd name="T31" fmla="*/ 0 h 48"/>
              <a:gd name="T32" fmla="*/ 35 w 41"/>
              <a:gd name="T33" fmla="*/ 0 h 48"/>
              <a:gd name="T34" fmla="*/ 38 w 41"/>
              <a:gd name="T35" fmla="*/ 4 h 48"/>
              <a:gd name="T36" fmla="*/ 38 w 41"/>
              <a:gd name="T37" fmla="*/ 11 h 48"/>
              <a:gd name="T38" fmla="*/ 40 w 41"/>
              <a:gd name="T39" fmla="*/ 17 h 48"/>
              <a:gd name="T40" fmla="*/ 41 w 41"/>
              <a:gd name="T41" fmla="*/ 26 h 48"/>
              <a:gd name="T42" fmla="*/ 33 w 41"/>
              <a:gd name="T43" fmla="*/ 34 h 48"/>
              <a:gd name="T44" fmla="*/ 35 w 41"/>
              <a:gd name="T45" fmla="*/ 11 h 48"/>
              <a:gd name="T46" fmla="*/ 35 w 41"/>
              <a:gd name="T47" fmla="*/ 11 h 48"/>
              <a:gd name="T48" fmla="*/ 17 w 41"/>
              <a:gd name="T49" fmla="*/ 11 h 48"/>
              <a:gd name="T50" fmla="*/ 17 w 41"/>
              <a:gd name="T51" fmla="*/ 11 h 48"/>
              <a:gd name="T52" fmla="*/ 13 w 41"/>
              <a:gd name="T53" fmla="*/ 18 h 48"/>
              <a:gd name="T54" fmla="*/ 9 w 41"/>
              <a:gd name="T55" fmla="*/ 21 h 48"/>
              <a:gd name="T56" fmla="*/ 7 w 41"/>
              <a:gd name="T57" fmla="*/ 22 h 48"/>
              <a:gd name="T58" fmla="*/ 4 w 41"/>
              <a:gd name="T59" fmla="*/ 24 h 48"/>
              <a:gd name="T60" fmla="*/ 7 w 41"/>
              <a:gd name="T61" fmla="*/ 29 h 48"/>
              <a:gd name="T62" fmla="*/ 14 w 41"/>
              <a:gd name="T63" fmla="*/ 26 h 48"/>
              <a:gd name="T64" fmla="*/ 14 w 41"/>
              <a:gd name="T65" fmla="*/ 41 h 48"/>
              <a:gd name="T66" fmla="*/ 17 w 41"/>
              <a:gd name="T67" fmla="*/ 45 h 48"/>
              <a:gd name="T68" fmla="*/ 21 w 41"/>
              <a:gd name="T69" fmla="*/ 41 h 48"/>
              <a:gd name="T70" fmla="*/ 21 w 41"/>
              <a:gd name="T71" fmla="*/ 33 h 48"/>
              <a:gd name="T72" fmla="*/ 24 w 41"/>
              <a:gd name="T73" fmla="*/ 33 h 48"/>
              <a:gd name="T74" fmla="*/ 27 w 41"/>
              <a:gd name="T75" fmla="*/ 32 h 48"/>
              <a:gd name="T76" fmla="*/ 29 w 41"/>
              <a:gd name="T77" fmla="*/ 33 h 48"/>
              <a:gd name="T78" fmla="*/ 32 w 41"/>
              <a:gd name="T79" fmla="*/ 31 h 48"/>
              <a:gd name="T80" fmla="*/ 33 w 41"/>
              <a:gd name="T81" fmla="*/ 31 h 48"/>
              <a:gd name="T82" fmla="*/ 38 w 41"/>
              <a:gd name="T83" fmla="*/ 26 h 48"/>
              <a:gd name="T84" fmla="*/ 35 w 41"/>
              <a:gd name="T85" fmla="*/ 11 h 48"/>
              <a:gd name="T86" fmla="*/ 33 w 41"/>
              <a:gd name="T87" fmla="*/ 4 h 48"/>
              <a:gd name="T88" fmla="*/ 31 w 41"/>
              <a:gd name="T89" fmla="*/ 5 h 48"/>
              <a:gd name="T90" fmla="*/ 33 w 41"/>
              <a:gd name="T91" fmla="*/ 7 h 48"/>
              <a:gd name="T92" fmla="*/ 35 w 41"/>
              <a:gd name="T93" fmla="*/ 5 h 48"/>
              <a:gd name="T94" fmla="*/ 33 w 41"/>
              <a:gd name="T9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8">
                <a:moveTo>
                  <a:pt x="33" y="34"/>
                </a:moveTo>
                <a:cubicBezTo>
                  <a:pt x="33" y="34"/>
                  <a:pt x="33" y="34"/>
                  <a:pt x="33" y="34"/>
                </a:cubicBezTo>
                <a:cubicBezTo>
                  <a:pt x="32" y="35"/>
                  <a:pt x="30" y="36"/>
                  <a:pt x="29" y="36"/>
                </a:cubicBezTo>
                <a:cubicBezTo>
                  <a:pt x="28" y="36"/>
                  <a:pt x="28" y="36"/>
                  <a:pt x="27" y="36"/>
                </a:cubicBezTo>
                <a:cubicBezTo>
                  <a:pt x="27" y="36"/>
                  <a:pt x="25" y="37"/>
                  <a:pt x="24" y="37"/>
                </a:cubicBezTo>
                <a:cubicBezTo>
                  <a:pt x="24" y="41"/>
                  <a:pt x="24" y="41"/>
                  <a:pt x="24" y="41"/>
                </a:cubicBezTo>
                <a:cubicBezTo>
                  <a:pt x="24" y="45"/>
                  <a:pt x="21" y="48"/>
                  <a:pt x="17" y="48"/>
                </a:cubicBezTo>
                <a:cubicBezTo>
                  <a:pt x="14" y="48"/>
                  <a:pt x="11" y="45"/>
                  <a:pt x="11" y="41"/>
                </a:cubicBezTo>
                <a:cubicBezTo>
                  <a:pt x="11" y="31"/>
                  <a:pt x="11" y="31"/>
                  <a:pt x="11" y="31"/>
                </a:cubicBezTo>
                <a:cubicBezTo>
                  <a:pt x="9" y="32"/>
                  <a:pt x="8" y="32"/>
                  <a:pt x="7" y="32"/>
                </a:cubicBezTo>
                <a:cubicBezTo>
                  <a:pt x="3" y="32"/>
                  <a:pt x="0" y="29"/>
                  <a:pt x="0" y="24"/>
                </a:cubicBezTo>
                <a:cubicBezTo>
                  <a:pt x="0" y="21"/>
                  <a:pt x="5" y="20"/>
                  <a:pt x="7" y="18"/>
                </a:cubicBezTo>
                <a:cubicBezTo>
                  <a:pt x="9" y="17"/>
                  <a:pt x="10" y="16"/>
                  <a:pt x="11" y="15"/>
                </a:cubicBezTo>
                <a:cubicBezTo>
                  <a:pt x="12" y="14"/>
                  <a:pt x="14" y="13"/>
                  <a:pt x="14" y="11"/>
                </a:cubicBezTo>
                <a:cubicBezTo>
                  <a:pt x="14" y="4"/>
                  <a:pt x="14" y="4"/>
                  <a:pt x="14" y="4"/>
                </a:cubicBezTo>
                <a:cubicBezTo>
                  <a:pt x="14" y="2"/>
                  <a:pt x="15" y="0"/>
                  <a:pt x="17" y="0"/>
                </a:cubicBezTo>
                <a:cubicBezTo>
                  <a:pt x="35" y="0"/>
                  <a:pt x="35" y="0"/>
                  <a:pt x="35" y="0"/>
                </a:cubicBezTo>
                <a:cubicBezTo>
                  <a:pt x="36" y="0"/>
                  <a:pt x="38" y="2"/>
                  <a:pt x="38" y="4"/>
                </a:cubicBezTo>
                <a:cubicBezTo>
                  <a:pt x="38" y="11"/>
                  <a:pt x="38" y="11"/>
                  <a:pt x="38" y="11"/>
                </a:cubicBezTo>
                <a:cubicBezTo>
                  <a:pt x="38" y="13"/>
                  <a:pt x="39" y="16"/>
                  <a:pt x="40" y="17"/>
                </a:cubicBezTo>
                <a:cubicBezTo>
                  <a:pt x="41" y="20"/>
                  <a:pt x="41" y="23"/>
                  <a:pt x="41" y="26"/>
                </a:cubicBezTo>
                <a:cubicBezTo>
                  <a:pt x="41" y="31"/>
                  <a:pt x="39" y="34"/>
                  <a:pt x="33" y="34"/>
                </a:cubicBezTo>
                <a:close/>
                <a:moveTo>
                  <a:pt x="35" y="11"/>
                </a:moveTo>
                <a:cubicBezTo>
                  <a:pt x="35" y="11"/>
                  <a:pt x="35" y="11"/>
                  <a:pt x="35" y="11"/>
                </a:cubicBezTo>
                <a:cubicBezTo>
                  <a:pt x="17" y="11"/>
                  <a:pt x="17" y="11"/>
                  <a:pt x="17" y="11"/>
                </a:cubicBezTo>
                <a:cubicBezTo>
                  <a:pt x="17" y="11"/>
                  <a:pt x="17" y="11"/>
                  <a:pt x="17" y="11"/>
                </a:cubicBezTo>
                <a:cubicBezTo>
                  <a:pt x="17" y="14"/>
                  <a:pt x="15" y="16"/>
                  <a:pt x="13" y="18"/>
                </a:cubicBezTo>
                <a:cubicBezTo>
                  <a:pt x="12" y="19"/>
                  <a:pt x="11" y="20"/>
                  <a:pt x="9" y="21"/>
                </a:cubicBezTo>
                <a:cubicBezTo>
                  <a:pt x="9" y="21"/>
                  <a:pt x="8" y="22"/>
                  <a:pt x="7" y="22"/>
                </a:cubicBezTo>
                <a:cubicBezTo>
                  <a:pt x="7" y="22"/>
                  <a:pt x="4" y="24"/>
                  <a:pt x="4" y="24"/>
                </a:cubicBezTo>
                <a:cubicBezTo>
                  <a:pt x="4" y="27"/>
                  <a:pt x="5" y="29"/>
                  <a:pt x="7" y="29"/>
                </a:cubicBezTo>
                <a:cubicBezTo>
                  <a:pt x="11" y="29"/>
                  <a:pt x="12" y="26"/>
                  <a:pt x="14" y="26"/>
                </a:cubicBezTo>
                <a:cubicBezTo>
                  <a:pt x="14" y="41"/>
                  <a:pt x="14" y="41"/>
                  <a:pt x="14" y="41"/>
                </a:cubicBezTo>
                <a:cubicBezTo>
                  <a:pt x="14" y="43"/>
                  <a:pt x="16" y="45"/>
                  <a:pt x="17" y="45"/>
                </a:cubicBezTo>
                <a:cubicBezTo>
                  <a:pt x="19" y="45"/>
                  <a:pt x="21" y="43"/>
                  <a:pt x="21" y="41"/>
                </a:cubicBezTo>
                <a:cubicBezTo>
                  <a:pt x="21" y="33"/>
                  <a:pt x="21" y="33"/>
                  <a:pt x="21" y="33"/>
                </a:cubicBezTo>
                <a:cubicBezTo>
                  <a:pt x="22" y="33"/>
                  <a:pt x="23" y="33"/>
                  <a:pt x="24" y="33"/>
                </a:cubicBezTo>
                <a:cubicBezTo>
                  <a:pt x="25" y="33"/>
                  <a:pt x="26" y="33"/>
                  <a:pt x="27" y="32"/>
                </a:cubicBezTo>
                <a:cubicBezTo>
                  <a:pt x="27" y="32"/>
                  <a:pt x="28" y="33"/>
                  <a:pt x="29" y="33"/>
                </a:cubicBezTo>
                <a:cubicBezTo>
                  <a:pt x="30" y="33"/>
                  <a:pt x="31" y="32"/>
                  <a:pt x="32" y="31"/>
                </a:cubicBezTo>
                <a:cubicBezTo>
                  <a:pt x="32" y="31"/>
                  <a:pt x="33" y="31"/>
                  <a:pt x="33" y="31"/>
                </a:cubicBezTo>
                <a:cubicBezTo>
                  <a:pt x="37" y="31"/>
                  <a:pt x="38" y="29"/>
                  <a:pt x="38" y="26"/>
                </a:cubicBezTo>
                <a:cubicBezTo>
                  <a:pt x="38" y="21"/>
                  <a:pt x="35" y="16"/>
                  <a:pt x="35" y="11"/>
                </a:cubicBezTo>
                <a:close/>
                <a:moveTo>
                  <a:pt x="33" y="4"/>
                </a:moveTo>
                <a:cubicBezTo>
                  <a:pt x="32" y="4"/>
                  <a:pt x="31" y="4"/>
                  <a:pt x="31" y="5"/>
                </a:cubicBezTo>
                <a:cubicBezTo>
                  <a:pt x="31" y="6"/>
                  <a:pt x="32" y="7"/>
                  <a:pt x="33" y="7"/>
                </a:cubicBezTo>
                <a:cubicBezTo>
                  <a:pt x="34" y="7"/>
                  <a:pt x="35" y="6"/>
                  <a:pt x="35" y="5"/>
                </a:cubicBezTo>
                <a:cubicBezTo>
                  <a:pt x="35" y="4"/>
                  <a:pt x="34" y="4"/>
                  <a:pt x="33" y="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9" name="稻壳儿小白白(http://dwz.cn/Wu2UP)"/>
          <p:cNvSpPr>
            <a:spLocks noEditPoints="1"/>
          </p:cNvSpPr>
          <p:nvPr/>
        </p:nvSpPr>
        <p:spPr bwMode="auto">
          <a:xfrm>
            <a:off x="9641754" y="4190353"/>
            <a:ext cx="312737" cy="268287"/>
          </a:xfrm>
          <a:custGeom>
            <a:avLst/>
            <a:gdLst>
              <a:gd name="T0" fmla="*/ 48 w 48"/>
              <a:gd name="T1" fmla="*/ 35 h 41"/>
              <a:gd name="T2" fmla="*/ 44 w 48"/>
              <a:gd name="T3" fmla="*/ 38 h 41"/>
              <a:gd name="T4" fmla="*/ 37 w 48"/>
              <a:gd name="T5" fmla="*/ 38 h 41"/>
              <a:gd name="T6" fmla="*/ 31 w 48"/>
              <a:gd name="T7" fmla="*/ 40 h 41"/>
              <a:gd name="T8" fmla="*/ 22 w 48"/>
              <a:gd name="T9" fmla="*/ 41 h 41"/>
              <a:gd name="T10" fmla="*/ 14 w 48"/>
              <a:gd name="T11" fmla="*/ 34 h 41"/>
              <a:gd name="T12" fmla="*/ 14 w 48"/>
              <a:gd name="T13" fmla="*/ 33 h 41"/>
              <a:gd name="T14" fmla="*/ 12 w 48"/>
              <a:gd name="T15" fmla="*/ 29 h 41"/>
              <a:gd name="T16" fmla="*/ 12 w 48"/>
              <a:gd name="T17" fmla="*/ 27 h 41"/>
              <a:gd name="T18" fmla="*/ 11 w 48"/>
              <a:gd name="T19" fmla="*/ 24 h 41"/>
              <a:gd name="T20" fmla="*/ 7 w 48"/>
              <a:gd name="T21" fmla="*/ 24 h 41"/>
              <a:gd name="T22" fmla="*/ 0 w 48"/>
              <a:gd name="T23" fmla="*/ 17 h 41"/>
              <a:gd name="T24" fmla="*/ 7 w 48"/>
              <a:gd name="T25" fmla="*/ 11 h 41"/>
              <a:gd name="T26" fmla="*/ 17 w 48"/>
              <a:gd name="T27" fmla="*/ 11 h 41"/>
              <a:gd name="T28" fmla="*/ 16 w 48"/>
              <a:gd name="T29" fmla="*/ 7 h 41"/>
              <a:gd name="T30" fmla="*/ 24 w 48"/>
              <a:gd name="T31" fmla="*/ 0 h 41"/>
              <a:gd name="T32" fmla="*/ 30 w 48"/>
              <a:gd name="T33" fmla="*/ 7 h 41"/>
              <a:gd name="T34" fmla="*/ 33 w 48"/>
              <a:gd name="T35" fmla="*/ 11 h 41"/>
              <a:gd name="T36" fmla="*/ 37 w 48"/>
              <a:gd name="T37" fmla="*/ 14 h 41"/>
              <a:gd name="T38" fmla="*/ 44 w 48"/>
              <a:gd name="T39" fmla="*/ 14 h 41"/>
              <a:gd name="T40" fmla="*/ 48 w 48"/>
              <a:gd name="T41" fmla="*/ 17 h 41"/>
              <a:gd name="T42" fmla="*/ 48 w 48"/>
              <a:gd name="T43" fmla="*/ 35 h 41"/>
              <a:gd name="T44" fmla="*/ 38 w 48"/>
              <a:gd name="T45" fmla="*/ 35 h 41"/>
              <a:gd name="T46" fmla="*/ 38 w 48"/>
              <a:gd name="T47" fmla="*/ 17 h 41"/>
              <a:gd name="T48" fmla="*/ 37 w 48"/>
              <a:gd name="T49" fmla="*/ 17 h 41"/>
              <a:gd name="T50" fmla="*/ 30 w 48"/>
              <a:gd name="T51" fmla="*/ 13 h 41"/>
              <a:gd name="T52" fmla="*/ 27 w 48"/>
              <a:gd name="T53" fmla="*/ 9 h 41"/>
              <a:gd name="T54" fmla="*/ 26 w 48"/>
              <a:gd name="T55" fmla="*/ 7 h 41"/>
              <a:gd name="T56" fmla="*/ 24 w 48"/>
              <a:gd name="T57" fmla="*/ 4 h 41"/>
              <a:gd name="T58" fmla="*/ 20 w 48"/>
              <a:gd name="T59" fmla="*/ 7 h 41"/>
              <a:gd name="T60" fmla="*/ 22 w 48"/>
              <a:gd name="T61" fmla="*/ 14 h 41"/>
              <a:gd name="T62" fmla="*/ 7 w 48"/>
              <a:gd name="T63" fmla="*/ 14 h 41"/>
              <a:gd name="T64" fmla="*/ 3 w 48"/>
              <a:gd name="T65" fmla="*/ 17 h 41"/>
              <a:gd name="T66" fmla="*/ 7 w 48"/>
              <a:gd name="T67" fmla="*/ 21 h 41"/>
              <a:gd name="T68" fmla="*/ 16 w 48"/>
              <a:gd name="T69" fmla="*/ 21 h 41"/>
              <a:gd name="T70" fmla="*/ 15 w 48"/>
              <a:gd name="T71" fmla="*/ 24 h 41"/>
              <a:gd name="T72" fmla="*/ 16 w 48"/>
              <a:gd name="T73" fmla="*/ 27 h 41"/>
              <a:gd name="T74" fmla="*/ 16 w 48"/>
              <a:gd name="T75" fmla="*/ 29 h 41"/>
              <a:gd name="T76" fmla="*/ 17 w 48"/>
              <a:gd name="T77" fmla="*/ 32 h 41"/>
              <a:gd name="T78" fmla="*/ 17 w 48"/>
              <a:gd name="T79" fmla="*/ 34 h 41"/>
              <a:gd name="T80" fmla="*/ 22 w 48"/>
              <a:gd name="T81" fmla="*/ 38 h 41"/>
              <a:gd name="T82" fmla="*/ 37 w 48"/>
              <a:gd name="T83" fmla="*/ 35 h 41"/>
              <a:gd name="T84" fmla="*/ 38 w 48"/>
              <a:gd name="T85" fmla="*/ 35 h 41"/>
              <a:gd name="T86" fmla="*/ 43 w 48"/>
              <a:gd name="T87" fmla="*/ 31 h 41"/>
              <a:gd name="T88" fmla="*/ 41 w 48"/>
              <a:gd name="T89" fmla="*/ 33 h 41"/>
              <a:gd name="T90" fmla="*/ 43 w 48"/>
              <a:gd name="T91" fmla="*/ 35 h 41"/>
              <a:gd name="T92" fmla="*/ 44 w 48"/>
              <a:gd name="T93" fmla="*/ 33 h 41"/>
              <a:gd name="T94" fmla="*/ 43 w 48"/>
              <a:gd name="T9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1">
                <a:moveTo>
                  <a:pt x="48" y="35"/>
                </a:moveTo>
                <a:cubicBezTo>
                  <a:pt x="48" y="36"/>
                  <a:pt x="46" y="38"/>
                  <a:pt x="44" y="38"/>
                </a:cubicBezTo>
                <a:cubicBezTo>
                  <a:pt x="37" y="38"/>
                  <a:pt x="37" y="38"/>
                  <a:pt x="37" y="38"/>
                </a:cubicBezTo>
                <a:cubicBezTo>
                  <a:pt x="35" y="38"/>
                  <a:pt x="32" y="39"/>
                  <a:pt x="31" y="40"/>
                </a:cubicBezTo>
                <a:cubicBezTo>
                  <a:pt x="28" y="41"/>
                  <a:pt x="25" y="41"/>
                  <a:pt x="22" y="41"/>
                </a:cubicBezTo>
                <a:cubicBezTo>
                  <a:pt x="17" y="41"/>
                  <a:pt x="14" y="39"/>
                  <a:pt x="14" y="34"/>
                </a:cubicBezTo>
                <a:cubicBezTo>
                  <a:pt x="14" y="33"/>
                  <a:pt x="14" y="33"/>
                  <a:pt x="14" y="33"/>
                </a:cubicBezTo>
                <a:cubicBezTo>
                  <a:pt x="13" y="32"/>
                  <a:pt x="12" y="30"/>
                  <a:pt x="12" y="29"/>
                </a:cubicBezTo>
                <a:cubicBezTo>
                  <a:pt x="12" y="28"/>
                  <a:pt x="12" y="28"/>
                  <a:pt x="12" y="27"/>
                </a:cubicBezTo>
                <a:cubicBezTo>
                  <a:pt x="12" y="26"/>
                  <a:pt x="11" y="25"/>
                  <a:pt x="11" y="24"/>
                </a:cubicBezTo>
                <a:cubicBezTo>
                  <a:pt x="7" y="24"/>
                  <a:pt x="7" y="24"/>
                  <a:pt x="7" y="24"/>
                </a:cubicBezTo>
                <a:cubicBezTo>
                  <a:pt x="3" y="24"/>
                  <a:pt x="0" y="21"/>
                  <a:pt x="0" y="17"/>
                </a:cubicBezTo>
                <a:cubicBezTo>
                  <a:pt x="0" y="14"/>
                  <a:pt x="3" y="11"/>
                  <a:pt x="7" y="11"/>
                </a:cubicBezTo>
                <a:cubicBezTo>
                  <a:pt x="17" y="11"/>
                  <a:pt x="17" y="11"/>
                  <a:pt x="17" y="11"/>
                </a:cubicBezTo>
                <a:cubicBezTo>
                  <a:pt x="16" y="9"/>
                  <a:pt x="16" y="8"/>
                  <a:pt x="16" y="7"/>
                </a:cubicBezTo>
                <a:cubicBezTo>
                  <a:pt x="16" y="3"/>
                  <a:pt x="20" y="0"/>
                  <a:pt x="24" y="0"/>
                </a:cubicBezTo>
                <a:cubicBezTo>
                  <a:pt x="27" y="0"/>
                  <a:pt x="29" y="5"/>
                  <a:pt x="30" y="7"/>
                </a:cubicBezTo>
                <a:cubicBezTo>
                  <a:pt x="31" y="9"/>
                  <a:pt x="32" y="10"/>
                  <a:pt x="33" y="11"/>
                </a:cubicBezTo>
                <a:cubicBezTo>
                  <a:pt x="34" y="12"/>
                  <a:pt x="35" y="14"/>
                  <a:pt x="37" y="14"/>
                </a:cubicBezTo>
                <a:cubicBezTo>
                  <a:pt x="44" y="14"/>
                  <a:pt x="44" y="14"/>
                  <a:pt x="44" y="14"/>
                </a:cubicBezTo>
                <a:cubicBezTo>
                  <a:pt x="46" y="14"/>
                  <a:pt x="48" y="16"/>
                  <a:pt x="48" y="17"/>
                </a:cubicBezTo>
                <a:lnTo>
                  <a:pt x="48" y="35"/>
                </a:lnTo>
                <a:close/>
                <a:moveTo>
                  <a:pt x="38" y="35"/>
                </a:moveTo>
                <a:cubicBezTo>
                  <a:pt x="38" y="17"/>
                  <a:pt x="38" y="17"/>
                  <a:pt x="38" y="17"/>
                </a:cubicBezTo>
                <a:cubicBezTo>
                  <a:pt x="37" y="17"/>
                  <a:pt x="37" y="17"/>
                  <a:pt x="37" y="17"/>
                </a:cubicBezTo>
                <a:cubicBezTo>
                  <a:pt x="34" y="17"/>
                  <a:pt x="32" y="15"/>
                  <a:pt x="30" y="13"/>
                </a:cubicBezTo>
                <a:cubicBezTo>
                  <a:pt x="29" y="12"/>
                  <a:pt x="28" y="11"/>
                  <a:pt x="27" y="9"/>
                </a:cubicBezTo>
                <a:cubicBezTo>
                  <a:pt x="27" y="9"/>
                  <a:pt x="27" y="8"/>
                  <a:pt x="26" y="7"/>
                </a:cubicBezTo>
                <a:cubicBezTo>
                  <a:pt x="26" y="7"/>
                  <a:pt x="25" y="4"/>
                  <a:pt x="24" y="4"/>
                </a:cubicBezTo>
                <a:cubicBezTo>
                  <a:pt x="22" y="4"/>
                  <a:pt x="20" y="5"/>
                  <a:pt x="20" y="7"/>
                </a:cubicBezTo>
                <a:cubicBezTo>
                  <a:pt x="20" y="11"/>
                  <a:pt x="22" y="12"/>
                  <a:pt x="22" y="14"/>
                </a:cubicBezTo>
                <a:cubicBezTo>
                  <a:pt x="7" y="14"/>
                  <a:pt x="7" y="14"/>
                  <a:pt x="7" y="14"/>
                </a:cubicBezTo>
                <a:cubicBezTo>
                  <a:pt x="5" y="14"/>
                  <a:pt x="3" y="16"/>
                  <a:pt x="3" y="17"/>
                </a:cubicBezTo>
                <a:cubicBezTo>
                  <a:pt x="3" y="19"/>
                  <a:pt x="5" y="21"/>
                  <a:pt x="7" y="21"/>
                </a:cubicBezTo>
                <a:cubicBezTo>
                  <a:pt x="16" y="21"/>
                  <a:pt x="16" y="21"/>
                  <a:pt x="16" y="21"/>
                </a:cubicBezTo>
                <a:cubicBezTo>
                  <a:pt x="15" y="21"/>
                  <a:pt x="15" y="23"/>
                  <a:pt x="15" y="24"/>
                </a:cubicBezTo>
                <a:cubicBezTo>
                  <a:pt x="15" y="25"/>
                  <a:pt x="15" y="26"/>
                  <a:pt x="16" y="27"/>
                </a:cubicBezTo>
                <a:cubicBezTo>
                  <a:pt x="16" y="27"/>
                  <a:pt x="16" y="28"/>
                  <a:pt x="16" y="29"/>
                </a:cubicBezTo>
                <a:cubicBezTo>
                  <a:pt x="16" y="30"/>
                  <a:pt x="16" y="31"/>
                  <a:pt x="17" y="32"/>
                </a:cubicBezTo>
                <a:cubicBezTo>
                  <a:pt x="17" y="33"/>
                  <a:pt x="17" y="33"/>
                  <a:pt x="17" y="34"/>
                </a:cubicBezTo>
                <a:cubicBezTo>
                  <a:pt x="17" y="37"/>
                  <a:pt x="19" y="38"/>
                  <a:pt x="22" y="38"/>
                </a:cubicBezTo>
                <a:cubicBezTo>
                  <a:pt x="27" y="38"/>
                  <a:pt x="32" y="35"/>
                  <a:pt x="37" y="35"/>
                </a:cubicBezTo>
                <a:lnTo>
                  <a:pt x="38" y="35"/>
                </a:lnTo>
                <a:close/>
                <a:moveTo>
                  <a:pt x="43" y="31"/>
                </a:moveTo>
                <a:cubicBezTo>
                  <a:pt x="42" y="31"/>
                  <a:pt x="41" y="32"/>
                  <a:pt x="41" y="33"/>
                </a:cubicBezTo>
                <a:cubicBezTo>
                  <a:pt x="41" y="34"/>
                  <a:pt x="42" y="35"/>
                  <a:pt x="43" y="35"/>
                </a:cubicBezTo>
                <a:cubicBezTo>
                  <a:pt x="44" y="35"/>
                  <a:pt x="44" y="34"/>
                  <a:pt x="44" y="33"/>
                </a:cubicBezTo>
                <a:cubicBezTo>
                  <a:pt x="44" y="32"/>
                  <a:pt x="44" y="31"/>
                  <a:pt x="43" y="3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0" name="稻壳儿小白白(http://dwz.cn/Wu2UP)"/>
          <p:cNvSpPr>
            <a:spLocks noEditPoints="1"/>
          </p:cNvSpPr>
          <p:nvPr/>
        </p:nvSpPr>
        <p:spPr bwMode="auto">
          <a:xfrm>
            <a:off x="9641754" y="4674540"/>
            <a:ext cx="312737" cy="268288"/>
          </a:xfrm>
          <a:custGeom>
            <a:avLst/>
            <a:gdLst>
              <a:gd name="T0" fmla="*/ 41 w 48"/>
              <a:gd name="T1" fmla="*/ 24 h 41"/>
              <a:gd name="T2" fmla="*/ 36 w 48"/>
              <a:gd name="T3" fmla="*/ 24 h 41"/>
              <a:gd name="T4" fmla="*/ 35 w 48"/>
              <a:gd name="T5" fmla="*/ 27 h 41"/>
              <a:gd name="T6" fmla="*/ 36 w 48"/>
              <a:gd name="T7" fmla="*/ 28 h 41"/>
              <a:gd name="T8" fmla="*/ 34 w 48"/>
              <a:gd name="T9" fmla="*/ 33 h 41"/>
              <a:gd name="T10" fmla="*/ 26 w 48"/>
              <a:gd name="T11" fmla="*/ 41 h 41"/>
              <a:gd name="T12" fmla="*/ 17 w 48"/>
              <a:gd name="T13" fmla="*/ 39 h 41"/>
              <a:gd name="T14" fmla="*/ 11 w 48"/>
              <a:gd name="T15" fmla="*/ 38 h 41"/>
              <a:gd name="T16" fmla="*/ 3 w 48"/>
              <a:gd name="T17" fmla="*/ 38 h 41"/>
              <a:gd name="T18" fmla="*/ 0 w 48"/>
              <a:gd name="T19" fmla="*/ 34 h 41"/>
              <a:gd name="T20" fmla="*/ 0 w 48"/>
              <a:gd name="T21" fmla="*/ 17 h 41"/>
              <a:gd name="T22" fmla="*/ 3 w 48"/>
              <a:gd name="T23" fmla="*/ 14 h 41"/>
              <a:gd name="T24" fmla="*/ 11 w 48"/>
              <a:gd name="T25" fmla="*/ 14 h 41"/>
              <a:gd name="T26" fmla="*/ 15 w 48"/>
              <a:gd name="T27" fmla="*/ 10 h 41"/>
              <a:gd name="T28" fmla="*/ 18 w 48"/>
              <a:gd name="T29" fmla="*/ 7 h 41"/>
              <a:gd name="T30" fmla="*/ 24 w 48"/>
              <a:gd name="T31" fmla="*/ 0 h 41"/>
              <a:gd name="T32" fmla="*/ 32 w 48"/>
              <a:gd name="T33" fmla="*/ 7 h 41"/>
              <a:gd name="T34" fmla="*/ 31 w 48"/>
              <a:gd name="T35" fmla="*/ 10 h 41"/>
              <a:gd name="T36" fmla="*/ 41 w 48"/>
              <a:gd name="T37" fmla="*/ 10 h 41"/>
              <a:gd name="T38" fmla="*/ 48 w 48"/>
              <a:gd name="T39" fmla="*/ 17 h 41"/>
              <a:gd name="T40" fmla="*/ 41 w 48"/>
              <a:gd name="T41" fmla="*/ 24 h 41"/>
              <a:gd name="T42" fmla="*/ 5 w 48"/>
              <a:gd name="T43" fmla="*/ 31 h 41"/>
              <a:gd name="T44" fmla="*/ 3 w 48"/>
              <a:gd name="T45" fmla="*/ 32 h 41"/>
              <a:gd name="T46" fmla="*/ 5 w 48"/>
              <a:gd name="T47" fmla="*/ 34 h 41"/>
              <a:gd name="T48" fmla="*/ 7 w 48"/>
              <a:gd name="T49" fmla="*/ 32 h 41"/>
              <a:gd name="T50" fmla="*/ 5 w 48"/>
              <a:gd name="T51" fmla="*/ 31 h 41"/>
              <a:gd name="T52" fmla="*/ 41 w 48"/>
              <a:gd name="T53" fmla="*/ 14 h 41"/>
              <a:gd name="T54" fmla="*/ 26 w 48"/>
              <a:gd name="T55" fmla="*/ 14 h 41"/>
              <a:gd name="T56" fmla="*/ 28 w 48"/>
              <a:gd name="T57" fmla="*/ 7 h 41"/>
              <a:gd name="T58" fmla="*/ 24 w 48"/>
              <a:gd name="T59" fmla="*/ 3 h 41"/>
              <a:gd name="T60" fmla="*/ 21 w 48"/>
              <a:gd name="T61" fmla="*/ 7 h 41"/>
              <a:gd name="T62" fmla="*/ 20 w 48"/>
              <a:gd name="T63" fmla="*/ 9 h 41"/>
              <a:gd name="T64" fmla="*/ 17 w 48"/>
              <a:gd name="T65" fmla="*/ 13 h 41"/>
              <a:gd name="T66" fmla="*/ 11 w 48"/>
              <a:gd name="T67" fmla="*/ 17 h 41"/>
              <a:gd name="T68" fmla="*/ 10 w 48"/>
              <a:gd name="T69" fmla="*/ 17 h 41"/>
              <a:gd name="T70" fmla="*/ 10 w 48"/>
              <a:gd name="T71" fmla="*/ 34 h 41"/>
              <a:gd name="T72" fmla="*/ 11 w 48"/>
              <a:gd name="T73" fmla="*/ 34 h 41"/>
              <a:gd name="T74" fmla="*/ 25 w 48"/>
              <a:gd name="T75" fmla="*/ 38 h 41"/>
              <a:gd name="T76" fmla="*/ 30 w 48"/>
              <a:gd name="T77" fmla="*/ 33 h 41"/>
              <a:gd name="T78" fmla="*/ 30 w 48"/>
              <a:gd name="T79" fmla="*/ 32 h 41"/>
              <a:gd name="T80" fmla="*/ 32 w 48"/>
              <a:gd name="T81" fmla="*/ 28 h 41"/>
              <a:gd name="T82" fmla="*/ 32 w 48"/>
              <a:gd name="T83" fmla="*/ 26 h 41"/>
              <a:gd name="T84" fmla="*/ 33 w 48"/>
              <a:gd name="T85" fmla="*/ 23 h 41"/>
              <a:gd name="T86" fmla="*/ 32 w 48"/>
              <a:gd name="T87" fmla="*/ 20 h 41"/>
              <a:gd name="T88" fmla="*/ 41 w 48"/>
              <a:gd name="T89" fmla="*/ 20 h 41"/>
              <a:gd name="T90" fmla="*/ 44 w 48"/>
              <a:gd name="T91" fmla="*/ 17 h 41"/>
              <a:gd name="T92" fmla="*/ 41 w 48"/>
              <a:gd name="T9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1">
                <a:moveTo>
                  <a:pt x="41" y="24"/>
                </a:moveTo>
                <a:cubicBezTo>
                  <a:pt x="36" y="24"/>
                  <a:pt x="36" y="24"/>
                  <a:pt x="36" y="24"/>
                </a:cubicBezTo>
                <a:cubicBezTo>
                  <a:pt x="36" y="25"/>
                  <a:pt x="36" y="26"/>
                  <a:pt x="35" y="27"/>
                </a:cubicBezTo>
                <a:cubicBezTo>
                  <a:pt x="36" y="27"/>
                  <a:pt x="36" y="28"/>
                  <a:pt x="36" y="28"/>
                </a:cubicBezTo>
                <a:cubicBezTo>
                  <a:pt x="36" y="30"/>
                  <a:pt x="35" y="32"/>
                  <a:pt x="34" y="33"/>
                </a:cubicBezTo>
                <a:cubicBezTo>
                  <a:pt x="34" y="38"/>
                  <a:pt x="31" y="41"/>
                  <a:pt x="26" y="41"/>
                </a:cubicBezTo>
                <a:cubicBezTo>
                  <a:pt x="23" y="41"/>
                  <a:pt x="20" y="40"/>
                  <a:pt x="17" y="39"/>
                </a:cubicBezTo>
                <a:cubicBezTo>
                  <a:pt x="15" y="39"/>
                  <a:pt x="13" y="38"/>
                  <a:pt x="11" y="38"/>
                </a:cubicBezTo>
                <a:cubicBezTo>
                  <a:pt x="3" y="38"/>
                  <a:pt x="3" y="38"/>
                  <a:pt x="3" y="38"/>
                </a:cubicBezTo>
                <a:cubicBezTo>
                  <a:pt x="1" y="38"/>
                  <a:pt x="0" y="36"/>
                  <a:pt x="0" y="34"/>
                </a:cubicBezTo>
                <a:cubicBezTo>
                  <a:pt x="0" y="17"/>
                  <a:pt x="0" y="17"/>
                  <a:pt x="0" y="17"/>
                </a:cubicBezTo>
                <a:cubicBezTo>
                  <a:pt x="0" y="15"/>
                  <a:pt x="1" y="14"/>
                  <a:pt x="3" y="14"/>
                </a:cubicBezTo>
                <a:cubicBezTo>
                  <a:pt x="11" y="14"/>
                  <a:pt x="11" y="14"/>
                  <a:pt x="11" y="14"/>
                </a:cubicBezTo>
                <a:cubicBezTo>
                  <a:pt x="12" y="14"/>
                  <a:pt x="14" y="11"/>
                  <a:pt x="15" y="10"/>
                </a:cubicBezTo>
                <a:cubicBezTo>
                  <a:pt x="16" y="9"/>
                  <a:pt x="17" y="8"/>
                  <a:pt x="18" y="7"/>
                </a:cubicBezTo>
                <a:cubicBezTo>
                  <a:pt x="19" y="4"/>
                  <a:pt x="20" y="0"/>
                  <a:pt x="24" y="0"/>
                </a:cubicBezTo>
                <a:cubicBezTo>
                  <a:pt x="28" y="0"/>
                  <a:pt x="32" y="2"/>
                  <a:pt x="32" y="7"/>
                </a:cubicBezTo>
                <a:cubicBezTo>
                  <a:pt x="32" y="8"/>
                  <a:pt x="31" y="9"/>
                  <a:pt x="31" y="10"/>
                </a:cubicBezTo>
                <a:cubicBezTo>
                  <a:pt x="41" y="10"/>
                  <a:pt x="41" y="10"/>
                  <a:pt x="41" y="10"/>
                </a:cubicBezTo>
                <a:cubicBezTo>
                  <a:pt x="45" y="10"/>
                  <a:pt x="48" y="13"/>
                  <a:pt x="48" y="17"/>
                </a:cubicBezTo>
                <a:cubicBezTo>
                  <a:pt x="48" y="21"/>
                  <a:pt x="45" y="24"/>
                  <a:pt x="41" y="24"/>
                </a:cubicBezTo>
                <a:close/>
                <a:moveTo>
                  <a:pt x="5" y="31"/>
                </a:moveTo>
                <a:cubicBezTo>
                  <a:pt x="4" y="31"/>
                  <a:pt x="3" y="32"/>
                  <a:pt x="3" y="32"/>
                </a:cubicBezTo>
                <a:cubicBezTo>
                  <a:pt x="3" y="33"/>
                  <a:pt x="4" y="34"/>
                  <a:pt x="5" y="34"/>
                </a:cubicBezTo>
                <a:cubicBezTo>
                  <a:pt x="6" y="34"/>
                  <a:pt x="7" y="33"/>
                  <a:pt x="7" y="32"/>
                </a:cubicBezTo>
                <a:cubicBezTo>
                  <a:pt x="7" y="32"/>
                  <a:pt x="6" y="31"/>
                  <a:pt x="5" y="31"/>
                </a:cubicBezTo>
                <a:close/>
                <a:moveTo>
                  <a:pt x="41" y="14"/>
                </a:moveTo>
                <a:cubicBezTo>
                  <a:pt x="26" y="14"/>
                  <a:pt x="26" y="14"/>
                  <a:pt x="26" y="14"/>
                </a:cubicBezTo>
                <a:cubicBezTo>
                  <a:pt x="26" y="12"/>
                  <a:pt x="28" y="10"/>
                  <a:pt x="28" y="7"/>
                </a:cubicBezTo>
                <a:cubicBezTo>
                  <a:pt x="28" y="4"/>
                  <a:pt x="26" y="3"/>
                  <a:pt x="24" y="3"/>
                </a:cubicBezTo>
                <a:cubicBezTo>
                  <a:pt x="23" y="3"/>
                  <a:pt x="22" y="6"/>
                  <a:pt x="21" y="7"/>
                </a:cubicBezTo>
                <a:cubicBezTo>
                  <a:pt x="21" y="8"/>
                  <a:pt x="21" y="8"/>
                  <a:pt x="20" y="9"/>
                </a:cubicBezTo>
                <a:cubicBezTo>
                  <a:pt x="20" y="10"/>
                  <a:pt x="19" y="11"/>
                  <a:pt x="17" y="13"/>
                </a:cubicBezTo>
                <a:cubicBezTo>
                  <a:pt x="16" y="15"/>
                  <a:pt x="14" y="17"/>
                  <a:pt x="11" y="17"/>
                </a:cubicBezTo>
                <a:cubicBezTo>
                  <a:pt x="10" y="17"/>
                  <a:pt x="10" y="17"/>
                  <a:pt x="10" y="17"/>
                </a:cubicBezTo>
                <a:cubicBezTo>
                  <a:pt x="10" y="34"/>
                  <a:pt x="10" y="34"/>
                  <a:pt x="10" y="34"/>
                </a:cubicBezTo>
                <a:cubicBezTo>
                  <a:pt x="11" y="34"/>
                  <a:pt x="11" y="34"/>
                  <a:pt x="11" y="34"/>
                </a:cubicBezTo>
                <a:cubicBezTo>
                  <a:pt x="16" y="34"/>
                  <a:pt x="20" y="38"/>
                  <a:pt x="25" y="38"/>
                </a:cubicBezTo>
                <a:cubicBezTo>
                  <a:pt x="28" y="38"/>
                  <a:pt x="30" y="36"/>
                  <a:pt x="30" y="33"/>
                </a:cubicBezTo>
                <a:cubicBezTo>
                  <a:pt x="30" y="33"/>
                  <a:pt x="30" y="32"/>
                  <a:pt x="30" y="32"/>
                </a:cubicBezTo>
                <a:cubicBezTo>
                  <a:pt x="31" y="31"/>
                  <a:pt x="32" y="29"/>
                  <a:pt x="32" y="28"/>
                </a:cubicBezTo>
                <a:cubicBezTo>
                  <a:pt x="32" y="28"/>
                  <a:pt x="32" y="27"/>
                  <a:pt x="32" y="26"/>
                </a:cubicBezTo>
                <a:cubicBezTo>
                  <a:pt x="33" y="26"/>
                  <a:pt x="33" y="24"/>
                  <a:pt x="33" y="23"/>
                </a:cubicBezTo>
                <a:cubicBezTo>
                  <a:pt x="33" y="22"/>
                  <a:pt x="33" y="21"/>
                  <a:pt x="32" y="20"/>
                </a:cubicBezTo>
                <a:cubicBezTo>
                  <a:pt x="41" y="20"/>
                  <a:pt x="41" y="20"/>
                  <a:pt x="41" y="20"/>
                </a:cubicBezTo>
                <a:cubicBezTo>
                  <a:pt x="43" y="20"/>
                  <a:pt x="44" y="19"/>
                  <a:pt x="44" y="17"/>
                </a:cubicBezTo>
                <a:cubicBezTo>
                  <a:pt x="44" y="15"/>
                  <a:pt x="43" y="14"/>
                  <a:pt x="41"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1" name="稻壳儿小白白(http://dwz.cn/Wu2UP)"/>
          <p:cNvSpPr>
            <a:spLocks noEditPoints="1"/>
          </p:cNvSpPr>
          <p:nvPr/>
        </p:nvSpPr>
        <p:spPr bwMode="auto">
          <a:xfrm>
            <a:off x="9660804" y="5131740"/>
            <a:ext cx="268287" cy="311150"/>
          </a:xfrm>
          <a:custGeom>
            <a:avLst/>
            <a:gdLst>
              <a:gd name="T0" fmla="*/ 40 w 41"/>
              <a:gd name="T1" fmla="*/ 31 h 48"/>
              <a:gd name="T2" fmla="*/ 38 w 41"/>
              <a:gd name="T3" fmla="*/ 37 h 48"/>
              <a:gd name="T4" fmla="*/ 38 w 41"/>
              <a:gd name="T5" fmla="*/ 45 h 48"/>
              <a:gd name="T6" fmla="*/ 35 w 41"/>
              <a:gd name="T7" fmla="*/ 48 h 48"/>
              <a:gd name="T8" fmla="*/ 17 w 41"/>
              <a:gd name="T9" fmla="*/ 48 h 48"/>
              <a:gd name="T10" fmla="*/ 14 w 41"/>
              <a:gd name="T11" fmla="*/ 45 h 48"/>
              <a:gd name="T12" fmla="*/ 14 w 41"/>
              <a:gd name="T13" fmla="*/ 37 h 48"/>
              <a:gd name="T14" fmla="*/ 11 w 41"/>
              <a:gd name="T15" fmla="*/ 33 h 48"/>
              <a:gd name="T16" fmla="*/ 7 w 41"/>
              <a:gd name="T17" fmla="*/ 30 h 48"/>
              <a:gd name="T18" fmla="*/ 0 w 41"/>
              <a:gd name="T19" fmla="*/ 24 h 48"/>
              <a:gd name="T20" fmla="*/ 7 w 41"/>
              <a:gd name="T21" fmla="*/ 16 h 48"/>
              <a:gd name="T22" fmla="*/ 11 w 41"/>
              <a:gd name="T23" fmla="*/ 17 h 48"/>
              <a:gd name="T24" fmla="*/ 11 w 41"/>
              <a:gd name="T25" fmla="*/ 7 h 48"/>
              <a:gd name="T26" fmla="*/ 17 w 41"/>
              <a:gd name="T27" fmla="*/ 0 h 48"/>
              <a:gd name="T28" fmla="*/ 24 w 41"/>
              <a:gd name="T29" fmla="*/ 7 h 48"/>
              <a:gd name="T30" fmla="*/ 24 w 41"/>
              <a:gd name="T31" fmla="*/ 11 h 48"/>
              <a:gd name="T32" fmla="*/ 27 w 41"/>
              <a:gd name="T33" fmla="*/ 12 h 48"/>
              <a:gd name="T34" fmla="*/ 29 w 41"/>
              <a:gd name="T35" fmla="*/ 12 h 48"/>
              <a:gd name="T36" fmla="*/ 33 w 41"/>
              <a:gd name="T37" fmla="*/ 14 h 48"/>
              <a:gd name="T38" fmla="*/ 41 w 41"/>
              <a:gd name="T39" fmla="*/ 22 h 48"/>
              <a:gd name="T40" fmla="*/ 40 w 41"/>
              <a:gd name="T41" fmla="*/ 31 h 48"/>
              <a:gd name="T42" fmla="*/ 33 w 41"/>
              <a:gd name="T43" fmla="*/ 17 h 48"/>
              <a:gd name="T44" fmla="*/ 32 w 41"/>
              <a:gd name="T45" fmla="*/ 18 h 48"/>
              <a:gd name="T46" fmla="*/ 29 w 41"/>
              <a:gd name="T47" fmla="*/ 16 h 48"/>
              <a:gd name="T48" fmla="*/ 27 w 41"/>
              <a:gd name="T49" fmla="*/ 16 h 48"/>
              <a:gd name="T50" fmla="*/ 24 w 41"/>
              <a:gd name="T51" fmla="*/ 15 h 48"/>
              <a:gd name="T52" fmla="*/ 21 w 41"/>
              <a:gd name="T53" fmla="*/ 16 h 48"/>
              <a:gd name="T54" fmla="*/ 21 w 41"/>
              <a:gd name="T55" fmla="*/ 7 h 48"/>
              <a:gd name="T56" fmla="*/ 17 w 41"/>
              <a:gd name="T57" fmla="*/ 3 h 48"/>
              <a:gd name="T58" fmla="*/ 14 w 41"/>
              <a:gd name="T59" fmla="*/ 7 h 48"/>
              <a:gd name="T60" fmla="*/ 14 w 41"/>
              <a:gd name="T61" fmla="*/ 22 h 48"/>
              <a:gd name="T62" fmla="*/ 7 w 41"/>
              <a:gd name="T63" fmla="*/ 20 h 48"/>
              <a:gd name="T64" fmla="*/ 4 w 41"/>
              <a:gd name="T65" fmla="*/ 24 h 48"/>
              <a:gd name="T66" fmla="*/ 7 w 41"/>
              <a:gd name="T67" fmla="*/ 26 h 48"/>
              <a:gd name="T68" fmla="*/ 9 w 41"/>
              <a:gd name="T69" fmla="*/ 27 h 48"/>
              <a:gd name="T70" fmla="*/ 13 w 41"/>
              <a:gd name="T71" fmla="*/ 30 h 48"/>
              <a:gd name="T72" fmla="*/ 17 w 41"/>
              <a:gd name="T73" fmla="*/ 37 h 48"/>
              <a:gd name="T74" fmla="*/ 17 w 41"/>
              <a:gd name="T75" fmla="*/ 38 h 48"/>
              <a:gd name="T76" fmla="*/ 35 w 41"/>
              <a:gd name="T77" fmla="*/ 38 h 48"/>
              <a:gd name="T78" fmla="*/ 35 w 41"/>
              <a:gd name="T79" fmla="*/ 37 h 48"/>
              <a:gd name="T80" fmla="*/ 38 w 41"/>
              <a:gd name="T81" fmla="*/ 22 h 48"/>
              <a:gd name="T82" fmla="*/ 33 w 41"/>
              <a:gd name="T83" fmla="*/ 17 h 48"/>
              <a:gd name="T84" fmla="*/ 33 w 41"/>
              <a:gd name="T85" fmla="*/ 41 h 48"/>
              <a:gd name="T86" fmla="*/ 31 w 41"/>
              <a:gd name="T87" fmla="*/ 43 h 48"/>
              <a:gd name="T88" fmla="*/ 33 w 41"/>
              <a:gd name="T89" fmla="*/ 45 h 48"/>
              <a:gd name="T90" fmla="*/ 35 w 41"/>
              <a:gd name="T91" fmla="*/ 43 h 48"/>
              <a:gd name="T92" fmla="*/ 33 w 41"/>
              <a:gd name="T93"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8">
                <a:moveTo>
                  <a:pt x="40" y="31"/>
                </a:moveTo>
                <a:cubicBezTo>
                  <a:pt x="39" y="33"/>
                  <a:pt x="38" y="35"/>
                  <a:pt x="38" y="37"/>
                </a:cubicBezTo>
                <a:cubicBezTo>
                  <a:pt x="38" y="45"/>
                  <a:pt x="38" y="45"/>
                  <a:pt x="38" y="45"/>
                </a:cubicBezTo>
                <a:cubicBezTo>
                  <a:pt x="38" y="47"/>
                  <a:pt x="36" y="48"/>
                  <a:pt x="35" y="48"/>
                </a:cubicBezTo>
                <a:cubicBezTo>
                  <a:pt x="17" y="48"/>
                  <a:pt x="17" y="48"/>
                  <a:pt x="17" y="48"/>
                </a:cubicBezTo>
                <a:cubicBezTo>
                  <a:pt x="15" y="48"/>
                  <a:pt x="14" y="47"/>
                  <a:pt x="14" y="45"/>
                </a:cubicBezTo>
                <a:cubicBezTo>
                  <a:pt x="14" y="37"/>
                  <a:pt x="14" y="37"/>
                  <a:pt x="14" y="37"/>
                </a:cubicBezTo>
                <a:cubicBezTo>
                  <a:pt x="14" y="36"/>
                  <a:pt x="12" y="34"/>
                  <a:pt x="11" y="33"/>
                </a:cubicBezTo>
                <a:cubicBezTo>
                  <a:pt x="10" y="32"/>
                  <a:pt x="9" y="31"/>
                  <a:pt x="7" y="30"/>
                </a:cubicBezTo>
                <a:cubicBezTo>
                  <a:pt x="5" y="29"/>
                  <a:pt x="0" y="28"/>
                  <a:pt x="0" y="24"/>
                </a:cubicBezTo>
                <a:cubicBezTo>
                  <a:pt x="0" y="20"/>
                  <a:pt x="3" y="16"/>
                  <a:pt x="7" y="16"/>
                </a:cubicBezTo>
                <a:cubicBezTo>
                  <a:pt x="8" y="16"/>
                  <a:pt x="9" y="17"/>
                  <a:pt x="11" y="17"/>
                </a:cubicBezTo>
                <a:cubicBezTo>
                  <a:pt x="11" y="7"/>
                  <a:pt x="11" y="7"/>
                  <a:pt x="11" y="7"/>
                </a:cubicBezTo>
                <a:cubicBezTo>
                  <a:pt x="11" y="3"/>
                  <a:pt x="14" y="0"/>
                  <a:pt x="17" y="0"/>
                </a:cubicBezTo>
                <a:cubicBezTo>
                  <a:pt x="21" y="0"/>
                  <a:pt x="24" y="3"/>
                  <a:pt x="24" y="7"/>
                </a:cubicBezTo>
                <a:cubicBezTo>
                  <a:pt x="24" y="11"/>
                  <a:pt x="24" y="11"/>
                  <a:pt x="24" y="11"/>
                </a:cubicBezTo>
                <a:cubicBezTo>
                  <a:pt x="25" y="12"/>
                  <a:pt x="26" y="12"/>
                  <a:pt x="27" y="12"/>
                </a:cubicBezTo>
                <a:cubicBezTo>
                  <a:pt x="28" y="12"/>
                  <a:pt x="28" y="12"/>
                  <a:pt x="29" y="12"/>
                </a:cubicBezTo>
                <a:cubicBezTo>
                  <a:pt x="30" y="12"/>
                  <a:pt x="32" y="13"/>
                  <a:pt x="33" y="14"/>
                </a:cubicBezTo>
                <a:cubicBezTo>
                  <a:pt x="38" y="14"/>
                  <a:pt x="41" y="17"/>
                  <a:pt x="41" y="22"/>
                </a:cubicBezTo>
                <a:cubicBezTo>
                  <a:pt x="41" y="25"/>
                  <a:pt x="41" y="28"/>
                  <a:pt x="40" y="31"/>
                </a:cubicBezTo>
                <a:close/>
                <a:moveTo>
                  <a:pt x="33" y="17"/>
                </a:moveTo>
                <a:cubicBezTo>
                  <a:pt x="33" y="17"/>
                  <a:pt x="32" y="17"/>
                  <a:pt x="32" y="18"/>
                </a:cubicBezTo>
                <a:cubicBezTo>
                  <a:pt x="31" y="16"/>
                  <a:pt x="30" y="16"/>
                  <a:pt x="29" y="16"/>
                </a:cubicBezTo>
                <a:cubicBezTo>
                  <a:pt x="28" y="16"/>
                  <a:pt x="27" y="16"/>
                  <a:pt x="27" y="16"/>
                </a:cubicBezTo>
                <a:cubicBezTo>
                  <a:pt x="26" y="15"/>
                  <a:pt x="25" y="15"/>
                  <a:pt x="24" y="15"/>
                </a:cubicBezTo>
                <a:cubicBezTo>
                  <a:pt x="23" y="15"/>
                  <a:pt x="21" y="15"/>
                  <a:pt x="21" y="16"/>
                </a:cubicBezTo>
                <a:cubicBezTo>
                  <a:pt x="21" y="7"/>
                  <a:pt x="21" y="7"/>
                  <a:pt x="21" y="7"/>
                </a:cubicBezTo>
                <a:cubicBezTo>
                  <a:pt x="21" y="5"/>
                  <a:pt x="19" y="3"/>
                  <a:pt x="17" y="3"/>
                </a:cubicBezTo>
                <a:cubicBezTo>
                  <a:pt x="16" y="3"/>
                  <a:pt x="14" y="5"/>
                  <a:pt x="14" y="7"/>
                </a:cubicBezTo>
                <a:cubicBezTo>
                  <a:pt x="14" y="22"/>
                  <a:pt x="14" y="22"/>
                  <a:pt x="14" y="22"/>
                </a:cubicBezTo>
                <a:cubicBezTo>
                  <a:pt x="12" y="22"/>
                  <a:pt x="11" y="20"/>
                  <a:pt x="7" y="20"/>
                </a:cubicBezTo>
                <a:cubicBezTo>
                  <a:pt x="5" y="20"/>
                  <a:pt x="4" y="22"/>
                  <a:pt x="4" y="24"/>
                </a:cubicBezTo>
                <a:cubicBezTo>
                  <a:pt x="4" y="25"/>
                  <a:pt x="7" y="26"/>
                  <a:pt x="7" y="26"/>
                </a:cubicBezTo>
                <a:cubicBezTo>
                  <a:pt x="8" y="27"/>
                  <a:pt x="9" y="27"/>
                  <a:pt x="9" y="27"/>
                </a:cubicBezTo>
                <a:cubicBezTo>
                  <a:pt x="11" y="28"/>
                  <a:pt x="12" y="29"/>
                  <a:pt x="13" y="30"/>
                </a:cubicBezTo>
                <a:cubicBezTo>
                  <a:pt x="15" y="32"/>
                  <a:pt x="17" y="34"/>
                  <a:pt x="17" y="37"/>
                </a:cubicBezTo>
                <a:cubicBezTo>
                  <a:pt x="17" y="38"/>
                  <a:pt x="17" y="38"/>
                  <a:pt x="17" y="38"/>
                </a:cubicBezTo>
                <a:cubicBezTo>
                  <a:pt x="35" y="38"/>
                  <a:pt x="35" y="38"/>
                  <a:pt x="35" y="38"/>
                </a:cubicBezTo>
                <a:cubicBezTo>
                  <a:pt x="35" y="37"/>
                  <a:pt x="35" y="37"/>
                  <a:pt x="35" y="37"/>
                </a:cubicBezTo>
                <a:cubicBezTo>
                  <a:pt x="35" y="32"/>
                  <a:pt x="38" y="28"/>
                  <a:pt x="38" y="22"/>
                </a:cubicBezTo>
                <a:cubicBezTo>
                  <a:pt x="38" y="19"/>
                  <a:pt x="37" y="17"/>
                  <a:pt x="33" y="17"/>
                </a:cubicBezTo>
                <a:close/>
                <a:moveTo>
                  <a:pt x="33" y="41"/>
                </a:moveTo>
                <a:cubicBezTo>
                  <a:pt x="32" y="41"/>
                  <a:pt x="31" y="42"/>
                  <a:pt x="31" y="43"/>
                </a:cubicBezTo>
                <a:cubicBezTo>
                  <a:pt x="31" y="44"/>
                  <a:pt x="32" y="45"/>
                  <a:pt x="33" y="45"/>
                </a:cubicBezTo>
                <a:cubicBezTo>
                  <a:pt x="34" y="45"/>
                  <a:pt x="35" y="44"/>
                  <a:pt x="35" y="43"/>
                </a:cubicBezTo>
                <a:cubicBezTo>
                  <a:pt x="35" y="42"/>
                  <a:pt x="34" y="41"/>
                  <a:pt x="33"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2" name="稻壳儿小白白(http://dwz.cn/Wu2UP)"/>
          <p:cNvSpPr>
            <a:spLocks noEditPoints="1"/>
          </p:cNvSpPr>
          <p:nvPr/>
        </p:nvSpPr>
        <p:spPr bwMode="auto">
          <a:xfrm>
            <a:off x="9660804" y="5657203"/>
            <a:ext cx="268287" cy="223837"/>
          </a:xfrm>
          <a:custGeom>
            <a:avLst/>
            <a:gdLst>
              <a:gd name="T0" fmla="*/ 41 w 41"/>
              <a:gd name="T1" fmla="*/ 30 h 34"/>
              <a:gd name="T2" fmla="*/ 37 w 41"/>
              <a:gd name="T3" fmla="*/ 34 h 34"/>
              <a:gd name="T4" fmla="*/ 5 w 41"/>
              <a:gd name="T5" fmla="*/ 34 h 34"/>
              <a:gd name="T6" fmla="*/ 0 w 41"/>
              <a:gd name="T7" fmla="*/ 30 h 34"/>
              <a:gd name="T8" fmla="*/ 0 w 41"/>
              <a:gd name="T9" fmla="*/ 21 h 34"/>
              <a:gd name="T10" fmla="*/ 1 w 41"/>
              <a:gd name="T11" fmla="*/ 19 h 34"/>
              <a:gd name="T12" fmla="*/ 6 w 41"/>
              <a:gd name="T13" fmla="*/ 3 h 34"/>
              <a:gd name="T14" fmla="*/ 10 w 41"/>
              <a:gd name="T15" fmla="*/ 0 h 34"/>
              <a:gd name="T16" fmla="*/ 31 w 41"/>
              <a:gd name="T17" fmla="*/ 0 h 34"/>
              <a:gd name="T18" fmla="*/ 36 w 41"/>
              <a:gd name="T19" fmla="*/ 3 h 34"/>
              <a:gd name="T20" fmla="*/ 41 w 41"/>
              <a:gd name="T21" fmla="*/ 19 h 34"/>
              <a:gd name="T22" fmla="*/ 41 w 41"/>
              <a:gd name="T23" fmla="*/ 21 h 34"/>
              <a:gd name="T24" fmla="*/ 41 w 41"/>
              <a:gd name="T25" fmla="*/ 30 h 34"/>
              <a:gd name="T26" fmla="*/ 38 w 41"/>
              <a:gd name="T27" fmla="*/ 21 h 34"/>
              <a:gd name="T28" fmla="*/ 37 w 41"/>
              <a:gd name="T29" fmla="*/ 20 h 34"/>
              <a:gd name="T30" fmla="*/ 5 w 41"/>
              <a:gd name="T31" fmla="*/ 20 h 34"/>
              <a:gd name="T32" fmla="*/ 4 w 41"/>
              <a:gd name="T33" fmla="*/ 21 h 34"/>
              <a:gd name="T34" fmla="*/ 4 w 41"/>
              <a:gd name="T35" fmla="*/ 30 h 34"/>
              <a:gd name="T36" fmla="*/ 5 w 41"/>
              <a:gd name="T37" fmla="*/ 30 h 34"/>
              <a:gd name="T38" fmla="*/ 37 w 41"/>
              <a:gd name="T39" fmla="*/ 30 h 34"/>
              <a:gd name="T40" fmla="*/ 38 w 41"/>
              <a:gd name="T41" fmla="*/ 30 h 34"/>
              <a:gd name="T42" fmla="*/ 38 w 41"/>
              <a:gd name="T43" fmla="*/ 21 h 34"/>
              <a:gd name="T44" fmla="*/ 37 w 41"/>
              <a:gd name="T45" fmla="*/ 17 h 34"/>
              <a:gd name="T46" fmla="*/ 32 w 41"/>
              <a:gd name="T47" fmla="*/ 4 h 34"/>
              <a:gd name="T48" fmla="*/ 31 w 41"/>
              <a:gd name="T49" fmla="*/ 3 h 34"/>
              <a:gd name="T50" fmla="*/ 10 w 41"/>
              <a:gd name="T51" fmla="*/ 3 h 34"/>
              <a:gd name="T52" fmla="*/ 9 w 41"/>
              <a:gd name="T53" fmla="*/ 4 h 34"/>
              <a:gd name="T54" fmla="*/ 5 w 41"/>
              <a:gd name="T55" fmla="*/ 17 h 34"/>
              <a:gd name="T56" fmla="*/ 37 w 41"/>
              <a:gd name="T57" fmla="*/ 17 h 34"/>
              <a:gd name="T58" fmla="*/ 26 w 41"/>
              <a:gd name="T59" fmla="*/ 27 h 34"/>
              <a:gd name="T60" fmla="*/ 24 w 41"/>
              <a:gd name="T61" fmla="*/ 25 h 34"/>
              <a:gd name="T62" fmla="*/ 26 w 41"/>
              <a:gd name="T63" fmla="*/ 23 h 34"/>
              <a:gd name="T64" fmla="*/ 28 w 41"/>
              <a:gd name="T65" fmla="*/ 25 h 34"/>
              <a:gd name="T66" fmla="*/ 26 w 41"/>
              <a:gd name="T67" fmla="*/ 27 h 34"/>
              <a:gd name="T68" fmla="*/ 33 w 41"/>
              <a:gd name="T69" fmla="*/ 27 h 34"/>
              <a:gd name="T70" fmla="*/ 31 w 41"/>
              <a:gd name="T71" fmla="*/ 25 h 34"/>
              <a:gd name="T72" fmla="*/ 33 w 41"/>
              <a:gd name="T73" fmla="*/ 23 h 34"/>
              <a:gd name="T74" fmla="*/ 35 w 41"/>
              <a:gd name="T75" fmla="*/ 25 h 34"/>
              <a:gd name="T76" fmla="*/ 33 w 41"/>
              <a:gd name="T7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34">
                <a:moveTo>
                  <a:pt x="41" y="30"/>
                </a:moveTo>
                <a:cubicBezTo>
                  <a:pt x="41" y="32"/>
                  <a:pt x="39" y="34"/>
                  <a:pt x="37" y="34"/>
                </a:cubicBezTo>
                <a:cubicBezTo>
                  <a:pt x="5" y="34"/>
                  <a:pt x="5" y="34"/>
                  <a:pt x="5" y="34"/>
                </a:cubicBezTo>
                <a:cubicBezTo>
                  <a:pt x="2" y="34"/>
                  <a:pt x="0" y="32"/>
                  <a:pt x="0" y="30"/>
                </a:cubicBezTo>
                <a:cubicBezTo>
                  <a:pt x="0" y="21"/>
                  <a:pt x="0" y="21"/>
                  <a:pt x="0" y="21"/>
                </a:cubicBezTo>
                <a:cubicBezTo>
                  <a:pt x="0" y="20"/>
                  <a:pt x="0" y="20"/>
                  <a:pt x="1" y="19"/>
                </a:cubicBezTo>
                <a:cubicBezTo>
                  <a:pt x="6" y="3"/>
                  <a:pt x="6" y="3"/>
                  <a:pt x="6" y="3"/>
                </a:cubicBezTo>
                <a:cubicBezTo>
                  <a:pt x="7" y="1"/>
                  <a:pt x="8" y="0"/>
                  <a:pt x="10" y="0"/>
                </a:cubicBezTo>
                <a:cubicBezTo>
                  <a:pt x="31" y="0"/>
                  <a:pt x="31" y="0"/>
                  <a:pt x="31" y="0"/>
                </a:cubicBezTo>
                <a:cubicBezTo>
                  <a:pt x="33" y="0"/>
                  <a:pt x="35" y="1"/>
                  <a:pt x="36" y="3"/>
                </a:cubicBezTo>
                <a:cubicBezTo>
                  <a:pt x="41" y="19"/>
                  <a:pt x="41" y="19"/>
                  <a:pt x="41" y="19"/>
                </a:cubicBezTo>
                <a:cubicBezTo>
                  <a:pt x="41" y="20"/>
                  <a:pt x="41" y="20"/>
                  <a:pt x="41" y="21"/>
                </a:cubicBezTo>
                <a:lnTo>
                  <a:pt x="41" y="30"/>
                </a:lnTo>
                <a:close/>
                <a:moveTo>
                  <a:pt x="38" y="21"/>
                </a:moveTo>
                <a:cubicBezTo>
                  <a:pt x="38" y="20"/>
                  <a:pt x="38" y="20"/>
                  <a:pt x="37" y="20"/>
                </a:cubicBezTo>
                <a:cubicBezTo>
                  <a:pt x="5" y="20"/>
                  <a:pt x="5" y="20"/>
                  <a:pt x="5" y="20"/>
                </a:cubicBezTo>
                <a:cubicBezTo>
                  <a:pt x="4" y="20"/>
                  <a:pt x="4" y="20"/>
                  <a:pt x="4" y="21"/>
                </a:cubicBezTo>
                <a:cubicBezTo>
                  <a:pt x="4" y="30"/>
                  <a:pt x="4" y="30"/>
                  <a:pt x="4" y="30"/>
                </a:cubicBezTo>
                <a:cubicBezTo>
                  <a:pt x="4" y="30"/>
                  <a:pt x="4" y="30"/>
                  <a:pt x="5" y="30"/>
                </a:cubicBezTo>
                <a:cubicBezTo>
                  <a:pt x="37" y="30"/>
                  <a:pt x="37" y="30"/>
                  <a:pt x="37" y="30"/>
                </a:cubicBezTo>
                <a:cubicBezTo>
                  <a:pt x="38" y="30"/>
                  <a:pt x="38" y="30"/>
                  <a:pt x="38" y="30"/>
                </a:cubicBezTo>
                <a:lnTo>
                  <a:pt x="38" y="21"/>
                </a:lnTo>
                <a:close/>
                <a:moveTo>
                  <a:pt x="37" y="17"/>
                </a:moveTo>
                <a:cubicBezTo>
                  <a:pt x="32" y="4"/>
                  <a:pt x="32" y="4"/>
                  <a:pt x="32" y="4"/>
                </a:cubicBezTo>
                <a:cubicBezTo>
                  <a:pt x="32" y="3"/>
                  <a:pt x="32" y="3"/>
                  <a:pt x="31" y="3"/>
                </a:cubicBezTo>
                <a:cubicBezTo>
                  <a:pt x="10" y="3"/>
                  <a:pt x="10" y="3"/>
                  <a:pt x="10" y="3"/>
                </a:cubicBezTo>
                <a:cubicBezTo>
                  <a:pt x="10" y="3"/>
                  <a:pt x="9" y="3"/>
                  <a:pt x="9" y="4"/>
                </a:cubicBezTo>
                <a:cubicBezTo>
                  <a:pt x="5" y="17"/>
                  <a:pt x="5" y="17"/>
                  <a:pt x="5" y="17"/>
                </a:cubicBezTo>
                <a:lnTo>
                  <a:pt x="37" y="17"/>
                </a:lnTo>
                <a:close/>
                <a:moveTo>
                  <a:pt x="26" y="27"/>
                </a:moveTo>
                <a:cubicBezTo>
                  <a:pt x="25" y="27"/>
                  <a:pt x="24" y="26"/>
                  <a:pt x="24" y="25"/>
                </a:cubicBezTo>
                <a:cubicBezTo>
                  <a:pt x="24" y="24"/>
                  <a:pt x="25" y="23"/>
                  <a:pt x="26" y="23"/>
                </a:cubicBezTo>
                <a:cubicBezTo>
                  <a:pt x="27" y="23"/>
                  <a:pt x="28" y="24"/>
                  <a:pt x="28" y="25"/>
                </a:cubicBezTo>
                <a:cubicBezTo>
                  <a:pt x="28" y="26"/>
                  <a:pt x="27" y="27"/>
                  <a:pt x="26" y="27"/>
                </a:cubicBezTo>
                <a:close/>
                <a:moveTo>
                  <a:pt x="33" y="27"/>
                </a:moveTo>
                <a:cubicBezTo>
                  <a:pt x="32" y="27"/>
                  <a:pt x="31" y="26"/>
                  <a:pt x="31" y="25"/>
                </a:cubicBezTo>
                <a:cubicBezTo>
                  <a:pt x="31" y="24"/>
                  <a:pt x="32" y="23"/>
                  <a:pt x="33" y="23"/>
                </a:cubicBezTo>
                <a:cubicBezTo>
                  <a:pt x="34" y="23"/>
                  <a:pt x="35" y="24"/>
                  <a:pt x="35" y="25"/>
                </a:cubicBezTo>
                <a:cubicBezTo>
                  <a:pt x="35" y="26"/>
                  <a:pt x="34" y="27"/>
                  <a:pt x="33"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3" name="稻壳儿小白白(http://dwz.cn/Wu2UP)"/>
          <p:cNvSpPr>
            <a:spLocks noEditPoints="1"/>
          </p:cNvSpPr>
          <p:nvPr/>
        </p:nvSpPr>
        <p:spPr bwMode="auto">
          <a:xfrm>
            <a:off x="10449791" y="1790053"/>
            <a:ext cx="312738" cy="247650"/>
          </a:xfrm>
          <a:custGeom>
            <a:avLst/>
            <a:gdLst>
              <a:gd name="T0" fmla="*/ 48 w 48"/>
              <a:gd name="T1" fmla="*/ 6 h 38"/>
              <a:gd name="T2" fmla="*/ 48 w 48"/>
              <a:gd name="T3" fmla="*/ 7 h 38"/>
              <a:gd name="T4" fmla="*/ 1 w 48"/>
              <a:gd name="T5" fmla="*/ 7 h 38"/>
              <a:gd name="T6" fmla="*/ 0 w 48"/>
              <a:gd name="T7" fmla="*/ 6 h 38"/>
              <a:gd name="T8" fmla="*/ 0 w 48"/>
              <a:gd name="T9" fmla="*/ 1 h 38"/>
              <a:gd name="T10" fmla="*/ 1 w 48"/>
              <a:gd name="T11" fmla="*/ 0 h 38"/>
              <a:gd name="T12" fmla="*/ 48 w 48"/>
              <a:gd name="T13" fmla="*/ 0 h 38"/>
              <a:gd name="T14" fmla="*/ 48 w 48"/>
              <a:gd name="T15" fmla="*/ 1 h 38"/>
              <a:gd name="T16" fmla="*/ 48 w 48"/>
              <a:gd name="T17" fmla="*/ 6 h 38"/>
              <a:gd name="T18" fmla="*/ 10 w 48"/>
              <a:gd name="T19" fmla="*/ 20 h 38"/>
              <a:gd name="T20" fmla="*/ 2 w 48"/>
              <a:gd name="T21" fmla="*/ 27 h 38"/>
              <a:gd name="T22" fmla="*/ 1 w 48"/>
              <a:gd name="T23" fmla="*/ 28 h 38"/>
              <a:gd name="T24" fmla="*/ 0 w 48"/>
              <a:gd name="T25" fmla="*/ 27 h 38"/>
              <a:gd name="T26" fmla="*/ 0 w 48"/>
              <a:gd name="T27" fmla="*/ 11 h 38"/>
              <a:gd name="T28" fmla="*/ 1 w 48"/>
              <a:gd name="T29" fmla="*/ 11 h 38"/>
              <a:gd name="T30" fmla="*/ 2 w 48"/>
              <a:gd name="T31" fmla="*/ 11 h 38"/>
              <a:gd name="T32" fmla="*/ 10 w 48"/>
              <a:gd name="T33" fmla="*/ 19 h 38"/>
              <a:gd name="T34" fmla="*/ 10 w 48"/>
              <a:gd name="T35" fmla="*/ 19 h 38"/>
              <a:gd name="T36" fmla="*/ 10 w 48"/>
              <a:gd name="T37" fmla="*/ 20 h 38"/>
              <a:gd name="T38" fmla="*/ 48 w 48"/>
              <a:gd name="T39" fmla="*/ 37 h 38"/>
              <a:gd name="T40" fmla="*/ 48 w 48"/>
              <a:gd name="T41" fmla="*/ 38 h 38"/>
              <a:gd name="T42" fmla="*/ 1 w 48"/>
              <a:gd name="T43" fmla="*/ 38 h 38"/>
              <a:gd name="T44" fmla="*/ 0 w 48"/>
              <a:gd name="T45" fmla="*/ 37 h 38"/>
              <a:gd name="T46" fmla="*/ 0 w 48"/>
              <a:gd name="T47" fmla="*/ 32 h 38"/>
              <a:gd name="T48" fmla="*/ 1 w 48"/>
              <a:gd name="T49" fmla="*/ 31 h 38"/>
              <a:gd name="T50" fmla="*/ 48 w 48"/>
              <a:gd name="T51" fmla="*/ 31 h 38"/>
              <a:gd name="T52" fmla="*/ 48 w 48"/>
              <a:gd name="T53" fmla="*/ 32 h 38"/>
              <a:gd name="T54" fmla="*/ 48 w 48"/>
              <a:gd name="T55" fmla="*/ 37 h 38"/>
              <a:gd name="T56" fmla="*/ 48 w 48"/>
              <a:gd name="T57" fmla="*/ 17 h 38"/>
              <a:gd name="T58" fmla="*/ 48 w 48"/>
              <a:gd name="T59" fmla="*/ 17 h 38"/>
              <a:gd name="T60" fmla="*/ 18 w 48"/>
              <a:gd name="T61" fmla="*/ 17 h 38"/>
              <a:gd name="T62" fmla="*/ 18 w 48"/>
              <a:gd name="T63" fmla="*/ 17 h 38"/>
              <a:gd name="T64" fmla="*/ 18 w 48"/>
              <a:gd name="T65" fmla="*/ 11 h 38"/>
              <a:gd name="T66" fmla="*/ 18 w 48"/>
              <a:gd name="T67" fmla="*/ 11 h 38"/>
              <a:gd name="T68" fmla="*/ 48 w 48"/>
              <a:gd name="T69" fmla="*/ 11 h 38"/>
              <a:gd name="T70" fmla="*/ 48 w 48"/>
              <a:gd name="T71" fmla="*/ 11 h 38"/>
              <a:gd name="T72" fmla="*/ 48 w 48"/>
              <a:gd name="T73" fmla="*/ 17 h 38"/>
              <a:gd name="T74" fmla="*/ 48 w 48"/>
              <a:gd name="T75" fmla="*/ 27 h 38"/>
              <a:gd name="T76" fmla="*/ 48 w 48"/>
              <a:gd name="T77" fmla="*/ 28 h 38"/>
              <a:gd name="T78" fmla="*/ 18 w 48"/>
              <a:gd name="T79" fmla="*/ 28 h 38"/>
              <a:gd name="T80" fmla="*/ 18 w 48"/>
              <a:gd name="T81" fmla="*/ 27 h 38"/>
              <a:gd name="T82" fmla="*/ 18 w 48"/>
              <a:gd name="T83" fmla="*/ 22 h 38"/>
              <a:gd name="T84" fmla="*/ 18 w 48"/>
              <a:gd name="T85" fmla="*/ 21 h 38"/>
              <a:gd name="T86" fmla="*/ 48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8" y="7"/>
                </a:cubicBezTo>
                <a:cubicBezTo>
                  <a:pt x="1" y="7"/>
                  <a:pt x="1" y="7"/>
                  <a:pt x="1" y="7"/>
                </a:cubicBezTo>
                <a:cubicBezTo>
                  <a:pt x="1" y="7"/>
                  <a:pt x="0" y="7"/>
                  <a:pt x="0" y="6"/>
                </a:cubicBezTo>
                <a:cubicBezTo>
                  <a:pt x="0" y="1"/>
                  <a:pt x="0" y="1"/>
                  <a:pt x="0" y="1"/>
                </a:cubicBezTo>
                <a:cubicBezTo>
                  <a:pt x="0" y="1"/>
                  <a:pt x="1" y="0"/>
                  <a:pt x="1" y="0"/>
                </a:cubicBezTo>
                <a:cubicBezTo>
                  <a:pt x="48" y="0"/>
                  <a:pt x="48" y="0"/>
                  <a:pt x="48" y="0"/>
                </a:cubicBezTo>
                <a:cubicBezTo>
                  <a:pt x="48" y="0"/>
                  <a:pt x="48" y="1"/>
                  <a:pt x="48" y="1"/>
                </a:cubicBezTo>
                <a:lnTo>
                  <a:pt x="48" y="6"/>
                </a:lnTo>
                <a:close/>
                <a:moveTo>
                  <a:pt x="10" y="20"/>
                </a:moveTo>
                <a:cubicBezTo>
                  <a:pt x="2" y="27"/>
                  <a:pt x="2" y="27"/>
                  <a:pt x="2" y="27"/>
                </a:cubicBezTo>
                <a:cubicBezTo>
                  <a:pt x="2" y="28"/>
                  <a:pt x="1" y="28"/>
                  <a:pt x="1" y="28"/>
                </a:cubicBezTo>
                <a:cubicBezTo>
                  <a:pt x="1" y="28"/>
                  <a:pt x="0" y="27"/>
                  <a:pt x="0" y="27"/>
                </a:cubicBezTo>
                <a:cubicBezTo>
                  <a:pt x="0" y="11"/>
                  <a:pt x="0" y="11"/>
                  <a:pt x="0" y="11"/>
                </a:cubicBezTo>
                <a:cubicBezTo>
                  <a:pt x="0" y="11"/>
                  <a:pt x="1" y="11"/>
                  <a:pt x="1" y="11"/>
                </a:cubicBezTo>
                <a:cubicBezTo>
                  <a:pt x="1" y="11"/>
                  <a:pt x="2" y="11"/>
                  <a:pt x="2" y="11"/>
                </a:cubicBezTo>
                <a:cubicBezTo>
                  <a:pt x="10" y="19"/>
                  <a:pt x="10" y="19"/>
                  <a:pt x="10" y="19"/>
                </a:cubicBezTo>
                <a:cubicBezTo>
                  <a:pt x="10" y="19"/>
                  <a:pt x="10" y="19"/>
                  <a:pt x="10" y="19"/>
                </a:cubicBezTo>
                <a:cubicBezTo>
                  <a:pt x="10" y="19"/>
                  <a:pt x="10" y="20"/>
                  <a:pt x="10" y="20"/>
                </a:cubicBezTo>
                <a:close/>
                <a:moveTo>
                  <a:pt x="48" y="37"/>
                </a:moveTo>
                <a:cubicBezTo>
                  <a:pt x="48" y="38"/>
                  <a:pt x="48" y="38"/>
                  <a:pt x="48" y="38"/>
                </a:cubicBezTo>
                <a:cubicBezTo>
                  <a:pt x="1" y="38"/>
                  <a:pt x="1" y="38"/>
                  <a:pt x="1" y="38"/>
                </a:cubicBezTo>
                <a:cubicBezTo>
                  <a:pt x="1" y="38"/>
                  <a:pt x="0" y="38"/>
                  <a:pt x="0" y="37"/>
                </a:cubicBezTo>
                <a:cubicBezTo>
                  <a:pt x="0" y="32"/>
                  <a:pt x="0" y="32"/>
                  <a:pt x="0" y="32"/>
                </a:cubicBezTo>
                <a:cubicBezTo>
                  <a:pt x="0" y="32"/>
                  <a:pt x="1" y="31"/>
                  <a:pt x="1" y="31"/>
                </a:cubicBezTo>
                <a:cubicBezTo>
                  <a:pt x="48" y="31"/>
                  <a:pt x="48" y="31"/>
                  <a:pt x="48" y="31"/>
                </a:cubicBezTo>
                <a:cubicBezTo>
                  <a:pt x="48" y="31"/>
                  <a:pt x="48" y="32"/>
                  <a:pt x="48" y="32"/>
                </a:cubicBezTo>
                <a:lnTo>
                  <a:pt x="48" y="37"/>
                </a:lnTo>
                <a:close/>
                <a:moveTo>
                  <a:pt x="48" y="17"/>
                </a:moveTo>
                <a:cubicBezTo>
                  <a:pt x="48" y="17"/>
                  <a:pt x="48" y="17"/>
                  <a:pt x="48" y="17"/>
                </a:cubicBezTo>
                <a:cubicBezTo>
                  <a:pt x="18" y="17"/>
                  <a:pt x="18" y="17"/>
                  <a:pt x="18" y="17"/>
                </a:cubicBezTo>
                <a:cubicBezTo>
                  <a:pt x="18" y="17"/>
                  <a:pt x="18" y="17"/>
                  <a:pt x="18" y="17"/>
                </a:cubicBezTo>
                <a:cubicBezTo>
                  <a:pt x="18" y="11"/>
                  <a:pt x="18" y="11"/>
                  <a:pt x="18" y="11"/>
                </a:cubicBezTo>
                <a:cubicBezTo>
                  <a:pt x="18" y="11"/>
                  <a:pt x="18" y="11"/>
                  <a:pt x="18" y="11"/>
                </a:cubicBezTo>
                <a:cubicBezTo>
                  <a:pt x="48" y="11"/>
                  <a:pt x="48" y="11"/>
                  <a:pt x="48" y="11"/>
                </a:cubicBezTo>
                <a:cubicBezTo>
                  <a:pt x="48" y="11"/>
                  <a:pt x="48" y="11"/>
                  <a:pt x="48" y="11"/>
                </a:cubicBezTo>
                <a:lnTo>
                  <a:pt x="48" y="17"/>
                </a:lnTo>
                <a:close/>
                <a:moveTo>
                  <a:pt x="48" y="27"/>
                </a:moveTo>
                <a:cubicBezTo>
                  <a:pt x="48" y="27"/>
                  <a:pt x="48" y="28"/>
                  <a:pt x="48" y="28"/>
                </a:cubicBezTo>
                <a:cubicBezTo>
                  <a:pt x="18" y="28"/>
                  <a:pt x="18" y="28"/>
                  <a:pt x="18" y="28"/>
                </a:cubicBezTo>
                <a:cubicBezTo>
                  <a:pt x="18" y="28"/>
                  <a:pt x="18" y="27"/>
                  <a:pt x="18" y="27"/>
                </a:cubicBezTo>
                <a:cubicBezTo>
                  <a:pt x="18" y="22"/>
                  <a:pt x="18" y="22"/>
                  <a:pt x="18" y="22"/>
                </a:cubicBezTo>
                <a:cubicBezTo>
                  <a:pt x="18" y="21"/>
                  <a:pt x="18" y="21"/>
                  <a:pt x="18" y="21"/>
                </a:cubicBezTo>
                <a:cubicBezTo>
                  <a:pt x="48" y="21"/>
                  <a:pt x="48" y="21"/>
                  <a:pt x="48"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4" name="稻壳儿小白白(http://dwz.cn/Wu2UP)"/>
          <p:cNvSpPr>
            <a:spLocks noEditPoints="1"/>
          </p:cNvSpPr>
          <p:nvPr/>
        </p:nvSpPr>
        <p:spPr bwMode="auto">
          <a:xfrm>
            <a:off x="10554566" y="2274240"/>
            <a:ext cx="111125" cy="249238"/>
          </a:xfrm>
          <a:custGeom>
            <a:avLst/>
            <a:gdLst>
              <a:gd name="T0" fmla="*/ 17 w 17"/>
              <a:gd name="T1" fmla="*/ 36 h 38"/>
              <a:gd name="T2" fmla="*/ 15 w 17"/>
              <a:gd name="T3" fmla="*/ 38 h 38"/>
              <a:gd name="T4" fmla="*/ 2 w 17"/>
              <a:gd name="T5" fmla="*/ 38 h 38"/>
              <a:gd name="T6" fmla="*/ 0 w 17"/>
              <a:gd name="T7" fmla="*/ 36 h 38"/>
              <a:gd name="T8" fmla="*/ 0 w 17"/>
              <a:gd name="T9" fmla="*/ 32 h 38"/>
              <a:gd name="T10" fmla="*/ 2 w 17"/>
              <a:gd name="T11" fmla="*/ 31 h 38"/>
              <a:gd name="T12" fmla="*/ 3 w 17"/>
              <a:gd name="T13" fmla="*/ 31 h 38"/>
              <a:gd name="T14" fmla="*/ 3 w 17"/>
              <a:gd name="T15" fmla="*/ 20 h 38"/>
              <a:gd name="T16" fmla="*/ 2 w 17"/>
              <a:gd name="T17" fmla="*/ 20 h 38"/>
              <a:gd name="T18" fmla="*/ 0 w 17"/>
              <a:gd name="T19" fmla="*/ 19 h 38"/>
              <a:gd name="T20" fmla="*/ 0 w 17"/>
              <a:gd name="T21" fmla="*/ 15 h 38"/>
              <a:gd name="T22" fmla="*/ 2 w 17"/>
              <a:gd name="T23" fmla="*/ 14 h 38"/>
              <a:gd name="T24" fmla="*/ 12 w 17"/>
              <a:gd name="T25" fmla="*/ 14 h 38"/>
              <a:gd name="T26" fmla="*/ 14 w 17"/>
              <a:gd name="T27" fmla="*/ 15 h 38"/>
              <a:gd name="T28" fmla="*/ 14 w 17"/>
              <a:gd name="T29" fmla="*/ 31 h 38"/>
              <a:gd name="T30" fmla="*/ 15 w 17"/>
              <a:gd name="T31" fmla="*/ 31 h 38"/>
              <a:gd name="T32" fmla="*/ 17 w 17"/>
              <a:gd name="T33" fmla="*/ 32 h 38"/>
              <a:gd name="T34" fmla="*/ 17 w 17"/>
              <a:gd name="T35" fmla="*/ 36 h 38"/>
              <a:gd name="T36" fmla="*/ 14 w 17"/>
              <a:gd name="T37" fmla="*/ 7 h 38"/>
              <a:gd name="T38" fmla="*/ 12 w 17"/>
              <a:gd name="T39" fmla="*/ 8 h 38"/>
              <a:gd name="T40" fmla="*/ 5 w 17"/>
              <a:gd name="T41" fmla="*/ 8 h 38"/>
              <a:gd name="T42" fmla="*/ 3 w 17"/>
              <a:gd name="T43" fmla="*/ 7 h 38"/>
              <a:gd name="T44" fmla="*/ 3 w 17"/>
              <a:gd name="T45" fmla="*/ 2 h 38"/>
              <a:gd name="T46" fmla="*/ 5 w 17"/>
              <a:gd name="T47" fmla="*/ 0 h 38"/>
              <a:gd name="T48" fmla="*/ 12 w 17"/>
              <a:gd name="T49" fmla="*/ 0 h 38"/>
              <a:gd name="T50" fmla="*/ 14 w 17"/>
              <a:gd name="T51" fmla="*/ 2 h 38"/>
              <a:gd name="T52" fmla="*/ 14 w 17"/>
              <a:gd name="T5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8">
                <a:moveTo>
                  <a:pt x="17" y="36"/>
                </a:moveTo>
                <a:cubicBezTo>
                  <a:pt x="17" y="37"/>
                  <a:pt x="16" y="38"/>
                  <a:pt x="15" y="38"/>
                </a:cubicBezTo>
                <a:cubicBezTo>
                  <a:pt x="2" y="38"/>
                  <a:pt x="2" y="38"/>
                  <a:pt x="2" y="38"/>
                </a:cubicBezTo>
                <a:cubicBezTo>
                  <a:pt x="1" y="38"/>
                  <a:pt x="0" y="37"/>
                  <a:pt x="0" y="36"/>
                </a:cubicBezTo>
                <a:cubicBezTo>
                  <a:pt x="0" y="32"/>
                  <a:pt x="0" y="32"/>
                  <a:pt x="0" y="32"/>
                </a:cubicBezTo>
                <a:cubicBezTo>
                  <a:pt x="0" y="32"/>
                  <a:pt x="1" y="31"/>
                  <a:pt x="2" y="31"/>
                </a:cubicBezTo>
                <a:cubicBezTo>
                  <a:pt x="3" y="31"/>
                  <a:pt x="3" y="31"/>
                  <a:pt x="3" y="31"/>
                </a:cubicBezTo>
                <a:cubicBezTo>
                  <a:pt x="3" y="20"/>
                  <a:pt x="3" y="20"/>
                  <a:pt x="3" y="20"/>
                </a:cubicBezTo>
                <a:cubicBezTo>
                  <a:pt x="2" y="20"/>
                  <a:pt x="2" y="20"/>
                  <a:pt x="2" y="20"/>
                </a:cubicBezTo>
                <a:cubicBezTo>
                  <a:pt x="1" y="20"/>
                  <a:pt x="0" y="20"/>
                  <a:pt x="0" y="19"/>
                </a:cubicBezTo>
                <a:cubicBezTo>
                  <a:pt x="0" y="15"/>
                  <a:pt x="0" y="15"/>
                  <a:pt x="0" y="15"/>
                </a:cubicBezTo>
                <a:cubicBezTo>
                  <a:pt x="0" y="14"/>
                  <a:pt x="1" y="14"/>
                  <a:pt x="2" y="14"/>
                </a:cubicBezTo>
                <a:cubicBezTo>
                  <a:pt x="12" y="14"/>
                  <a:pt x="12" y="14"/>
                  <a:pt x="12" y="14"/>
                </a:cubicBezTo>
                <a:cubicBezTo>
                  <a:pt x="13" y="14"/>
                  <a:pt x="14" y="14"/>
                  <a:pt x="14" y="15"/>
                </a:cubicBezTo>
                <a:cubicBezTo>
                  <a:pt x="14" y="31"/>
                  <a:pt x="14" y="31"/>
                  <a:pt x="14" y="31"/>
                </a:cubicBezTo>
                <a:cubicBezTo>
                  <a:pt x="15" y="31"/>
                  <a:pt x="15" y="31"/>
                  <a:pt x="15" y="31"/>
                </a:cubicBezTo>
                <a:cubicBezTo>
                  <a:pt x="16" y="31"/>
                  <a:pt x="17" y="32"/>
                  <a:pt x="17" y="32"/>
                </a:cubicBezTo>
                <a:lnTo>
                  <a:pt x="17" y="36"/>
                </a:lnTo>
                <a:close/>
                <a:moveTo>
                  <a:pt x="14" y="7"/>
                </a:moveTo>
                <a:cubicBezTo>
                  <a:pt x="14" y="8"/>
                  <a:pt x="13" y="8"/>
                  <a:pt x="12" y="8"/>
                </a:cubicBezTo>
                <a:cubicBezTo>
                  <a:pt x="5" y="8"/>
                  <a:pt x="5" y="8"/>
                  <a:pt x="5" y="8"/>
                </a:cubicBezTo>
                <a:cubicBezTo>
                  <a:pt x="4" y="8"/>
                  <a:pt x="3" y="8"/>
                  <a:pt x="3" y="7"/>
                </a:cubicBezTo>
                <a:cubicBezTo>
                  <a:pt x="3" y="2"/>
                  <a:pt x="3" y="2"/>
                  <a:pt x="3" y="2"/>
                </a:cubicBezTo>
                <a:cubicBezTo>
                  <a:pt x="3" y="1"/>
                  <a:pt x="4" y="0"/>
                  <a:pt x="5" y="0"/>
                </a:cubicBezTo>
                <a:cubicBezTo>
                  <a:pt x="12" y="0"/>
                  <a:pt x="12" y="0"/>
                  <a:pt x="12" y="0"/>
                </a:cubicBezTo>
                <a:cubicBezTo>
                  <a:pt x="13" y="0"/>
                  <a:pt x="14" y="1"/>
                  <a:pt x="14" y="2"/>
                </a:cubicBezTo>
                <a:lnTo>
                  <a:pt x="14"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5" name="稻壳儿小白白(http://dwz.cn/Wu2UP)"/>
          <p:cNvSpPr>
            <a:spLocks noEditPoints="1"/>
          </p:cNvSpPr>
          <p:nvPr/>
        </p:nvSpPr>
        <p:spPr bwMode="auto">
          <a:xfrm>
            <a:off x="10475191" y="2750490"/>
            <a:ext cx="268288" cy="273050"/>
          </a:xfrm>
          <a:custGeom>
            <a:avLst/>
            <a:gdLst>
              <a:gd name="T0" fmla="*/ 20 w 41"/>
              <a:gd name="T1" fmla="*/ 42 h 42"/>
              <a:gd name="T2" fmla="*/ 0 w 41"/>
              <a:gd name="T3" fmla="*/ 21 h 42"/>
              <a:gd name="T4" fmla="*/ 20 w 41"/>
              <a:gd name="T5" fmla="*/ 0 h 42"/>
              <a:gd name="T6" fmla="*/ 41 w 41"/>
              <a:gd name="T7" fmla="*/ 21 h 42"/>
              <a:gd name="T8" fmla="*/ 20 w 41"/>
              <a:gd name="T9" fmla="*/ 42 h 42"/>
              <a:gd name="T10" fmla="*/ 27 w 41"/>
              <a:gd name="T11" fmla="*/ 30 h 42"/>
              <a:gd name="T12" fmla="*/ 26 w 41"/>
              <a:gd name="T13" fmla="*/ 29 h 42"/>
              <a:gd name="T14" fmla="*/ 24 w 41"/>
              <a:gd name="T15" fmla="*/ 29 h 42"/>
              <a:gd name="T16" fmla="*/ 24 w 41"/>
              <a:gd name="T17" fmla="*/ 15 h 42"/>
              <a:gd name="T18" fmla="*/ 23 w 41"/>
              <a:gd name="T19" fmla="*/ 14 h 42"/>
              <a:gd name="T20" fmla="*/ 14 w 41"/>
              <a:gd name="T21" fmla="*/ 14 h 42"/>
              <a:gd name="T22" fmla="*/ 14 w 41"/>
              <a:gd name="T23" fmla="*/ 15 h 42"/>
              <a:gd name="T24" fmla="*/ 14 w 41"/>
              <a:gd name="T25" fmla="*/ 19 h 42"/>
              <a:gd name="T26" fmla="*/ 14 w 41"/>
              <a:gd name="T27" fmla="*/ 20 h 42"/>
              <a:gd name="T28" fmla="*/ 17 w 41"/>
              <a:gd name="T29" fmla="*/ 20 h 42"/>
              <a:gd name="T30" fmla="*/ 17 w 41"/>
              <a:gd name="T31" fmla="*/ 29 h 42"/>
              <a:gd name="T32" fmla="*/ 14 w 41"/>
              <a:gd name="T33" fmla="*/ 29 h 42"/>
              <a:gd name="T34" fmla="*/ 14 w 41"/>
              <a:gd name="T35" fmla="*/ 30 h 42"/>
              <a:gd name="T36" fmla="*/ 14 w 41"/>
              <a:gd name="T37" fmla="*/ 34 h 42"/>
              <a:gd name="T38" fmla="*/ 14 w 41"/>
              <a:gd name="T39" fmla="*/ 35 h 42"/>
              <a:gd name="T40" fmla="*/ 26 w 41"/>
              <a:gd name="T41" fmla="*/ 35 h 42"/>
              <a:gd name="T42" fmla="*/ 27 w 41"/>
              <a:gd name="T43" fmla="*/ 34 h 42"/>
              <a:gd name="T44" fmla="*/ 27 w 41"/>
              <a:gd name="T45" fmla="*/ 30 h 42"/>
              <a:gd name="T46" fmla="*/ 24 w 41"/>
              <a:gd name="T47" fmla="*/ 6 h 42"/>
              <a:gd name="T48" fmla="*/ 23 w 41"/>
              <a:gd name="T49" fmla="*/ 5 h 42"/>
              <a:gd name="T50" fmla="*/ 18 w 41"/>
              <a:gd name="T51" fmla="*/ 5 h 42"/>
              <a:gd name="T52" fmla="*/ 17 w 41"/>
              <a:gd name="T53" fmla="*/ 6 h 42"/>
              <a:gd name="T54" fmla="*/ 17 w 41"/>
              <a:gd name="T55" fmla="*/ 10 h 42"/>
              <a:gd name="T56" fmla="*/ 18 w 41"/>
              <a:gd name="T57" fmla="*/ 11 h 42"/>
              <a:gd name="T58" fmla="*/ 23 w 41"/>
              <a:gd name="T59" fmla="*/ 11 h 42"/>
              <a:gd name="T60" fmla="*/ 24 w 41"/>
              <a:gd name="T61" fmla="*/ 10 h 42"/>
              <a:gd name="T62" fmla="*/ 24 w 41"/>
              <a:gd name="T6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20" y="42"/>
                </a:moveTo>
                <a:cubicBezTo>
                  <a:pt x="9" y="42"/>
                  <a:pt x="0" y="32"/>
                  <a:pt x="0" y="21"/>
                </a:cubicBezTo>
                <a:cubicBezTo>
                  <a:pt x="0" y="10"/>
                  <a:pt x="9" y="0"/>
                  <a:pt x="20" y="0"/>
                </a:cubicBezTo>
                <a:cubicBezTo>
                  <a:pt x="32" y="0"/>
                  <a:pt x="41" y="10"/>
                  <a:pt x="41" y="21"/>
                </a:cubicBezTo>
                <a:cubicBezTo>
                  <a:pt x="41" y="32"/>
                  <a:pt x="32" y="42"/>
                  <a:pt x="20" y="42"/>
                </a:cubicBezTo>
                <a:close/>
                <a:moveTo>
                  <a:pt x="27" y="30"/>
                </a:moveTo>
                <a:cubicBezTo>
                  <a:pt x="27" y="29"/>
                  <a:pt x="27" y="29"/>
                  <a:pt x="26" y="29"/>
                </a:cubicBezTo>
                <a:cubicBezTo>
                  <a:pt x="24" y="29"/>
                  <a:pt x="24" y="29"/>
                  <a:pt x="24" y="29"/>
                </a:cubicBezTo>
                <a:cubicBezTo>
                  <a:pt x="24" y="15"/>
                  <a:pt x="24" y="15"/>
                  <a:pt x="24" y="15"/>
                </a:cubicBezTo>
                <a:cubicBezTo>
                  <a:pt x="24" y="15"/>
                  <a:pt x="23" y="14"/>
                  <a:pt x="23" y="14"/>
                </a:cubicBezTo>
                <a:cubicBezTo>
                  <a:pt x="14" y="14"/>
                  <a:pt x="14" y="14"/>
                  <a:pt x="14" y="14"/>
                </a:cubicBezTo>
                <a:cubicBezTo>
                  <a:pt x="14" y="14"/>
                  <a:pt x="14" y="15"/>
                  <a:pt x="14" y="15"/>
                </a:cubicBezTo>
                <a:cubicBezTo>
                  <a:pt x="14" y="19"/>
                  <a:pt x="14" y="19"/>
                  <a:pt x="14" y="19"/>
                </a:cubicBezTo>
                <a:cubicBezTo>
                  <a:pt x="14" y="20"/>
                  <a:pt x="14" y="20"/>
                  <a:pt x="14" y="20"/>
                </a:cubicBezTo>
                <a:cubicBezTo>
                  <a:pt x="17" y="20"/>
                  <a:pt x="17" y="20"/>
                  <a:pt x="17" y="20"/>
                </a:cubicBezTo>
                <a:cubicBezTo>
                  <a:pt x="17" y="29"/>
                  <a:pt x="17" y="29"/>
                  <a:pt x="17" y="29"/>
                </a:cubicBezTo>
                <a:cubicBezTo>
                  <a:pt x="14" y="29"/>
                  <a:pt x="14" y="29"/>
                  <a:pt x="14" y="29"/>
                </a:cubicBezTo>
                <a:cubicBezTo>
                  <a:pt x="14" y="29"/>
                  <a:pt x="14" y="29"/>
                  <a:pt x="14" y="30"/>
                </a:cubicBezTo>
                <a:cubicBezTo>
                  <a:pt x="14" y="34"/>
                  <a:pt x="14" y="34"/>
                  <a:pt x="14" y="34"/>
                </a:cubicBezTo>
                <a:cubicBezTo>
                  <a:pt x="14" y="34"/>
                  <a:pt x="14" y="35"/>
                  <a:pt x="14" y="35"/>
                </a:cubicBezTo>
                <a:cubicBezTo>
                  <a:pt x="26" y="35"/>
                  <a:pt x="26" y="35"/>
                  <a:pt x="26" y="35"/>
                </a:cubicBezTo>
                <a:cubicBezTo>
                  <a:pt x="27" y="35"/>
                  <a:pt x="27" y="34"/>
                  <a:pt x="27" y="34"/>
                </a:cubicBezTo>
                <a:lnTo>
                  <a:pt x="27" y="30"/>
                </a:lnTo>
                <a:close/>
                <a:moveTo>
                  <a:pt x="24" y="6"/>
                </a:moveTo>
                <a:cubicBezTo>
                  <a:pt x="24" y="5"/>
                  <a:pt x="23" y="5"/>
                  <a:pt x="23" y="5"/>
                </a:cubicBezTo>
                <a:cubicBezTo>
                  <a:pt x="18" y="5"/>
                  <a:pt x="18" y="5"/>
                  <a:pt x="18" y="5"/>
                </a:cubicBezTo>
                <a:cubicBezTo>
                  <a:pt x="17" y="5"/>
                  <a:pt x="17" y="5"/>
                  <a:pt x="17" y="6"/>
                </a:cubicBezTo>
                <a:cubicBezTo>
                  <a:pt x="17" y="10"/>
                  <a:pt x="17" y="10"/>
                  <a:pt x="17" y="10"/>
                </a:cubicBezTo>
                <a:cubicBezTo>
                  <a:pt x="17" y="10"/>
                  <a:pt x="17" y="11"/>
                  <a:pt x="18" y="11"/>
                </a:cubicBezTo>
                <a:cubicBezTo>
                  <a:pt x="23" y="11"/>
                  <a:pt x="23" y="11"/>
                  <a:pt x="23" y="11"/>
                </a:cubicBezTo>
                <a:cubicBezTo>
                  <a:pt x="23" y="11"/>
                  <a:pt x="24" y="10"/>
                  <a:pt x="24" y="10"/>
                </a:cubicBezTo>
                <a:lnTo>
                  <a:pt x="24" y="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6" name="稻壳儿小白白(http://dwz.cn/Wu2UP)"/>
          <p:cNvSpPr/>
          <p:nvPr/>
        </p:nvSpPr>
        <p:spPr bwMode="auto">
          <a:xfrm>
            <a:off x="10527579" y="3233090"/>
            <a:ext cx="157162" cy="247650"/>
          </a:xfrm>
          <a:custGeom>
            <a:avLst/>
            <a:gdLst>
              <a:gd name="T0" fmla="*/ 24 w 24"/>
              <a:gd name="T1" fmla="*/ 12 h 38"/>
              <a:gd name="T2" fmla="*/ 24 w 24"/>
              <a:gd name="T3" fmla="*/ 13 h 38"/>
              <a:gd name="T4" fmla="*/ 19 w 24"/>
              <a:gd name="T5" fmla="*/ 13 h 38"/>
              <a:gd name="T6" fmla="*/ 8 w 24"/>
              <a:gd name="T7" fmla="*/ 22 h 38"/>
              <a:gd name="T8" fmla="*/ 21 w 24"/>
              <a:gd name="T9" fmla="*/ 36 h 38"/>
              <a:gd name="T10" fmla="*/ 21 w 24"/>
              <a:gd name="T11" fmla="*/ 37 h 38"/>
              <a:gd name="T12" fmla="*/ 20 w 24"/>
              <a:gd name="T13" fmla="*/ 38 h 38"/>
              <a:gd name="T14" fmla="*/ 15 w 24"/>
              <a:gd name="T15" fmla="*/ 38 h 38"/>
              <a:gd name="T16" fmla="*/ 14 w 24"/>
              <a:gd name="T17" fmla="*/ 37 h 38"/>
              <a:gd name="T18" fmla="*/ 1 w 24"/>
              <a:gd name="T19" fmla="*/ 22 h 38"/>
              <a:gd name="T20" fmla="*/ 0 w 24"/>
              <a:gd name="T21" fmla="*/ 22 h 38"/>
              <a:gd name="T22" fmla="*/ 0 w 24"/>
              <a:gd name="T23" fmla="*/ 18 h 38"/>
              <a:gd name="T24" fmla="*/ 1 w 24"/>
              <a:gd name="T25" fmla="*/ 17 h 38"/>
              <a:gd name="T26" fmla="*/ 4 w 24"/>
              <a:gd name="T27" fmla="*/ 17 h 38"/>
              <a:gd name="T28" fmla="*/ 13 w 24"/>
              <a:gd name="T29" fmla="*/ 13 h 38"/>
              <a:gd name="T30" fmla="*/ 1 w 24"/>
              <a:gd name="T31" fmla="*/ 13 h 38"/>
              <a:gd name="T32" fmla="*/ 0 w 24"/>
              <a:gd name="T33" fmla="*/ 12 h 38"/>
              <a:gd name="T34" fmla="*/ 0 w 24"/>
              <a:gd name="T35" fmla="*/ 9 h 38"/>
              <a:gd name="T36" fmla="*/ 1 w 24"/>
              <a:gd name="T37" fmla="*/ 8 h 38"/>
              <a:gd name="T38" fmla="*/ 12 w 24"/>
              <a:gd name="T39" fmla="*/ 8 h 38"/>
              <a:gd name="T40" fmla="*/ 5 w 24"/>
              <a:gd name="T41" fmla="*/ 5 h 38"/>
              <a:gd name="T42" fmla="*/ 1 w 24"/>
              <a:gd name="T43" fmla="*/ 5 h 38"/>
              <a:gd name="T44" fmla="*/ 0 w 24"/>
              <a:gd name="T45" fmla="*/ 4 h 38"/>
              <a:gd name="T46" fmla="*/ 0 w 24"/>
              <a:gd name="T47" fmla="*/ 1 h 38"/>
              <a:gd name="T48" fmla="*/ 1 w 24"/>
              <a:gd name="T49" fmla="*/ 0 h 38"/>
              <a:gd name="T50" fmla="*/ 24 w 24"/>
              <a:gd name="T51" fmla="*/ 0 h 38"/>
              <a:gd name="T52" fmla="*/ 24 w 24"/>
              <a:gd name="T53" fmla="*/ 1 h 38"/>
              <a:gd name="T54" fmla="*/ 24 w 24"/>
              <a:gd name="T55" fmla="*/ 4 h 38"/>
              <a:gd name="T56" fmla="*/ 24 w 24"/>
              <a:gd name="T57" fmla="*/ 5 h 38"/>
              <a:gd name="T58" fmla="*/ 17 w 24"/>
              <a:gd name="T59" fmla="*/ 5 h 38"/>
              <a:gd name="T60" fmla="*/ 19 w 24"/>
              <a:gd name="T61" fmla="*/ 8 h 38"/>
              <a:gd name="T62" fmla="*/ 24 w 24"/>
              <a:gd name="T63" fmla="*/ 8 h 38"/>
              <a:gd name="T64" fmla="*/ 24 w 24"/>
              <a:gd name="T65" fmla="*/ 9 h 38"/>
              <a:gd name="T66" fmla="*/ 24 w 24"/>
              <a:gd name="T6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8">
                <a:moveTo>
                  <a:pt x="24" y="12"/>
                </a:moveTo>
                <a:cubicBezTo>
                  <a:pt x="24" y="12"/>
                  <a:pt x="24" y="13"/>
                  <a:pt x="24" y="13"/>
                </a:cubicBezTo>
                <a:cubicBezTo>
                  <a:pt x="19" y="13"/>
                  <a:pt x="19" y="13"/>
                  <a:pt x="19" y="13"/>
                </a:cubicBezTo>
                <a:cubicBezTo>
                  <a:pt x="18" y="18"/>
                  <a:pt x="14" y="21"/>
                  <a:pt x="8" y="22"/>
                </a:cubicBezTo>
                <a:cubicBezTo>
                  <a:pt x="12" y="26"/>
                  <a:pt x="16" y="31"/>
                  <a:pt x="21" y="36"/>
                </a:cubicBezTo>
                <a:cubicBezTo>
                  <a:pt x="21" y="37"/>
                  <a:pt x="21" y="37"/>
                  <a:pt x="21" y="37"/>
                </a:cubicBezTo>
                <a:cubicBezTo>
                  <a:pt x="20" y="38"/>
                  <a:pt x="20" y="38"/>
                  <a:pt x="20" y="38"/>
                </a:cubicBezTo>
                <a:cubicBezTo>
                  <a:pt x="15" y="38"/>
                  <a:pt x="15" y="38"/>
                  <a:pt x="15" y="38"/>
                </a:cubicBezTo>
                <a:cubicBezTo>
                  <a:pt x="14" y="38"/>
                  <a:pt x="14" y="38"/>
                  <a:pt x="14" y="37"/>
                </a:cubicBezTo>
                <a:cubicBezTo>
                  <a:pt x="10" y="32"/>
                  <a:pt x="6" y="28"/>
                  <a:pt x="1" y="22"/>
                </a:cubicBezTo>
                <a:cubicBezTo>
                  <a:pt x="0" y="22"/>
                  <a:pt x="0" y="22"/>
                  <a:pt x="0" y="22"/>
                </a:cubicBezTo>
                <a:cubicBezTo>
                  <a:pt x="0" y="18"/>
                  <a:pt x="0" y="18"/>
                  <a:pt x="0" y="18"/>
                </a:cubicBezTo>
                <a:cubicBezTo>
                  <a:pt x="0" y="18"/>
                  <a:pt x="1" y="17"/>
                  <a:pt x="1" y="17"/>
                </a:cubicBezTo>
                <a:cubicBezTo>
                  <a:pt x="4" y="17"/>
                  <a:pt x="4" y="17"/>
                  <a:pt x="4" y="17"/>
                </a:cubicBezTo>
                <a:cubicBezTo>
                  <a:pt x="9" y="17"/>
                  <a:pt x="12" y="16"/>
                  <a:pt x="13" y="13"/>
                </a:cubicBezTo>
                <a:cubicBezTo>
                  <a:pt x="1" y="13"/>
                  <a:pt x="1" y="13"/>
                  <a:pt x="1" y="13"/>
                </a:cubicBezTo>
                <a:cubicBezTo>
                  <a:pt x="1" y="13"/>
                  <a:pt x="0" y="12"/>
                  <a:pt x="0" y="12"/>
                </a:cubicBezTo>
                <a:cubicBezTo>
                  <a:pt x="0" y="9"/>
                  <a:pt x="0" y="9"/>
                  <a:pt x="0" y="9"/>
                </a:cubicBezTo>
                <a:cubicBezTo>
                  <a:pt x="0" y="9"/>
                  <a:pt x="1" y="8"/>
                  <a:pt x="1" y="8"/>
                </a:cubicBezTo>
                <a:cubicBezTo>
                  <a:pt x="12" y="8"/>
                  <a:pt x="12" y="8"/>
                  <a:pt x="12" y="8"/>
                </a:cubicBezTo>
                <a:cubicBezTo>
                  <a:pt x="11" y="6"/>
                  <a:pt x="9" y="5"/>
                  <a:pt x="5" y="5"/>
                </a:cubicBezTo>
                <a:cubicBezTo>
                  <a:pt x="1" y="5"/>
                  <a:pt x="1" y="5"/>
                  <a:pt x="1" y="5"/>
                </a:cubicBezTo>
                <a:cubicBezTo>
                  <a:pt x="1" y="5"/>
                  <a:pt x="0" y="5"/>
                  <a:pt x="0" y="4"/>
                </a:cubicBezTo>
                <a:cubicBezTo>
                  <a:pt x="0" y="1"/>
                  <a:pt x="0" y="1"/>
                  <a:pt x="0" y="1"/>
                </a:cubicBezTo>
                <a:cubicBezTo>
                  <a:pt x="0" y="0"/>
                  <a:pt x="1" y="0"/>
                  <a:pt x="1" y="0"/>
                </a:cubicBezTo>
                <a:cubicBezTo>
                  <a:pt x="24" y="0"/>
                  <a:pt x="24" y="0"/>
                  <a:pt x="24" y="0"/>
                </a:cubicBezTo>
                <a:cubicBezTo>
                  <a:pt x="24" y="0"/>
                  <a:pt x="24" y="0"/>
                  <a:pt x="24" y="1"/>
                </a:cubicBezTo>
                <a:cubicBezTo>
                  <a:pt x="24" y="4"/>
                  <a:pt x="24" y="4"/>
                  <a:pt x="24" y="4"/>
                </a:cubicBezTo>
                <a:cubicBezTo>
                  <a:pt x="24" y="4"/>
                  <a:pt x="24" y="5"/>
                  <a:pt x="24" y="5"/>
                </a:cubicBezTo>
                <a:cubicBezTo>
                  <a:pt x="17" y="5"/>
                  <a:pt x="17" y="5"/>
                  <a:pt x="17" y="5"/>
                </a:cubicBezTo>
                <a:cubicBezTo>
                  <a:pt x="18" y="6"/>
                  <a:pt x="19" y="7"/>
                  <a:pt x="19" y="8"/>
                </a:cubicBezTo>
                <a:cubicBezTo>
                  <a:pt x="24" y="8"/>
                  <a:pt x="24" y="8"/>
                  <a:pt x="24" y="8"/>
                </a:cubicBezTo>
                <a:cubicBezTo>
                  <a:pt x="24" y="8"/>
                  <a:pt x="24" y="9"/>
                  <a:pt x="24" y="9"/>
                </a:cubicBezTo>
                <a:lnTo>
                  <a:pt x="24" y="1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7" name="稻壳儿小白白(http://dwz.cn/Wu2UP)"/>
          <p:cNvSpPr>
            <a:spLocks noEditPoints="1"/>
          </p:cNvSpPr>
          <p:nvPr/>
        </p:nvSpPr>
        <p:spPr bwMode="auto">
          <a:xfrm>
            <a:off x="10475191" y="3714103"/>
            <a:ext cx="268288" cy="268287"/>
          </a:xfrm>
          <a:custGeom>
            <a:avLst/>
            <a:gdLst>
              <a:gd name="T0" fmla="*/ 41 w 41"/>
              <a:gd name="T1" fmla="*/ 36 h 41"/>
              <a:gd name="T2" fmla="*/ 36 w 41"/>
              <a:gd name="T3" fmla="*/ 41 h 41"/>
              <a:gd name="T4" fmla="*/ 5 w 41"/>
              <a:gd name="T5" fmla="*/ 41 h 41"/>
              <a:gd name="T6" fmla="*/ 0 w 41"/>
              <a:gd name="T7" fmla="*/ 36 h 41"/>
              <a:gd name="T8" fmla="*/ 0 w 41"/>
              <a:gd name="T9" fmla="*/ 5 h 41"/>
              <a:gd name="T10" fmla="*/ 5 w 41"/>
              <a:gd name="T11" fmla="*/ 0 h 41"/>
              <a:gd name="T12" fmla="*/ 36 w 41"/>
              <a:gd name="T13" fmla="*/ 0 h 41"/>
              <a:gd name="T14" fmla="*/ 41 w 41"/>
              <a:gd name="T15" fmla="*/ 5 h 41"/>
              <a:gd name="T16" fmla="*/ 41 w 41"/>
              <a:gd name="T17" fmla="*/ 36 h 41"/>
              <a:gd name="T18" fmla="*/ 36 w 41"/>
              <a:gd name="T19" fmla="*/ 17 h 41"/>
              <a:gd name="T20" fmla="*/ 33 w 41"/>
              <a:gd name="T21" fmla="*/ 17 h 41"/>
              <a:gd name="T22" fmla="*/ 33 w 41"/>
              <a:gd name="T23" fmla="*/ 21 h 41"/>
              <a:gd name="T24" fmla="*/ 20 w 41"/>
              <a:gd name="T25" fmla="*/ 33 h 41"/>
              <a:gd name="T26" fmla="*/ 8 w 41"/>
              <a:gd name="T27" fmla="*/ 21 h 41"/>
              <a:gd name="T28" fmla="*/ 8 w 41"/>
              <a:gd name="T29" fmla="*/ 17 h 41"/>
              <a:gd name="T30" fmla="*/ 4 w 41"/>
              <a:gd name="T31" fmla="*/ 17 h 41"/>
              <a:gd name="T32" fmla="*/ 4 w 41"/>
              <a:gd name="T33" fmla="*/ 34 h 41"/>
              <a:gd name="T34" fmla="*/ 6 w 41"/>
              <a:gd name="T35" fmla="*/ 36 h 41"/>
              <a:gd name="T36" fmla="*/ 35 w 41"/>
              <a:gd name="T37" fmla="*/ 36 h 41"/>
              <a:gd name="T38" fmla="*/ 36 w 41"/>
              <a:gd name="T39" fmla="*/ 34 h 41"/>
              <a:gd name="T40" fmla="*/ 36 w 41"/>
              <a:gd name="T41" fmla="*/ 17 h 41"/>
              <a:gd name="T42" fmla="*/ 20 w 41"/>
              <a:gd name="T43" fmla="*/ 12 h 41"/>
              <a:gd name="T44" fmla="*/ 12 w 41"/>
              <a:gd name="T45" fmla="*/ 20 h 41"/>
              <a:gd name="T46" fmla="*/ 20 w 41"/>
              <a:gd name="T47" fmla="*/ 28 h 41"/>
              <a:gd name="T48" fmla="*/ 29 w 41"/>
              <a:gd name="T49" fmla="*/ 20 h 41"/>
              <a:gd name="T50" fmla="*/ 20 w 41"/>
              <a:gd name="T51" fmla="*/ 12 h 41"/>
              <a:gd name="T52" fmla="*/ 36 w 41"/>
              <a:gd name="T53" fmla="*/ 6 h 41"/>
              <a:gd name="T54" fmla="*/ 34 w 41"/>
              <a:gd name="T55" fmla="*/ 4 h 41"/>
              <a:gd name="T56" fmla="*/ 30 w 41"/>
              <a:gd name="T57" fmla="*/ 4 h 41"/>
              <a:gd name="T58" fmla="*/ 28 w 41"/>
              <a:gd name="T59" fmla="*/ 6 h 41"/>
              <a:gd name="T60" fmla="*/ 28 w 41"/>
              <a:gd name="T61" fmla="*/ 11 h 41"/>
              <a:gd name="T62" fmla="*/ 30 w 41"/>
              <a:gd name="T63" fmla="*/ 12 h 41"/>
              <a:gd name="T64" fmla="*/ 34 w 41"/>
              <a:gd name="T65" fmla="*/ 12 h 41"/>
              <a:gd name="T66" fmla="*/ 36 w 41"/>
              <a:gd name="T67" fmla="*/ 11 h 41"/>
              <a:gd name="T68" fmla="*/ 36 w 41"/>
              <a:gd name="T6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1">
                <a:moveTo>
                  <a:pt x="41" y="36"/>
                </a:moveTo>
                <a:cubicBezTo>
                  <a:pt x="41" y="38"/>
                  <a:pt x="39" y="41"/>
                  <a:pt x="36" y="41"/>
                </a:cubicBezTo>
                <a:cubicBezTo>
                  <a:pt x="5" y="41"/>
                  <a:pt x="5" y="41"/>
                  <a:pt x="5" y="41"/>
                </a:cubicBezTo>
                <a:cubicBezTo>
                  <a:pt x="2" y="41"/>
                  <a:pt x="0" y="38"/>
                  <a:pt x="0" y="36"/>
                </a:cubicBezTo>
                <a:cubicBezTo>
                  <a:pt x="0" y="5"/>
                  <a:pt x="0" y="5"/>
                  <a:pt x="0" y="5"/>
                </a:cubicBezTo>
                <a:cubicBezTo>
                  <a:pt x="0" y="2"/>
                  <a:pt x="2" y="0"/>
                  <a:pt x="5" y="0"/>
                </a:cubicBezTo>
                <a:cubicBezTo>
                  <a:pt x="36" y="0"/>
                  <a:pt x="36" y="0"/>
                  <a:pt x="36" y="0"/>
                </a:cubicBezTo>
                <a:cubicBezTo>
                  <a:pt x="39" y="0"/>
                  <a:pt x="41" y="2"/>
                  <a:pt x="41" y="5"/>
                </a:cubicBezTo>
                <a:lnTo>
                  <a:pt x="41" y="36"/>
                </a:lnTo>
                <a:close/>
                <a:moveTo>
                  <a:pt x="36" y="17"/>
                </a:moveTo>
                <a:cubicBezTo>
                  <a:pt x="33" y="17"/>
                  <a:pt x="33" y="17"/>
                  <a:pt x="33" y="17"/>
                </a:cubicBezTo>
                <a:cubicBezTo>
                  <a:pt x="33" y="18"/>
                  <a:pt x="33" y="19"/>
                  <a:pt x="33" y="21"/>
                </a:cubicBezTo>
                <a:cubicBezTo>
                  <a:pt x="33" y="27"/>
                  <a:pt x="27" y="33"/>
                  <a:pt x="20" y="33"/>
                </a:cubicBezTo>
                <a:cubicBezTo>
                  <a:pt x="13" y="33"/>
                  <a:pt x="8" y="27"/>
                  <a:pt x="8" y="21"/>
                </a:cubicBezTo>
                <a:cubicBezTo>
                  <a:pt x="8" y="19"/>
                  <a:pt x="8" y="18"/>
                  <a:pt x="8" y="17"/>
                </a:cubicBezTo>
                <a:cubicBezTo>
                  <a:pt x="4" y="17"/>
                  <a:pt x="4" y="17"/>
                  <a:pt x="4" y="17"/>
                </a:cubicBezTo>
                <a:cubicBezTo>
                  <a:pt x="4" y="34"/>
                  <a:pt x="4" y="34"/>
                  <a:pt x="4" y="34"/>
                </a:cubicBezTo>
                <a:cubicBezTo>
                  <a:pt x="4" y="35"/>
                  <a:pt x="5" y="36"/>
                  <a:pt x="6" y="36"/>
                </a:cubicBezTo>
                <a:cubicBezTo>
                  <a:pt x="35" y="36"/>
                  <a:pt x="35" y="36"/>
                  <a:pt x="35" y="36"/>
                </a:cubicBezTo>
                <a:cubicBezTo>
                  <a:pt x="36" y="36"/>
                  <a:pt x="36" y="35"/>
                  <a:pt x="36" y="34"/>
                </a:cubicBezTo>
                <a:lnTo>
                  <a:pt x="36" y="17"/>
                </a:lnTo>
                <a:close/>
                <a:moveTo>
                  <a:pt x="20" y="12"/>
                </a:moveTo>
                <a:cubicBezTo>
                  <a:pt x="16" y="12"/>
                  <a:pt x="12" y="16"/>
                  <a:pt x="12" y="20"/>
                </a:cubicBezTo>
                <a:cubicBezTo>
                  <a:pt x="12" y="25"/>
                  <a:pt x="16" y="28"/>
                  <a:pt x="20" y="28"/>
                </a:cubicBezTo>
                <a:cubicBezTo>
                  <a:pt x="25" y="28"/>
                  <a:pt x="29" y="25"/>
                  <a:pt x="29" y="20"/>
                </a:cubicBezTo>
                <a:cubicBezTo>
                  <a:pt x="29" y="16"/>
                  <a:pt x="25" y="12"/>
                  <a:pt x="20" y="12"/>
                </a:cubicBezTo>
                <a:close/>
                <a:moveTo>
                  <a:pt x="36" y="6"/>
                </a:moveTo>
                <a:cubicBezTo>
                  <a:pt x="36" y="5"/>
                  <a:pt x="35" y="4"/>
                  <a:pt x="34" y="4"/>
                </a:cubicBezTo>
                <a:cubicBezTo>
                  <a:pt x="30" y="4"/>
                  <a:pt x="30" y="4"/>
                  <a:pt x="30" y="4"/>
                </a:cubicBezTo>
                <a:cubicBezTo>
                  <a:pt x="29" y="4"/>
                  <a:pt x="28" y="5"/>
                  <a:pt x="28" y="6"/>
                </a:cubicBezTo>
                <a:cubicBezTo>
                  <a:pt x="28" y="11"/>
                  <a:pt x="28" y="11"/>
                  <a:pt x="28" y="11"/>
                </a:cubicBezTo>
                <a:cubicBezTo>
                  <a:pt x="28" y="12"/>
                  <a:pt x="29" y="12"/>
                  <a:pt x="30" y="12"/>
                </a:cubicBezTo>
                <a:cubicBezTo>
                  <a:pt x="34" y="12"/>
                  <a:pt x="34" y="12"/>
                  <a:pt x="34" y="12"/>
                </a:cubicBezTo>
                <a:cubicBezTo>
                  <a:pt x="35" y="12"/>
                  <a:pt x="36" y="12"/>
                  <a:pt x="36" y="11"/>
                </a:cubicBezTo>
                <a:lnTo>
                  <a:pt x="36" y="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8" name="稻壳儿小白白(http://dwz.cn/Wu2UP)"/>
          <p:cNvSpPr>
            <a:spLocks noEditPoints="1"/>
          </p:cNvSpPr>
          <p:nvPr/>
        </p:nvSpPr>
        <p:spPr bwMode="auto">
          <a:xfrm>
            <a:off x="10430741" y="4171303"/>
            <a:ext cx="331788" cy="314325"/>
          </a:xfrm>
          <a:custGeom>
            <a:avLst/>
            <a:gdLst>
              <a:gd name="T0" fmla="*/ 51 w 51"/>
              <a:gd name="T1" fmla="*/ 10 h 48"/>
              <a:gd name="T2" fmla="*/ 51 w 51"/>
              <a:gd name="T3" fmla="*/ 14 h 48"/>
              <a:gd name="T4" fmla="*/ 48 w 51"/>
              <a:gd name="T5" fmla="*/ 14 h 48"/>
              <a:gd name="T6" fmla="*/ 46 w 51"/>
              <a:gd name="T7" fmla="*/ 15 h 48"/>
              <a:gd name="T8" fmla="*/ 5 w 51"/>
              <a:gd name="T9" fmla="*/ 15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4 h 48"/>
              <a:gd name="T22" fmla="*/ 51 w 51"/>
              <a:gd name="T23" fmla="*/ 48 h 48"/>
              <a:gd name="T24" fmla="*/ 0 w 51"/>
              <a:gd name="T25" fmla="*/ 48 h 48"/>
              <a:gd name="T26" fmla="*/ 0 w 51"/>
              <a:gd name="T27" fmla="*/ 44 h 48"/>
              <a:gd name="T28" fmla="*/ 2 w 51"/>
              <a:gd name="T29" fmla="*/ 43 h 48"/>
              <a:gd name="T30" fmla="*/ 50 w 51"/>
              <a:gd name="T31" fmla="*/ 43 h 48"/>
              <a:gd name="T32" fmla="*/ 51 w 51"/>
              <a:gd name="T33" fmla="*/ 44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5 w 51"/>
              <a:gd name="T59" fmla="*/ 17 h 48"/>
              <a:gd name="T60" fmla="*/ 45 w 51"/>
              <a:gd name="T61" fmla="*/ 38 h 48"/>
              <a:gd name="T62" fmla="*/ 46 w 51"/>
              <a:gd name="T63" fmla="*/ 38 h 48"/>
              <a:gd name="T64" fmla="*/ 48 w 51"/>
              <a:gd name="T65" fmla="*/ 39 h 48"/>
              <a:gd name="T66" fmla="*/ 48 w 51"/>
              <a:gd name="T67" fmla="*/ 41 h 48"/>
              <a:gd name="T68" fmla="*/ 3 w 51"/>
              <a:gd name="T69" fmla="*/ 41 h 48"/>
              <a:gd name="T70" fmla="*/ 3 w 51"/>
              <a:gd name="T71" fmla="*/ 39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5"/>
                  <a:pt x="46" y="15"/>
                </a:cubicBezTo>
                <a:cubicBezTo>
                  <a:pt x="5" y="15"/>
                  <a:pt x="5" y="15"/>
                  <a:pt x="5" y="15"/>
                </a:cubicBezTo>
                <a:cubicBezTo>
                  <a:pt x="4" y="15"/>
                  <a:pt x="3" y="15"/>
                  <a:pt x="3" y="14"/>
                </a:cubicBezTo>
                <a:cubicBezTo>
                  <a:pt x="0" y="14"/>
                  <a:pt x="0" y="14"/>
                  <a:pt x="0" y="14"/>
                </a:cubicBezTo>
                <a:cubicBezTo>
                  <a:pt x="0" y="10"/>
                  <a:pt x="0" y="10"/>
                  <a:pt x="0" y="10"/>
                </a:cubicBezTo>
                <a:cubicBezTo>
                  <a:pt x="26" y="0"/>
                  <a:pt x="26" y="0"/>
                  <a:pt x="26" y="0"/>
                </a:cubicBezTo>
                <a:lnTo>
                  <a:pt x="51" y="10"/>
                </a:lnTo>
                <a:close/>
                <a:moveTo>
                  <a:pt x="51" y="44"/>
                </a:moveTo>
                <a:cubicBezTo>
                  <a:pt x="51" y="48"/>
                  <a:pt x="51" y="48"/>
                  <a:pt x="51" y="48"/>
                </a:cubicBezTo>
                <a:cubicBezTo>
                  <a:pt x="0" y="48"/>
                  <a:pt x="0" y="48"/>
                  <a:pt x="0" y="48"/>
                </a:cubicBezTo>
                <a:cubicBezTo>
                  <a:pt x="0" y="44"/>
                  <a:pt x="0" y="44"/>
                  <a:pt x="0" y="44"/>
                </a:cubicBezTo>
                <a:cubicBezTo>
                  <a:pt x="0" y="43"/>
                  <a:pt x="1" y="43"/>
                  <a:pt x="2" y="43"/>
                </a:cubicBezTo>
                <a:cubicBezTo>
                  <a:pt x="50" y="43"/>
                  <a:pt x="50" y="43"/>
                  <a:pt x="50" y="43"/>
                </a:cubicBezTo>
                <a:cubicBezTo>
                  <a:pt x="51" y="43"/>
                  <a:pt x="51" y="43"/>
                  <a:pt x="51" y="44"/>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5" y="17"/>
                  <a:pt x="45" y="17"/>
                  <a:pt x="45" y="17"/>
                </a:cubicBezTo>
                <a:cubicBezTo>
                  <a:pt x="45" y="38"/>
                  <a:pt x="45" y="38"/>
                  <a:pt x="45" y="38"/>
                </a:cubicBezTo>
                <a:cubicBezTo>
                  <a:pt x="46" y="38"/>
                  <a:pt x="46" y="38"/>
                  <a:pt x="46" y="38"/>
                </a:cubicBezTo>
                <a:cubicBezTo>
                  <a:pt x="47" y="38"/>
                  <a:pt x="48" y="38"/>
                  <a:pt x="48" y="39"/>
                </a:cubicBezTo>
                <a:cubicBezTo>
                  <a:pt x="48" y="41"/>
                  <a:pt x="48" y="41"/>
                  <a:pt x="48" y="41"/>
                </a:cubicBezTo>
                <a:cubicBezTo>
                  <a:pt x="3" y="41"/>
                  <a:pt x="3" y="41"/>
                  <a:pt x="3" y="41"/>
                </a:cubicBezTo>
                <a:cubicBezTo>
                  <a:pt x="3" y="39"/>
                  <a:pt x="3" y="39"/>
                  <a:pt x="3" y="39"/>
                </a:cubicBezTo>
                <a:cubicBezTo>
                  <a:pt x="3" y="38"/>
                  <a:pt x="4" y="38"/>
                  <a:pt x="5" y="38"/>
                </a:cubicBezTo>
                <a:cubicBezTo>
                  <a:pt x="7" y="38"/>
                  <a:pt x="7" y="38"/>
                  <a:pt x="7" y="38"/>
                </a:cubicBezTo>
                <a:cubicBezTo>
                  <a:pt x="7" y="17"/>
                  <a:pt x="7" y="17"/>
                  <a:pt x="7" y="17"/>
                </a:cubicBezTo>
                <a:lnTo>
                  <a:pt x="14" y="1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9" name="稻壳儿小白白(http://dwz.cn/Wu2UP)"/>
          <p:cNvSpPr/>
          <p:nvPr/>
        </p:nvSpPr>
        <p:spPr bwMode="auto">
          <a:xfrm>
            <a:off x="10522816" y="4674540"/>
            <a:ext cx="176213" cy="268288"/>
          </a:xfrm>
          <a:custGeom>
            <a:avLst/>
            <a:gdLst>
              <a:gd name="T0" fmla="*/ 0 w 27"/>
              <a:gd name="T1" fmla="*/ 39 h 41"/>
              <a:gd name="T2" fmla="*/ 5 w 27"/>
              <a:gd name="T3" fmla="*/ 37 h 41"/>
              <a:gd name="T4" fmla="*/ 6 w 27"/>
              <a:gd name="T5" fmla="*/ 34 h 41"/>
              <a:gd name="T6" fmla="*/ 13 w 27"/>
              <a:gd name="T7" fmla="*/ 4 h 41"/>
              <a:gd name="T8" fmla="*/ 13 w 27"/>
              <a:gd name="T9" fmla="*/ 3 h 41"/>
              <a:gd name="T10" fmla="*/ 8 w 27"/>
              <a:gd name="T11" fmla="*/ 3 h 41"/>
              <a:gd name="T12" fmla="*/ 8 w 27"/>
              <a:gd name="T13" fmla="*/ 0 h 41"/>
              <a:gd name="T14" fmla="*/ 19 w 27"/>
              <a:gd name="T15" fmla="*/ 0 h 41"/>
              <a:gd name="T16" fmla="*/ 27 w 27"/>
              <a:gd name="T17" fmla="*/ 0 h 41"/>
              <a:gd name="T18" fmla="*/ 27 w 27"/>
              <a:gd name="T19" fmla="*/ 2 h 41"/>
              <a:gd name="T20" fmla="*/ 21 w 27"/>
              <a:gd name="T21" fmla="*/ 4 h 41"/>
              <a:gd name="T22" fmla="*/ 20 w 27"/>
              <a:gd name="T23" fmla="*/ 8 h 41"/>
              <a:gd name="T24" fmla="*/ 16 w 27"/>
              <a:gd name="T25" fmla="*/ 29 h 41"/>
              <a:gd name="T26" fmla="*/ 14 w 27"/>
              <a:gd name="T27" fmla="*/ 37 h 41"/>
              <a:gd name="T28" fmla="*/ 14 w 27"/>
              <a:gd name="T29" fmla="*/ 37 h 41"/>
              <a:gd name="T30" fmla="*/ 19 w 27"/>
              <a:gd name="T31" fmla="*/ 38 h 41"/>
              <a:gd name="T32" fmla="*/ 19 w 27"/>
              <a:gd name="T33" fmla="*/ 41 h 41"/>
              <a:gd name="T34" fmla="*/ 17 w 27"/>
              <a:gd name="T35" fmla="*/ 41 h 41"/>
              <a:gd name="T36" fmla="*/ 12 w 27"/>
              <a:gd name="T37" fmla="*/ 40 h 41"/>
              <a:gd name="T38" fmla="*/ 7 w 27"/>
              <a:gd name="T39" fmla="*/ 40 h 41"/>
              <a:gd name="T40" fmla="*/ 0 w 27"/>
              <a:gd name="T41" fmla="*/ 41 h 41"/>
              <a:gd name="T42" fmla="*/ 0 w 27"/>
              <a:gd name="T4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1">
                <a:moveTo>
                  <a:pt x="0" y="39"/>
                </a:moveTo>
                <a:cubicBezTo>
                  <a:pt x="2" y="38"/>
                  <a:pt x="4" y="38"/>
                  <a:pt x="5" y="37"/>
                </a:cubicBezTo>
                <a:cubicBezTo>
                  <a:pt x="6" y="36"/>
                  <a:pt x="6" y="35"/>
                  <a:pt x="6" y="34"/>
                </a:cubicBezTo>
                <a:cubicBezTo>
                  <a:pt x="7" y="33"/>
                  <a:pt x="13" y="6"/>
                  <a:pt x="13" y="4"/>
                </a:cubicBezTo>
                <a:cubicBezTo>
                  <a:pt x="13" y="3"/>
                  <a:pt x="13" y="3"/>
                  <a:pt x="13" y="3"/>
                </a:cubicBezTo>
                <a:cubicBezTo>
                  <a:pt x="11" y="3"/>
                  <a:pt x="9" y="3"/>
                  <a:pt x="8" y="3"/>
                </a:cubicBezTo>
                <a:cubicBezTo>
                  <a:pt x="8" y="0"/>
                  <a:pt x="8" y="0"/>
                  <a:pt x="8" y="0"/>
                </a:cubicBezTo>
                <a:cubicBezTo>
                  <a:pt x="12" y="0"/>
                  <a:pt x="15" y="0"/>
                  <a:pt x="19" y="0"/>
                </a:cubicBezTo>
                <a:cubicBezTo>
                  <a:pt x="21" y="0"/>
                  <a:pt x="24" y="0"/>
                  <a:pt x="27" y="0"/>
                </a:cubicBezTo>
                <a:cubicBezTo>
                  <a:pt x="27" y="1"/>
                  <a:pt x="27" y="1"/>
                  <a:pt x="27" y="2"/>
                </a:cubicBezTo>
                <a:cubicBezTo>
                  <a:pt x="25" y="3"/>
                  <a:pt x="23" y="3"/>
                  <a:pt x="21" y="4"/>
                </a:cubicBezTo>
                <a:cubicBezTo>
                  <a:pt x="20" y="5"/>
                  <a:pt x="20" y="7"/>
                  <a:pt x="20" y="8"/>
                </a:cubicBezTo>
                <a:cubicBezTo>
                  <a:pt x="19" y="15"/>
                  <a:pt x="17" y="22"/>
                  <a:pt x="16" y="29"/>
                </a:cubicBezTo>
                <a:cubicBezTo>
                  <a:pt x="15" y="31"/>
                  <a:pt x="14" y="36"/>
                  <a:pt x="14" y="37"/>
                </a:cubicBezTo>
                <a:cubicBezTo>
                  <a:pt x="14" y="37"/>
                  <a:pt x="14" y="37"/>
                  <a:pt x="14" y="37"/>
                </a:cubicBezTo>
                <a:cubicBezTo>
                  <a:pt x="16" y="38"/>
                  <a:pt x="17" y="38"/>
                  <a:pt x="19" y="38"/>
                </a:cubicBezTo>
                <a:cubicBezTo>
                  <a:pt x="19" y="39"/>
                  <a:pt x="19" y="40"/>
                  <a:pt x="19" y="41"/>
                </a:cubicBezTo>
                <a:cubicBezTo>
                  <a:pt x="18" y="41"/>
                  <a:pt x="17" y="41"/>
                  <a:pt x="17" y="41"/>
                </a:cubicBezTo>
                <a:cubicBezTo>
                  <a:pt x="15" y="41"/>
                  <a:pt x="14" y="41"/>
                  <a:pt x="12" y="40"/>
                </a:cubicBezTo>
                <a:cubicBezTo>
                  <a:pt x="10" y="40"/>
                  <a:pt x="9" y="40"/>
                  <a:pt x="7" y="40"/>
                </a:cubicBezTo>
                <a:cubicBezTo>
                  <a:pt x="4" y="40"/>
                  <a:pt x="2" y="41"/>
                  <a:pt x="0" y="41"/>
                </a:cubicBezTo>
                <a:lnTo>
                  <a:pt x="0" y="3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0" name="稻壳儿小白白(http://dwz.cn/Wu2UP)"/>
          <p:cNvSpPr>
            <a:spLocks noEditPoints="1"/>
          </p:cNvSpPr>
          <p:nvPr/>
        </p:nvSpPr>
        <p:spPr bwMode="auto">
          <a:xfrm>
            <a:off x="10475191" y="5150790"/>
            <a:ext cx="268288" cy="273050"/>
          </a:xfrm>
          <a:custGeom>
            <a:avLst/>
            <a:gdLst>
              <a:gd name="T0" fmla="*/ 20 w 41"/>
              <a:gd name="T1" fmla="*/ 34 h 42"/>
              <a:gd name="T2" fmla="*/ 11 w 41"/>
              <a:gd name="T3" fmla="*/ 37 h 42"/>
              <a:gd name="T4" fmla="*/ 0 w 41"/>
              <a:gd name="T5" fmla="*/ 36 h 42"/>
              <a:gd name="T6" fmla="*/ 6 w 41"/>
              <a:gd name="T7" fmla="*/ 22 h 42"/>
              <a:gd name="T8" fmla="*/ 11 w 41"/>
              <a:gd name="T9" fmla="*/ 26 h 42"/>
              <a:gd name="T10" fmla="*/ 11 w 41"/>
              <a:gd name="T11" fmla="*/ 31 h 42"/>
              <a:gd name="T12" fmla="*/ 16 w 41"/>
              <a:gd name="T13" fmla="*/ 30 h 42"/>
              <a:gd name="T14" fmla="*/ 24 w 41"/>
              <a:gd name="T15" fmla="*/ 22 h 42"/>
              <a:gd name="T16" fmla="*/ 24 w 41"/>
              <a:gd name="T17" fmla="*/ 30 h 42"/>
              <a:gd name="T18" fmla="*/ 16 w 41"/>
              <a:gd name="T19" fmla="*/ 12 h 42"/>
              <a:gd name="T20" fmla="*/ 11 w 41"/>
              <a:gd name="T21" fmla="*/ 12 h 42"/>
              <a:gd name="T22" fmla="*/ 11 w 41"/>
              <a:gd name="T23" fmla="*/ 17 h 42"/>
              <a:gd name="T24" fmla="*/ 20 w 41"/>
              <a:gd name="T25" fmla="*/ 26 h 42"/>
              <a:gd name="T26" fmla="*/ 11 w 41"/>
              <a:gd name="T27" fmla="*/ 25 h 42"/>
              <a:gd name="T28" fmla="*/ 6 w 41"/>
              <a:gd name="T29" fmla="*/ 20 h 42"/>
              <a:gd name="T30" fmla="*/ 0 w 41"/>
              <a:gd name="T31" fmla="*/ 6 h 42"/>
              <a:gd name="T32" fmla="*/ 11 w 41"/>
              <a:gd name="T33" fmla="*/ 5 h 42"/>
              <a:gd name="T34" fmla="*/ 20 w 41"/>
              <a:gd name="T35" fmla="*/ 8 h 42"/>
              <a:gd name="T36" fmla="*/ 34 w 41"/>
              <a:gd name="T37" fmla="*/ 20 h 42"/>
              <a:gd name="T38" fmla="*/ 29 w 41"/>
              <a:gd name="T39" fmla="*/ 17 h 42"/>
              <a:gd name="T40" fmla="*/ 30 w 41"/>
              <a:gd name="T41" fmla="*/ 12 h 42"/>
              <a:gd name="T42" fmla="*/ 24 w 41"/>
              <a:gd name="T43" fmla="*/ 12 h 42"/>
              <a:gd name="T44" fmla="*/ 16 w 41"/>
              <a:gd name="T45" fmla="*/ 21 h 42"/>
              <a:gd name="T46" fmla="*/ 16 w 41"/>
              <a:gd name="T47" fmla="*/ 12 h 42"/>
              <a:gd name="T48" fmla="*/ 21 w 41"/>
              <a:gd name="T49" fmla="*/ 8 h 42"/>
              <a:gd name="T50" fmla="*/ 35 w 41"/>
              <a:gd name="T51" fmla="*/ 0 h 42"/>
              <a:gd name="T52" fmla="*/ 36 w 41"/>
              <a:gd name="T53" fmla="*/ 11 h 42"/>
              <a:gd name="T54" fmla="*/ 30 w 41"/>
              <a:gd name="T55" fmla="*/ 37 h 42"/>
              <a:gd name="T56" fmla="*/ 21 w 41"/>
              <a:gd name="T57" fmla="*/ 35 h 42"/>
              <a:gd name="T58" fmla="*/ 25 w 41"/>
              <a:gd name="T59" fmla="*/ 31 h 42"/>
              <a:gd name="T60" fmla="*/ 30 w 41"/>
              <a:gd name="T61" fmla="*/ 26 h 42"/>
              <a:gd name="T62" fmla="*/ 25 w 41"/>
              <a:gd name="T63" fmla="*/ 21 h 42"/>
              <a:gd name="T64" fmla="*/ 25 w 41"/>
              <a:gd name="T65" fmla="*/ 13 h 42"/>
              <a:gd name="T66" fmla="*/ 33 w 41"/>
              <a:gd name="T67" fmla="*/ 21 h 42"/>
              <a:gd name="T68" fmla="*/ 36 w 41"/>
              <a:gd name="T69" fmla="*/ 31 h 42"/>
              <a:gd name="T70" fmla="*/ 35 w 41"/>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42">
                <a:moveTo>
                  <a:pt x="24" y="30"/>
                </a:moveTo>
                <a:cubicBezTo>
                  <a:pt x="20" y="34"/>
                  <a:pt x="20" y="34"/>
                  <a:pt x="20" y="34"/>
                </a:cubicBezTo>
                <a:cubicBezTo>
                  <a:pt x="19" y="35"/>
                  <a:pt x="19" y="35"/>
                  <a:pt x="19" y="35"/>
                </a:cubicBezTo>
                <a:cubicBezTo>
                  <a:pt x="17" y="37"/>
                  <a:pt x="14" y="38"/>
                  <a:pt x="11" y="37"/>
                </a:cubicBezTo>
                <a:cubicBezTo>
                  <a:pt x="10" y="40"/>
                  <a:pt x="8" y="42"/>
                  <a:pt x="5" y="42"/>
                </a:cubicBezTo>
                <a:cubicBezTo>
                  <a:pt x="2" y="42"/>
                  <a:pt x="0" y="39"/>
                  <a:pt x="0" y="36"/>
                </a:cubicBezTo>
                <a:cubicBezTo>
                  <a:pt x="0" y="34"/>
                  <a:pt x="2" y="31"/>
                  <a:pt x="4" y="31"/>
                </a:cubicBezTo>
                <a:cubicBezTo>
                  <a:pt x="3" y="28"/>
                  <a:pt x="4" y="24"/>
                  <a:pt x="6" y="22"/>
                </a:cubicBezTo>
                <a:cubicBezTo>
                  <a:pt x="7" y="22"/>
                  <a:pt x="7" y="22"/>
                  <a:pt x="7" y="22"/>
                </a:cubicBezTo>
                <a:cubicBezTo>
                  <a:pt x="11" y="26"/>
                  <a:pt x="11" y="26"/>
                  <a:pt x="11" y="26"/>
                </a:cubicBezTo>
                <a:cubicBezTo>
                  <a:pt x="11" y="26"/>
                  <a:pt x="11" y="26"/>
                  <a:pt x="11" y="26"/>
                </a:cubicBezTo>
                <a:cubicBezTo>
                  <a:pt x="9" y="27"/>
                  <a:pt x="9" y="30"/>
                  <a:pt x="11" y="31"/>
                </a:cubicBezTo>
                <a:cubicBezTo>
                  <a:pt x="12" y="32"/>
                  <a:pt x="14" y="32"/>
                  <a:pt x="15" y="31"/>
                </a:cubicBezTo>
                <a:cubicBezTo>
                  <a:pt x="16" y="30"/>
                  <a:pt x="16" y="30"/>
                  <a:pt x="16" y="30"/>
                </a:cubicBezTo>
                <a:cubicBezTo>
                  <a:pt x="20" y="26"/>
                  <a:pt x="20" y="26"/>
                  <a:pt x="20" y="26"/>
                </a:cubicBezTo>
                <a:cubicBezTo>
                  <a:pt x="24" y="22"/>
                  <a:pt x="24" y="22"/>
                  <a:pt x="24" y="22"/>
                </a:cubicBezTo>
                <a:cubicBezTo>
                  <a:pt x="28" y="26"/>
                  <a:pt x="28" y="26"/>
                  <a:pt x="28" y="26"/>
                </a:cubicBezTo>
                <a:lnTo>
                  <a:pt x="24" y="30"/>
                </a:lnTo>
                <a:close/>
                <a:moveTo>
                  <a:pt x="20" y="8"/>
                </a:moveTo>
                <a:cubicBezTo>
                  <a:pt x="16" y="12"/>
                  <a:pt x="16" y="12"/>
                  <a:pt x="16" y="12"/>
                </a:cubicBezTo>
                <a:cubicBezTo>
                  <a:pt x="15" y="12"/>
                  <a:pt x="15" y="12"/>
                  <a:pt x="15" y="12"/>
                </a:cubicBezTo>
                <a:cubicBezTo>
                  <a:pt x="14" y="10"/>
                  <a:pt x="12" y="10"/>
                  <a:pt x="11" y="12"/>
                </a:cubicBezTo>
                <a:cubicBezTo>
                  <a:pt x="9" y="13"/>
                  <a:pt x="9" y="15"/>
                  <a:pt x="11" y="16"/>
                </a:cubicBezTo>
                <a:cubicBezTo>
                  <a:pt x="11" y="17"/>
                  <a:pt x="11" y="17"/>
                  <a:pt x="11" y="17"/>
                </a:cubicBezTo>
                <a:cubicBezTo>
                  <a:pt x="15" y="21"/>
                  <a:pt x="15" y="21"/>
                  <a:pt x="15" y="21"/>
                </a:cubicBezTo>
                <a:cubicBezTo>
                  <a:pt x="20" y="26"/>
                  <a:pt x="20" y="26"/>
                  <a:pt x="20" y="26"/>
                </a:cubicBezTo>
                <a:cubicBezTo>
                  <a:pt x="16" y="30"/>
                  <a:pt x="16" y="30"/>
                  <a:pt x="16" y="30"/>
                </a:cubicBezTo>
                <a:cubicBezTo>
                  <a:pt x="11" y="25"/>
                  <a:pt x="11" y="25"/>
                  <a:pt x="11" y="25"/>
                </a:cubicBezTo>
                <a:cubicBezTo>
                  <a:pt x="7" y="21"/>
                  <a:pt x="7" y="21"/>
                  <a:pt x="7" y="21"/>
                </a:cubicBezTo>
                <a:cubicBezTo>
                  <a:pt x="6" y="20"/>
                  <a:pt x="6" y="20"/>
                  <a:pt x="6" y="20"/>
                </a:cubicBezTo>
                <a:cubicBezTo>
                  <a:pt x="4" y="18"/>
                  <a:pt x="3" y="14"/>
                  <a:pt x="4" y="11"/>
                </a:cubicBezTo>
                <a:cubicBezTo>
                  <a:pt x="2" y="11"/>
                  <a:pt x="0" y="9"/>
                  <a:pt x="0" y="6"/>
                </a:cubicBezTo>
                <a:cubicBezTo>
                  <a:pt x="0" y="3"/>
                  <a:pt x="2" y="0"/>
                  <a:pt x="5" y="0"/>
                </a:cubicBezTo>
                <a:cubicBezTo>
                  <a:pt x="8" y="0"/>
                  <a:pt x="10" y="2"/>
                  <a:pt x="11" y="5"/>
                </a:cubicBezTo>
                <a:cubicBezTo>
                  <a:pt x="14" y="4"/>
                  <a:pt x="17" y="5"/>
                  <a:pt x="19" y="8"/>
                </a:cubicBezTo>
                <a:lnTo>
                  <a:pt x="20" y="8"/>
                </a:lnTo>
                <a:close/>
                <a:moveTo>
                  <a:pt x="36" y="11"/>
                </a:moveTo>
                <a:cubicBezTo>
                  <a:pt x="37" y="15"/>
                  <a:pt x="36" y="18"/>
                  <a:pt x="34" y="20"/>
                </a:cubicBezTo>
                <a:cubicBezTo>
                  <a:pt x="33" y="21"/>
                  <a:pt x="33" y="21"/>
                  <a:pt x="33" y="21"/>
                </a:cubicBezTo>
                <a:cubicBezTo>
                  <a:pt x="29" y="17"/>
                  <a:pt x="29" y="17"/>
                  <a:pt x="29" y="17"/>
                </a:cubicBezTo>
                <a:cubicBezTo>
                  <a:pt x="30" y="16"/>
                  <a:pt x="30" y="16"/>
                  <a:pt x="30" y="16"/>
                </a:cubicBezTo>
                <a:cubicBezTo>
                  <a:pt x="31" y="15"/>
                  <a:pt x="31" y="13"/>
                  <a:pt x="30" y="12"/>
                </a:cubicBezTo>
                <a:cubicBezTo>
                  <a:pt x="28" y="10"/>
                  <a:pt x="26" y="10"/>
                  <a:pt x="25" y="12"/>
                </a:cubicBezTo>
                <a:cubicBezTo>
                  <a:pt x="24" y="12"/>
                  <a:pt x="24" y="12"/>
                  <a:pt x="24" y="12"/>
                </a:cubicBezTo>
                <a:cubicBezTo>
                  <a:pt x="20" y="16"/>
                  <a:pt x="20" y="16"/>
                  <a:pt x="20" y="16"/>
                </a:cubicBezTo>
                <a:cubicBezTo>
                  <a:pt x="16" y="21"/>
                  <a:pt x="16" y="21"/>
                  <a:pt x="16" y="21"/>
                </a:cubicBezTo>
                <a:cubicBezTo>
                  <a:pt x="12" y="17"/>
                  <a:pt x="12" y="17"/>
                  <a:pt x="12" y="17"/>
                </a:cubicBezTo>
                <a:cubicBezTo>
                  <a:pt x="16" y="12"/>
                  <a:pt x="16" y="12"/>
                  <a:pt x="16" y="12"/>
                </a:cubicBezTo>
                <a:cubicBezTo>
                  <a:pt x="20" y="8"/>
                  <a:pt x="20" y="8"/>
                  <a:pt x="20" y="8"/>
                </a:cubicBezTo>
                <a:cubicBezTo>
                  <a:pt x="21" y="8"/>
                  <a:pt x="21" y="8"/>
                  <a:pt x="21" y="8"/>
                </a:cubicBezTo>
                <a:cubicBezTo>
                  <a:pt x="23" y="5"/>
                  <a:pt x="27" y="4"/>
                  <a:pt x="30" y="5"/>
                </a:cubicBezTo>
                <a:cubicBezTo>
                  <a:pt x="30" y="3"/>
                  <a:pt x="33" y="0"/>
                  <a:pt x="35" y="0"/>
                </a:cubicBezTo>
                <a:cubicBezTo>
                  <a:pt x="38" y="0"/>
                  <a:pt x="41" y="3"/>
                  <a:pt x="41" y="6"/>
                </a:cubicBezTo>
                <a:cubicBezTo>
                  <a:pt x="41" y="9"/>
                  <a:pt x="39" y="11"/>
                  <a:pt x="36" y="11"/>
                </a:cubicBezTo>
                <a:close/>
                <a:moveTo>
                  <a:pt x="35" y="42"/>
                </a:moveTo>
                <a:cubicBezTo>
                  <a:pt x="33" y="42"/>
                  <a:pt x="31" y="40"/>
                  <a:pt x="30" y="37"/>
                </a:cubicBezTo>
                <a:cubicBezTo>
                  <a:pt x="27" y="38"/>
                  <a:pt x="23" y="37"/>
                  <a:pt x="21" y="35"/>
                </a:cubicBezTo>
                <a:cubicBezTo>
                  <a:pt x="21" y="35"/>
                  <a:pt x="21" y="35"/>
                  <a:pt x="21" y="35"/>
                </a:cubicBezTo>
                <a:cubicBezTo>
                  <a:pt x="25" y="31"/>
                  <a:pt x="25" y="31"/>
                  <a:pt x="25" y="31"/>
                </a:cubicBezTo>
                <a:cubicBezTo>
                  <a:pt x="25" y="31"/>
                  <a:pt x="25" y="31"/>
                  <a:pt x="25" y="31"/>
                </a:cubicBezTo>
                <a:cubicBezTo>
                  <a:pt x="26" y="32"/>
                  <a:pt x="28" y="32"/>
                  <a:pt x="30" y="31"/>
                </a:cubicBezTo>
                <a:cubicBezTo>
                  <a:pt x="31" y="30"/>
                  <a:pt x="31" y="27"/>
                  <a:pt x="30" y="26"/>
                </a:cubicBezTo>
                <a:cubicBezTo>
                  <a:pt x="29" y="25"/>
                  <a:pt x="29" y="25"/>
                  <a:pt x="29" y="25"/>
                </a:cubicBezTo>
                <a:cubicBezTo>
                  <a:pt x="25" y="21"/>
                  <a:pt x="25" y="21"/>
                  <a:pt x="25" y="21"/>
                </a:cubicBezTo>
                <a:cubicBezTo>
                  <a:pt x="21" y="17"/>
                  <a:pt x="21" y="17"/>
                  <a:pt x="21" y="17"/>
                </a:cubicBezTo>
                <a:cubicBezTo>
                  <a:pt x="25" y="13"/>
                  <a:pt x="25" y="13"/>
                  <a:pt x="25" y="13"/>
                </a:cubicBezTo>
                <a:cubicBezTo>
                  <a:pt x="29" y="17"/>
                  <a:pt x="29" y="17"/>
                  <a:pt x="29" y="17"/>
                </a:cubicBezTo>
                <a:cubicBezTo>
                  <a:pt x="33" y="21"/>
                  <a:pt x="33" y="21"/>
                  <a:pt x="33" y="21"/>
                </a:cubicBezTo>
                <a:cubicBezTo>
                  <a:pt x="34" y="22"/>
                  <a:pt x="34" y="22"/>
                  <a:pt x="34" y="22"/>
                </a:cubicBezTo>
                <a:cubicBezTo>
                  <a:pt x="36" y="24"/>
                  <a:pt x="37" y="28"/>
                  <a:pt x="36" y="31"/>
                </a:cubicBezTo>
                <a:cubicBezTo>
                  <a:pt x="39" y="31"/>
                  <a:pt x="41" y="33"/>
                  <a:pt x="41" y="36"/>
                </a:cubicBezTo>
                <a:cubicBezTo>
                  <a:pt x="41" y="39"/>
                  <a:pt x="39" y="42"/>
                  <a:pt x="35"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1" name="稻壳儿小白白(http://dwz.cn/Wu2UP)"/>
          <p:cNvSpPr/>
          <p:nvPr/>
        </p:nvSpPr>
        <p:spPr bwMode="auto">
          <a:xfrm>
            <a:off x="10522816" y="5633390"/>
            <a:ext cx="176213" cy="247650"/>
          </a:xfrm>
          <a:custGeom>
            <a:avLst/>
            <a:gdLst>
              <a:gd name="T0" fmla="*/ 11 w 27"/>
              <a:gd name="T1" fmla="*/ 38 h 38"/>
              <a:gd name="T2" fmla="*/ 10 w 27"/>
              <a:gd name="T3" fmla="*/ 37 h 38"/>
              <a:gd name="T4" fmla="*/ 10 w 27"/>
              <a:gd name="T5" fmla="*/ 28 h 38"/>
              <a:gd name="T6" fmla="*/ 3 w 27"/>
              <a:gd name="T7" fmla="*/ 28 h 38"/>
              <a:gd name="T8" fmla="*/ 2 w 27"/>
              <a:gd name="T9" fmla="*/ 27 h 38"/>
              <a:gd name="T10" fmla="*/ 2 w 27"/>
              <a:gd name="T11" fmla="*/ 24 h 38"/>
              <a:gd name="T12" fmla="*/ 3 w 27"/>
              <a:gd name="T13" fmla="*/ 24 h 38"/>
              <a:gd name="T14" fmla="*/ 10 w 27"/>
              <a:gd name="T15" fmla="*/ 24 h 38"/>
              <a:gd name="T16" fmla="*/ 10 w 27"/>
              <a:gd name="T17" fmla="*/ 21 h 38"/>
              <a:gd name="T18" fmla="*/ 3 w 27"/>
              <a:gd name="T19" fmla="*/ 21 h 38"/>
              <a:gd name="T20" fmla="*/ 2 w 27"/>
              <a:gd name="T21" fmla="*/ 20 h 38"/>
              <a:gd name="T22" fmla="*/ 2 w 27"/>
              <a:gd name="T23" fmla="*/ 18 h 38"/>
              <a:gd name="T24" fmla="*/ 3 w 27"/>
              <a:gd name="T25" fmla="*/ 17 h 38"/>
              <a:gd name="T26" fmla="*/ 8 w 27"/>
              <a:gd name="T27" fmla="*/ 17 h 38"/>
              <a:gd name="T28" fmla="*/ 0 w 27"/>
              <a:gd name="T29" fmla="*/ 1 h 38"/>
              <a:gd name="T30" fmla="*/ 0 w 27"/>
              <a:gd name="T31" fmla="*/ 1 h 38"/>
              <a:gd name="T32" fmla="*/ 0 w 27"/>
              <a:gd name="T33" fmla="*/ 0 h 38"/>
              <a:gd name="T34" fmla="*/ 6 w 27"/>
              <a:gd name="T35" fmla="*/ 0 h 38"/>
              <a:gd name="T36" fmla="*/ 6 w 27"/>
              <a:gd name="T37" fmla="*/ 1 h 38"/>
              <a:gd name="T38" fmla="*/ 12 w 27"/>
              <a:gd name="T39" fmla="*/ 12 h 38"/>
              <a:gd name="T40" fmla="*/ 14 w 27"/>
              <a:gd name="T41" fmla="*/ 15 h 38"/>
              <a:gd name="T42" fmla="*/ 15 w 27"/>
              <a:gd name="T43" fmla="*/ 12 h 38"/>
              <a:gd name="T44" fmla="*/ 20 w 27"/>
              <a:gd name="T45" fmla="*/ 1 h 38"/>
              <a:gd name="T46" fmla="*/ 21 w 27"/>
              <a:gd name="T47" fmla="*/ 0 h 38"/>
              <a:gd name="T48" fmla="*/ 26 w 27"/>
              <a:gd name="T49" fmla="*/ 0 h 38"/>
              <a:gd name="T50" fmla="*/ 27 w 27"/>
              <a:gd name="T51" fmla="*/ 1 h 38"/>
              <a:gd name="T52" fmla="*/ 27 w 27"/>
              <a:gd name="T53" fmla="*/ 1 h 38"/>
              <a:gd name="T54" fmla="*/ 19 w 27"/>
              <a:gd name="T55" fmla="*/ 17 h 38"/>
              <a:gd name="T56" fmla="*/ 24 w 27"/>
              <a:gd name="T57" fmla="*/ 17 h 38"/>
              <a:gd name="T58" fmla="*/ 25 w 27"/>
              <a:gd name="T59" fmla="*/ 18 h 38"/>
              <a:gd name="T60" fmla="*/ 25 w 27"/>
              <a:gd name="T61" fmla="*/ 20 h 38"/>
              <a:gd name="T62" fmla="*/ 24 w 27"/>
              <a:gd name="T63" fmla="*/ 21 h 38"/>
              <a:gd name="T64" fmla="*/ 17 w 27"/>
              <a:gd name="T65" fmla="*/ 21 h 38"/>
              <a:gd name="T66" fmla="*/ 17 w 27"/>
              <a:gd name="T67" fmla="*/ 24 h 38"/>
              <a:gd name="T68" fmla="*/ 24 w 27"/>
              <a:gd name="T69" fmla="*/ 24 h 38"/>
              <a:gd name="T70" fmla="*/ 25 w 27"/>
              <a:gd name="T71" fmla="*/ 24 h 38"/>
              <a:gd name="T72" fmla="*/ 25 w 27"/>
              <a:gd name="T73" fmla="*/ 27 h 38"/>
              <a:gd name="T74" fmla="*/ 24 w 27"/>
              <a:gd name="T75" fmla="*/ 28 h 38"/>
              <a:gd name="T76" fmla="*/ 17 w 27"/>
              <a:gd name="T77" fmla="*/ 28 h 38"/>
              <a:gd name="T78" fmla="*/ 17 w 27"/>
              <a:gd name="T79" fmla="*/ 37 h 38"/>
              <a:gd name="T80" fmla="*/ 16 w 27"/>
              <a:gd name="T81" fmla="*/ 38 h 38"/>
              <a:gd name="T82" fmla="*/ 11 w 27"/>
              <a:gd name="T8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38">
                <a:moveTo>
                  <a:pt x="11" y="38"/>
                </a:moveTo>
                <a:cubicBezTo>
                  <a:pt x="11" y="38"/>
                  <a:pt x="10" y="37"/>
                  <a:pt x="10" y="37"/>
                </a:cubicBezTo>
                <a:cubicBezTo>
                  <a:pt x="10" y="28"/>
                  <a:pt x="10" y="28"/>
                  <a:pt x="10" y="28"/>
                </a:cubicBezTo>
                <a:cubicBezTo>
                  <a:pt x="3" y="28"/>
                  <a:pt x="3" y="28"/>
                  <a:pt x="3" y="28"/>
                </a:cubicBezTo>
                <a:cubicBezTo>
                  <a:pt x="2" y="28"/>
                  <a:pt x="2" y="28"/>
                  <a:pt x="2" y="27"/>
                </a:cubicBezTo>
                <a:cubicBezTo>
                  <a:pt x="2" y="24"/>
                  <a:pt x="2" y="24"/>
                  <a:pt x="2" y="24"/>
                </a:cubicBezTo>
                <a:cubicBezTo>
                  <a:pt x="2" y="24"/>
                  <a:pt x="2" y="24"/>
                  <a:pt x="3" y="24"/>
                </a:cubicBezTo>
                <a:cubicBezTo>
                  <a:pt x="10" y="24"/>
                  <a:pt x="10" y="24"/>
                  <a:pt x="10" y="24"/>
                </a:cubicBezTo>
                <a:cubicBezTo>
                  <a:pt x="10" y="21"/>
                  <a:pt x="10" y="21"/>
                  <a:pt x="10" y="21"/>
                </a:cubicBezTo>
                <a:cubicBezTo>
                  <a:pt x="3" y="21"/>
                  <a:pt x="3" y="21"/>
                  <a:pt x="3" y="21"/>
                </a:cubicBezTo>
                <a:cubicBezTo>
                  <a:pt x="2" y="21"/>
                  <a:pt x="2" y="21"/>
                  <a:pt x="2" y="20"/>
                </a:cubicBezTo>
                <a:cubicBezTo>
                  <a:pt x="2" y="18"/>
                  <a:pt x="2" y="18"/>
                  <a:pt x="2" y="18"/>
                </a:cubicBezTo>
                <a:cubicBezTo>
                  <a:pt x="2" y="17"/>
                  <a:pt x="2" y="17"/>
                  <a:pt x="3" y="17"/>
                </a:cubicBezTo>
                <a:cubicBezTo>
                  <a:pt x="8" y="17"/>
                  <a:pt x="8" y="17"/>
                  <a:pt x="8" y="17"/>
                </a:cubicBezTo>
                <a:cubicBezTo>
                  <a:pt x="0" y="1"/>
                  <a:pt x="0" y="1"/>
                  <a:pt x="0" y="1"/>
                </a:cubicBezTo>
                <a:cubicBezTo>
                  <a:pt x="0" y="1"/>
                  <a:pt x="0" y="1"/>
                  <a:pt x="0" y="1"/>
                </a:cubicBezTo>
                <a:cubicBezTo>
                  <a:pt x="0" y="0"/>
                  <a:pt x="0" y="0"/>
                  <a:pt x="0" y="0"/>
                </a:cubicBezTo>
                <a:cubicBezTo>
                  <a:pt x="6" y="0"/>
                  <a:pt x="6" y="0"/>
                  <a:pt x="6" y="0"/>
                </a:cubicBezTo>
                <a:cubicBezTo>
                  <a:pt x="6" y="0"/>
                  <a:pt x="6" y="0"/>
                  <a:pt x="6" y="1"/>
                </a:cubicBezTo>
                <a:cubicBezTo>
                  <a:pt x="12" y="12"/>
                  <a:pt x="12" y="12"/>
                  <a:pt x="12" y="12"/>
                </a:cubicBezTo>
                <a:cubicBezTo>
                  <a:pt x="13" y="13"/>
                  <a:pt x="13" y="14"/>
                  <a:pt x="14" y="15"/>
                </a:cubicBezTo>
                <a:cubicBezTo>
                  <a:pt x="14" y="14"/>
                  <a:pt x="15" y="13"/>
                  <a:pt x="15" y="12"/>
                </a:cubicBezTo>
                <a:cubicBezTo>
                  <a:pt x="20" y="1"/>
                  <a:pt x="20" y="1"/>
                  <a:pt x="20" y="1"/>
                </a:cubicBezTo>
                <a:cubicBezTo>
                  <a:pt x="21" y="0"/>
                  <a:pt x="21" y="0"/>
                  <a:pt x="21" y="0"/>
                </a:cubicBezTo>
                <a:cubicBezTo>
                  <a:pt x="26" y="0"/>
                  <a:pt x="26" y="0"/>
                  <a:pt x="26" y="0"/>
                </a:cubicBezTo>
                <a:cubicBezTo>
                  <a:pt x="27" y="0"/>
                  <a:pt x="27" y="0"/>
                  <a:pt x="27" y="1"/>
                </a:cubicBezTo>
                <a:cubicBezTo>
                  <a:pt x="27" y="1"/>
                  <a:pt x="27" y="1"/>
                  <a:pt x="27" y="1"/>
                </a:cubicBezTo>
                <a:cubicBezTo>
                  <a:pt x="19" y="17"/>
                  <a:pt x="19" y="17"/>
                  <a:pt x="19" y="17"/>
                </a:cubicBezTo>
                <a:cubicBezTo>
                  <a:pt x="24" y="17"/>
                  <a:pt x="24" y="17"/>
                  <a:pt x="24" y="17"/>
                </a:cubicBezTo>
                <a:cubicBezTo>
                  <a:pt x="25" y="17"/>
                  <a:pt x="25" y="17"/>
                  <a:pt x="25" y="18"/>
                </a:cubicBezTo>
                <a:cubicBezTo>
                  <a:pt x="25" y="20"/>
                  <a:pt x="25" y="20"/>
                  <a:pt x="25" y="20"/>
                </a:cubicBezTo>
                <a:cubicBezTo>
                  <a:pt x="25" y="21"/>
                  <a:pt x="25" y="21"/>
                  <a:pt x="24" y="21"/>
                </a:cubicBezTo>
                <a:cubicBezTo>
                  <a:pt x="17" y="21"/>
                  <a:pt x="17" y="21"/>
                  <a:pt x="17" y="21"/>
                </a:cubicBezTo>
                <a:cubicBezTo>
                  <a:pt x="17" y="24"/>
                  <a:pt x="17" y="24"/>
                  <a:pt x="17" y="24"/>
                </a:cubicBezTo>
                <a:cubicBezTo>
                  <a:pt x="24" y="24"/>
                  <a:pt x="24" y="24"/>
                  <a:pt x="24" y="24"/>
                </a:cubicBezTo>
                <a:cubicBezTo>
                  <a:pt x="25" y="24"/>
                  <a:pt x="25" y="24"/>
                  <a:pt x="25" y="24"/>
                </a:cubicBezTo>
                <a:cubicBezTo>
                  <a:pt x="25" y="27"/>
                  <a:pt x="25" y="27"/>
                  <a:pt x="25" y="27"/>
                </a:cubicBezTo>
                <a:cubicBezTo>
                  <a:pt x="25" y="28"/>
                  <a:pt x="25" y="28"/>
                  <a:pt x="24" y="28"/>
                </a:cubicBezTo>
                <a:cubicBezTo>
                  <a:pt x="17" y="28"/>
                  <a:pt x="17" y="28"/>
                  <a:pt x="17" y="28"/>
                </a:cubicBezTo>
                <a:cubicBezTo>
                  <a:pt x="17" y="37"/>
                  <a:pt x="17" y="37"/>
                  <a:pt x="17" y="37"/>
                </a:cubicBezTo>
                <a:cubicBezTo>
                  <a:pt x="17" y="37"/>
                  <a:pt x="16" y="38"/>
                  <a:pt x="16" y="38"/>
                </a:cubicBezTo>
                <a:lnTo>
                  <a:pt x="11"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1</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4"/>
          <p:cNvSpPr>
            <a:spLocks noChangeArrowheads="1"/>
          </p:cNvSpPr>
          <p:nvPr/>
        </p:nvSpPr>
        <p:spPr bwMode="auto">
          <a:xfrm>
            <a:off x="737754" y="5129295"/>
            <a:ext cx="107164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Light" panose="020B0502040204020203" pitchFamily="34" charset="-122"/>
              </a:defRPr>
            </a:lvl1pPr>
            <a:lvl2pPr marL="742950" indent="-285750">
              <a:defRPr>
                <a:solidFill>
                  <a:schemeClr val="tx1"/>
                </a:solidFill>
                <a:latin typeface="Segoe UI" panose="020B0502040204020203" pitchFamily="34" charset="0"/>
                <a:ea typeface="微软雅黑 Light" panose="020B0502040204020203" pitchFamily="34" charset="-122"/>
              </a:defRPr>
            </a:lvl2pPr>
            <a:lvl3pPr marL="1143000" indent="-228600">
              <a:defRPr>
                <a:solidFill>
                  <a:schemeClr val="tx1"/>
                </a:solidFill>
                <a:latin typeface="Segoe UI" panose="020B0502040204020203" pitchFamily="34" charset="0"/>
                <a:ea typeface="微软雅黑 Light" panose="020B0502040204020203" pitchFamily="34" charset="-122"/>
              </a:defRPr>
            </a:lvl3pPr>
            <a:lvl4pPr marL="1600200" indent="-228600">
              <a:defRPr>
                <a:solidFill>
                  <a:schemeClr val="tx1"/>
                </a:solidFill>
                <a:latin typeface="Segoe UI" panose="020B0502040204020203" pitchFamily="34" charset="0"/>
                <a:ea typeface="微软雅黑 Light" panose="020B0502040204020203" pitchFamily="34" charset="-122"/>
              </a:defRPr>
            </a:lvl4pPr>
            <a:lvl5pPr marL="2057400" indent="-228600">
              <a:defRPr>
                <a:solidFill>
                  <a:schemeClr val="tx1"/>
                </a:solidFill>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ante ipsum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primis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in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faucibus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orci</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luctus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et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ultrices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posuere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cubilia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Curae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Donec</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velit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neque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auctor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aliquam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vel</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ullamcorper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ligula.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Nulla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quislorem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Vestibulumvelit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neque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auctor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aliquam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ullamcorper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ligula.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Nulla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quislorem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libero</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endPar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endParaRPr>
          </a:p>
        </p:txBody>
      </p:sp>
      <p:sp>
        <p:nvSpPr>
          <p:cNvPr id="4" name="矩形 3"/>
          <p:cNvSpPr/>
          <p:nvPr/>
        </p:nvSpPr>
        <p:spPr>
          <a:xfrm>
            <a:off x="0" y="1700213"/>
            <a:ext cx="12192000" cy="307226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8926286" y="1690687"/>
            <a:ext cx="2425927" cy="3081791"/>
          </a:xfrm>
          <a:prstGeom prst="rect">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kern="0" dirty="0">
              <a:solidFill>
                <a:schemeClr val="bg2">
                  <a:lumMod val="25000"/>
                </a:schemeClr>
              </a:solidFill>
            </a:endParaRPr>
          </a:p>
        </p:txBody>
      </p:sp>
      <p:sp>
        <p:nvSpPr>
          <p:cNvPr id="14" name="矩形 13"/>
          <p:cNvSpPr/>
          <p:nvPr/>
        </p:nvSpPr>
        <p:spPr>
          <a:xfrm>
            <a:off x="9201263" y="2431363"/>
            <a:ext cx="1875972" cy="1600438"/>
          </a:xfrm>
          <a:prstGeom prst="rect">
            <a:avLst/>
          </a:prstGeom>
        </p:spPr>
        <p:txBody>
          <a:bodyPr wrap="square">
            <a:spAutoFit/>
          </a:bodyPr>
          <a:lstStyle/>
          <a:p>
            <a:pPr>
              <a:defRPr/>
            </a:pPr>
            <a:r>
              <a:rPr lang="zh-CN" altLang="en-US" sz="1400" kern="0" dirty="0">
                <a:solidFill>
                  <a:schemeClr val="bg2">
                    <a:lumMod val="25000"/>
                  </a:schemeClr>
                </a:solidFill>
              </a:rPr>
              <a:t>Vestibulum ante ipsum primis inVestibulum ante ipsum primis in faucibus orciestibulum ante ipsum primis in faucibus orcaucibus orci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平行四边形 2"/>
          <p:cNvSpPr/>
          <p:nvPr/>
        </p:nvSpPr>
        <p:spPr>
          <a:xfrm>
            <a:off x="1978025"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4" name="平行四边形 3"/>
          <p:cNvSpPr/>
          <p:nvPr/>
        </p:nvSpPr>
        <p:spPr>
          <a:xfrm>
            <a:off x="3136971"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6" name="平行四边形 5"/>
          <p:cNvSpPr/>
          <p:nvPr/>
        </p:nvSpPr>
        <p:spPr>
          <a:xfrm>
            <a:off x="4295918"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7" name="平行四边形 6"/>
          <p:cNvSpPr/>
          <p:nvPr/>
        </p:nvSpPr>
        <p:spPr>
          <a:xfrm>
            <a:off x="5454865"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8" name="平行四边形 7"/>
          <p:cNvSpPr/>
          <p:nvPr/>
        </p:nvSpPr>
        <p:spPr>
          <a:xfrm>
            <a:off x="6613812"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9" name="平行四边形 8"/>
          <p:cNvSpPr/>
          <p:nvPr/>
        </p:nvSpPr>
        <p:spPr>
          <a:xfrm>
            <a:off x="7772759"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0" name="平行四边形 9"/>
          <p:cNvSpPr/>
          <p:nvPr/>
        </p:nvSpPr>
        <p:spPr>
          <a:xfrm>
            <a:off x="8931704"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1" name="自由: 形状 10"/>
          <p:cNvSpPr/>
          <p:nvPr/>
        </p:nvSpPr>
        <p:spPr bwMode="auto">
          <a:xfrm rot="16200000">
            <a:off x="2253446" y="3034188"/>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2" name="自由: 形状 11"/>
          <p:cNvSpPr/>
          <p:nvPr/>
        </p:nvSpPr>
        <p:spPr bwMode="auto">
          <a:xfrm rot="16200000">
            <a:off x="4571336" y="3034189"/>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3" name="自由: 形状 12"/>
          <p:cNvSpPr/>
          <p:nvPr/>
        </p:nvSpPr>
        <p:spPr bwMode="auto">
          <a:xfrm rot="16200000">
            <a:off x="6895289" y="303419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自由: 形状 13"/>
          <p:cNvSpPr/>
          <p:nvPr/>
        </p:nvSpPr>
        <p:spPr bwMode="auto">
          <a:xfrm rot="16200000">
            <a:off x="9205188" y="303419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5" name="自由: 形状 14"/>
          <p:cNvSpPr/>
          <p:nvPr/>
        </p:nvSpPr>
        <p:spPr bwMode="auto">
          <a:xfrm rot="5400000" flipV="1">
            <a:off x="3412392" y="4283349"/>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6" name="自由: 形状 15"/>
          <p:cNvSpPr/>
          <p:nvPr/>
        </p:nvSpPr>
        <p:spPr bwMode="auto">
          <a:xfrm rot="5400000" flipV="1">
            <a:off x="5733726" y="428335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7" name="自由: 形状 16"/>
          <p:cNvSpPr/>
          <p:nvPr/>
        </p:nvSpPr>
        <p:spPr bwMode="auto">
          <a:xfrm rot="5400000" flipV="1">
            <a:off x="8042122" y="4283351"/>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8" name="文本框 17"/>
          <p:cNvSpPr txBox="1"/>
          <p:nvPr/>
        </p:nvSpPr>
        <p:spPr>
          <a:xfrm>
            <a:off x="2426724"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1</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19" name="文本框 18"/>
          <p:cNvSpPr txBox="1"/>
          <p:nvPr/>
        </p:nvSpPr>
        <p:spPr>
          <a:xfrm>
            <a:off x="3583940"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2</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0" name="文本框 19"/>
          <p:cNvSpPr txBox="1"/>
          <p:nvPr/>
        </p:nvSpPr>
        <p:spPr>
          <a:xfrm>
            <a:off x="4742885"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3</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1" name="文本框 20"/>
          <p:cNvSpPr txBox="1"/>
          <p:nvPr/>
        </p:nvSpPr>
        <p:spPr>
          <a:xfrm>
            <a:off x="5899565"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4</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2" name="文本框 21"/>
          <p:cNvSpPr txBox="1"/>
          <p:nvPr/>
        </p:nvSpPr>
        <p:spPr>
          <a:xfrm>
            <a:off x="7058510"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5</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3" name="文本框 22"/>
          <p:cNvSpPr txBox="1"/>
          <p:nvPr/>
        </p:nvSpPr>
        <p:spPr>
          <a:xfrm>
            <a:off x="8225459"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6</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4" name="文本框 23"/>
          <p:cNvSpPr txBox="1"/>
          <p:nvPr/>
        </p:nvSpPr>
        <p:spPr>
          <a:xfrm>
            <a:off x="9384404"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7</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5" name="矩形 24"/>
          <p:cNvSpPr/>
          <p:nvPr/>
        </p:nvSpPr>
        <p:spPr>
          <a:xfrm>
            <a:off x="2391535"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26" name="矩形 25"/>
          <p:cNvSpPr/>
          <p:nvPr/>
        </p:nvSpPr>
        <p:spPr>
          <a:xfrm>
            <a:off x="2391535"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7" name="矩形 26"/>
          <p:cNvSpPr/>
          <p:nvPr/>
        </p:nvSpPr>
        <p:spPr>
          <a:xfrm>
            <a:off x="4677535"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28" name="矩形 27"/>
          <p:cNvSpPr/>
          <p:nvPr/>
        </p:nvSpPr>
        <p:spPr>
          <a:xfrm>
            <a:off x="4677535"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9" name="矩形 28"/>
          <p:cNvSpPr/>
          <p:nvPr/>
        </p:nvSpPr>
        <p:spPr>
          <a:xfrm>
            <a:off x="6813550"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0" name="矩形 29"/>
          <p:cNvSpPr/>
          <p:nvPr/>
        </p:nvSpPr>
        <p:spPr>
          <a:xfrm>
            <a:off x="6813550"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1" name="矩形 30"/>
          <p:cNvSpPr/>
          <p:nvPr/>
        </p:nvSpPr>
        <p:spPr>
          <a:xfrm>
            <a:off x="9275310"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2" name="矩形 31"/>
          <p:cNvSpPr/>
          <p:nvPr/>
        </p:nvSpPr>
        <p:spPr>
          <a:xfrm>
            <a:off x="9275310"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3" name="矩形 32"/>
          <p:cNvSpPr/>
          <p:nvPr/>
        </p:nvSpPr>
        <p:spPr>
          <a:xfrm>
            <a:off x="810623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4" name="矩形 33"/>
          <p:cNvSpPr/>
          <p:nvPr/>
        </p:nvSpPr>
        <p:spPr>
          <a:xfrm>
            <a:off x="810623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5" name="矩形 34"/>
          <p:cNvSpPr/>
          <p:nvPr/>
        </p:nvSpPr>
        <p:spPr>
          <a:xfrm>
            <a:off x="583947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6" name="矩形 35"/>
          <p:cNvSpPr/>
          <p:nvPr/>
        </p:nvSpPr>
        <p:spPr>
          <a:xfrm>
            <a:off x="583947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7" name="矩形 36"/>
          <p:cNvSpPr/>
          <p:nvPr/>
        </p:nvSpPr>
        <p:spPr>
          <a:xfrm>
            <a:off x="357271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8" name="矩形 37"/>
          <p:cNvSpPr/>
          <p:nvPr/>
        </p:nvSpPr>
        <p:spPr>
          <a:xfrm>
            <a:off x="357271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
          <p:cNvSpPr/>
          <p:nvPr/>
        </p:nvSpPr>
        <p:spPr>
          <a:xfrm>
            <a:off x="836613" y="4665736"/>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4" name="矩形 3"/>
          <p:cNvSpPr/>
          <p:nvPr/>
        </p:nvSpPr>
        <p:spPr>
          <a:xfrm>
            <a:off x="3465513" y="4045251"/>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6" name="矩形 5"/>
          <p:cNvSpPr/>
          <p:nvPr/>
        </p:nvSpPr>
        <p:spPr>
          <a:xfrm>
            <a:off x="6094413" y="3424766"/>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7" name="矩形 6"/>
          <p:cNvSpPr/>
          <p:nvPr/>
        </p:nvSpPr>
        <p:spPr>
          <a:xfrm>
            <a:off x="8723313" y="2804281"/>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8" name="矩形 7"/>
          <p:cNvSpPr/>
          <p:nvPr/>
        </p:nvSpPr>
        <p:spPr>
          <a:xfrm>
            <a:off x="1396497" y="4806701"/>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9" name="矩形 8"/>
          <p:cNvSpPr/>
          <p:nvPr/>
        </p:nvSpPr>
        <p:spPr>
          <a:xfrm>
            <a:off x="4025397" y="4186216"/>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0" name="矩形 9"/>
          <p:cNvSpPr/>
          <p:nvPr/>
        </p:nvSpPr>
        <p:spPr>
          <a:xfrm>
            <a:off x="6654297" y="3565731"/>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1" name="矩形 10"/>
          <p:cNvSpPr/>
          <p:nvPr/>
        </p:nvSpPr>
        <p:spPr>
          <a:xfrm>
            <a:off x="9283197" y="2945246"/>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2" name="矩形 11"/>
          <p:cNvSpPr/>
          <p:nvPr/>
        </p:nvSpPr>
        <p:spPr>
          <a:xfrm>
            <a:off x="1396497" y="5427186"/>
            <a:ext cx="2165686" cy="738664"/>
          </a:xfrm>
          <a:prstGeom prst="rect">
            <a:avLst/>
          </a:prstGeom>
        </p:spPr>
        <p:txBody>
          <a:bodyPr wrap="square">
            <a:spAutoFit/>
          </a:bodyPr>
          <a:lstStyle/>
          <a:p>
            <a:r>
              <a:rPr lang="zh-CN" altLang="en-US" sz="1400" dirty="0">
                <a:solidFill>
                  <a:prstClr val="white"/>
                </a:solidFill>
              </a:rPr>
              <a:t>Vestibulum ante ipsum primis in faucibus orci luctus et ultrices posuere</a:t>
            </a:r>
            <a:r>
              <a:rPr lang="en-US" altLang="zh-CN" sz="1400" dirty="0">
                <a:solidFill>
                  <a:prstClr val="white"/>
                </a:solidFill>
              </a:rPr>
              <a:t>.</a:t>
            </a:r>
            <a:endParaRPr lang="zh-CN" altLang="en-US" sz="1400" dirty="0">
              <a:solidFill>
                <a:prstClr val="white"/>
              </a:solidFill>
            </a:endParaRPr>
          </a:p>
        </p:txBody>
      </p:sp>
      <p:sp>
        <p:nvSpPr>
          <p:cNvPr id="13" name="矩形 12"/>
          <p:cNvSpPr/>
          <p:nvPr/>
        </p:nvSpPr>
        <p:spPr>
          <a:xfrm>
            <a:off x="4025397" y="4869161"/>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4" name="矩形 13"/>
          <p:cNvSpPr/>
          <p:nvPr/>
        </p:nvSpPr>
        <p:spPr>
          <a:xfrm>
            <a:off x="6654297" y="4189267"/>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5" name="矩形 14"/>
          <p:cNvSpPr/>
          <p:nvPr/>
        </p:nvSpPr>
        <p:spPr>
          <a:xfrm>
            <a:off x="9283197" y="3540555"/>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6" name="矩形 15"/>
          <p:cNvSpPr/>
          <p:nvPr/>
        </p:nvSpPr>
        <p:spPr>
          <a:xfrm>
            <a:off x="838200" y="1649088"/>
            <a:ext cx="10664603"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Freeform 19"/>
          <p:cNvSpPr/>
          <p:nvPr/>
        </p:nvSpPr>
        <p:spPr bwMode="auto">
          <a:xfrm>
            <a:off x="5615169" y="2446819"/>
            <a:ext cx="1276917" cy="913976"/>
          </a:xfrm>
          <a:custGeom>
            <a:avLst/>
            <a:gdLst>
              <a:gd name="T0" fmla="*/ 707 w 1158"/>
              <a:gd name="T1" fmla="*/ 716 h 830"/>
              <a:gd name="T2" fmla="*/ 736 w 1158"/>
              <a:gd name="T3" fmla="*/ 684 h 830"/>
              <a:gd name="T4" fmla="*/ 684 w 1158"/>
              <a:gd name="T5" fmla="*/ 137 h 830"/>
              <a:gd name="T6" fmla="*/ 136 w 1158"/>
              <a:gd name="T7" fmla="*/ 189 h 830"/>
              <a:gd name="T8" fmla="*/ 189 w 1158"/>
              <a:gd name="T9" fmla="*/ 736 h 830"/>
              <a:gd name="T10" fmla="*/ 458 w 1158"/>
              <a:gd name="T11" fmla="*/ 824 h 830"/>
              <a:gd name="T12" fmla="*/ 1025 w 1158"/>
              <a:gd name="T13" fmla="*/ 824 h 830"/>
              <a:gd name="T14" fmla="*/ 1025 w 1158"/>
              <a:gd name="T15" fmla="*/ 824 h 830"/>
              <a:gd name="T16" fmla="*/ 1158 w 1158"/>
              <a:gd name="T17" fmla="*/ 716 h 830"/>
              <a:gd name="T18" fmla="*/ 707 w 1158"/>
              <a:gd name="T19" fmla="*/ 71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830">
                <a:moveTo>
                  <a:pt x="707" y="716"/>
                </a:moveTo>
                <a:cubicBezTo>
                  <a:pt x="717" y="706"/>
                  <a:pt x="727" y="695"/>
                  <a:pt x="736" y="684"/>
                </a:cubicBezTo>
                <a:cubicBezTo>
                  <a:pt x="873" y="518"/>
                  <a:pt x="849" y="273"/>
                  <a:pt x="684" y="137"/>
                </a:cubicBezTo>
                <a:cubicBezTo>
                  <a:pt x="518" y="0"/>
                  <a:pt x="273" y="23"/>
                  <a:pt x="136" y="189"/>
                </a:cubicBezTo>
                <a:cubicBezTo>
                  <a:pt x="0" y="354"/>
                  <a:pt x="23" y="599"/>
                  <a:pt x="189" y="736"/>
                </a:cubicBezTo>
                <a:cubicBezTo>
                  <a:pt x="267" y="801"/>
                  <a:pt x="364" y="830"/>
                  <a:pt x="458" y="824"/>
                </a:cubicBezTo>
                <a:cubicBezTo>
                  <a:pt x="1025" y="824"/>
                  <a:pt x="1025" y="824"/>
                  <a:pt x="1025" y="824"/>
                </a:cubicBezTo>
                <a:cubicBezTo>
                  <a:pt x="1025" y="824"/>
                  <a:pt x="1025" y="824"/>
                  <a:pt x="1025" y="824"/>
                </a:cubicBezTo>
                <a:cubicBezTo>
                  <a:pt x="1063" y="778"/>
                  <a:pt x="1108" y="742"/>
                  <a:pt x="1158" y="716"/>
                </a:cubicBezTo>
                <a:lnTo>
                  <a:pt x="707" y="716"/>
                </a:ln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4" name="Freeform 20"/>
          <p:cNvSpPr/>
          <p:nvPr/>
        </p:nvSpPr>
        <p:spPr bwMode="auto">
          <a:xfrm>
            <a:off x="5702594" y="2531594"/>
            <a:ext cx="786815" cy="786815"/>
          </a:xfrm>
          <a:custGeom>
            <a:avLst/>
            <a:gdLst>
              <a:gd name="T0" fmla="*/ 560 w 714"/>
              <a:gd name="T1" fmla="*/ 112 h 715"/>
              <a:gd name="T2" fmla="*/ 602 w 714"/>
              <a:gd name="T3" fmla="*/ 560 h 715"/>
              <a:gd name="T4" fmla="*/ 154 w 714"/>
              <a:gd name="T5" fmla="*/ 603 h 715"/>
              <a:gd name="T6" fmla="*/ 112 w 714"/>
              <a:gd name="T7" fmla="*/ 155 h 715"/>
              <a:gd name="T8" fmla="*/ 560 w 714"/>
              <a:gd name="T9" fmla="*/ 112 h 715"/>
            </a:gdLst>
            <a:ahLst/>
            <a:cxnLst>
              <a:cxn ang="0">
                <a:pos x="T0" y="T1"/>
              </a:cxn>
              <a:cxn ang="0">
                <a:pos x="T2" y="T3"/>
              </a:cxn>
              <a:cxn ang="0">
                <a:pos x="T4" y="T5"/>
              </a:cxn>
              <a:cxn ang="0">
                <a:pos x="T6" y="T7"/>
              </a:cxn>
              <a:cxn ang="0">
                <a:pos x="T8" y="T9"/>
              </a:cxn>
            </a:cxnLst>
            <a:rect l="0" t="0" r="r" b="b"/>
            <a:pathLst>
              <a:path w="714" h="715">
                <a:moveTo>
                  <a:pt x="560" y="112"/>
                </a:moveTo>
                <a:cubicBezTo>
                  <a:pt x="695" y="224"/>
                  <a:pt x="714" y="425"/>
                  <a:pt x="602" y="560"/>
                </a:cubicBezTo>
                <a:cubicBezTo>
                  <a:pt x="490" y="696"/>
                  <a:pt x="290" y="715"/>
                  <a:pt x="154" y="603"/>
                </a:cubicBezTo>
                <a:cubicBezTo>
                  <a:pt x="19" y="491"/>
                  <a:pt x="0" y="290"/>
                  <a:pt x="112" y="155"/>
                </a:cubicBezTo>
                <a:cubicBezTo>
                  <a:pt x="223" y="19"/>
                  <a:pt x="424"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6" name="Freeform 21"/>
          <p:cNvSpPr/>
          <p:nvPr/>
        </p:nvSpPr>
        <p:spPr bwMode="auto">
          <a:xfrm>
            <a:off x="6725186" y="3270723"/>
            <a:ext cx="786815" cy="786815"/>
          </a:xfrm>
          <a:custGeom>
            <a:avLst/>
            <a:gdLst>
              <a:gd name="T0" fmla="*/ 560 w 715"/>
              <a:gd name="T1" fmla="*/ 112 h 715"/>
              <a:gd name="T2" fmla="*/ 603 w 715"/>
              <a:gd name="T3" fmla="*/ 560 h 715"/>
              <a:gd name="T4" fmla="*/ 155 w 715"/>
              <a:gd name="T5" fmla="*/ 603 h 715"/>
              <a:gd name="T6" fmla="*/ 112 w 715"/>
              <a:gd name="T7" fmla="*/ 155 h 715"/>
              <a:gd name="T8" fmla="*/ 560 w 715"/>
              <a:gd name="T9" fmla="*/ 112 h 715"/>
            </a:gdLst>
            <a:ahLst/>
            <a:cxnLst>
              <a:cxn ang="0">
                <a:pos x="T0" y="T1"/>
              </a:cxn>
              <a:cxn ang="0">
                <a:pos x="T2" y="T3"/>
              </a:cxn>
              <a:cxn ang="0">
                <a:pos x="T4" y="T5"/>
              </a:cxn>
              <a:cxn ang="0">
                <a:pos x="T6" y="T7"/>
              </a:cxn>
              <a:cxn ang="0">
                <a:pos x="T8" y="T9"/>
              </a:cxn>
            </a:cxnLst>
            <a:rect l="0" t="0" r="r" b="b"/>
            <a:pathLst>
              <a:path w="715" h="715">
                <a:moveTo>
                  <a:pt x="560" y="112"/>
                </a:moveTo>
                <a:cubicBezTo>
                  <a:pt x="696" y="224"/>
                  <a:pt x="715" y="424"/>
                  <a:pt x="603" y="560"/>
                </a:cubicBezTo>
                <a:cubicBezTo>
                  <a:pt x="491" y="696"/>
                  <a:pt x="290" y="715"/>
                  <a:pt x="155" y="603"/>
                </a:cubicBezTo>
                <a:cubicBezTo>
                  <a:pt x="19" y="491"/>
                  <a:pt x="0" y="290"/>
                  <a:pt x="112" y="155"/>
                </a:cubicBezTo>
                <a:cubicBezTo>
                  <a:pt x="224" y="19"/>
                  <a:pt x="425"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8" name="Freeform 23"/>
          <p:cNvSpPr/>
          <p:nvPr/>
        </p:nvSpPr>
        <p:spPr bwMode="auto">
          <a:xfrm>
            <a:off x="6333104" y="4470811"/>
            <a:ext cx="786815" cy="789463"/>
          </a:xfrm>
          <a:custGeom>
            <a:avLst/>
            <a:gdLst>
              <a:gd name="T0" fmla="*/ 560 w 714"/>
              <a:gd name="T1" fmla="*/ 112 h 715"/>
              <a:gd name="T2" fmla="*/ 602 w 714"/>
              <a:gd name="T3" fmla="*/ 560 h 715"/>
              <a:gd name="T4" fmla="*/ 154 w 714"/>
              <a:gd name="T5" fmla="*/ 603 h 715"/>
              <a:gd name="T6" fmla="*/ 112 w 714"/>
              <a:gd name="T7" fmla="*/ 155 h 715"/>
              <a:gd name="T8" fmla="*/ 560 w 714"/>
              <a:gd name="T9" fmla="*/ 112 h 715"/>
            </a:gdLst>
            <a:ahLst/>
            <a:cxnLst>
              <a:cxn ang="0">
                <a:pos x="T0" y="T1"/>
              </a:cxn>
              <a:cxn ang="0">
                <a:pos x="T2" y="T3"/>
              </a:cxn>
              <a:cxn ang="0">
                <a:pos x="T4" y="T5"/>
              </a:cxn>
              <a:cxn ang="0">
                <a:pos x="T6" y="T7"/>
              </a:cxn>
              <a:cxn ang="0">
                <a:pos x="T8" y="T9"/>
              </a:cxn>
            </a:cxnLst>
            <a:rect l="0" t="0" r="r" b="b"/>
            <a:pathLst>
              <a:path w="714" h="715">
                <a:moveTo>
                  <a:pt x="560" y="112"/>
                </a:moveTo>
                <a:cubicBezTo>
                  <a:pt x="695" y="224"/>
                  <a:pt x="714" y="425"/>
                  <a:pt x="602" y="560"/>
                </a:cubicBezTo>
                <a:cubicBezTo>
                  <a:pt x="490" y="696"/>
                  <a:pt x="290" y="715"/>
                  <a:pt x="154" y="603"/>
                </a:cubicBezTo>
                <a:cubicBezTo>
                  <a:pt x="19" y="491"/>
                  <a:pt x="0" y="290"/>
                  <a:pt x="112" y="155"/>
                </a:cubicBezTo>
                <a:cubicBezTo>
                  <a:pt x="224" y="19"/>
                  <a:pt x="424"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9" name="Freeform 26"/>
          <p:cNvSpPr/>
          <p:nvPr/>
        </p:nvSpPr>
        <p:spPr bwMode="auto">
          <a:xfrm>
            <a:off x="4677351" y="3270723"/>
            <a:ext cx="789463" cy="786815"/>
          </a:xfrm>
          <a:custGeom>
            <a:avLst/>
            <a:gdLst>
              <a:gd name="T0" fmla="*/ 561 w 715"/>
              <a:gd name="T1" fmla="*/ 112 h 715"/>
              <a:gd name="T2" fmla="*/ 603 w 715"/>
              <a:gd name="T3" fmla="*/ 560 h 715"/>
              <a:gd name="T4" fmla="*/ 155 w 715"/>
              <a:gd name="T5" fmla="*/ 603 h 715"/>
              <a:gd name="T6" fmla="*/ 112 w 715"/>
              <a:gd name="T7" fmla="*/ 155 h 715"/>
              <a:gd name="T8" fmla="*/ 561 w 715"/>
              <a:gd name="T9" fmla="*/ 112 h 715"/>
            </a:gdLst>
            <a:ahLst/>
            <a:cxnLst>
              <a:cxn ang="0">
                <a:pos x="T0" y="T1"/>
              </a:cxn>
              <a:cxn ang="0">
                <a:pos x="T2" y="T3"/>
              </a:cxn>
              <a:cxn ang="0">
                <a:pos x="T4" y="T5"/>
              </a:cxn>
              <a:cxn ang="0">
                <a:pos x="T6" y="T7"/>
              </a:cxn>
              <a:cxn ang="0">
                <a:pos x="T8" y="T9"/>
              </a:cxn>
            </a:cxnLst>
            <a:rect l="0" t="0" r="r" b="b"/>
            <a:pathLst>
              <a:path w="715" h="715">
                <a:moveTo>
                  <a:pt x="561" y="112"/>
                </a:moveTo>
                <a:cubicBezTo>
                  <a:pt x="696" y="224"/>
                  <a:pt x="715" y="424"/>
                  <a:pt x="603" y="560"/>
                </a:cubicBezTo>
                <a:cubicBezTo>
                  <a:pt x="491" y="696"/>
                  <a:pt x="291" y="715"/>
                  <a:pt x="155" y="603"/>
                </a:cubicBezTo>
                <a:cubicBezTo>
                  <a:pt x="20" y="491"/>
                  <a:pt x="0" y="290"/>
                  <a:pt x="112" y="155"/>
                </a:cubicBezTo>
                <a:cubicBezTo>
                  <a:pt x="224" y="19"/>
                  <a:pt x="425" y="0"/>
                  <a:pt x="561"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0" name="Freeform 27"/>
          <p:cNvSpPr>
            <a:spLocks noEditPoints="1"/>
          </p:cNvSpPr>
          <p:nvPr/>
        </p:nvSpPr>
        <p:spPr bwMode="auto">
          <a:xfrm>
            <a:off x="4592576" y="3016399"/>
            <a:ext cx="1091472" cy="1128561"/>
          </a:xfrm>
          <a:custGeom>
            <a:avLst/>
            <a:gdLst>
              <a:gd name="T0" fmla="*/ 929 w 992"/>
              <a:gd name="T1" fmla="*/ 0 h 1025"/>
              <a:gd name="T2" fmla="*/ 788 w 992"/>
              <a:gd name="T3" fmla="*/ 422 h 1025"/>
              <a:gd name="T4" fmla="*/ 788 w 992"/>
              <a:gd name="T5" fmla="*/ 422 h 1025"/>
              <a:gd name="T6" fmla="*/ 684 w 992"/>
              <a:gd name="T7" fmla="*/ 288 h 1025"/>
              <a:gd name="T8" fmla="*/ 137 w 992"/>
              <a:gd name="T9" fmla="*/ 341 h 1025"/>
              <a:gd name="T10" fmla="*/ 189 w 992"/>
              <a:gd name="T11" fmla="*/ 888 h 1025"/>
              <a:gd name="T12" fmla="*/ 737 w 992"/>
              <a:gd name="T13" fmla="*/ 836 h 1025"/>
              <a:gd name="T14" fmla="*/ 806 w 992"/>
              <a:gd name="T15" fmla="*/ 709 h 1025"/>
              <a:gd name="T16" fmla="*/ 806 w 992"/>
              <a:gd name="T17" fmla="*/ 709 h 1025"/>
              <a:gd name="T18" fmla="*/ 807 w 992"/>
              <a:gd name="T19" fmla="*/ 709 h 1025"/>
              <a:gd name="T20" fmla="*/ 992 w 992"/>
              <a:gd name="T21" fmla="*/ 156 h 1025"/>
              <a:gd name="T22" fmla="*/ 929 w 992"/>
              <a:gd name="T23" fmla="*/ 0 h 1025"/>
              <a:gd name="T24" fmla="*/ 682 w 992"/>
              <a:gd name="T25" fmla="*/ 791 h 1025"/>
              <a:gd name="T26" fmla="*/ 234 w 992"/>
              <a:gd name="T27" fmla="*/ 834 h 1025"/>
              <a:gd name="T28" fmla="*/ 191 w 992"/>
              <a:gd name="T29" fmla="*/ 386 h 1025"/>
              <a:gd name="T30" fmla="*/ 640 w 992"/>
              <a:gd name="T31" fmla="*/ 343 h 1025"/>
              <a:gd name="T32" fmla="*/ 682 w 992"/>
              <a:gd name="T33" fmla="*/ 7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2" h="1025">
                <a:moveTo>
                  <a:pt x="929" y="0"/>
                </a:moveTo>
                <a:cubicBezTo>
                  <a:pt x="788" y="422"/>
                  <a:pt x="788" y="422"/>
                  <a:pt x="788" y="422"/>
                </a:cubicBezTo>
                <a:cubicBezTo>
                  <a:pt x="788" y="422"/>
                  <a:pt x="788" y="422"/>
                  <a:pt x="788" y="422"/>
                </a:cubicBezTo>
                <a:cubicBezTo>
                  <a:pt x="765" y="372"/>
                  <a:pt x="730" y="326"/>
                  <a:pt x="684" y="288"/>
                </a:cubicBezTo>
                <a:cubicBezTo>
                  <a:pt x="519" y="152"/>
                  <a:pt x="274" y="175"/>
                  <a:pt x="137" y="341"/>
                </a:cubicBezTo>
                <a:cubicBezTo>
                  <a:pt x="0" y="506"/>
                  <a:pt x="24" y="751"/>
                  <a:pt x="189" y="888"/>
                </a:cubicBezTo>
                <a:cubicBezTo>
                  <a:pt x="355" y="1025"/>
                  <a:pt x="600" y="1001"/>
                  <a:pt x="737" y="836"/>
                </a:cubicBezTo>
                <a:cubicBezTo>
                  <a:pt x="769" y="797"/>
                  <a:pt x="792" y="754"/>
                  <a:pt x="806" y="709"/>
                </a:cubicBezTo>
                <a:cubicBezTo>
                  <a:pt x="806" y="709"/>
                  <a:pt x="806" y="709"/>
                  <a:pt x="806" y="709"/>
                </a:cubicBezTo>
                <a:cubicBezTo>
                  <a:pt x="807" y="709"/>
                  <a:pt x="807" y="709"/>
                  <a:pt x="807" y="709"/>
                </a:cubicBezTo>
                <a:cubicBezTo>
                  <a:pt x="992" y="156"/>
                  <a:pt x="992" y="156"/>
                  <a:pt x="992" y="156"/>
                </a:cubicBezTo>
                <a:cubicBezTo>
                  <a:pt x="961" y="108"/>
                  <a:pt x="940" y="55"/>
                  <a:pt x="929" y="0"/>
                </a:cubicBezTo>
                <a:close/>
                <a:moveTo>
                  <a:pt x="682" y="791"/>
                </a:moveTo>
                <a:cubicBezTo>
                  <a:pt x="570" y="927"/>
                  <a:pt x="370" y="946"/>
                  <a:pt x="234" y="834"/>
                </a:cubicBezTo>
                <a:cubicBezTo>
                  <a:pt x="99" y="722"/>
                  <a:pt x="79" y="521"/>
                  <a:pt x="191" y="386"/>
                </a:cubicBezTo>
                <a:cubicBezTo>
                  <a:pt x="303" y="250"/>
                  <a:pt x="504" y="231"/>
                  <a:pt x="640" y="343"/>
                </a:cubicBezTo>
                <a:cubicBezTo>
                  <a:pt x="775" y="455"/>
                  <a:pt x="794" y="655"/>
                  <a:pt x="682" y="791"/>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1" name="Freeform 28"/>
          <p:cNvSpPr>
            <a:spLocks noEditPoints="1"/>
          </p:cNvSpPr>
          <p:nvPr/>
        </p:nvSpPr>
        <p:spPr bwMode="auto">
          <a:xfrm>
            <a:off x="4982010" y="4131713"/>
            <a:ext cx="961662" cy="1215986"/>
          </a:xfrm>
          <a:custGeom>
            <a:avLst/>
            <a:gdLst>
              <a:gd name="T0" fmla="*/ 685 w 873"/>
              <a:gd name="T1" fmla="*/ 366 h 1102"/>
              <a:gd name="T2" fmla="*/ 652 w 873"/>
              <a:gd name="T3" fmla="*/ 341 h 1102"/>
              <a:gd name="T4" fmla="*/ 652 w 873"/>
              <a:gd name="T5" fmla="*/ 341 h 1102"/>
              <a:gd name="T6" fmla="*/ 189 w 873"/>
              <a:gd name="T7" fmla="*/ 0 h 1102"/>
              <a:gd name="T8" fmla="*/ 17 w 873"/>
              <a:gd name="T9" fmla="*/ 8 h 1102"/>
              <a:gd name="T10" fmla="*/ 386 w 873"/>
              <a:gd name="T11" fmla="*/ 280 h 1102"/>
              <a:gd name="T12" fmla="*/ 137 w 873"/>
              <a:gd name="T13" fmla="*/ 418 h 1102"/>
              <a:gd name="T14" fmla="*/ 189 w 873"/>
              <a:gd name="T15" fmla="*/ 965 h 1102"/>
              <a:gd name="T16" fmla="*/ 737 w 873"/>
              <a:gd name="T17" fmla="*/ 913 h 1102"/>
              <a:gd name="T18" fmla="*/ 685 w 873"/>
              <a:gd name="T19" fmla="*/ 366 h 1102"/>
              <a:gd name="T20" fmla="*/ 682 w 873"/>
              <a:gd name="T21" fmla="*/ 868 h 1102"/>
              <a:gd name="T22" fmla="*/ 234 w 873"/>
              <a:gd name="T23" fmla="*/ 911 h 1102"/>
              <a:gd name="T24" fmla="*/ 191 w 873"/>
              <a:gd name="T25" fmla="*/ 463 h 1102"/>
              <a:gd name="T26" fmla="*/ 640 w 873"/>
              <a:gd name="T27" fmla="*/ 420 h 1102"/>
              <a:gd name="T28" fmla="*/ 682 w 873"/>
              <a:gd name="T29" fmla="*/ 86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1102">
                <a:moveTo>
                  <a:pt x="685" y="366"/>
                </a:moveTo>
                <a:cubicBezTo>
                  <a:pt x="674" y="357"/>
                  <a:pt x="663" y="349"/>
                  <a:pt x="652" y="341"/>
                </a:cubicBezTo>
                <a:cubicBezTo>
                  <a:pt x="652" y="341"/>
                  <a:pt x="652" y="341"/>
                  <a:pt x="652" y="341"/>
                </a:cubicBezTo>
                <a:cubicBezTo>
                  <a:pt x="189" y="0"/>
                  <a:pt x="189" y="0"/>
                  <a:pt x="189" y="0"/>
                </a:cubicBezTo>
                <a:cubicBezTo>
                  <a:pt x="133" y="13"/>
                  <a:pt x="75" y="16"/>
                  <a:pt x="17" y="8"/>
                </a:cubicBezTo>
                <a:cubicBezTo>
                  <a:pt x="386" y="280"/>
                  <a:pt x="386" y="280"/>
                  <a:pt x="386" y="280"/>
                </a:cubicBezTo>
                <a:cubicBezTo>
                  <a:pt x="292" y="292"/>
                  <a:pt x="202" y="339"/>
                  <a:pt x="137" y="418"/>
                </a:cubicBezTo>
                <a:cubicBezTo>
                  <a:pt x="0" y="583"/>
                  <a:pt x="24" y="828"/>
                  <a:pt x="189" y="965"/>
                </a:cubicBezTo>
                <a:cubicBezTo>
                  <a:pt x="355" y="1102"/>
                  <a:pt x="600" y="1079"/>
                  <a:pt x="737" y="913"/>
                </a:cubicBezTo>
                <a:cubicBezTo>
                  <a:pt x="873" y="748"/>
                  <a:pt x="850" y="502"/>
                  <a:pt x="685" y="366"/>
                </a:cubicBezTo>
                <a:close/>
                <a:moveTo>
                  <a:pt x="682" y="868"/>
                </a:moveTo>
                <a:cubicBezTo>
                  <a:pt x="570" y="1004"/>
                  <a:pt x="370" y="1023"/>
                  <a:pt x="234" y="911"/>
                </a:cubicBezTo>
                <a:cubicBezTo>
                  <a:pt x="99" y="799"/>
                  <a:pt x="79" y="598"/>
                  <a:pt x="191" y="463"/>
                </a:cubicBezTo>
                <a:cubicBezTo>
                  <a:pt x="303" y="327"/>
                  <a:pt x="504" y="308"/>
                  <a:pt x="640" y="420"/>
                </a:cubicBezTo>
                <a:cubicBezTo>
                  <a:pt x="775" y="532"/>
                  <a:pt x="794" y="733"/>
                  <a:pt x="682" y="868"/>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2" name="Freeform 29"/>
          <p:cNvSpPr>
            <a:spLocks noEditPoints="1"/>
          </p:cNvSpPr>
          <p:nvPr/>
        </p:nvSpPr>
        <p:spPr bwMode="auto">
          <a:xfrm>
            <a:off x="5893336" y="4407230"/>
            <a:ext cx="1316655" cy="940469"/>
          </a:xfrm>
          <a:custGeom>
            <a:avLst/>
            <a:gdLst>
              <a:gd name="T0" fmla="*/ 1004 w 1193"/>
              <a:gd name="T1" fmla="*/ 118 h 854"/>
              <a:gd name="T2" fmla="*/ 520 w 1193"/>
              <a:gd name="T3" fmla="*/ 109 h 854"/>
              <a:gd name="T4" fmla="*/ 45 w 1193"/>
              <a:gd name="T5" fmla="*/ 450 h 854"/>
              <a:gd name="T6" fmla="*/ 0 w 1193"/>
              <a:gd name="T7" fmla="*/ 616 h 854"/>
              <a:gd name="T8" fmla="*/ 373 w 1193"/>
              <a:gd name="T9" fmla="*/ 347 h 854"/>
              <a:gd name="T10" fmla="*/ 508 w 1193"/>
              <a:gd name="T11" fmla="*/ 717 h 854"/>
              <a:gd name="T12" fmla="*/ 1056 w 1193"/>
              <a:gd name="T13" fmla="*/ 665 h 854"/>
              <a:gd name="T14" fmla="*/ 1004 w 1193"/>
              <a:gd name="T15" fmla="*/ 118 h 854"/>
              <a:gd name="T16" fmla="*/ 1001 w 1193"/>
              <a:gd name="T17" fmla="*/ 620 h 854"/>
              <a:gd name="T18" fmla="*/ 553 w 1193"/>
              <a:gd name="T19" fmla="*/ 663 h 854"/>
              <a:gd name="T20" fmla="*/ 511 w 1193"/>
              <a:gd name="T21" fmla="*/ 215 h 854"/>
              <a:gd name="T22" fmla="*/ 959 w 1193"/>
              <a:gd name="T23" fmla="*/ 172 h 854"/>
              <a:gd name="T24" fmla="*/ 1001 w 1193"/>
              <a:gd name="T25" fmla="*/ 62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3" h="854">
                <a:moveTo>
                  <a:pt x="1004" y="118"/>
                </a:moveTo>
                <a:cubicBezTo>
                  <a:pt x="861" y="0"/>
                  <a:pt x="660" y="1"/>
                  <a:pt x="520" y="109"/>
                </a:cubicBezTo>
                <a:cubicBezTo>
                  <a:pt x="45" y="450"/>
                  <a:pt x="45" y="450"/>
                  <a:pt x="45" y="450"/>
                </a:cubicBezTo>
                <a:cubicBezTo>
                  <a:pt x="41" y="507"/>
                  <a:pt x="26" y="563"/>
                  <a:pt x="0" y="616"/>
                </a:cubicBezTo>
                <a:cubicBezTo>
                  <a:pt x="373" y="347"/>
                  <a:pt x="373" y="347"/>
                  <a:pt x="373" y="347"/>
                </a:cubicBezTo>
                <a:cubicBezTo>
                  <a:pt x="349" y="481"/>
                  <a:pt x="396" y="624"/>
                  <a:pt x="508" y="717"/>
                </a:cubicBezTo>
                <a:cubicBezTo>
                  <a:pt x="674" y="854"/>
                  <a:pt x="919" y="831"/>
                  <a:pt x="1056" y="665"/>
                </a:cubicBezTo>
                <a:cubicBezTo>
                  <a:pt x="1193" y="500"/>
                  <a:pt x="1169" y="254"/>
                  <a:pt x="1004" y="118"/>
                </a:cubicBezTo>
                <a:close/>
                <a:moveTo>
                  <a:pt x="1001" y="620"/>
                </a:moveTo>
                <a:cubicBezTo>
                  <a:pt x="889" y="756"/>
                  <a:pt x="689" y="775"/>
                  <a:pt x="553" y="663"/>
                </a:cubicBezTo>
                <a:cubicBezTo>
                  <a:pt x="418" y="551"/>
                  <a:pt x="399" y="350"/>
                  <a:pt x="511" y="215"/>
                </a:cubicBezTo>
                <a:cubicBezTo>
                  <a:pt x="623" y="79"/>
                  <a:pt x="823" y="60"/>
                  <a:pt x="959" y="172"/>
                </a:cubicBezTo>
                <a:cubicBezTo>
                  <a:pt x="1094" y="284"/>
                  <a:pt x="1113" y="485"/>
                  <a:pt x="1001" y="620"/>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3" name="Freeform 30"/>
          <p:cNvSpPr>
            <a:spLocks noEditPoints="1"/>
          </p:cNvSpPr>
          <p:nvPr/>
        </p:nvSpPr>
        <p:spPr bwMode="auto">
          <a:xfrm>
            <a:off x="6666904" y="3183298"/>
            <a:ext cx="932520" cy="1337849"/>
          </a:xfrm>
          <a:custGeom>
            <a:avLst/>
            <a:gdLst>
              <a:gd name="T0" fmla="*/ 657 w 846"/>
              <a:gd name="T1" fmla="*/ 136 h 1216"/>
              <a:gd name="T2" fmla="*/ 110 w 846"/>
              <a:gd name="T3" fmla="*/ 189 h 1216"/>
              <a:gd name="T4" fmla="*/ 40 w 846"/>
              <a:gd name="T5" fmla="*/ 557 h 1216"/>
              <a:gd name="T6" fmla="*/ 219 w 846"/>
              <a:gd name="T7" fmla="*/ 1121 h 1216"/>
              <a:gd name="T8" fmla="*/ 335 w 846"/>
              <a:gd name="T9" fmla="*/ 1190 h 1216"/>
              <a:gd name="T10" fmla="*/ 364 w 846"/>
              <a:gd name="T11" fmla="*/ 1216 h 1216"/>
              <a:gd name="T12" fmla="*/ 224 w 846"/>
              <a:gd name="T13" fmla="*/ 778 h 1216"/>
              <a:gd name="T14" fmla="*/ 709 w 846"/>
              <a:gd name="T15" fmla="*/ 684 h 1216"/>
              <a:gd name="T16" fmla="*/ 657 w 846"/>
              <a:gd name="T17" fmla="*/ 136 h 1216"/>
              <a:gd name="T18" fmla="*/ 655 w 846"/>
              <a:gd name="T19" fmla="*/ 639 h 1216"/>
              <a:gd name="T20" fmla="*/ 207 w 846"/>
              <a:gd name="T21" fmla="*/ 682 h 1216"/>
              <a:gd name="T22" fmla="*/ 164 w 846"/>
              <a:gd name="T23" fmla="*/ 234 h 1216"/>
              <a:gd name="T24" fmla="*/ 612 w 846"/>
              <a:gd name="T25" fmla="*/ 191 h 1216"/>
              <a:gd name="T26" fmla="*/ 655 w 846"/>
              <a:gd name="T27" fmla="*/ 639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6" h="1216">
                <a:moveTo>
                  <a:pt x="657" y="136"/>
                </a:moveTo>
                <a:cubicBezTo>
                  <a:pt x="492" y="0"/>
                  <a:pt x="247" y="23"/>
                  <a:pt x="110" y="189"/>
                </a:cubicBezTo>
                <a:cubicBezTo>
                  <a:pt x="22" y="295"/>
                  <a:pt x="0" y="435"/>
                  <a:pt x="40" y="557"/>
                </a:cubicBezTo>
                <a:cubicBezTo>
                  <a:pt x="219" y="1121"/>
                  <a:pt x="219" y="1121"/>
                  <a:pt x="219" y="1121"/>
                </a:cubicBezTo>
                <a:cubicBezTo>
                  <a:pt x="260" y="1137"/>
                  <a:pt x="299" y="1160"/>
                  <a:pt x="335" y="1190"/>
                </a:cubicBezTo>
                <a:cubicBezTo>
                  <a:pt x="345" y="1198"/>
                  <a:pt x="354" y="1207"/>
                  <a:pt x="364" y="1216"/>
                </a:cubicBezTo>
                <a:cubicBezTo>
                  <a:pt x="224" y="778"/>
                  <a:pt x="224" y="778"/>
                  <a:pt x="224" y="778"/>
                </a:cubicBezTo>
                <a:cubicBezTo>
                  <a:pt x="385" y="865"/>
                  <a:pt x="589" y="830"/>
                  <a:pt x="709" y="684"/>
                </a:cubicBezTo>
                <a:cubicBezTo>
                  <a:pt x="846" y="518"/>
                  <a:pt x="823" y="273"/>
                  <a:pt x="657" y="136"/>
                </a:cubicBezTo>
                <a:close/>
                <a:moveTo>
                  <a:pt x="655" y="639"/>
                </a:moveTo>
                <a:cubicBezTo>
                  <a:pt x="543" y="775"/>
                  <a:pt x="342" y="794"/>
                  <a:pt x="207" y="682"/>
                </a:cubicBezTo>
                <a:cubicBezTo>
                  <a:pt x="71" y="570"/>
                  <a:pt x="52" y="369"/>
                  <a:pt x="164" y="234"/>
                </a:cubicBezTo>
                <a:cubicBezTo>
                  <a:pt x="276" y="98"/>
                  <a:pt x="477" y="79"/>
                  <a:pt x="612" y="191"/>
                </a:cubicBezTo>
                <a:cubicBezTo>
                  <a:pt x="748" y="303"/>
                  <a:pt x="767" y="503"/>
                  <a:pt x="655" y="639"/>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nvGrpSpPr>
          <p:cNvPr id="14" name="组合 13"/>
          <p:cNvGrpSpPr>
            <a:grpSpLocks noChangeAspect="1"/>
          </p:cNvGrpSpPr>
          <p:nvPr/>
        </p:nvGrpSpPr>
        <p:grpSpPr>
          <a:xfrm>
            <a:off x="5307992" y="4708119"/>
            <a:ext cx="309696" cy="314847"/>
            <a:chOff x="5322888" y="2662238"/>
            <a:chExt cx="1527175" cy="1552575"/>
          </a:xfrm>
          <a:solidFill>
            <a:srgbClr val="C4A263"/>
          </a:solidFill>
        </p:grpSpPr>
        <p:sp>
          <p:nvSpPr>
            <p:cNvPr id="15" name="Freeform 5"/>
            <p:cNvSpPr/>
            <p:nvPr/>
          </p:nvSpPr>
          <p:spPr bwMode="auto">
            <a:xfrm>
              <a:off x="5327651" y="2662238"/>
              <a:ext cx="766763" cy="766763"/>
            </a:xfrm>
            <a:custGeom>
              <a:avLst/>
              <a:gdLst>
                <a:gd name="T0" fmla="*/ 99 w 203"/>
                <a:gd name="T1" fmla="*/ 172 h 203"/>
                <a:gd name="T2" fmla="*/ 129 w 203"/>
                <a:gd name="T3" fmla="*/ 183 h 203"/>
                <a:gd name="T4" fmla="*/ 149 w 203"/>
                <a:gd name="T5" fmla="*/ 203 h 203"/>
                <a:gd name="T6" fmla="*/ 168 w 203"/>
                <a:gd name="T7" fmla="*/ 184 h 203"/>
                <a:gd name="T8" fmla="*/ 141 w 203"/>
                <a:gd name="T9" fmla="*/ 157 h 203"/>
                <a:gd name="T10" fmla="*/ 141 w 203"/>
                <a:gd name="T11" fmla="*/ 141 h 203"/>
                <a:gd name="T12" fmla="*/ 156 w 203"/>
                <a:gd name="T13" fmla="*/ 141 h 203"/>
                <a:gd name="T14" fmla="*/ 184 w 203"/>
                <a:gd name="T15" fmla="*/ 169 h 203"/>
                <a:gd name="T16" fmla="*/ 203 w 203"/>
                <a:gd name="T17" fmla="*/ 150 h 203"/>
                <a:gd name="T18" fmla="*/ 183 w 203"/>
                <a:gd name="T19" fmla="*/ 130 h 203"/>
                <a:gd name="T20" fmla="*/ 172 w 203"/>
                <a:gd name="T21" fmla="*/ 99 h 203"/>
                <a:gd name="T22" fmla="*/ 148 w 203"/>
                <a:gd name="T23" fmla="*/ 28 h 203"/>
                <a:gd name="T24" fmla="*/ 75 w 203"/>
                <a:gd name="T25" fmla="*/ 4 h 203"/>
                <a:gd name="T26" fmla="*/ 73 w 203"/>
                <a:gd name="T27" fmla="*/ 13 h 203"/>
                <a:gd name="T28" fmla="*/ 98 w 203"/>
                <a:gd name="T29" fmla="*/ 38 h 203"/>
                <a:gd name="T30" fmla="*/ 98 w 203"/>
                <a:gd name="T31" fmla="*/ 83 h 203"/>
                <a:gd name="T32" fmla="*/ 82 w 203"/>
                <a:gd name="T33" fmla="*/ 98 h 203"/>
                <a:gd name="T34" fmla="*/ 38 w 203"/>
                <a:gd name="T35" fmla="*/ 98 h 203"/>
                <a:gd name="T36" fmla="*/ 12 w 203"/>
                <a:gd name="T37" fmla="*/ 73 h 203"/>
                <a:gd name="T38" fmla="*/ 4 w 203"/>
                <a:gd name="T39" fmla="*/ 75 h 203"/>
                <a:gd name="T40" fmla="*/ 28 w 203"/>
                <a:gd name="T41" fmla="*/ 148 h 203"/>
                <a:gd name="T42" fmla="*/ 99 w 203"/>
                <a:gd name="T43" fmla="*/ 17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03">
                  <a:moveTo>
                    <a:pt x="99" y="172"/>
                  </a:moveTo>
                  <a:cubicBezTo>
                    <a:pt x="110" y="171"/>
                    <a:pt x="121" y="175"/>
                    <a:pt x="129" y="183"/>
                  </a:cubicBezTo>
                  <a:cubicBezTo>
                    <a:pt x="149" y="203"/>
                    <a:pt x="149" y="203"/>
                    <a:pt x="149" y="203"/>
                  </a:cubicBezTo>
                  <a:cubicBezTo>
                    <a:pt x="168" y="184"/>
                    <a:pt x="168" y="184"/>
                    <a:pt x="168" y="184"/>
                  </a:cubicBezTo>
                  <a:cubicBezTo>
                    <a:pt x="141" y="157"/>
                    <a:pt x="141" y="157"/>
                    <a:pt x="141" y="157"/>
                  </a:cubicBezTo>
                  <a:cubicBezTo>
                    <a:pt x="137" y="152"/>
                    <a:pt x="137" y="145"/>
                    <a:pt x="141" y="141"/>
                  </a:cubicBezTo>
                  <a:cubicBezTo>
                    <a:pt x="145" y="137"/>
                    <a:pt x="152" y="137"/>
                    <a:pt x="156" y="141"/>
                  </a:cubicBezTo>
                  <a:cubicBezTo>
                    <a:pt x="184" y="169"/>
                    <a:pt x="184" y="169"/>
                    <a:pt x="184" y="169"/>
                  </a:cubicBezTo>
                  <a:cubicBezTo>
                    <a:pt x="203" y="150"/>
                    <a:pt x="203" y="150"/>
                    <a:pt x="203" y="150"/>
                  </a:cubicBezTo>
                  <a:cubicBezTo>
                    <a:pt x="183" y="130"/>
                    <a:pt x="183" y="130"/>
                    <a:pt x="183" y="130"/>
                  </a:cubicBezTo>
                  <a:cubicBezTo>
                    <a:pt x="175" y="122"/>
                    <a:pt x="171" y="110"/>
                    <a:pt x="172" y="99"/>
                  </a:cubicBezTo>
                  <a:cubicBezTo>
                    <a:pt x="176" y="74"/>
                    <a:pt x="168" y="47"/>
                    <a:pt x="148" y="28"/>
                  </a:cubicBezTo>
                  <a:cubicBezTo>
                    <a:pt x="128" y="8"/>
                    <a:pt x="101" y="0"/>
                    <a:pt x="75" y="4"/>
                  </a:cubicBezTo>
                  <a:cubicBezTo>
                    <a:pt x="71" y="5"/>
                    <a:pt x="70" y="10"/>
                    <a:pt x="73" y="13"/>
                  </a:cubicBezTo>
                  <a:cubicBezTo>
                    <a:pt x="98" y="38"/>
                    <a:pt x="98" y="38"/>
                    <a:pt x="98" y="38"/>
                  </a:cubicBezTo>
                  <a:cubicBezTo>
                    <a:pt x="111" y="51"/>
                    <a:pt x="111" y="70"/>
                    <a:pt x="98" y="83"/>
                  </a:cubicBezTo>
                  <a:cubicBezTo>
                    <a:pt x="82" y="98"/>
                    <a:pt x="82" y="98"/>
                    <a:pt x="82" y="98"/>
                  </a:cubicBezTo>
                  <a:cubicBezTo>
                    <a:pt x="70" y="111"/>
                    <a:pt x="50" y="111"/>
                    <a:pt x="38" y="98"/>
                  </a:cubicBezTo>
                  <a:cubicBezTo>
                    <a:pt x="12" y="73"/>
                    <a:pt x="12" y="73"/>
                    <a:pt x="12" y="73"/>
                  </a:cubicBezTo>
                  <a:cubicBezTo>
                    <a:pt x="9" y="70"/>
                    <a:pt x="4" y="71"/>
                    <a:pt x="4" y="75"/>
                  </a:cubicBezTo>
                  <a:cubicBezTo>
                    <a:pt x="0" y="101"/>
                    <a:pt x="8" y="128"/>
                    <a:pt x="28" y="148"/>
                  </a:cubicBezTo>
                  <a:cubicBezTo>
                    <a:pt x="47" y="168"/>
                    <a:pt x="74" y="176"/>
                    <a:pt x="99"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6" name="Freeform 6"/>
            <p:cNvSpPr/>
            <p:nvPr/>
          </p:nvSpPr>
          <p:spPr bwMode="auto">
            <a:xfrm>
              <a:off x="6105526" y="3440113"/>
              <a:ext cx="695325" cy="695325"/>
            </a:xfrm>
            <a:custGeom>
              <a:avLst/>
              <a:gdLst>
                <a:gd name="T0" fmla="*/ 53 w 184"/>
                <a:gd name="T1" fmla="*/ 0 h 184"/>
                <a:gd name="T2" fmla="*/ 35 w 184"/>
                <a:gd name="T3" fmla="*/ 19 h 184"/>
                <a:gd name="T4" fmla="*/ 147 w 184"/>
                <a:gd name="T5" fmla="*/ 132 h 184"/>
                <a:gd name="T6" fmla="*/ 147 w 184"/>
                <a:gd name="T7" fmla="*/ 147 h 184"/>
                <a:gd name="T8" fmla="*/ 132 w 184"/>
                <a:gd name="T9" fmla="*/ 147 h 184"/>
                <a:gd name="T10" fmla="*/ 19 w 184"/>
                <a:gd name="T11" fmla="*/ 35 h 184"/>
                <a:gd name="T12" fmla="*/ 0 w 184"/>
                <a:gd name="T13" fmla="*/ 54 h 184"/>
                <a:gd name="T14" fmla="*/ 116 w 184"/>
                <a:gd name="T15" fmla="*/ 169 h 184"/>
                <a:gd name="T16" fmla="*/ 169 w 184"/>
                <a:gd name="T17" fmla="*/ 169 h 184"/>
                <a:gd name="T18" fmla="*/ 169 w 184"/>
                <a:gd name="T19" fmla="*/ 116 h 184"/>
                <a:gd name="T20" fmla="*/ 53 w 184"/>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84">
                  <a:moveTo>
                    <a:pt x="53" y="0"/>
                  </a:moveTo>
                  <a:cubicBezTo>
                    <a:pt x="35" y="19"/>
                    <a:pt x="35" y="19"/>
                    <a:pt x="35" y="19"/>
                  </a:cubicBezTo>
                  <a:cubicBezTo>
                    <a:pt x="147" y="132"/>
                    <a:pt x="147" y="132"/>
                    <a:pt x="147" y="132"/>
                  </a:cubicBezTo>
                  <a:cubicBezTo>
                    <a:pt x="151" y="136"/>
                    <a:pt x="151" y="143"/>
                    <a:pt x="147" y="147"/>
                  </a:cubicBezTo>
                  <a:cubicBezTo>
                    <a:pt x="143" y="151"/>
                    <a:pt x="136" y="151"/>
                    <a:pt x="132" y="147"/>
                  </a:cubicBezTo>
                  <a:cubicBezTo>
                    <a:pt x="19" y="35"/>
                    <a:pt x="19" y="35"/>
                    <a:pt x="19" y="35"/>
                  </a:cubicBezTo>
                  <a:cubicBezTo>
                    <a:pt x="0" y="54"/>
                    <a:pt x="0" y="54"/>
                    <a:pt x="0" y="54"/>
                  </a:cubicBezTo>
                  <a:cubicBezTo>
                    <a:pt x="116" y="169"/>
                    <a:pt x="116" y="169"/>
                    <a:pt x="116" y="169"/>
                  </a:cubicBezTo>
                  <a:cubicBezTo>
                    <a:pt x="131" y="184"/>
                    <a:pt x="154" y="184"/>
                    <a:pt x="169" y="169"/>
                  </a:cubicBezTo>
                  <a:cubicBezTo>
                    <a:pt x="184" y="155"/>
                    <a:pt x="184" y="131"/>
                    <a:pt x="169" y="116"/>
                  </a:cubicBez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7" name="Freeform 7"/>
            <p:cNvSpPr/>
            <p:nvPr/>
          </p:nvSpPr>
          <p:spPr bwMode="auto">
            <a:xfrm>
              <a:off x="5322888" y="2689225"/>
              <a:ext cx="1527175" cy="1525588"/>
            </a:xfrm>
            <a:custGeom>
              <a:avLst/>
              <a:gdLst>
                <a:gd name="T0" fmla="*/ 304 w 404"/>
                <a:gd name="T1" fmla="*/ 124 h 404"/>
                <a:gd name="T2" fmla="*/ 354 w 404"/>
                <a:gd name="T3" fmla="*/ 124 h 404"/>
                <a:gd name="T4" fmla="*/ 404 w 404"/>
                <a:gd name="T5" fmla="*/ 25 h 404"/>
                <a:gd name="T6" fmla="*/ 379 w 404"/>
                <a:gd name="T7" fmla="*/ 0 h 404"/>
                <a:gd name="T8" fmla="*/ 279 w 404"/>
                <a:gd name="T9" fmla="*/ 49 h 404"/>
                <a:gd name="T10" fmla="*/ 279 w 404"/>
                <a:gd name="T11" fmla="*/ 99 h 404"/>
                <a:gd name="T12" fmla="*/ 143 w 404"/>
                <a:gd name="T13" fmla="*/ 235 h 404"/>
                <a:gd name="T14" fmla="*/ 119 w 404"/>
                <a:gd name="T15" fmla="*/ 210 h 404"/>
                <a:gd name="T16" fmla="*/ 20 w 404"/>
                <a:gd name="T17" fmla="*/ 309 h 404"/>
                <a:gd name="T18" fmla="*/ 20 w 404"/>
                <a:gd name="T19" fmla="*/ 383 h 404"/>
                <a:gd name="T20" fmla="*/ 95 w 404"/>
                <a:gd name="T21" fmla="*/ 383 h 404"/>
                <a:gd name="T22" fmla="*/ 193 w 404"/>
                <a:gd name="T23" fmla="*/ 285 h 404"/>
                <a:gd name="T24" fmla="*/ 168 w 404"/>
                <a:gd name="T25" fmla="*/ 260 h 404"/>
                <a:gd name="T26" fmla="*/ 304 w 404"/>
                <a:gd name="T27" fmla="*/ 1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4" h="404">
                  <a:moveTo>
                    <a:pt x="304" y="124"/>
                  </a:moveTo>
                  <a:cubicBezTo>
                    <a:pt x="354" y="124"/>
                    <a:pt x="354" y="124"/>
                    <a:pt x="354" y="124"/>
                  </a:cubicBezTo>
                  <a:cubicBezTo>
                    <a:pt x="404" y="25"/>
                    <a:pt x="404" y="25"/>
                    <a:pt x="404" y="25"/>
                  </a:cubicBezTo>
                  <a:cubicBezTo>
                    <a:pt x="379" y="0"/>
                    <a:pt x="379" y="0"/>
                    <a:pt x="379" y="0"/>
                  </a:cubicBezTo>
                  <a:cubicBezTo>
                    <a:pt x="279" y="49"/>
                    <a:pt x="279" y="49"/>
                    <a:pt x="279" y="49"/>
                  </a:cubicBezTo>
                  <a:cubicBezTo>
                    <a:pt x="279" y="99"/>
                    <a:pt x="279" y="99"/>
                    <a:pt x="279" y="99"/>
                  </a:cubicBezTo>
                  <a:cubicBezTo>
                    <a:pt x="143" y="235"/>
                    <a:pt x="143" y="235"/>
                    <a:pt x="143" y="235"/>
                  </a:cubicBezTo>
                  <a:cubicBezTo>
                    <a:pt x="119" y="210"/>
                    <a:pt x="119" y="210"/>
                    <a:pt x="119" y="210"/>
                  </a:cubicBezTo>
                  <a:cubicBezTo>
                    <a:pt x="20" y="309"/>
                    <a:pt x="20" y="309"/>
                    <a:pt x="20" y="309"/>
                  </a:cubicBezTo>
                  <a:cubicBezTo>
                    <a:pt x="0" y="329"/>
                    <a:pt x="0" y="363"/>
                    <a:pt x="20" y="383"/>
                  </a:cubicBezTo>
                  <a:cubicBezTo>
                    <a:pt x="41" y="404"/>
                    <a:pt x="74" y="404"/>
                    <a:pt x="95" y="383"/>
                  </a:cubicBezTo>
                  <a:cubicBezTo>
                    <a:pt x="193" y="285"/>
                    <a:pt x="193" y="285"/>
                    <a:pt x="193" y="285"/>
                  </a:cubicBezTo>
                  <a:cubicBezTo>
                    <a:pt x="168" y="260"/>
                    <a:pt x="168" y="260"/>
                    <a:pt x="168" y="260"/>
                  </a:cubicBezTo>
                  <a:lnTo>
                    <a:pt x="30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grpSp>
        <p:nvGrpSpPr>
          <p:cNvPr id="18" name="组合 17"/>
          <p:cNvGrpSpPr/>
          <p:nvPr/>
        </p:nvGrpSpPr>
        <p:grpSpPr>
          <a:xfrm>
            <a:off x="6947356" y="3526752"/>
            <a:ext cx="342475" cy="274756"/>
            <a:chOff x="9876355" y="6574065"/>
            <a:chExt cx="540000" cy="433223"/>
          </a:xfrm>
          <a:solidFill>
            <a:srgbClr val="C4A263"/>
          </a:solidFill>
        </p:grpSpPr>
        <p:sp>
          <p:nvSpPr>
            <p:cNvPr id="19" name="Freeform 30"/>
            <p:cNvSpPr/>
            <p:nvPr/>
          </p:nvSpPr>
          <p:spPr bwMode="auto">
            <a:xfrm>
              <a:off x="9876355" y="6584631"/>
              <a:ext cx="390402" cy="422657"/>
            </a:xfrm>
            <a:custGeom>
              <a:avLst/>
              <a:gdLst>
                <a:gd name="T0" fmla="*/ 284 w 295"/>
                <a:gd name="T1" fmla="*/ 254 h 319"/>
                <a:gd name="T2" fmla="*/ 198 w 295"/>
                <a:gd name="T3" fmla="*/ 199 h 319"/>
                <a:gd name="T4" fmla="*/ 196 w 295"/>
                <a:gd name="T5" fmla="*/ 196 h 319"/>
                <a:gd name="T6" fmla="*/ 196 w 295"/>
                <a:gd name="T7" fmla="*/ 138 h 319"/>
                <a:gd name="T8" fmla="*/ 209 w 295"/>
                <a:gd name="T9" fmla="*/ 115 h 319"/>
                <a:gd name="T10" fmla="*/ 209 w 295"/>
                <a:gd name="T11" fmla="*/ 55 h 319"/>
                <a:gd name="T12" fmla="*/ 154 w 295"/>
                <a:gd name="T13" fmla="*/ 0 h 319"/>
                <a:gd name="T14" fmla="*/ 147 w 295"/>
                <a:gd name="T15" fmla="*/ 0 h 319"/>
                <a:gd name="T16" fmla="*/ 141 w 295"/>
                <a:gd name="T17" fmla="*/ 0 h 319"/>
                <a:gd name="T18" fmla="*/ 86 w 295"/>
                <a:gd name="T19" fmla="*/ 55 h 319"/>
                <a:gd name="T20" fmla="*/ 86 w 295"/>
                <a:gd name="T21" fmla="*/ 115 h 319"/>
                <a:gd name="T22" fmla="*/ 99 w 295"/>
                <a:gd name="T23" fmla="*/ 138 h 319"/>
                <a:gd name="T24" fmla="*/ 99 w 295"/>
                <a:gd name="T25" fmla="*/ 196 h 319"/>
                <a:gd name="T26" fmla="*/ 97 w 295"/>
                <a:gd name="T27" fmla="*/ 199 h 319"/>
                <a:gd name="T28" fmla="*/ 11 w 295"/>
                <a:gd name="T29" fmla="*/ 254 h 319"/>
                <a:gd name="T30" fmla="*/ 0 w 295"/>
                <a:gd name="T31" fmla="*/ 277 h 319"/>
                <a:gd name="T32" fmla="*/ 0 w 295"/>
                <a:gd name="T33" fmla="*/ 319 h 319"/>
                <a:gd name="T34" fmla="*/ 128 w 295"/>
                <a:gd name="T35" fmla="*/ 319 h 319"/>
                <a:gd name="T36" fmla="*/ 141 w 295"/>
                <a:gd name="T37" fmla="*/ 261 h 319"/>
                <a:gd name="T38" fmla="*/ 147 w 295"/>
                <a:gd name="T39" fmla="*/ 223 h 319"/>
                <a:gd name="T40" fmla="*/ 147 w 295"/>
                <a:gd name="T41" fmla="*/ 223 h 319"/>
                <a:gd name="T42" fmla="*/ 147 w 295"/>
                <a:gd name="T43" fmla="*/ 223 h 319"/>
                <a:gd name="T44" fmla="*/ 154 w 295"/>
                <a:gd name="T45" fmla="*/ 261 h 319"/>
                <a:gd name="T46" fmla="*/ 167 w 295"/>
                <a:gd name="T47" fmla="*/ 319 h 319"/>
                <a:gd name="T48" fmla="*/ 295 w 295"/>
                <a:gd name="T49" fmla="*/ 319 h 319"/>
                <a:gd name="T50" fmla="*/ 295 w 295"/>
                <a:gd name="T51" fmla="*/ 277 h 319"/>
                <a:gd name="T52" fmla="*/ 284 w 295"/>
                <a:gd name="T53" fmla="*/ 25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319">
                  <a:moveTo>
                    <a:pt x="284" y="254"/>
                  </a:moveTo>
                  <a:cubicBezTo>
                    <a:pt x="247" y="223"/>
                    <a:pt x="206" y="203"/>
                    <a:pt x="198" y="199"/>
                  </a:cubicBezTo>
                  <a:cubicBezTo>
                    <a:pt x="197" y="198"/>
                    <a:pt x="196" y="197"/>
                    <a:pt x="196" y="196"/>
                  </a:cubicBezTo>
                  <a:cubicBezTo>
                    <a:pt x="196" y="138"/>
                    <a:pt x="196" y="138"/>
                    <a:pt x="196" y="138"/>
                  </a:cubicBezTo>
                  <a:cubicBezTo>
                    <a:pt x="204" y="133"/>
                    <a:pt x="209" y="125"/>
                    <a:pt x="209" y="115"/>
                  </a:cubicBezTo>
                  <a:cubicBezTo>
                    <a:pt x="209" y="55"/>
                    <a:pt x="209" y="55"/>
                    <a:pt x="209" y="55"/>
                  </a:cubicBezTo>
                  <a:cubicBezTo>
                    <a:pt x="209" y="24"/>
                    <a:pt x="184" y="0"/>
                    <a:pt x="154" y="0"/>
                  </a:cubicBezTo>
                  <a:cubicBezTo>
                    <a:pt x="147" y="0"/>
                    <a:pt x="147" y="0"/>
                    <a:pt x="147" y="0"/>
                  </a:cubicBezTo>
                  <a:cubicBezTo>
                    <a:pt x="141" y="0"/>
                    <a:pt x="141" y="0"/>
                    <a:pt x="141" y="0"/>
                  </a:cubicBezTo>
                  <a:cubicBezTo>
                    <a:pt x="111" y="0"/>
                    <a:pt x="86" y="24"/>
                    <a:pt x="86" y="55"/>
                  </a:cubicBezTo>
                  <a:cubicBezTo>
                    <a:pt x="86" y="115"/>
                    <a:pt x="86" y="115"/>
                    <a:pt x="86" y="115"/>
                  </a:cubicBezTo>
                  <a:cubicBezTo>
                    <a:pt x="86" y="125"/>
                    <a:pt x="91" y="133"/>
                    <a:pt x="99" y="138"/>
                  </a:cubicBezTo>
                  <a:cubicBezTo>
                    <a:pt x="99" y="196"/>
                    <a:pt x="99" y="196"/>
                    <a:pt x="99" y="196"/>
                  </a:cubicBezTo>
                  <a:cubicBezTo>
                    <a:pt x="99" y="197"/>
                    <a:pt x="98" y="198"/>
                    <a:pt x="97" y="199"/>
                  </a:cubicBezTo>
                  <a:cubicBezTo>
                    <a:pt x="89" y="203"/>
                    <a:pt x="48" y="223"/>
                    <a:pt x="11" y="254"/>
                  </a:cubicBezTo>
                  <a:cubicBezTo>
                    <a:pt x="4" y="260"/>
                    <a:pt x="0" y="268"/>
                    <a:pt x="0" y="277"/>
                  </a:cubicBezTo>
                  <a:cubicBezTo>
                    <a:pt x="0" y="319"/>
                    <a:pt x="0" y="319"/>
                    <a:pt x="0" y="319"/>
                  </a:cubicBezTo>
                  <a:cubicBezTo>
                    <a:pt x="128" y="319"/>
                    <a:pt x="128" y="319"/>
                    <a:pt x="128" y="319"/>
                  </a:cubicBezTo>
                  <a:cubicBezTo>
                    <a:pt x="141" y="261"/>
                    <a:pt x="141" y="261"/>
                    <a:pt x="141" y="261"/>
                  </a:cubicBezTo>
                  <a:cubicBezTo>
                    <a:pt x="115" y="225"/>
                    <a:pt x="143" y="223"/>
                    <a:pt x="147" y="223"/>
                  </a:cubicBezTo>
                  <a:cubicBezTo>
                    <a:pt x="147" y="223"/>
                    <a:pt x="147" y="223"/>
                    <a:pt x="147" y="223"/>
                  </a:cubicBezTo>
                  <a:cubicBezTo>
                    <a:pt x="147" y="223"/>
                    <a:pt x="147" y="223"/>
                    <a:pt x="147" y="223"/>
                  </a:cubicBezTo>
                  <a:cubicBezTo>
                    <a:pt x="152" y="223"/>
                    <a:pt x="180" y="225"/>
                    <a:pt x="154" y="261"/>
                  </a:cubicBezTo>
                  <a:cubicBezTo>
                    <a:pt x="167" y="319"/>
                    <a:pt x="167" y="319"/>
                    <a:pt x="167" y="319"/>
                  </a:cubicBezTo>
                  <a:cubicBezTo>
                    <a:pt x="295" y="319"/>
                    <a:pt x="295" y="319"/>
                    <a:pt x="295" y="319"/>
                  </a:cubicBezTo>
                  <a:cubicBezTo>
                    <a:pt x="295" y="277"/>
                    <a:pt x="295" y="277"/>
                    <a:pt x="295" y="277"/>
                  </a:cubicBezTo>
                  <a:cubicBezTo>
                    <a:pt x="295" y="268"/>
                    <a:pt x="291" y="260"/>
                    <a:pt x="284" y="25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20" name="Freeform 31"/>
            <p:cNvSpPr>
              <a:spLocks noEditPoints="1"/>
            </p:cNvSpPr>
            <p:nvPr/>
          </p:nvSpPr>
          <p:spPr bwMode="auto">
            <a:xfrm>
              <a:off x="10176664" y="6574065"/>
              <a:ext cx="239691" cy="239691"/>
            </a:xfrm>
            <a:custGeom>
              <a:avLst/>
              <a:gdLst>
                <a:gd name="T0" fmla="*/ 149 w 181"/>
                <a:gd name="T1" fmla="*/ 32 h 181"/>
                <a:gd name="T2" fmla="*/ 32 w 181"/>
                <a:gd name="T3" fmla="*/ 32 h 181"/>
                <a:gd name="T4" fmla="*/ 28 w 181"/>
                <a:gd name="T5" fmla="*/ 145 h 181"/>
                <a:gd name="T6" fmla="*/ 29 w 181"/>
                <a:gd name="T7" fmla="*/ 146 h 181"/>
                <a:gd name="T8" fmla="*/ 12 w 181"/>
                <a:gd name="T9" fmla="*/ 165 h 181"/>
                <a:gd name="T10" fmla="*/ 13 w 181"/>
                <a:gd name="T11" fmla="*/ 171 h 181"/>
                <a:gd name="T12" fmla="*/ 48 w 181"/>
                <a:gd name="T13" fmla="*/ 162 h 181"/>
                <a:gd name="T14" fmla="*/ 48 w 181"/>
                <a:gd name="T15" fmla="*/ 162 h 181"/>
                <a:gd name="T16" fmla="*/ 149 w 181"/>
                <a:gd name="T17" fmla="*/ 149 h 181"/>
                <a:gd name="T18" fmla="*/ 149 w 181"/>
                <a:gd name="T19" fmla="*/ 32 h 181"/>
                <a:gd name="T20" fmla="*/ 112 w 181"/>
                <a:gd name="T21" fmla="*/ 121 h 181"/>
                <a:gd name="T22" fmla="*/ 100 w 181"/>
                <a:gd name="T23" fmla="*/ 129 h 181"/>
                <a:gd name="T24" fmla="*/ 97 w 181"/>
                <a:gd name="T25" fmla="*/ 133 h 181"/>
                <a:gd name="T26" fmla="*/ 97 w 181"/>
                <a:gd name="T27" fmla="*/ 140 h 181"/>
                <a:gd name="T28" fmla="*/ 93 w 181"/>
                <a:gd name="T29" fmla="*/ 143 h 181"/>
                <a:gd name="T30" fmla="*/ 86 w 181"/>
                <a:gd name="T31" fmla="*/ 143 h 181"/>
                <a:gd name="T32" fmla="*/ 83 w 181"/>
                <a:gd name="T33" fmla="*/ 140 h 181"/>
                <a:gd name="T34" fmla="*/ 83 w 181"/>
                <a:gd name="T35" fmla="*/ 135 h 181"/>
                <a:gd name="T36" fmla="*/ 79 w 181"/>
                <a:gd name="T37" fmla="*/ 130 h 181"/>
                <a:gd name="T38" fmla="*/ 66 w 181"/>
                <a:gd name="T39" fmla="*/ 127 h 181"/>
                <a:gd name="T40" fmla="*/ 64 w 181"/>
                <a:gd name="T41" fmla="*/ 121 h 181"/>
                <a:gd name="T42" fmla="*/ 66 w 181"/>
                <a:gd name="T43" fmla="*/ 113 h 181"/>
                <a:gd name="T44" fmla="*/ 70 w 181"/>
                <a:gd name="T45" fmla="*/ 112 h 181"/>
                <a:gd name="T46" fmla="*/ 85 w 181"/>
                <a:gd name="T47" fmla="*/ 116 h 181"/>
                <a:gd name="T48" fmla="*/ 94 w 181"/>
                <a:gd name="T49" fmla="*/ 115 h 181"/>
                <a:gd name="T50" fmla="*/ 96 w 181"/>
                <a:gd name="T51" fmla="*/ 102 h 181"/>
                <a:gd name="T52" fmla="*/ 90 w 181"/>
                <a:gd name="T53" fmla="*/ 99 h 181"/>
                <a:gd name="T54" fmla="*/ 76 w 181"/>
                <a:gd name="T55" fmla="*/ 92 h 181"/>
                <a:gd name="T56" fmla="*/ 64 w 181"/>
                <a:gd name="T57" fmla="*/ 72 h 181"/>
                <a:gd name="T58" fmla="*/ 80 w 181"/>
                <a:gd name="T59" fmla="*/ 51 h 181"/>
                <a:gd name="T60" fmla="*/ 84 w 181"/>
                <a:gd name="T61" fmla="*/ 46 h 181"/>
                <a:gd name="T62" fmla="*/ 84 w 181"/>
                <a:gd name="T63" fmla="*/ 42 h 181"/>
                <a:gd name="T64" fmla="*/ 88 w 181"/>
                <a:gd name="T65" fmla="*/ 38 h 181"/>
                <a:gd name="T66" fmla="*/ 90 w 181"/>
                <a:gd name="T67" fmla="*/ 38 h 181"/>
                <a:gd name="T68" fmla="*/ 97 w 181"/>
                <a:gd name="T69" fmla="*/ 45 h 181"/>
                <a:gd name="T70" fmla="*/ 102 w 181"/>
                <a:gd name="T71" fmla="*/ 50 h 181"/>
                <a:gd name="T72" fmla="*/ 112 w 181"/>
                <a:gd name="T73" fmla="*/ 53 h 181"/>
                <a:gd name="T74" fmla="*/ 114 w 181"/>
                <a:gd name="T75" fmla="*/ 57 h 181"/>
                <a:gd name="T76" fmla="*/ 111 w 181"/>
                <a:gd name="T77" fmla="*/ 66 h 181"/>
                <a:gd name="T78" fmla="*/ 107 w 181"/>
                <a:gd name="T79" fmla="*/ 67 h 181"/>
                <a:gd name="T80" fmla="*/ 91 w 181"/>
                <a:gd name="T81" fmla="*/ 64 h 181"/>
                <a:gd name="T82" fmla="*/ 87 w 181"/>
                <a:gd name="T83" fmla="*/ 65 h 181"/>
                <a:gd name="T84" fmla="*/ 85 w 181"/>
                <a:gd name="T85" fmla="*/ 76 h 181"/>
                <a:gd name="T86" fmla="*/ 92 w 181"/>
                <a:gd name="T87" fmla="*/ 80 h 181"/>
                <a:gd name="T88" fmla="*/ 105 w 181"/>
                <a:gd name="T89" fmla="*/ 86 h 181"/>
                <a:gd name="T90" fmla="*/ 112 w 181"/>
                <a:gd name="T91"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181">
                  <a:moveTo>
                    <a:pt x="149" y="32"/>
                  </a:moveTo>
                  <a:cubicBezTo>
                    <a:pt x="116" y="0"/>
                    <a:pt x="64" y="0"/>
                    <a:pt x="32" y="32"/>
                  </a:cubicBezTo>
                  <a:cubicBezTo>
                    <a:pt x="1" y="63"/>
                    <a:pt x="0" y="113"/>
                    <a:pt x="28" y="145"/>
                  </a:cubicBezTo>
                  <a:cubicBezTo>
                    <a:pt x="29" y="146"/>
                    <a:pt x="29" y="146"/>
                    <a:pt x="29" y="146"/>
                  </a:cubicBezTo>
                  <a:cubicBezTo>
                    <a:pt x="26" y="153"/>
                    <a:pt x="21" y="161"/>
                    <a:pt x="12" y="165"/>
                  </a:cubicBezTo>
                  <a:cubicBezTo>
                    <a:pt x="9" y="167"/>
                    <a:pt x="10" y="171"/>
                    <a:pt x="13" y="171"/>
                  </a:cubicBezTo>
                  <a:cubicBezTo>
                    <a:pt x="22" y="173"/>
                    <a:pt x="36" y="171"/>
                    <a:pt x="48" y="162"/>
                  </a:cubicBezTo>
                  <a:cubicBezTo>
                    <a:pt x="48" y="162"/>
                    <a:pt x="48" y="162"/>
                    <a:pt x="48" y="162"/>
                  </a:cubicBezTo>
                  <a:cubicBezTo>
                    <a:pt x="80" y="181"/>
                    <a:pt x="122" y="176"/>
                    <a:pt x="149" y="149"/>
                  </a:cubicBezTo>
                  <a:cubicBezTo>
                    <a:pt x="181" y="117"/>
                    <a:pt x="181" y="64"/>
                    <a:pt x="149" y="32"/>
                  </a:cubicBezTo>
                  <a:close/>
                  <a:moveTo>
                    <a:pt x="112" y="121"/>
                  </a:moveTo>
                  <a:cubicBezTo>
                    <a:pt x="109" y="125"/>
                    <a:pt x="105" y="128"/>
                    <a:pt x="100" y="129"/>
                  </a:cubicBezTo>
                  <a:cubicBezTo>
                    <a:pt x="97" y="130"/>
                    <a:pt x="96" y="131"/>
                    <a:pt x="97" y="133"/>
                  </a:cubicBezTo>
                  <a:cubicBezTo>
                    <a:pt x="97" y="135"/>
                    <a:pt x="97" y="138"/>
                    <a:pt x="97" y="140"/>
                  </a:cubicBezTo>
                  <a:cubicBezTo>
                    <a:pt x="97" y="142"/>
                    <a:pt x="95" y="143"/>
                    <a:pt x="93" y="143"/>
                  </a:cubicBezTo>
                  <a:cubicBezTo>
                    <a:pt x="91" y="143"/>
                    <a:pt x="89" y="143"/>
                    <a:pt x="86" y="143"/>
                  </a:cubicBezTo>
                  <a:cubicBezTo>
                    <a:pt x="84" y="143"/>
                    <a:pt x="83" y="142"/>
                    <a:pt x="83" y="140"/>
                  </a:cubicBezTo>
                  <a:cubicBezTo>
                    <a:pt x="83" y="138"/>
                    <a:pt x="83" y="137"/>
                    <a:pt x="83" y="135"/>
                  </a:cubicBezTo>
                  <a:cubicBezTo>
                    <a:pt x="83" y="131"/>
                    <a:pt x="83" y="131"/>
                    <a:pt x="79" y="130"/>
                  </a:cubicBezTo>
                  <a:cubicBezTo>
                    <a:pt x="75" y="130"/>
                    <a:pt x="70" y="129"/>
                    <a:pt x="66" y="127"/>
                  </a:cubicBezTo>
                  <a:cubicBezTo>
                    <a:pt x="63" y="125"/>
                    <a:pt x="63" y="124"/>
                    <a:pt x="64" y="121"/>
                  </a:cubicBezTo>
                  <a:cubicBezTo>
                    <a:pt x="64" y="118"/>
                    <a:pt x="65" y="116"/>
                    <a:pt x="66" y="113"/>
                  </a:cubicBezTo>
                  <a:cubicBezTo>
                    <a:pt x="67" y="111"/>
                    <a:pt x="67" y="110"/>
                    <a:pt x="70" y="112"/>
                  </a:cubicBezTo>
                  <a:cubicBezTo>
                    <a:pt x="75" y="114"/>
                    <a:pt x="80" y="115"/>
                    <a:pt x="85" y="116"/>
                  </a:cubicBezTo>
                  <a:cubicBezTo>
                    <a:pt x="88" y="116"/>
                    <a:pt x="91" y="116"/>
                    <a:pt x="94" y="115"/>
                  </a:cubicBezTo>
                  <a:cubicBezTo>
                    <a:pt x="100" y="112"/>
                    <a:pt x="101" y="106"/>
                    <a:pt x="96" y="102"/>
                  </a:cubicBezTo>
                  <a:cubicBezTo>
                    <a:pt x="94" y="100"/>
                    <a:pt x="92" y="99"/>
                    <a:pt x="90" y="99"/>
                  </a:cubicBezTo>
                  <a:cubicBezTo>
                    <a:pt x="86" y="96"/>
                    <a:pt x="80" y="95"/>
                    <a:pt x="76" y="92"/>
                  </a:cubicBezTo>
                  <a:cubicBezTo>
                    <a:pt x="68" y="87"/>
                    <a:pt x="63" y="81"/>
                    <a:pt x="64" y="72"/>
                  </a:cubicBezTo>
                  <a:cubicBezTo>
                    <a:pt x="64" y="61"/>
                    <a:pt x="70" y="55"/>
                    <a:pt x="80" y="51"/>
                  </a:cubicBezTo>
                  <a:cubicBezTo>
                    <a:pt x="84" y="50"/>
                    <a:pt x="84" y="50"/>
                    <a:pt x="84" y="46"/>
                  </a:cubicBezTo>
                  <a:cubicBezTo>
                    <a:pt x="84" y="45"/>
                    <a:pt x="84" y="43"/>
                    <a:pt x="84" y="42"/>
                  </a:cubicBezTo>
                  <a:cubicBezTo>
                    <a:pt x="84" y="39"/>
                    <a:pt x="84" y="38"/>
                    <a:pt x="88" y="38"/>
                  </a:cubicBezTo>
                  <a:cubicBezTo>
                    <a:pt x="89" y="38"/>
                    <a:pt x="89" y="38"/>
                    <a:pt x="90" y="38"/>
                  </a:cubicBezTo>
                  <a:cubicBezTo>
                    <a:pt x="97" y="38"/>
                    <a:pt x="97" y="38"/>
                    <a:pt x="97" y="45"/>
                  </a:cubicBezTo>
                  <a:cubicBezTo>
                    <a:pt x="97" y="49"/>
                    <a:pt x="97" y="49"/>
                    <a:pt x="102" y="50"/>
                  </a:cubicBezTo>
                  <a:cubicBezTo>
                    <a:pt x="105" y="51"/>
                    <a:pt x="109" y="52"/>
                    <a:pt x="112" y="53"/>
                  </a:cubicBezTo>
                  <a:cubicBezTo>
                    <a:pt x="114" y="54"/>
                    <a:pt x="115" y="55"/>
                    <a:pt x="114" y="57"/>
                  </a:cubicBezTo>
                  <a:cubicBezTo>
                    <a:pt x="113" y="60"/>
                    <a:pt x="112" y="63"/>
                    <a:pt x="111" y="66"/>
                  </a:cubicBezTo>
                  <a:cubicBezTo>
                    <a:pt x="111" y="68"/>
                    <a:pt x="110" y="69"/>
                    <a:pt x="107" y="67"/>
                  </a:cubicBezTo>
                  <a:cubicBezTo>
                    <a:pt x="102" y="65"/>
                    <a:pt x="97" y="64"/>
                    <a:pt x="91" y="64"/>
                  </a:cubicBezTo>
                  <a:cubicBezTo>
                    <a:pt x="89" y="64"/>
                    <a:pt x="88" y="64"/>
                    <a:pt x="87" y="65"/>
                  </a:cubicBezTo>
                  <a:cubicBezTo>
                    <a:pt x="82" y="67"/>
                    <a:pt x="81" y="73"/>
                    <a:pt x="85" y="76"/>
                  </a:cubicBezTo>
                  <a:cubicBezTo>
                    <a:pt x="87" y="78"/>
                    <a:pt x="90" y="79"/>
                    <a:pt x="92" y="80"/>
                  </a:cubicBezTo>
                  <a:cubicBezTo>
                    <a:pt x="96" y="82"/>
                    <a:pt x="101" y="83"/>
                    <a:pt x="105" y="86"/>
                  </a:cubicBezTo>
                  <a:cubicBezTo>
                    <a:pt x="118" y="93"/>
                    <a:pt x="122" y="110"/>
                    <a:pt x="112" y="12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grpSp>
        <p:nvGrpSpPr>
          <p:cNvPr id="21" name="稻壳儿小白白(http://dwz.cn/Wu2UP)"/>
          <p:cNvGrpSpPr>
            <a:grpSpLocks noChangeAspect="1"/>
          </p:cNvGrpSpPr>
          <p:nvPr/>
        </p:nvGrpSpPr>
        <p:grpSpPr>
          <a:xfrm>
            <a:off x="5910709" y="2739709"/>
            <a:ext cx="370584" cy="370584"/>
            <a:chOff x="8780463" y="1906588"/>
            <a:chExt cx="360363" cy="360363"/>
          </a:xfrm>
          <a:solidFill>
            <a:srgbClr val="C4A263"/>
          </a:solidFill>
        </p:grpSpPr>
        <p:sp>
          <p:nvSpPr>
            <p:cNvPr id="22" name="稻壳儿小白白(http://dwz.cn/Wu2UP)"/>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3" name="稻壳儿小白白(http://dwz.cn/Wu2UP)"/>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4" name="稻壳儿小白白(http://dwz.cn/Wu2UP)"/>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5" name="稻壳儿小白白(http://dwz.cn/Wu2UP)"/>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6" name="稻壳儿小白白(http://dwz.cn/Wu2UP)"/>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7" name="稻壳儿小白白(http://dwz.cn/Wu2UP)"/>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grpSp>
      <p:sp>
        <p:nvSpPr>
          <p:cNvPr id="28" name="Freeform 5"/>
          <p:cNvSpPr>
            <a:spLocks noChangeAspect="1" noEditPoints="1"/>
          </p:cNvSpPr>
          <p:nvPr/>
        </p:nvSpPr>
        <p:spPr bwMode="auto">
          <a:xfrm>
            <a:off x="4868810" y="3488313"/>
            <a:ext cx="406545" cy="351634"/>
          </a:xfrm>
          <a:custGeom>
            <a:avLst/>
            <a:gdLst>
              <a:gd name="T0" fmla="*/ 281 w 385"/>
              <a:gd name="T1" fmla="*/ 63 h 333"/>
              <a:gd name="T2" fmla="*/ 229 w 385"/>
              <a:gd name="T3" fmla="*/ 10 h 333"/>
              <a:gd name="T4" fmla="*/ 190 w 385"/>
              <a:gd name="T5" fmla="*/ 0 h 333"/>
              <a:gd name="T6" fmla="*/ 146 w 385"/>
              <a:gd name="T7" fmla="*/ 6 h 333"/>
              <a:gd name="T8" fmla="*/ 108 w 385"/>
              <a:gd name="T9" fmla="*/ 30 h 333"/>
              <a:gd name="T10" fmla="*/ 82 w 385"/>
              <a:gd name="T11" fmla="*/ 67 h 333"/>
              <a:gd name="T12" fmla="*/ 62 w 385"/>
              <a:gd name="T13" fmla="*/ 81 h 333"/>
              <a:gd name="T14" fmla="*/ 34 w 385"/>
              <a:gd name="T15" fmla="*/ 85 h 333"/>
              <a:gd name="T16" fmla="*/ 2 w 385"/>
              <a:gd name="T17" fmla="*/ 119 h 333"/>
              <a:gd name="T18" fmla="*/ 2 w 385"/>
              <a:gd name="T19" fmla="*/ 147 h 333"/>
              <a:gd name="T20" fmla="*/ 24 w 385"/>
              <a:gd name="T21" fmla="*/ 182 h 333"/>
              <a:gd name="T22" fmla="*/ 56 w 385"/>
              <a:gd name="T23" fmla="*/ 192 h 333"/>
              <a:gd name="T24" fmla="*/ 160 w 385"/>
              <a:gd name="T25" fmla="*/ 192 h 333"/>
              <a:gd name="T26" fmla="*/ 231 w 385"/>
              <a:gd name="T27" fmla="*/ 192 h 333"/>
              <a:gd name="T28" fmla="*/ 277 w 385"/>
              <a:gd name="T29" fmla="*/ 192 h 333"/>
              <a:gd name="T30" fmla="*/ 303 w 385"/>
              <a:gd name="T31" fmla="*/ 192 h 333"/>
              <a:gd name="T32" fmla="*/ 317 w 385"/>
              <a:gd name="T33" fmla="*/ 192 h 333"/>
              <a:gd name="T34" fmla="*/ 337 w 385"/>
              <a:gd name="T35" fmla="*/ 188 h 333"/>
              <a:gd name="T36" fmla="*/ 365 w 385"/>
              <a:gd name="T37" fmla="*/ 172 h 333"/>
              <a:gd name="T38" fmla="*/ 383 w 385"/>
              <a:gd name="T39" fmla="*/ 143 h 333"/>
              <a:gd name="T40" fmla="*/ 385 w 385"/>
              <a:gd name="T41" fmla="*/ 107 h 333"/>
              <a:gd name="T42" fmla="*/ 369 w 385"/>
              <a:gd name="T43" fmla="*/ 77 h 333"/>
              <a:gd name="T44" fmla="*/ 343 w 385"/>
              <a:gd name="T45" fmla="*/ 56 h 333"/>
              <a:gd name="T46" fmla="*/ 317 w 385"/>
              <a:gd name="T47" fmla="*/ 52 h 333"/>
              <a:gd name="T48" fmla="*/ 235 w 385"/>
              <a:gd name="T49" fmla="*/ 210 h 333"/>
              <a:gd name="T50" fmla="*/ 231 w 385"/>
              <a:gd name="T51" fmla="*/ 232 h 333"/>
              <a:gd name="T52" fmla="*/ 231 w 385"/>
              <a:gd name="T53" fmla="*/ 264 h 333"/>
              <a:gd name="T54" fmla="*/ 231 w 385"/>
              <a:gd name="T55" fmla="*/ 276 h 333"/>
              <a:gd name="T56" fmla="*/ 215 w 385"/>
              <a:gd name="T57" fmla="*/ 291 h 333"/>
              <a:gd name="T58" fmla="*/ 199 w 385"/>
              <a:gd name="T59" fmla="*/ 303 h 333"/>
              <a:gd name="T60" fmla="*/ 186 w 385"/>
              <a:gd name="T61" fmla="*/ 303 h 333"/>
              <a:gd name="T62" fmla="*/ 164 w 385"/>
              <a:gd name="T63" fmla="*/ 285 h 333"/>
              <a:gd name="T64" fmla="*/ 154 w 385"/>
              <a:gd name="T65" fmla="*/ 276 h 333"/>
              <a:gd name="T66" fmla="*/ 154 w 385"/>
              <a:gd name="T67" fmla="*/ 238 h 333"/>
              <a:gd name="T68" fmla="*/ 154 w 385"/>
              <a:gd name="T69" fmla="*/ 216 h 333"/>
              <a:gd name="T70" fmla="*/ 154 w 385"/>
              <a:gd name="T71" fmla="*/ 210 h 333"/>
              <a:gd name="T72" fmla="*/ 136 w 385"/>
              <a:gd name="T73" fmla="*/ 210 h 333"/>
              <a:gd name="T74" fmla="*/ 134 w 385"/>
              <a:gd name="T75" fmla="*/ 234 h 333"/>
              <a:gd name="T76" fmla="*/ 134 w 385"/>
              <a:gd name="T77" fmla="*/ 256 h 333"/>
              <a:gd name="T78" fmla="*/ 134 w 385"/>
              <a:gd name="T79" fmla="*/ 262 h 333"/>
              <a:gd name="T80" fmla="*/ 114 w 385"/>
              <a:gd name="T81" fmla="*/ 262 h 333"/>
              <a:gd name="T82" fmla="*/ 106 w 385"/>
              <a:gd name="T83" fmla="*/ 262 h 333"/>
              <a:gd name="T84" fmla="*/ 146 w 385"/>
              <a:gd name="T85" fmla="*/ 295 h 333"/>
              <a:gd name="T86" fmla="*/ 182 w 385"/>
              <a:gd name="T87" fmla="*/ 323 h 333"/>
              <a:gd name="T88" fmla="*/ 192 w 385"/>
              <a:gd name="T89" fmla="*/ 331 h 333"/>
              <a:gd name="T90" fmla="*/ 223 w 385"/>
              <a:gd name="T91" fmla="*/ 309 h 333"/>
              <a:gd name="T92" fmla="*/ 265 w 385"/>
              <a:gd name="T93" fmla="*/ 274 h 333"/>
              <a:gd name="T94" fmla="*/ 279 w 385"/>
              <a:gd name="T95" fmla="*/ 264 h 333"/>
              <a:gd name="T96" fmla="*/ 271 w 385"/>
              <a:gd name="T97" fmla="*/ 262 h 333"/>
              <a:gd name="T98" fmla="*/ 255 w 385"/>
              <a:gd name="T99" fmla="*/ 262 h 333"/>
              <a:gd name="T100" fmla="*/ 251 w 385"/>
              <a:gd name="T101" fmla="*/ 2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333">
                <a:moveTo>
                  <a:pt x="317" y="52"/>
                </a:moveTo>
                <a:lnTo>
                  <a:pt x="307" y="52"/>
                </a:lnTo>
                <a:lnTo>
                  <a:pt x="297" y="54"/>
                </a:lnTo>
                <a:lnTo>
                  <a:pt x="289" y="59"/>
                </a:lnTo>
                <a:lnTo>
                  <a:pt x="281" y="63"/>
                </a:lnTo>
                <a:lnTo>
                  <a:pt x="273" y="48"/>
                </a:lnTo>
                <a:lnTo>
                  <a:pt x="263" y="36"/>
                </a:lnTo>
                <a:lnTo>
                  <a:pt x="253" y="26"/>
                </a:lnTo>
                <a:lnTo>
                  <a:pt x="241" y="18"/>
                </a:lnTo>
                <a:lnTo>
                  <a:pt x="229" y="10"/>
                </a:lnTo>
                <a:lnTo>
                  <a:pt x="221" y="8"/>
                </a:lnTo>
                <a:lnTo>
                  <a:pt x="215" y="4"/>
                </a:lnTo>
                <a:lnTo>
                  <a:pt x="207" y="2"/>
                </a:lnTo>
                <a:lnTo>
                  <a:pt x="199" y="2"/>
                </a:lnTo>
                <a:lnTo>
                  <a:pt x="190" y="0"/>
                </a:lnTo>
                <a:lnTo>
                  <a:pt x="182" y="0"/>
                </a:lnTo>
                <a:lnTo>
                  <a:pt x="172" y="0"/>
                </a:lnTo>
                <a:lnTo>
                  <a:pt x="164" y="2"/>
                </a:lnTo>
                <a:lnTo>
                  <a:pt x="154" y="4"/>
                </a:lnTo>
                <a:lnTo>
                  <a:pt x="146" y="6"/>
                </a:lnTo>
                <a:lnTo>
                  <a:pt x="138" y="10"/>
                </a:lnTo>
                <a:lnTo>
                  <a:pt x="130" y="14"/>
                </a:lnTo>
                <a:lnTo>
                  <a:pt x="122" y="18"/>
                </a:lnTo>
                <a:lnTo>
                  <a:pt x="114" y="24"/>
                </a:lnTo>
                <a:lnTo>
                  <a:pt x="108" y="30"/>
                </a:lnTo>
                <a:lnTo>
                  <a:pt x="102" y="36"/>
                </a:lnTo>
                <a:lnTo>
                  <a:pt x="96" y="44"/>
                </a:lnTo>
                <a:lnTo>
                  <a:pt x="90" y="50"/>
                </a:lnTo>
                <a:lnTo>
                  <a:pt x="86" y="59"/>
                </a:lnTo>
                <a:lnTo>
                  <a:pt x="82" y="67"/>
                </a:lnTo>
                <a:lnTo>
                  <a:pt x="80" y="77"/>
                </a:lnTo>
                <a:lnTo>
                  <a:pt x="78" y="85"/>
                </a:lnTo>
                <a:lnTo>
                  <a:pt x="72" y="83"/>
                </a:lnTo>
                <a:lnTo>
                  <a:pt x="66" y="81"/>
                </a:lnTo>
                <a:lnTo>
                  <a:pt x="62" y="81"/>
                </a:lnTo>
                <a:lnTo>
                  <a:pt x="56" y="81"/>
                </a:lnTo>
                <a:lnTo>
                  <a:pt x="50" y="81"/>
                </a:lnTo>
                <a:lnTo>
                  <a:pt x="44" y="81"/>
                </a:lnTo>
                <a:lnTo>
                  <a:pt x="38" y="83"/>
                </a:lnTo>
                <a:lnTo>
                  <a:pt x="34" y="85"/>
                </a:lnTo>
                <a:lnTo>
                  <a:pt x="24" y="91"/>
                </a:lnTo>
                <a:lnTo>
                  <a:pt x="16" y="97"/>
                </a:lnTo>
                <a:lnTo>
                  <a:pt x="10" y="105"/>
                </a:lnTo>
                <a:lnTo>
                  <a:pt x="4" y="115"/>
                </a:lnTo>
                <a:lnTo>
                  <a:pt x="2" y="119"/>
                </a:lnTo>
                <a:lnTo>
                  <a:pt x="2" y="125"/>
                </a:lnTo>
                <a:lnTo>
                  <a:pt x="0" y="131"/>
                </a:lnTo>
                <a:lnTo>
                  <a:pt x="0" y="135"/>
                </a:lnTo>
                <a:lnTo>
                  <a:pt x="0" y="141"/>
                </a:lnTo>
                <a:lnTo>
                  <a:pt x="2" y="147"/>
                </a:lnTo>
                <a:lnTo>
                  <a:pt x="2" y="153"/>
                </a:lnTo>
                <a:lnTo>
                  <a:pt x="4" y="157"/>
                </a:lnTo>
                <a:lnTo>
                  <a:pt x="10" y="167"/>
                </a:lnTo>
                <a:lnTo>
                  <a:pt x="16" y="176"/>
                </a:lnTo>
                <a:lnTo>
                  <a:pt x="24" y="182"/>
                </a:lnTo>
                <a:lnTo>
                  <a:pt x="34" y="188"/>
                </a:lnTo>
                <a:lnTo>
                  <a:pt x="38" y="190"/>
                </a:lnTo>
                <a:lnTo>
                  <a:pt x="44" y="190"/>
                </a:lnTo>
                <a:lnTo>
                  <a:pt x="50" y="192"/>
                </a:lnTo>
                <a:lnTo>
                  <a:pt x="56" y="192"/>
                </a:lnTo>
                <a:lnTo>
                  <a:pt x="78" y="192"/>
                </a:lnTo>
                <a:lnTo>
                  <a:pt x="102" y="192"/>
                </a:lnTo>
                <a:lnTo>
                  <a:pt x="122" y="192"/>
                </a:lnTo>
                <a:lnTo>
                  <a:pt x="142" y="192"/>
                </a:lnTo>
                <a:lnTo>
                  <a:pt x="160" y="192"/>
                </a:lnTo>
                <a:lnTo>
                  <a:pt x="176" y="192"/>
                </a:lnTo>
                <a:lnTo>
                  <a:pt x="192" y="192"/>
                </a:lnTo>
                <a:lnTo>
                  <a:pt x="207" y="192"/>
                </a:lnTo>
                <a:lnTo>
                  <a:pt x="219" y="192"/>
                </a:lnTo>
                <a:lnTo>
                  <a:pt x="231" y="192"/>
                </a:lnTo>
                <a:lnTo>
                  <a:pt x="243" y="192"/>
                </a:lnTo>
                <a:lnTo>
                  <a:pt x="253" y="192"/>
                </a:lnTo>
                <a:lnTo>
                  <a:pt x="263" y="192"/>
                </a:lnTo>
                <a:lnTo>
                  <a:pt x="271" y="192"/>
                </a:lnTo>
                <a:lnTo>
                  <a:pt x="277" y="192"/>
                </a:lnTo>
                <a:lnTo>
                  <a:pt x="285" y="192"/>
                </a:lnTo>
                <a:lnTo>
                  <a:pt x="289" y="192"/>
                </a:lnTo>
                <a:lnTo>
                  <a:pt x="295" y="192"/>
                </a:lnTo>
                <a:lnTo>
                  <a:pt x="299" y="192"/>
                </a:lnTo>
                <a:lnTo>
                  <a:pt x="303" y="192"/>
                </a:lnTo>
                <a:lnTo>
                  <a:pt x="305" y="192"/>
                </a:lnTo>
                <a:lnTo>
                  <a:pt x="309" y="192"/>
                </a:lnTo>
                <a:lnTo>
                  <a:pt x="313" y="192"/>
                </a:lnTo>
                <a:lnTo>
                  <a:pt x="315" y="192"/>
                </a:lnTo>
                <a:lnTo>
                  <a:pt x="317" y="192"/>
                </a:lnTo>
                <a:lnTo>
                  <a:pt x="317" y="192"/>
                </a:lnTo>
                <a:lnTo>
                  <a:pt x="317" y="192"/>
                </a:lnTo>
                <a:lnTo>
                  <a:pt x="323" y="192"/>
                </a:lnTo>
                <a:lnTo>
                  <a:pt x="331" y="190"/>
                </a:lnTo>
                <a:lnTo>
                  <a:pt x="337" y="188"/>
                </a:lnTo>
                <a:lnTo>
                  <a:pt x="343" y="186"/>
                </a:lnTo>
                <a:lnTo>
                  <a:pt x="349" y="184"/>
                </a:lnTo>
                <a:lnTo>
                  <a:pt x="355" y="180"/>
                </a:lnTo>
                <a:lnTo>
                  <a:pt x="361" y="176"/>
                </a:lnTo>
                <a:lnTo>
                  <a:pt x="365" y="172"/>
                </a:lnTo>
                <a:lnTo>
                  <a:pt x="369" y="165"/>
                </a:lnTo>
                <a:lnTo>
                  <a:pt x="373" y="161"/>
                </a:lnTo>
                <a:lnTo>
                  <a:pt x="377" y="155"/>
                </a:lnTo>
                <a:lnTo>
                  <a:pt x="381" y="149"/>
                </a:lnTo>
                <a:lnTo>
                  <a:pt x="383" y="143"/>
                </a:lnTo>
                <a:lnTo>
                  <a:pt x="385" y="135"/>
                </a:lnTo>
                <a:lnTo>
                  <a:pt x="385" y="129"/>
                </a:lnTo>
                <a:lnTo>
                  <a:pt x="385" y="121"/>
                </a:lnTo>
                <a:lnTo>
                  <a:pt x="385" y="115"/>
                </a:lnTo>
                <a:lnTo>
                  <a:pt x="385" y="107"/>
                </a:lnTo>
                <a:lnTo>
                  <a:pt x="383" y="101"/>
                </a:lnTo>
                <a:lnTo>
                  <a:pt x="381" y="95"/>
                </a:lnTo>
                <a:lnTo>
                  <a:pt x="377" y="89"/>
                </a:lnTo>
                <a:lnTo>
                  <a:pt x="373" y="83"/>
                </a:lnTo>
                <a:lnTo>
                  <a:pt x="369" y="77"/>
                </a:lnTo>
                <a:lnTo>
                  <a:pt x="365" y="73"/>
                </a:lnTo>
                <a:lnTo>
                  <a:pt x="361" y="69"/>
                </a:lnTo>
                <a:lnTo>
                  <a:pt x="355" y="65"/>
                </a:lnTo>
                <a:lnTo>
                  <a:pt x="349" y="61"/>
                </a:lnTo>
                <a:lnTo>
                  <a:pt x="343" y="56"/>
                </a:lnTo>
                <a:lnTo>
                  <a:pt x="337" y="54"/>
                </a:lnTo>
                <a:lnTo>
                  <a:pt x="331" y="52"/>
                </a:lnTo>
                <a:lnTo>
                  <a:pt x="323" y="52"/>
                </a:lnTo>
                <a:lnTo>
                  <a:pt x="317" y="52"/>
                </a:lnTo>
                <a:lnTo>
                  <a:pt x="317" y="52"/>
                </a:lnTo>
                <a:close/>
                <a:moveTo>
                  <a:pt x="251" y="210"/>
                </a:moveTo>
                <a:lnTo>
                  <a:pt x="245" y="210"/>
                </a:lnTo>
                <a:lnTo>
                  <a:pt x="241" y="210"/>
                </a:lnTo>
                <a:lnTo>
                  <a:pt x="237" y="210"/>
                </a:lnTo>
                <a:lnTo>
                  <a:pt x="235" y="210"/>
                </a:lnTo>
                <a:lnTo>
                  <a:pt x="233" y="210"/>
                </a:lnTo>
                <a:lnTo>
                  <a:pt x="233" y="210"/>
                </a:lnTo>
                <a:lnTo>
                  <a:pt x="231" y="210"/>
                </a:lnTo>
                <a:lnTo>
                  <a:pt x="231" y="222"/>
                </a:lnTo>
                <a:lnTo>
                  <a:pt x="231" y="232"/>
                </a:lnTo>
                <a:lnTo>
                  <a:pt x="231" y="242"/>
                </a:lnTo>
                <a:lnTo>
                  <a:pt x="231" y="248"/>
                </a:lnTo>
                <a:lnTo>
                  <a:pt x="231" y="256"/>
                </a:lnTo>
                <a:lnTo>
                  <a:pt x="231" y="260"/>
                </a:lnTo>
                <a:lnTo>
                  <a:pt x="231" y="264"/>
                </a:lnTo>
                <a:lnTo>
                  <a:pt x="231" y="268"/>
                </a:lnTo>
                <a:lnTo>
                  <a:pt x="231" y="270"/>
                </a:lnTo>
                <a:lnTo>
                  <a:pt x="231" y="272"/>
                </a:lnTo>
                <a:lnTo>
                  <a:pt x="231" y="274"/>
                </a:lnTo>
                <a:lnTo>
                  <a:pt x="231" y="276"/>
                </a:lnTo>
                <a:lnTo>
                  <a:pt x="231" y="276"/>
                </a:lnTo>
                <a:lnTo>
                  <a:pt x="231" y="276"/>
                </a:lnTo>
                <a:lnTo>
                  <a:pt x="225" y="282"/>
                </a:lnTo>
                <a:lnTo>
                  <a:pt x="219" y="287"/>
                </a:lnTo>
                <a:lnTo>
                  <a:pt x="215" y="291"/>
                </a:lnTo>
                <a:lnTo>
                  <a:pt x="209" y="295"/>
                </a:lnTo>
                <a:lnTo>
                  <a:pt x="205" y="297"/>
                </a:lnTo>
                <a:lnTo>
                  <a:pt x="203" y="299"/>
                </a:lnTo>
                <a:lnTo>
                  <a:pt x="201" y="301"/>
                </a:lnTo>
                <a:lnTo>
                  <a:pt x="199" y="303"/>
                </a:lnTo>
                <a:lnTo>
                  <a:pt x="194" y="305"/>
                </a:lnTo>
                <a:lnTo>
                  <a:pt x="194" y="307"/>
                </a:lnTo>
                <a:lnTo>
                  <a:pt x="192" y="307"/>
                </a:lnTo>
                <a:lnTo>
                  <a:pt x="192" y="307"/>
                </a:lnTo>
                <a:lnTo>
                  <a:pt x="186" y="303"/>
                </a:lnTo>
                <a:lnTo>
                  <a:pt x="180" y="297"/>
                </a:lnTo>
                <a:lnTo>
                  <a:pt x="174" y="293"/>
                </a:lnTo>
                <a:lnTo>
                  <a:pt x="170" y="289"/>
                </a:lnTo>
                <a:lnTo>
                  <a:pt x="166" y="287"/>
                </a:lnTo>
                <a:lnTo>
                  <a:pt x="164" y="285"/>
                </a:lnTo>
                <a:lnTo>
                  <a:pt x="162" y="282"/>
                </a:lnTo>
                <a:lnTo>
                  <a:pt x="160" y="280"/>
                </a:lnTo>
                <a:lnTo>
                  <a:pt x="156" y="278"/>
                </a:lnTo>
                <a:lnTo>
                  <a:pt x="156" y="276"/>
                </a:lnTo>
                <a:lnTo>
                  <a:pt x="154" y="276"/>
                </a:lnTo>
                <a:lnTo>
                  <a:pt x="154" y="276"/>
                </a:lnTo>
                <a:lnTo>
                  <a:pt x="154" y="264"/>
                </a:lnTo>
                <a:lnTo>
                  <a:pt x="154" y="254"/>
                </a:lnTo>
                <a:lnTo>
                  <a:pt x="154" y="246"/>
                </a:lnTo>
                <a:lnTo>
                  <a:pt x="154" y="238"/>
                </a:lnTo>
                <a:lnTo>
                  <a:pt x="154" y="232"/>
                </a:lnTo>
                <a:lnTo>
                  <a:pt x="154" y="226"/>
                </a:lnTo>
                <a:lnTo>
                  <a:pt x="154" y="222"/>
                </a:lnTo>
                <a:lnTo>
                  <a:pt x="154" y="218"/>
                </a:lnTo>
                <a:lnTo>
                  <a:pt x="154" y="216"/>
                </a:lnTo>
                <a:lnTo>
                  <a:pt x="154" y="214"/>
                </a:lnTo>
                <a:lnTo>
                  <a:pt x="154" y="212"/>
                </a:lnTo>
                <a:lnTo>
                  <a:pt x="154" y="212"/>
                </a:lnTo>
                <a:lnTo>
                  <a:pt x="154" y="210"/>
                </a:lnTo>
                <a:lnTo>
                  <a:pt x="154" y="210"/>
                </a:lnTo>
                <a:lnTo>
                  <a:pt x="148" y="210"/>
                </a:lnTo>
                <a:lnTo>
                  <a:pt x="144" y="210"/>
                </a:lnTo>
                <a:lnTo>
                  <a:pt x="140" y="210"/>
                </a:lnTo>
                <a:lnTo>
                  <a:pt x="138" y="210"/>
                </a:lnTo>
                <a:lnTo>
                  <a:pt x="136" y="210"/>
                </a:lnTo>
                <a:lnTo>
                  <a:pt x="136" y="210"/>
                </a:lnTo>
                <a:lnTo>
                  <a:pt x="134" y="210"/>
                </a:lnTo>
                <a:lnTo>
                  <a:pt x="134" y="220"/>
                </a:lnTo>
                <a:lnTo>
                  <a:pt x="134" y="228"/>
                </a:lnTo>
                <a:lnTo>
                  <a:pt x="134" y="234"/>
                </a:lnTo>
                <a:lnTo>
                  <a:pt x="134" y="240"/>
                </a:lnTo>
                <a:lnTo>
                  <a:pt x="134" y="246"/>
                </a:lnTo>
                <a:lnTo>
                  <a:pt x="134" y="250"/>
                </a:lnTo>
                <a:lnTo>
                  <a:pt x="134" y="254"/>
                </a:lnTo>
                <a:lnTo>
                  <a:pt x="134" y="256"/>
                </a:lnTo>
                <a:lnTo>
                  <a:pt x="134" y="258"/>
                </a:lnTo>
                <a:lnTo>
                  <a:pt x="134" y="260"/>
                </a:lnTo>
                <a:lnTo>
                  <a:pt x="134" y="262"/>
                </a:lnTo>
                <a:lnTo>
                  <a:pt x="134" y="262"/>
                </a:lnTo>
                <a:lnTo>
                  <a:pt x="134" y="262"/>
                </a:lnTo>
                <a:lnTo>
                  <a:pt x="130" y="262"/>
                </a:lnTo>
                <a:lnTo>
                  <a:pt x="124" y="262"/>
                </a:lnTo>
                <a:lnTo>
                  <a:pt x="120" y="262"/>
                </a:lnTo>
                <a:lnTo>
                  <a:pt x="118" y="262"/>
                </a:lnTo>
                <a:lnTo>
                  <a:pt x="114" y="262"/>
                </a:lnTo>
                <a:lnTo>
                  <a:pt x="112" y="262"/>
                </a:lnTo>
                <a:lnTo>
                  <a:pt x="108" y="262"/>
                </a:lnTo>
                <a:lnTo>
                  <a:pt x="106" y="262"/>
                </a:lnTo>
                <a:lnTo>
                  <a:pt x="106" y="262"/>
                </a:lnTo>
                <a:lnTo>
                  <a:pt x="106" y="262"/>
                </a:lnTo>
                <a:lnTo>
                  <a:pt x="106" y="262"/>
                </a:lnTo>
                <a:lnTo>
                  <a:pt x="112" y="268"/>
                </a:lnTo>
                <a:lnTo>
                  <a:pt x="120" y="274"/>
                </a:lnTo>
                <a:lnTo>
                  <a:pt x="134" y="287"/>
                </a:lnTo>
                <a:lnTo>
                  <a:pt x="146" y="295"/>
                </a:lnTo>
                <a:lnTo>
                  <a:pt x="156" y="303"/>
                </a:lnTo>
                <a:lnTo>
                  <a:pt x="164" y="309"/>
                </a:lnTo>
                <a:lnTo>
                  <a:pt x="172" y="315"/>
                </a:lnTo>
                <a:lnTo>
                  <a:pt x="176" y="319"/>
                </a:lnTo>
                <a:lnTo>
                  <a:pt x="182" y="323"/>
                </a:lnTo>
                <a:lnTo>
                  <a:pt x="186" y="327"/>
                </a:lnTo>
                <a:lnTo>
                  <a:pt x="188" y="329"/>
                </a:lnTo>
                <a:lnTo>
                  <a:pt x="190" y="329"/>
                </a:lnTo>
                <a:lnTo>
                  <a:pt x="192" y="331"/>
                </a:lnTo>
                <a:lnTo>
                  <a:pt x="192" y="331"/>
                </a:lnTo>
                <a:lnTo>
                  <a:pt x="192" y="331"/>
                </a:lnTo>
                <a:lnTo>
                  <a:pt x="192" y="333"/>
                </a:lnTo>
                <a:lnTo>
                  <a:pt x="201" y="325"/>
                </a:lnTo>
                <a:lnTo>
                  <a:pt x="209" y="319"/>
                </a:lnTo>
                <a:lnTo>
                  <a:pt x="223" y="309"/>
                </a:lnTo>
                <a:lnTo>
                  <a:pt x="235" y="301"/>
                </a:lnTo>
                <a:lnTo>
                  <a:pt x="245" y="293"/>
                </a:lnTo>
                <a:lnTo>
                  <a:pt x="253" y="285"/>
                </a:lnTo>
                <a:lnTo>
                  <a:pt x="259" y="280"/>
                </a:lnTo>
                <a:lnTo>
                  <a:pt x="265" y="274"/>
                </a:lnTo>
                <a:lnTo>
                  <a:pt x="271" y="272"/>
                </a:lnTo>
                <a:lnTo>
                  <a:pt x="273" y="268"/>
                </a:lnTo>
                <a:lnTo>
                  <a:pt x="277" y="266"/>
                </a:lnTo>
                <a:lnTo>
                  <a:pt x="279" y="264"/>
                </a:lnTo>
                <a:lnTo>
                  <a:pt x="279" y="264"/>
                </a:lnTo>
                <a:lnTo>
                  <a:pt x="281" y="262"/>
                </a:lnTo>
                <a:lnTo>
                  <a:pt x="281" y="262"/>
                </a:lnTo>
                <a:lnTo>
                  <a:pt x="281" y="262"/>
                </a:lnTo>
                <a:lnTo>
                  <a:pt x="277" y="262"/>
                </a:lnTo>
                <a:lnTo>
                  <a:pt x="271" y="262"/>
                </a:lnTo>
                <a:lnTo>
                  <a:pt x="267" y="262"/>
                </a:lnTo>
                <a:lnTo>
                  <a:pt x="265" y="262"/>
                </a:lnTo>
                <a:lnTo>
                  <a:pt x="261" y="262"/>
                </a:lnTo>
                <a:lnTo>
                  <a:pt x="259" y="262"/>
                </a:lnTo>
                <a:lnTo>
                  <a:pt x="255" y="262"/>
                </a:lnTo>
                <a:lnTo>
                  <a:pt x="253" y="262"/>
                </a:lnTo>
                <a:lnTo>
                  <a:pt x="253" y="262"/>
                </a:lnTo>
                <a:lnTo>
                  <a:pt x="251" y="262"/>
                </a:lnTo>
                <a:lnTo>
                  <a:pt x="251" y="262"/>
                </a:lnTo>
                <a:lnTo>
                  <a:pt x="251" y="210"/>
                </a:lnTo>
                <a:lnTo>
                  <a:pt x="251" y="210"/>
                </a:ln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nvGrpSpPr>
          <p:cNvPr id="29" name="Group 6"/>
          <p:cNvGrpSpPr>
            <a:grpSpLocks noChangeAspect="1"/>
          </p:cNvGrpSpPr>
          <p:nvPr/>
        </p:nvGrpSpPr>
        <p:grpSpPr bwMode="white">
          <a:xfrm>
            <a:off x="6502389" y="4716021"/>
            <a:ext cx="448245" cy="299042"/>
            <a:chOff x="8672460" y="-1818199"/>
            <a:chExt cx="1811337" cy="1203325"/>
          </a:xfrm>
          <a:solidFill>
            <a:srgbClr val="C4A263"/>
          </a:solidFill>
        </p:grpSpPr>
        <p:sp>
          <p:nvSpPr>
            <p:cNvPr id="30" name="Freeform 11"/>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sp>
          <p:nvSpPr>
            <p:cNvPr id="31"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sp>
          <p:nvSpPr>
            <p:cNvPr id="32" name="Freeform 13"/>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grpSp>
      <p:sp>
        <p:nvSpPr>
          <p:cNvPr id="33" name="矩形 32"/>
          <p:cNvSpPr/>
          <p:nvPr/>
        </p:nvSpPr>
        <p:spPr>
          <a:xfrm>
            <a:off x="6770202" y="2112533"/>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4" name="矩形 33"/>
          <p:cNvSpPr/>
          <p:nvPr/>
        </p:nvSpPr>
        <p:spPr>
          <a:xfrm>
            <a:off x="6770202" y="1863574"/>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5" name="矩形 34"/>
          <p:cNvSpPr/>
          <p:nvPr/>
        </p:nvSpPr>
        <p:spPr>
          <a:xfrm>
            <a:off x="7821594" y="3519682"/>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6" name="矩形 35"/>
          <p:cNvSpPr/>
          <p:nvPr/>
        </p:nvSpPr>
        <p:spPr>
          <a:xfrm>
            <a:off x="7821594" y="3270723"/>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7" name="矩形 36"/>
          <p:cNvSpPr/>
          <p:nvPr/>
        </p:nvSpPr>
        <p:spPr>
          <a:xfrm>
            <a:off x="7289831" y="5282220"/>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8" name="矩形 37"/>
          <p:cNvSpPr/>
          <p:nvPr/>
        </p:nvSpPr>
        <p:spPr>
          <a:xfrm>
            <a:off x="7289831" y="5033261"/>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9" name="矩形 38"/>
          <p:cNvSpPr/>
          <p:nvPr/>
        </p:nvSpPr>
        <p:spPr>
          <a:xfrm>
            <a:off x="1028353" y="3437157"/>
            <a:ext cx="339843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40" name="矩形 39"/>
          <p:cNvSpPr/>
          <p:nvPr/>
        </p:nvSpPr>
        <p:spPr>
          <a:xfrm>
            <a:off x="2616518" y="3188198"/>
            <a:ext cx="181027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41" name="矩形 40"/>
          <p:cNvSpPr/>
          <p:nvPr/>
        </p:nvSpPr>
        <p:spPr>
          <a:xfrm>
            <a:off x="1384822" y="5264022"/>
            <a:ext cx="339843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42" name="矩形 41"/>
          <p:cNvSpPr/>
          <p:nvPr/>
        </p:nvSpPr>
        <p:spPr>
          <a:xfrm>
            <a:off x="2972987" y="5015063"/>
            <a:ext cx="181027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
          <p:cNvSpPr/>
          <p:nvPr/>
        </p:nvSpPr>
        <p:spPr>
          <a:xfrm>
            <a:off x="0" y="3429000"/>
            <a:ext cx="12192000" cy="3429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4" name="矩形 3"/>
          <p:cNvSpPr/>
          <p:nvPr/>
        </p:nvSpPr>
        <p:spPr>
          <a:xfrm>
            <a:off x="1496903" y="2315262"/>
            <a:ext cx="2569029" cy="1883787"/>
          </a:xfrm>
          <a:prstGeom prst="rect">
            <a:avLst/>
          </a:prstGeom>
          <a:blipFill>
            <a:blip r:embed="rId2" cstate="screen"/>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6" name="矩形 5"/>
          <p:cNvSpPr/>
          <p:nvPr/>
        </p:nvSpPr>
        <p:spPr>
          <a:xfrm>
            <a:off x="1488521"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7" name="矩形 6"/>
          <p:cNvSpPr/>
          <p:nvPr/>
        </p:nvSpPr>
        <p:spPr>
          <a:xfrm>
            <a:off x="1488521"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8" name="矩形 7"/>
          <p:cNvSpPr/>
          <p:nvPr/>
        </p:nvSpPr>
        <p:spPr>
          <a:xfrm>
            <a:off x="4819023"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9" name="矩形 8"/>
          <p:cNvSpPr/>
          <p:nvPr/>
        </p:nvSpPr>
        <p:spPr>
          <a:xfrm>
            <a:off x="4819023"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10" name="矩形 9"/>
          <p:cNvSpPr/>
          <p:nvPr/>
        </p:nvSpPr>
        <p:spPr>
          <a:xfrm>
            <a:off x="8098725"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11" name="矩形 10"/>
          <p:cNvSpPr/>
          <p:nvPr/>
        </p:nvSpPr>
        <p:spPr>
          <a:xfrm>
            <a:off x="8098725"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12" name="矩形 11"/>
          <p:cNvSpPr/>
          <p:nvPr/>
        </p:nvSpPr>
        <p:spPr>
          <a:xfrm>
            <a:off x="4819023" y="2315262"/>
            <a:ext cx="2569029" cy="1883787"/>
          </a:xfrm>
          <a:prstGeom prst="rect">
            <a:avLst/>
          </a:prstGeom>
          <a:blipFill>
            <a:blip r:embed="rId3" cstate="screen"/>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3" name="矩形 12"/>
          <p:cNvSpPr/>
          <p:nvPr/>
        </p:nvSpPr>
        <p:spPr>
          <a:xfrm>
            <a:off x="8098725" y="2315262"/>
            <a:ext cx="2569029" cy="1883787"/>
          </a:xfrm>
          <a:prstGeom prst="rect">
            <a:avLst/>
          </a:prstGeom>
          <a:blipFill>
            <a:blip r:embed="rId4" cstate="screen"/>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2</a:t>
            </a:r>
            <a:endParaRPr lang="zh-CN" altLang="en-US" dirty="0"/>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粗">
      <a:majorFont>
        <a:latin typeface="Impact"/>
        <a:ea typeface="微软雅黑"/>
        <a:cs typeface=""/>
      </a:majorFont>
      <a:minorFont>
        <a:latin typeface="Calibr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宽屏</PresentationFormat>
  <Paragraphs>173</Paragraphs>
  <Slides>23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方正综艺_GBK</vt:lpstr>
      <vt:lpstr>微软雅黑</vt:lpstr>
      <vt:lpstr>Arial</vt:lpstr>
      <vt:lpstr>Calibri</vt:lpstr>
      <vt:lpstr>Calibri Light</vt:lpstr>
      <vt:lpstr>Impact</vt:lpstr>
      <vt:lpstr>Segoe UI</vt:lpstr>
      <vt:lpstr>第一PPT，www.1ppt.com</vt:lpstr>
      <vt:lpstr>工作总结汇报PPT</vt:lpstr>
      <vt:lpstr>CONCENTS</vt:lpstr>
      <vt:lpstr>年度工作概述</vt:lpstr>
      <vt:lpstr>年度工作概述</vt:lpstr>
      <vt:lpstr>年度工作概述</vt:lpstr>
      <vt:lpstr>年度工作概述</vt:lpstr>
      <vt:lpstr>年度工作概述</vt:lpstr>
      <vt:lpstr>年度工作概述</vt:lpstr>
      <vt:lpstr>工作完成情况</vt:lpstr>
      <vt:lpstr>工作完成情况</vt:lpstr>
      <vt:lpstr>工作完成情况</vt:lpstr>
      <vt:lpstr>工作完成情况</vt:lpstr>
      <vt:lpstr>工作完成情况</vt:lpstr>
      <vt:lpstr>工作成果展示</vt:lpstr>
      <vt:lpstr>工作成果展示</vt:lpstr>
      <vt:lpstr>工作成果展示</vt:lpstr>
      <vt:lpstr>工作成果展示</vt:lpstr>
      <vt:lpstr>工作成果展示</vt:lpstr>
      <vt:lpstr>工作成果展示</vt:lpstr>
      <vt:lpstr>工作成果展示</vt:lpstr>
      <vt:lpstr>THANK YOU</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黑色扁平化</dc:title>
  <dc:creator>第一PPT</dc:creator>
  <cp:keywords>www.1ppt.com</cp:keywords>
  <cp:lastModifiedBy>天 下</cp:lastModifiedBy>
  <cp:revision>25</cp:revision>
  <dcterms:created xsi:type="dcterms:W3CDTF">2016-09-29T13:41:00Z</dcterms:created>
  <dcterms:modified xsi:type="dcterms:W3CDTF">2021-01-06T03:16:18Z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