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38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D1D"/>
    <a:srgbClr val="FCCF18"/>
    <a:srgbClr val="00EF80"/>
    <a:srgbClr val="FEF0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p:cViewPr varScale="1">
        <p:scale>
          <a:sx n="114" d="100"/>
          <a:sy n="114" d="100"/>
        </p:scale>
        <p:origin x="-420" y="-108"/>
      </p:cViewPr>
      <p:guideLst>
        <p:guide orient="horz" pos="2190"/>
        <p:guide pos="38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oleObject" Target="../embeddings/oleObject1.bin"/><Relationship Id="rId4" Type="http://schemas.openxmlformats.org/officeDocument/2006/relationships/image" Target="../media/image3.png"/></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3"/>
              <a:stretch>
                <a:fillRect/>
              </a:stretch>
            </a:blipFill>
            <a:ln>
              <a:noFill/>
            </a:ln>
            <a:effectLst/>
          </c:spPr>
          <c:invertIfNegative val="0"/>
          <c:cat>
            <c:strRef>
              <c:f>Sheet1!$A$2:$A$5</c:f>
              <c:strCache>
                <c:ptCount val="4"/>
                <c:pt idx="0">
                  <c:v>DGD</c:v>
                </c:pt>
                <c:pt idx="1">
                  <c:v>SER</c:v>
                </c:pt>
                <c:pt idx="2">
                  <c:v>SEGE</c:v>
                </c:pt>
                <c:pt idx="3">
                  <c:v>SEGH</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0D0-4A53-8F34-40D90CC2AE5B}"/>
            </c:ext>
          </c:extLst>
        </c:ser>
        <c:ser>
          <c:idx val="1"/>
          <c:order val="1"/>
          <c:tx>
            <c:strRef>
              <c:f>Sheet1!$C$1</c:f>
              <c:strCache>
                <c:ptCount val="1"/>
                <c:pt idx="0">
                  <c:v>系列 2</c:v>
                </c:pt>
              </c:strCache>
            </c:strRef>
          </c:tx>
          <c:spPr>
            <a:blipFill>
              <a:blip xmlns:r="http://schemas.openxmlformats.org/officeDocument/2006/relationships" r:embed="rId4"/>
              <a:stretch>
                <a:fillRect/>
              </a:stretch>
            </a:blipFill>
            <a:ln>
              <a:noFill/>
            </a:ln>
            <a:effectLst/>
          </c:spPr>
          <c:invertIfNegative val="0"/>
          <c:dLbls>
            <c:spPr>
              <a:solidFill>
                <a:prstClr val="white"/>
              </a:solidFill>
              <a:ln>
                <a:solidFill>
                  <a:prstClr val="black"/>
                </a:solidFill>
              </a:ln>
              <a:effectLst/>
            </c:spPr>
            <c:txPr>
              <a:bodyPr rot="0" spcFirstLastPara="1" vertOverflow="clip" horzOverflow="clip" vert="horz" wrap="square" lIns="36576" tIns="18288" rIns="36576" bIns="18288" anchor="ctr" anchorCtr="1">
                <a:spAutoFit/>
              </a:bodyPr>
              <a:lstStyle/>
              <a:p>
                <a:pPr>
                  <a:defRPr lang="zh-CN" sz="2000" b="0" i="0" u="none" strike="noStrike" kern="1200" baseline="0">
                    <a:solidFill>
                      <a:sysClr val="windowText" lastClr="000000"/>
                    </a:solidFill>
                    <a:latin typeface="+mn-lt"/>
                    <a:ea typeface="+mn-ea"/>
                    <a:cs typeface="+mn-cs"/>
                  </a:defRPr>
                </a:pPr>
                <a:endParaRPr lang="zh-CN"/>
              </a:p>
            </c:tx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DGD</c:v>
                </c:pt>
                <c:pt idx="1">
                  <c:v>SER</c:v>
                </c:pt>
                <c:pt idx="2">
                  <c:v>SEGE</c:v>
                </c:pt>
                <c:pt idx="3">
                  <c:v>SEGH</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0D0-4A53-8F34-40D90CC2AE5B}"/>
            </c:ext>
          </c:extLst>
        </c:ser>
        <c:dLbls>
          <c:showLegendKey val="0"/>
          <c:showVal val="0"/>
          <c:showCatName val="0"/>
          <c:showSerName val="0"/>
          <c:showPercent val="0"/>
          <c:showBubbleSize val="0"/>
        </c:dLbls>
        <c:gapWidth val="219"/>
        <c:overlap val="-27"/>
        <c:axId val="583287808"/>
        <c:axId val="562337984"/>
      </c:barChart>
      <c:catAx>
        <c:axId val="583287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2000" b="0" i="0" u="none" strike="noStrike" kern="1200" baseline="0">
                <a:solidFill>
                  <a:schemeClr val="tx1">
                    <a:lumMod val="65000"/>
                    <a:lumOff val="35000"/>
                  </a:schemeClr>
                </a:solidFill>
                <a:latin typeface="+mn-lt"/>
                <a:ea typeface="+mn-ea"/>
                <a:cs typeface="+mn-cs"/>
              </a:defRPr>
            </a:pPr>
            <a:endParaRPr lang="zh-CN"/>
          </a:p>
        </c:txPr>
        <c:crossAx val="562337984"/>
        <c:crosses val="autoZero"/>
        <c:auto val="1"/>
        <c:lblAlgn val="ctr"/>
        <c:lblOffset val="100"/>
        <c:noMultiLvlLbl val="0"/>
      </c:catAx>
      <c:valAx>
        <c:axId val="5623379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2000" b="0" i="0" u="none" strike="noStrike" kern="1200" baseline="0">
                <a:solidFill>
                  <a:schemeClr val="tx1">
                    <a:lumMod val="65000"/>
                    <a:lumOff val="35000"/>
                  </a:schemeClr>
                </a:solidFill>
                <a:latin typeface="+mn-lt"/>
                <a:ea typeface="+mn-ea"/>
                <a:cs typeface="+mn-cs"/>
              </a:defRPr>
            </a:pPr>
            <a:endParaRPr lang="zh-CN"/>
          </a:p>
        </c:txPr>
        <c:crossAx val="583287808"/>
        <c:crosses val="autoZero"/>
        <c:crossBetween val="between"/>
      </c:valAx>
      <c:spPr>
        <a:noFill/>
        <a:ln>
          <a:noFill/>
        </a:ln>
        <a:effectLst/>
      </c:spPr>
    </c:plotArea>
    <c:plotVisOnly val="1"/>
    <c:dispBlanksAs val="gap"/>
    <c:showDLblsOverMax val="0"/>
  </c:chart>
  <c:spPr>
    <a:noFill/>
    <a:ln>
      <a:noFill/>
    </a:ln>
    <a:effectLst/>
  </c:spPr>
  <c:txPr>
    <a:bodyPr/>
    <a:lstStyle/>
    <a:p>
      <a:pPr>
        <a:defRPr lang="zh-CN" sz="2000"/>
      </a:pPr>
      <a:endParaRPr lang="zh-CN"/>
    </a:p>
  </c:txPr>
  <c:externalData r:id="rId5">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8292187500000002"/>
          <c:y val="0.50859371871347703"/>
        </c:manualLayout>
      </c:layout>
      <c:overlay val="0"/>
      <c:spPr>
        <a:noFill/>
        <a:ln>
          <a:noFill/>
        </a:ln>
        <a:effectLst/>
      </c:spPr>
      <c:txPr>
        <a:bodyPr rot="0" spcFirstLastPara="1" vertOverflow="ellipsis" vert="horz" wrap="square" anchor="ctr" anchorCtr="1"/>
        <a:lstStyle/>
        <a:p>
          <a:pPr>
            <a:defRPr lang="zh-CN" sz="4400" b="1" i="0" u="none" strike="noStrike" kern="1200" spc="0" baseline="0">
              <a:solidFill>
                <a:schemeClr val="tx1"/>
              </a:solidFill>
              <a:latin typeface="华文中宋" panose="02010600040101010101" pitchFamily="2" charset="-122"/>
              <a:ea typeface="华文中宋" panose="02010600040101010101" pitchFamily="2" charset="-122"/>
              <a:cs typeface="+mn-cs"/>
            </a:defRPr>
          </a:pPr>
          <a:endParaRPr lang="zh-CN"/>
        </a:p>
      </c:txPr>
    </c:title>
    <c:autoTitleDeleted val="0"/>
    <c:plotArea>
      <c:layout/>
      <c:doughnutChart>
        <c:varyColors val="1"/>
        <c:ser>
          <c:idx val="0"/>
          <c:order val="0"/>
          <c:tx>
            <c:strRef>
              <c:f>Sheet1!$B$1</c:f>
              <c:strCache>
                <c:ptCount val="1"/>
                <c:pt idx="0">
                  <c:v>销售额</c:v>
                </c:pt>
              </c:strCache>
            </c:strRef>
          </c:tx>
          <c:dPt>
            <c:idx val="0"/>
            <c:bubble3D val="0"/>
            <c:spPr>
              <a:solidFill>
                <a:schemeClr val="tx1"/>
              </a:solidFill>
              <a:ln w="19050">
                <a:noFill/>
              </a:ln>
              <a:effectLst/>
            </c:spPr>
            <c:extLst>
              <c:ext xmlns:c16="http://schemas.microsoft.com/office/drawing/2014/chart" uri="{C3380CC4-5D6E-409C-BE32-E72D297353CC}">
                <c16:uniqueId val="{00000001-7D61-4B34-ADE7-BE2BA9F609A8}"/>
              </c:ext>
            </c:extLst>
          </c:dPt>
          <c:dPt>
            <c:idx val="1"/>
            <c:bubble3D val="0"/>
            <c:spPr>
              <a:solidFill>
                <a:schemeClr val="bg1"/>
              </a:solidFill>
              <a:ln w="19050">
                <a:solidFill>
                  <a:schemeClr val="lt1"/>
                </a:solidFill>
              </a:ln>
              <a:effectLst/>
            </c:spPr>
            <c:extLst>
              <c:ext xmlns:c16="http://schemas.microsoft.com/office/drawing/2014/chart" uri="{C3380CC4-5D6E-409C-BE32-E72D297353CC}">
                <c16:uniqueId val="{00000003-7D61-4B34-ADE7-BE2BA9F609A8}"/>
              </c:ext>
            </c:extLst>
          </c:dPt>
          <c:dLbls>
            <c:dLbl>
              <c:idx val="0"/>
              <c:layout>
                <c:manualLayout>
                  <c:x val="0.13437499999999999"/>
                  <c:y val="7.7343745242141701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7D61-4B34-ADE7-BE2BA9F609A8}"/>
                </c:ext>
              </c:extLst>
            </c:dLbl>
            <c:dLbl>
              <c:idx val="1"/>
              <c:layout>
                <c:manualLayout>
                  <c:x val="-0.13906250000000001"/>
                  <c:y val="-6.3281246107206895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7D61-4B34-ADE7-BE2BA9F609A8}"/>
                </c:ext>
              </c:extLst>
            </c:dLbl>
            <c:spPr>
              <a:solidFill>
                <a:prstClr val="white"/>
              </a:solidFill>
              <a:ln>
                <a:solidFill>
                  <a:prstClr val="black"/>
                </a:solidFill>
              </a:ln>
              <a:effectLst/>
            </c:spPr>
            <c:txPr>
              <a:bodyPr rot="0" spcFirstLastPara="1" vertOverflow="clip" horzOverflow="clip" vert="horz" wrap="square" lIns="38100" tIns="19050" rIns="38100" bIns="19050" anchor="ctr" anchorCtr="1">
                <a:spAutoFit/>
              </a:bodyPr>
              <a:lstStyle/>
              <a:p>
                <a:pPr>
                  <a:defRPr lang="zh-CN" sz="2800" b="1" i="0" u="none" strike="noStrike" kern="1200" baseline="0">
                    <a:solidFill>
                      <a:schemeClr val="tx1"/>
                    </a:solidFill>
                    <a:latin typeface="+mn-lt"/>
                    <a:ea typeface="+mn-ea"/>
                    <a:cs typeface="+mn-cs"/>
                  </a:defRPr>
                </a:pPr>
                <a:endParaRPr lang="zh-CN"/>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Sheet1!$A$2:$A$3</c:f>
              <c:strCache>
                <c:ptCount val="2"/>
                <c:pt idx="0">
                  <c:v>第一季度</c:v>
                </c:pt>
                <c:pt idx="1">
                  <c:v>第二季度</c:v>
                </c:pt>
              </c:strCache>
            </c:strRef>
          </c:cat>
          <c:val>
            <c:numRef>
              <c:f>Sheet1!$B$2:$B$3</c:f>
              <c:numCache>
                <c:formatCode>General</c:formatCode>
                <c:ptCount val="2"/>
                <c:pt idx="0">
                  <c:v>8.1999999999999993</c:v>
                </c:pt>
                <c:pt idx="1">
                  <c:v>3.2</c:v>
                </c:pt>
              </c:numCache>
            </c:numRef>
          </c:val>
          <c:extLst>
            <c:ext xmlns:c16="http://schemas.microsoft.com/office/drawing/2014/chart" uri="{C3380CC4-5D6E-409C-BE32-E72D297353CC}">
              <c16:uniqueId val="{00000004-7D61-4B34-ADE7-BE2BA9F609A8}"/>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FEA7A3-530E-4BAA-A61E-BD0A9B08D5BB}"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7FD20-A2B1-487E-A810-1A6B87D8803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2FD98E5-FADF-43FE-BBF8-56C979F39D7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D98E5-FADF-43FE-BBF8-56C979F39D7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D98E5-FADF-43FE-BBF8-56C979F39D7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D98E5-FADF-43FE-BBF8-56C979F39D7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2FD98E5-FADF-43FE-BBF8-56C979F39D7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2FD98E5-FADF-43FE-BBF8-56C979F39D73}"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2FD98E5-FADF-43FE-BBF8-56C979F39D73}"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2FD98E5-FADF-43FE-BBF8-56C979F39D73}"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2FD98E5-FADF-43FE-BBF8-56C979F39D73}"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2FD98E5-FADF-43FE-BBF8-56C979F39D73}"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2FD98E5-FADF-43FE-BBF8-56C979F39D73}"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7D95D2-C1F9-4F62-BFA0-678FFF9D53C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D98E5-FADF-43FE-BBF8-56C979F39D73}"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D95D2-C1F9-4F62-BFA0-678FFF9D53CC}" type="slidenum">
              <a:rPr lang="zh-CN" altLang="en-US" smtClean="0"/>
              <a:t>‹#›</a:t>
            </a:fld>
            <a:endParaRPr lang="zh-CN" altLang="en-US"/>
          </a:p>
        </p:txBody>
      </p:sp>
      <p:pic>
        <p:nvPicPr>
          <p:cNvPr id="7" name="图片 6" descr="透明背景"/>
          <p:cNvPicPr>
            <a:picLocks noChangeAspect="1"/>
          </p:cNvPicPr>
          <p:nvPr userDrawn="1"/>
        </p:nvPicPr>
        <p:blipFill>
          <a:blip r:embed="rId13"/>
          <a:stretch>
            <a:fillRect/>
          </a:stretch>
        </p:blipFill>
        <p:spPr>
          <a:xfrm>
            <a:off x="11148060" y="6525895"/>
            <a:ext cx="1021715" cy="3492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文本框 229"/>
          <p:cNvSpPr txBox="1"/>
          <p:nvPr/>
        </p:nvSpPr>
        <p:spPr>
          <a:xfrm>
            <a:off x="2139628" y="3189357"/>
            <a:ext cx="7912744" cy="707886"/>
          </a:xfrm>
          <a:prstGeom prst="rect">
            <a:avLst/>
          </a:prstGeom>
          <a:noFill/>
        </p:spPr>
        <p:txBody>
          <a:bodyPr wrap="none" rtlCol="0">
            <a:spAutoFit/>
          </a:bodyPr>
          <a:lstStyle/>
          <a:p>
            <a:r>
              <a:rPr lang="zh-CN" altLang="en-US" sz="4000" b="1" dirty="0">
                <a:solidFill>
                  <a:srgbClr val="1D1D1D"/>
                </a:solidFill>
                <a:latin typeface="华文中宋" panose="02010600040101010101" pitchFamily="2" charset="-122"/>
                <a:ea typeface="华文中宋" panose="02010600040101010101" pitchFamily="2" charset="-122"/>
              </a:rPr>
              <a:t>个人汇报</a:t>
            </a:r>
            <a:r>
              <a:rPr lang="en-US" altLang="zh-CN" sz="4000" b="1" dirty="0">
                <a:solidFill>
                  <a:srgbClr val="1D1D1D"/>
                </a:solidFill>
                <a:latin typeface="华文中宋" panose="02010600040101010101" pitchFamily="2" charset="-122"/>
                <a:ea typeface="华文中宋" panose="02010600040101010101" pitchFamily="2" charset="-122"/>
              </a:rPr>
              <a:t>/</a:t>
            </a:r>
            <a:r>
              <a:rPr lang="zh-CN" altLang="en-US" sz="4000" b="1" dirty="0">
                <a:solidFill>
                  <a:srgbClr val="1D1D1D"/>
                </a:solidFill>
                <a:latin typeface="华文中宋" panose="02010600040101010101" pitchFamily="2" charset="-122"/>
                <a:ea typeface="华文中宋" panose="02010600040101010101" pitchFamily="2" charset="-122"/>
              </a:rPr>
              <a:t>商务运用</a:t>
            </a:r>
            <a:r>
              <a:rPr lang="en-US" altLang="zh-CN" sz="4000" b="1" dirty="0">
                <a:solidFill>
                  <a:srgbClr val="1D1D1D"/>
                </a:solidFill>
                <a:latin typeface="华文中宋" panose="02010600040101010101" pitchFamily="2" charset="-122"/>
                <a:ea typeface="华文中宋" panose="02010600040101010101" pitchFamily="2" charset="-122"/>
              </a:rPr>
              <a:t>/</a:t>
            </a:r>
            <a:r>
              <a:rPr lang="zh-CN" altLang="en-US" sz="4000" b="1" dirty="0">
                <a:solidFill>
                  <a:srgbClr val="1D1D1D"/>
                </a:solidFill>
                <a:latin typeface="华文中宋" panose="02010600040101010101" pitchFamily="2" charset="-122"/>
                <a:ea typeface="华文中宋" panose="02010600040101010101" pitchFamily="2" charset="-122"/>
              </a:rPr>
              <a:t>通用</a:t>
            </a:r>
            <a:r>
              <a:rPr lang="en-US" altLang="zh-CN" sz="4000" b="1" dirty="0">
                <a:solidFill>
                  <a:srgbClr val="1D1D1D"/>
                </a:solidFill>
                <a:latin typeface="华文中宋" panose="02010600040101010101" pitchFamily="2" charset="-122"/>
                <a:ea typeface="华文中宋" panose="02010600040101010101" pitchFamily="2" charset="-122"/>
              </a:rPr>
              <a:t>PPT</a:t>
            </a:r>
            <a:r>
              <a:rPr lang="zh-CN" altLang="en-US" sz="4000" b="1" dirty="0">
                <a:solidFill>
                  <a:srgbClr val="1D1D1D"/>
                </a:solidFill>
                <a:latin typeface="华文中宋" panose="02010600040101010101" pitchFamily="2" charset="-122"/>
                <a:ea typeface="华文中宋" panose="02010600040101010101" pitchFamily="2" charset="-122"/>
              </a:rPr>
              <a:t>模板</a:t>
            </a:r>
          </a:p>
        </p:txBody>
      </p:sp>
      <p:sp>
        <p:nvSpPr>
          <p:cNvPr id="243" name="Freeform 225"/>
          <p:cNvSpPr/>
          <p:nvPr/>
        </p:nvSpPr>
        <p:spPr bwMode="auto">
          <a:xfrm rot="5400000">
            <a:off x="5261812" y="1726973"/>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cxnSp>
        <p:nvCxnSpPr>
          <p:cNvPr id="249" name="直接连接符 248"/>
          <p:cNvCxnSpPr/>
          <p:nvPr/>
        </p:nvCxnSpPr>
        <p:spPr>
          <a:xfrm flipH="1">
            <a:off x="2278743" y="3132207"/>
            <a:ext cx="3396343" cy="0"/>
          </a:xfrm>
          <a:prstGeom prst="line">
            <a:avLst/>
          </a:prstGeom>
          <a:ln>
            <a:solidFill>
              <a:schemeClr val="tx1"/>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50" name="直接连接符 249"/>
          <p:cNvCxnSpPr/>
          <p:nvPr/>
        </p:nvCxnSpPr>
        <p:spPr>
          <a:xfrm flipH="1">
            <a:off x="6415314" y="3132207"/>
            <a:ext cx="3396343" cy="0"/>
          </a:xfrm>
          <a:prstGeom prst="line">
            <a:avLst/>
          </a:prstGeom>
          <a:ln>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52" name="直接连接符 251"/>
          <p:cNvCxnSpPr/>
          <p:nvPr/>
        </p:nvCxnSpPr>
        <p:spPr>
          <a:xfrm>
            <a:off x="2263706" y="4002471"/>
            <a:ext cx="7532914" cy="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0" name="文本框 259"/>
          <p:cNvSpPr txBox="1"/>
          <p:nvPr/>
        </p:nvSpPr>
        <p:spPr>
          <a:xfrm>
            <a:off x="2139628" y="4181633"/>
            <a:ext cx="885190" cy="429895"/>
          </a:xfrm>
          <a:prstGeom prst="rect">
            <a:avLst/>
          </a:prstGeom>
          <a:noFill/>
        </p:spPr>
        <p:txBody>
          <a:bodyPr wrap="none" rtlCol="0">
            <a:spAutoFit/>
          </a:bodyPr>
          <a:lstStyle/>
          <a:p>
            <a:r>
              <a:rPr lang="en-US" altLang="zh-CN" sz="2200">
                <a:solidFill>
                  <a:srgbClr val="1D1D1D"/>
                </a:solidFill>
              </a:rPr>
              <a:t>xiazaii</a:t>
            </a:r>
            <a:endParaRPr lang="zh-CN" altLang="en-US" sz="2200" dirty="0">
              <a:solidFill>
                <a:srgbClr val="1D1D1D"/>
              </a:solidFill>
            </a:endParaRPr>
          </a:p>
        </p:txBody>
      </p:sp>
      <p:sp>
        <p:nvSpPr>
          <p:cNvPr id="261" name="文本框 260"/>
          <p:cNvSpPr txBox="1"/>
          <p:nvPr/>
        </p:nvSpPr>
        <p:spPr>
          <a:xfrm>
            <a:off x="5951998" y="4181633"/>
            <a:ext cx="1603324" cy="430887"/>
          </a:xfrm>
          <a:prstGeom prst="rect">
            <a:avLst/>
          </a:prstGeom>
          <a:noFill/>
        </p:spPr>
        <p:txBody>
          <a:bodyPr wrap="none" rtlCol="0">
            <a:spAutoFit/>
          </a:bodyPr>
          <a:lstStyle/>
          <a:p>
            <a:r>
              <a:rPr lang="zh-CN" altLang="en-US" sz="2200" dirty="0">
                <a:solidFill>
                  <a:srgbClr val="1D1D1D"/>
                </a:solidFill>
              </a:rPr>
              <a:t>广告设计部</a:t>
            </a:r>
          </a:p>
        </p:txBody>
      </p:sp>
      <p:sp>
        <p:nvSpPr>
          <p:cNvPr id="262" name="文本框 261"/>
          <p:cNvSpPr txBox="1"/>
          <p:nvPr/>
        </p:nvSpPr>
        <p:spPr>
          <a:xfrm>
            <a:off x="7778248" y="4181633"/>
            <a:ext cx="1864360" cy="429895"/>
          </a:xfrm>
          <a:prstGeom prst="rect">
            <a:avLst/>
          </a:prstGeom>
          <a:noFill/>
        </p:spPr>
        <p:txBody>
          <a:bodyPr wrap="none" rtlCol="0">
            <a:spAutoFit/>
          </a:bodyPr>
          <a:lstStyle/>
          <a:p>
            <a:r>
              <a:rPr lang="zh-CN" altLang="en-US" sz="2200" dirty="0">
                <a:solidFill>
                  <a:srgbClr val="1D1D1D"/>
                </a:solidFill>
              </a:rPr>
              <a:t>汇报人：Tmm</a:t>
            </a:r>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3" name="文本框 2"/>
          <p:cNvSpPr txBox="1"/>
          <p:nvPr/>
        </p:nvSpPr>
        <p:spPr>
          <a:xfrm>
            <a:off x="5627370" y="2190750"/>
            <a:ext cx="767715" cy="368300"/>
          </a:xfrm>
          <a:prstGeom prst="rect">
            <a:avLst/>
          </a:prstGeom>
          <a:noFill/>
        </p:spPr>
        <p:txBody>
          <a:bodyPr wrap="square" rtlCol="0">
            <a:spAutoFit/>
          </a:bodyPr>
          <a:lstStyle/>
          <a:p>
            <a:r>
              <a:rPr lang="en-US" altLang="zh-CN">
                <a:solidFill>
                  <a:schemeClr val="bg1"/>
                </a:solidFill>
              </a:rPr>
              <a:t>LOGO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6349457" y="3131083"/>
            <a:ext cx="4716356" cy="584775"/>
          </a:xfrm>
          <a:prstGeom prst="rect">
            <a:avLst/>
          </a:prstGeom>
          <a:noFill/>
        </p:spPr>
        <p:txBody>
          <a:bodyPr wrap="none" rtlCol="0">
            <a:spAutoFit/>
          </a:bodyPr>
          <a:lstStyle/>
          <a:p>
            <a:r>
              <a:rPr lang="zh-CN" altLang="en-US" sz="3200" b="1" dirty="0"/>
              <a:t>请在这里输入目录标题四</a:t>
            </a:r>
          </a:p>
        </p:txBody>
      </p:sp>
      <p:cxnSp>
        <p:nvCxnSpPr>
          <p:cNvPr id="113" name="直接连接符 112"/>
          <p:cNvCxnSpPr/>
          <p:nvPr/>
        </p:nvCxnSpPr>
        <p:spPr>
          <a:xfrm>
            <a:off x="5687693"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648842" y="2879807"/>
            <a:ext cx="2492990" cy="1015663"/>
          </a:xfrm>
          <a:prstGeom prst="rect">
            <a:avLst/>
          </a:prstGeom>
          <a:noFill/>
        </p:spPr>
        <p:txBody>
          <a:bodyPr wrap="none" rtlCol="0">
            <a:spAutoFit/>
          </a:bodyPr>
          <a:lstStyle/>
          <a:p>
            <a:r>
              <a:rPr lang="zh-CN" altLang="en-US" sz="6000" b="1" dirty="0">
                <a:latin typeface="华文中宋" panose="02010600040101010101" pitchFamily="2" charset="-122"/>
                <a:ea typeface="华文中宋" panose="02010600040101010101" pitchFamily="2" charset="-122"/>
              </a:rPr>
              <a:t>过渡页</a:t>
            </a:r>
          </a:p>
        </p:txBody>
      </p:sp>
      <p:sp>
        <p:nvSpPr>
          <p:cNvPr id="94" name="Freeform 225"/>
          <p:cNvSpPr/>
          <p:nvPr/>
        </p:nvSpPr>
        <p:spPr bwMode="auto">
          <a:xfrm rot="5400000">
            <a:off x="5258077" y="3049067"/>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5310026" y="3038751"/>
            <a:ext cx="755335" cy="769441"/>
          </a:xfrm>
          <a:prstGeom prst="rect">
            <a:avLst/>
          </a:prstGeom>
          <a:noFill/>
        </p:spPr>
        <p:txBody>
          <a:bodyPr wrap="none" rtlCol="0">
            <a:spAutoFit/>
          </a:bodyPr>
          <a:lstStyle/>
          <a:p>
            <a:r>
              <a:rPr lang="en-US" altLang="zh-CN" sz="4400" dirty="0">
                <a:solidFill>
                  <a:srgbClr val="FCCF18"/>
                </a:solidFill>
              </a:rPr>
              <a:t>04</a:t>
            </a:r>
            <a:endParaRPr lang="zh-CN" altLang="en-US" sz="4400" dirty="0">
              <a:solidFill>
                <a:srgbClr val="FCCF18"/>
              </a:solidFill>
            </a:endParaRPr>
          </a:p>
        </p:txBody>
      </p:sp>
      <p:grpSp>
        <p:nvGrpSpPr>
          <p:cNvPr id="5" name="组合 4"/>
          <p:cNvGrpSpPr/>
          <p:nvPr/>
        </p:nvGrpSpPr>
        <p:grpSpPr>
          <a:xfrm>
            <a:off x="1352550" y="2637155"/>
            <a:ext cx="1295400" cy="1498600"/>
            <a:chOff x="2188" y="4294"/>
            <a:chExt cx="2040" cy="2360"/>
          </a:xfrm>
        </p:grpSpPr>
        <p:sp>
          <p:nvSpPr>
            <p:cNvPr id="3" name="Freeform 225"/>
            <p:cNvSpPr/>
            <p:nvPr/>
          </p:nvSpPr>
          <p:spPr bwMode="auto">
            <a:xfrm rot="5400000">
              <a:off x="2028" y="4454"/>
              <a:ext cx="2360" cy="2041"/>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7" name="文本框 6"/>
            <p:cNvSpPr txBox="1"/>
            <p:nvPr/>
          </p:nvSpPr>
          <p:spPr>
            <a:xfrm>
              <a:off x="2604" y="5184"/>
              <a:ext cx="1209" cy="580"/>
            </a:xfrm>
            <a:prstGeom prst="rect">
              <a:avLst/>
            </a:prstGeom>
            <a:noFill/>
          </p:spPr>
          <p:txBody>
            <a:bodyPr wrap="square" rtlCol="0">
              <a:spAutoFit/>
            </a:bodyPr>
            <a:lstStyle/>
            <a:p>
              <a:r>
                <a:rPr lang="en-US" altLang="zh-CN">
                  <a:solidFill>
                    <a:schemeClr val="bg1"/>
                  </a:solidFill>
                </a:rPr>
                <a:t>LOGO</a:t>
              </a:r>
            </a:p>
          </p:txBody>
        </p:sp>
      </p:gr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请在这里输入目录标题四</a:t>
            </a:r>
          </a:p>
        </p:txBody>
      </p:sp>
      <p:cxnSp>
        <p:nvCxnSpPr>
          <p:cNvPr id="84" name="Straight Connector 36"/>
          <p:cNvCxnSpPr>
            <a:cxnSpLocks noChangeShapeType="1"/>
          </p:cNvCxnSpPr>
          <p:nvPr/>
        </p:nvCxnSpPr>
        <p:spPr bwMode="auto">
          <a:xfrm rot="5400000" flipH="1" flipV="1">
            <a:off x="3977064" y="4574267"/>
            <a:ext cx="528454"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5" name="Straight Connector 37"/>
          <p:cNvCxnSpPr>
            <a:cxnSpLocks noChangeShapeType="1"/>
          </p:cNvCxnSpPr>
          <p:nvPr/>
        </p:nvCxnSpPr>
        <p:spPr bwMode="auto">
          <a:xfrm rot="5400000" flipH="1" flipV="1">
            <a:off x="6533305" y="4574267"/>
            <a:ext cx="528454"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6" name="Straight Connector 38"/>
          <p:cNvCxnSpPr>
            <a:cxnSpLocks noChangeShapeType="1"/>
          </p:cNvCxnSpPr>
          <p:nvPr/>
        </p:nvCxnSpPr>
        <p:spPr bwMode="auto">
          <a:xfrm rot="5400000" flipH="1" flipV="1">
            <a:off x="8991228" y="4574267"/>
            <a:ext cx="528454"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7" name="Straight Connector 33"/>
          <p:cNvCxnSpPr>
            <a:cxnSpLocks noChangeShapeType="1"/>
          </p:cNvCxnSpPr>
          <p:nvPr/>
        </p:nvCxnSpPr>
        <p:spPr bwMode="auto">
          <a:xfrm rot="5400000" flipH="1" flipV="1">
            <a:off x="5254160" y="2746186"/>
            <a:ext cx="530502"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8" name="Straight Connector 34"/>
          <p:cNvCxnSpPr>
            <a:cxnSpLocks noChangeShapeType="1"/>
          </p:cNvCxnSpPr>
          <p:nvPr/>
        </p:nvCxnSpPr>
        <p:spPr bwMode="auto">
          <a:xfrm rot="5400000" flipH="1" flipV="1">
            <a:off x="7712084" y="2746186"/>
            <a:ext cx="530502" cy="2049"/>
          </a:xfrm>
          <a:prstGeom prst="line">
            <a:avLst/>
          </a:prstGeom>
          <a:noFill/>
          <a:ln w="25400">
            <a:solidFill>
              <a:schemeClr val="tx1"/>
            </a:solidFill>
            <a:round/>
          </a:ln>
          <a:extLst>
            <a:ext uri="{909E8E84-426E-40DD-AFC4-6F175D3DCCD1}">
              <a14:hiddenFill xmlns:a14="http://schemas.microsoft.com/office/drawing/2010/main">
                <a:noFill/>
              </a14:hiddenFill>
            </a:ext>
          </a:extLst>
        </p:spPr>
      </p:cxnSp>
      <p:cxnSp>
        <p:nvCxnSpPr>
          <p:cNvPr id="89" name="Straight Connector 32"/>
          <p:cNvCxnSpPr>
            <a:cxnSpLocks noChangeShapeType="1"/>
          </p:cNvCxnSpPr>
          <p:nvPr/>
        </p:nvCxnSpPr>
        <p:spPr bwMode="auto">
          <a:xfrm rot="5400000" flipH="1" flipV="1">
            <a:off x="2696896" y="2745163"/>
            <a:ext cx="530502" cy="4097"/>
          </a:xfrm>
          <a:prstGeom prst="line">
            <a:avLst/>
          </a:prstGeom>
          <a:noFill/>
          <a:ln w="25400">
            <a:solidFill>
              <a:schemeClr val="tx1"/>
            </a:solidFill>
            <a:round/>
          </a:ln>
          <a:extLst>
            <a:ext uri="{909E8E84-426E-40DD-AFC4-6F175D3DCCD1}">
              <a14:hiddenFill xmlns:a14="http://schemas.microsoft.com/office/drawing/2010/main">
                <a:noFill/>
              </a14:hiddenFill>
            </a:ext>
          </a:extLst>
        </p:spPr>
      </p:cxnSp>
      <p:sp>
        <p:nvSpPr>
          <p:cNvPr id="90" name="Oval 3"/>
          <p:cNvSpPr>
            <a:spLocks noChangeArrowheads="1"/>
          </p:cNvSpPr>
          <p:nvPr/>
        </p:nvSpPr>
        <p:spPr bwMode="auto">
          <a:xfrm>
            <a:off x="2126452" y="2815828"/>
            <a:ext cx="1671388" cy="1671388"/>
          </a:xfrm>
          <a:prstGeom prst="ellipse">
            <a:avLst/>
          </a:prstGeom>
          <a:solidFill>
            <a:schemeClr val="tx1"/>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solidFill>
                  <a:srgbClr val="FFFFFF"/>
                </a:solidFill>
                <a:ea typeface="BatangChe" panose="02030609000101010101" pitchFamily="49" charset="-127"/>
              </a:rPr>
              <a:t>1</a:t>
            </a:r>
            <a:endParaRPr lang="zh-CN" altLang="zh-CN" sz="4800" dirty="0">
              <a:solidFill>
                <a:srgbClr val="FFFFFF"/>
              </a:solidFill>
              <a:ea typeface="BatangChe" panose="02030609000101010101" pitchFamily="49" charset="-127"/>
            </a:endParaRPr>
          </a:p>
        </p:txBody>
      </p:sp>
      <p:sp>
        <p:nvSpPr>
          <p:cNvPr id="91" name="任意多边形 90"/>
          <p:cNvSpPr>
            <a:spLocks noChangeArrowheads="1"/>
          </p:cNvSpPr>
          <p:nvPr/>
        </p:nvSpPr>
        <p:spPr bwMode="auto">
          <a:xfrm>
            <a:off x="3670848" y="2815828"/>
            <a:ext cx="1405113" cy="1671388"/>
          </a:xfrm>
          <a:custGeom>
            <a:avLst/>
            <a:gdLst>
              <a:gd name="connsiteX0" fmla="*/ 441458 w 1089158"/>
              <a:gd name="connsiteY0" fmla="*/ 0 h 1295400"/>
              <a:gd name="connsiteX1" fmla="*/ 1089158 w 1089158"/>
              <a:gd name="connsiteY1" fmla="*/ 647700 h 1295400"/>
              <a:gd name="connsiteX2" fmla="*/ 441458 w 1089158"/>
              <a:gd name="connsiteY2" fmla="*/ 1295400 h 1295400"/>
              <a:gd name="connsiteX3" fmla="*/ 79323 w 1089158"/>
              <a:gd name="connsiteY3" fmla="*/ 1184783 h 1295400"/>
              <a:gd name="connsiteX4" fmla="*/ 0 w 1089158"/>
              <a:gd name="connsiteY4" fmla="*/ 1119336 h 1295400"/>
              <a:gd name="connsiteX5" fmla="*/ 53741 w 1089158"/>
              <a:gd name="connsiteY5" fmla="*/ 1054202 h 1295400"/>
              <a:gd name="connsiteX6" fmla="*/ 177910 w 1089158"/>
              <a:gd name="connsiteY6" fmla="*/ 647700 h 1295400"/>
              <a:gd name="connsiteX7" fmla="*/ 53741 w 1089158"/>
              <a:gd name="connsiteY7" fmla="*/ 241198 h 1295400"/>
              <a:gd name="connsiteX8" fmla="*/ 0 w 1089158"/>
              <a:gd name="connsiteY8" fmla="*/ 176064 h 1295400"/>
              <a:gd name="connsiteX9" fmla="*/ 79323 w 1089158"/>
              <a:gd name="connsiteY9" fmla="*/ 110617 h 1295400"/>
              <a:gd name="connsiteX10" fmla="*/ 441458 w 1089158"/>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9158" h="1295400">
                <a:moveTo>
                  <a:pt x="441458" y="0"/>
                </a:moveTo>
                <a:cubicBezTo>
                  <a:pt x="799173" y="0"/>
                  <a:pt x="1089158" y="289985"/>
                  <a:pt x="1089158" y="647700"/>
                </a:cubicBezTo>
                <a:cubicBezTo>
                  <a:pt x="1089158" y="1005415"/>
                  <a:pt x="799173" y="1295400"/>
                  <a:pt x="441458" y="1295400"/>
                </a:cubicBezTo>
                <a:cubicBezTo>
                  <a:pt x="307315" y="1295400"/>
                  <a:pt x="182696" y="1254621"/>
                  <a:pt x="79323" y="1184783"/>
                </a:cubicBezTo>
                <a:lnTo>
                  <a:pt x="0" y="1119336"/>
                </a:lnTo>
                <a:lnTo>
                  <a:pt x="53741" y="1054202"/>
                </a:lnTo>
                <a:cubicBezTo>
                  <a:pt x="132135" y="938164"/>
                  <a:pt x="177910" y="798278"/>
                  <a:pt x="177910" y="647700"/>
                </a:cubicBezTo>
                <a:cubicBezTo>
                  <a:pt x="177910" y="497123"/>
                  <a:pt x="132135" y="357237"/>
                  <a:pt x="53741" y="241198"/>
                </a:cubicBezTo>
                <a:lnTo>
                  <a:pt x="0" y="176064"/>
                </a:lnTo>
                <a:lnTo>
                  <a:pt x="79323" y="110617"/>
                </a:lnTo>
                <a:cubicBezTo>
                  <a:pt x="182696" y="40779"/>
                  <a:pt x="307315" y="0"/>
                  <a:pt x="441458" y="0"/>
                </a:cubicBezTo>
                <a:close/>
              </a:path>
            </a:pathLst>
          </a:custGeom>
          <a:solidFill>
            <a:srgbClr val="F2F2F2"/>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ea typeface="BatangChe" panose="02030609000101010101" pitchFamily="49" charset="-127"/>
              </a:rPr>
              <a:t>2</a:t>
            </a:r>
            <a:endParaRPr lang="zh-CN" altLang="zh-CN" sz="4800" dirty="0">
              <a:ea typeface="BatangChe" panose="02030609000101010101" pitchFamily="49" charset="-127"/>
            </a:endParaRPr>
          </a:p>
        </p:txBody>
      </p:sp>
      <p:sp>
        <p:nvSpPr>
          <p:cNvPr id="92" name="任意多边形 91"/>
          <p:cNvSpPr>
            <a:spLocks noChangeArrowheads="1"/>
          </p:cNvSpPr>
          <p:nvPr/>
        </p:nvSpPr>
        <p:spPr bwMode="auto">
          <a:xfrm>
            <a:off x="4948969" y="2815828"/>
            <a:ext cx="1405113" cy="1671388"/>
          </a:xfrm>
          <a:custGeom>
            <a:avLst/>
            <a:gdLst>
              <a:gd name="connsiteX0" fmla="*/ 441458 w 1089158"/>
              <a:gd name="connsiteY0" fmla="*/ 0 h 1295400"/>
              <a:gd name="connsiteX1" fmla="*/ 1089158 w 1089158"/>
              <a:gd name="connsiteY1" fmla="*/ 647700 h 1295400"/>
              <a:gd name="connsiteX2" fmla="*/ 441458 w 1089158"/>
              <a:gd name="connsiteY2" fmla="*/ 1295400 h 1295400"/>
              <a:gd name="connsiteX3" fmla="*/ 79323 w 1089158"/>
              <a:gd name="connsiteY3" fmla="*/ 1184783 h 1295400"/>
              <a:gd name="connsiteX4" fmla="*/ 0 w 1089158"/>
              <a:gd name="connsiteY4" fmla="*/ 1119336 h 1295400"/>
              <a:gd name="connsiteX5" fmla="*/ 53741 w 1089158"/>
              <a:gd name="connsiteY5" fmla="*/ 1054202 h 1295400"/>
              <a:gd name="connsiteX6" fmla="*/ 177910 w 1089158"/>
              <a:gd name="connsiteY6" fmla="*/ 647700 h 1295400"/>
              <a:gd name="connsiteX7" fmla="*/ 53741 w 1089158"/>
              <a:gd name="connsiteY7" fmla="*/ 241198 h 1295400"/>
              <a:gd name="connsiteX8" fmla="*/ 0 w 1089158"/>
              <a:gd name="connsiteY8" fmla="*/ 176064 h 1295400"/>
              <a:gd name="connsiteX9" fmla="*/ 79323 w 1089158"/>
              <a:gd name="connsiteY9" fmla="*/ 110617 h 1295400"/>
              <a:gd name="connsiteX10" fmla="*/ 441458 w 1089158"/>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9158" h="1295400">
                <a:moveTo>
                  <a:pt x="441458" y="0"/>
                </a:moveTo>
                <a:cubicBezTo>
                  <a:pt x="799173" y="0"/>
                  <a:pt x="1089158" y="289985"/>
                  <a:pt x="1089158" y="647700"/>
                </a:cubicBezTo>
                <a:cubicBezTo>
                  <a:pt x="1089158" y="1005415"/>
                  <a:pt x="799173" y="1295400"/>
                  <a:pt x="441458" y="1295400"/>
                </a:cubicBezTo>
                <a:cubicBezTo>
                  <a:pt x="307315" y="1295400"/>
                  <a:pt x="182696" y="1254621"/>
                  <a:pt x="79323" y="1184783"/>
                </a:cubicBezTo>
                <a:lnTo>
                  <a:pt x="0" y="1119336"/>
                </a:lnTo>
                <a:lnTo>
                  <a:pt x="53741" y="1054202"/>
                </a:lnTo>
                <a:cubicBezTo>
                  <a:pt x="132135" y="938164"/>
                  <a:pt x="177910" y="798278"/>
                  <a:pt x="177910" y="647700"/>
                </a:cubicBezTo>
                <a:cubicBezTo>
                  <a:pt x="177910" y="497123"/>
                  <a:pt x="132135" y="357237"/>
                  <a:pt x="53741" y="241198"/>
                </a:cubicBezTo>
                <a:lnTo>
                  <a:pt x="0" y="176064"/>
                </a:lnTo>
                <a:lnTo>
                  <a:pt x="79323" y="110617"/>
                </a:lnTo>
                <a:cubicBezTo>
                  <a:pt x="182696" y="40779"/>
                  <a:pt x="307315" y="0"/>
                  <a:pt x="441458" y="0"/>
                </a:cubicBezTo>
                <a:close/>
              </a:path>
            </a:pathLst>
          </a:custGeom>
          <a:solidFill>
            <a:schemeClr val="tx1"/>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solidFill>
                  <a:srgbClr val="FFFFFF"/>
                </a:solidFill>
                <a:ea typeface="BatangChe" panose="02030609000101010101" pitchFamily="49" charset="-127"/>
              </a:rPr>
              <a:t>3</a:t>
            </a:r>
            <a:endParaRPr lang="zh-CN" altLang="zh-CN" sz="4800" dirty="0">
              <a:solidFill>
                <a:srgbClr val="FFFFFF"/>
              </a:solidFill>
              <a:ea typeface="BatangChe" panose="02030609000101010101" pitchFamily="49" charset="-127"/>
            </a:endParaRPr>
          </a:p>
        </p:txBody>
      </p:sp>
      <p:sp>
        <p:nvSpPr>
          <p:cNvPr id="93" name="任意多边形 92"/>
          <p:cNvSpPr>
            <a:spLocks noChangeArrowheads="1"/>
          </p:cNvSpPr>
          <p:nvPr/>
        </p:nvSpPr>
        <p:spPr bwMode="auto">
          <a:xfrm>
            <a:off x="6227089" y="2815828"/>
            <a:ext cx="1405113" cy="1671388"/>
          </a:xfrm>
          <a:custGeom>
            <a:avLst/>
            <a:gdLst>
              <a:gd name="connsiteX0" fmla="*/ 441457 w 1089157"/>
              <a:gd name="connsiteY0" fmla="*/ 0 h 1295400"/>
              <a:gd name="connsiteX1" fmla="*/ 1089157 w 1089157"/>
              <a:gd name="connsiteY1" fmla="*/ 647700 h 1295400"/>
              <a:gd name="connsiteX2" fmla="*/ 441457 w 1089157"/>
              <a:gd name="connsiteY2" fmla="*/ 1295400 h 1295400"/>
              <a:gd name="connsiteX3" fmla="*/ 79322 w 1089157"/>
              <a:gd name="connsiteY3" fmla="*/ 1184783 h 1295400"/>
              <a:gd name="connsiteX4" fmla="*/ 0 w 1089157"/>
              <a:gd name="connsiteY4" fmla="*/ 1119336 h 1295400"/>
              <a:gd name="connsiteX5" fmla="*/ 53740 w 1089157"/>
              <a:gd name="connsiteY5" fmla="*/ 1054202 h 1295400"/>
              <a:gd name="connsiteX6" fmla="*/ 177909 w 1089157"/>
              <a:gd name="connsiteY6" fmla="*/ 647700 h 1295400"/>
              <a:gd name="connsiteX7" fmla="*/ 53740 w 1089157"/>
              <a:gd name="connsiteY7" fmla="*/ 241198 h 1295400"/>
              <a:gd name="connsiteX8" fmla="*/ 0 w 1089157"/>
              <a:gd name="connsiteY8" fmla="*/ 176064 h 1295400"/>
              <a:gd name="connsiteX9" fmla="*/ 79322 w 1089157"/>
              <a:gd name="connsiteY9" fmla="*/ 110617 h 1295400"/>
              <a:gd name="connsiteX10" fmla="*/ 441457 w 1089157"/>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9157" h="1295400">
                <a:moveTo>
                  <a:pt x="441457" y="0"/>
                </a:moveTo>
                <a:cubicBezTo>
                  <a:pt x="799172" y="0"/>
                  <a:pt x="1089157" y="289985"/>
                  <a:pt x="1089157" y="647700"/>
                </a:cubicBezTo>
                <a:cubicBezTo>
                  <a:pt x="1089157" y="1005415"/>
                  <a:pt x="799172" y="1295400"/>
                  <a:pt x="441457" y="1295400"/>
                </a:cubicBezTo>
                <a:cubicBezTo>
                  <a:pt x="307314" y="1295400"/>
                  <a:pt x="182696" y="1254621"/>
                  <a:pt x="79322" y="1184783"/>
                </a:cubicBezTo>
                <a:lnTo>
                  <a:pt x="0" y="1119336"/>
                </a:lnTo>
                <a:lnTo>
                  <a:pt x="53740" y="1054202"/>
                </a:lnTo>
                <a:cubicBezTo>
                  <a:pt x="132134" y="938164"/>
                  <a:pt x="177909" y="798278"/>
                  <a:pt x="177909" y="647700"/>
                </a:cubicBezTo>
                <a:cubicBezTo>
                  <a:pt x="177909" y="497123"/>
                  <a:pt x="132134" y="357237"/>
                  <a:pt x="53740" y="241198"/>
                </a:cubicBezTo>
                <a:lnTo>
                  <a:pt x="0" y="176064"/>
                </a:lnTo>
                <a:lnTo>
                  <a:pt x="79322" y="110617"/>
                </a:lnTo>
                <a:cubicBezTo>
                  <a:pt x="182696" y="40779"/>
                  <a:pt x="307314" y="0"/>
                  <a:pt x="441457" y="0"/>
                </a:cubicBezTo>
                <a:close/>
              </a:path>
            </a:pathLst>
          </a:custGeom>
          <a:solidFill>
            <a:srgbClr val="F2F2F2"/>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ea typeface="BatangChe" panose="02030609000101010101" pitchFamily="49" charset="-127"/>
              </a:rPr>
              <a:t>4</a:t>
            </a:r>
            <a:endParaRPr lang="zh-CN" altLang="zh-CN" sz="4800" dirty="0">
              <a:ea typeface="BatangChe" panose="02030609000101010101" pitchFamily="49" charset="-127"/>
            </a:endParaRPr>
          </a:p>
        </p:txBody>
      </p:sp>
      <p:sp>
        <p:nvSpPr>
          <p:cNvPr id="94" name="任意多边形 93"/>
          <p:cNvSpPr>
            <a:spLocks noChangeArrowheads="1"/>
          </p:cNvSpPr>
          <p:nvPr/>
        </p:nvSpPr>
        <p:spPr bwMode="auto">
          <a:xfrm>
            <a:off x="7466293" y="2815828"/>
            <a:ext cx="1345712" cy="1671388"/>
          </a:xfrm>
          <a:custGeom>
            <a:avLst/>
            <a:gdLst>
              <a:gd name="connsiteX0" fmla="*/ 396121 w 1043821"/>
              <a:gd name="connsiteY0" fmla="*/ 0 h 1295400"/>
              <a:gd name="connsiteX1" fmla="*/ 1043821 w 1043821"/>
              <a:gd name="connsiteY1" fmla="*/ 647700 h 1295400"/>
              <a:gd name="connsiteX2" fmla="*/ 396121 w 1043821"/>
              <a:gd name="connsiteY2" fmla="*/ 1295400 h 1295400"/>
              <a:gd name="connsiteX3" fmla="*/ 33986 w 1043821"/>
              <a:gd name="connsiteY3" fmla="*/ 1184783 h 1295400"/>
              <a:gd name="connsiteX4" fmla="*/ 0 w 1043821"/>
              <a:gd name="connsiteY4" fmla="*/ 1156743 h 1295400"/>
              <a:gd name="connsiteX5" fmla="*/ 84604 w 1043821"/>
              <a:gd name="connsiteY5" fmla="*/ 1054202 h 1295400"/>
              <a:gd name="connsiteX6" fmla="*/ 208773 w 1043821"/>
              <a:gd name="connsiteY6" fmla="*/ 647700 h 1295400"/>
              <a:gd name="connsiteX7" fmla="*/ 84604 w 1043821"/>
              <a:gd name="connsiteY7" fmla="*/ 241198 h 1295400"/>
              <a:gd name="connsiteX8" fmla="*/ 0 w 1043821"/>
              <a:gd name="connsiteY8" fmla="*/ 138658 h 1295400"/>
              <a:gd name="connsiteX9" fmla="*/ 33986 w 1043821"/>
              <a:gd name="connsiteY9" fmla="*/ 110617 h 1295400"/>
              <a:gd name="connsiteX10" fmla="*/ 396121 w 1043821"/>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3821" h="1295400">
                <a:moveTo>
                  <a:pt x="396121" y="0"/>
                </a:moveTo>
                <a:cubicBezTo>
                  <a:pt x="753836" y="0"/>
                  <a:pt x="1043821" y="289985"/>
                  <a:pt x="1043821" y="647700"/>
                </a:cubicBezTo>
                <a:cubicBezTo>
                  <a:pt x="1043821" y="1005415"/>
                  <a:pt x="753836" y="1295400"/>
                  <a:pt x="396121" y="1295400"/>
                </a:cubicBezTo>
                <a:cubicBezTo>
                  <a:pt x="261978" y="1295400"/>
                  <a:pt x="137360" y="1254621"/>
                  <a:pt x="33986" y="1184783"/>
                </a:cubicBezTo>
                <a:lnTo>
                  <a:pt x="0" y="1156743"/>
                </a:lnTo>
                <a:lnTo>
                  <a:pt x="84604" y="1054202"/>
                </a:lnTo>
                <a:cubicBezTo>
                  <a:pt x="162998" y="938164"/>
                  <a:pt x="208773" y="798278"/>
                  <a:pt x="208773" y="647700"/>
                </a:cubicBezTo>
                <a:cubicBezTo>
                  <a:pt x="208773" y="497123"/>
                  <a:pt x="162998" y="357237"/>
                  <a:pt x="84604" y="241198"/>
                </a:cubicBezTo>
                <a:lnTo>
                  <a:pt x="0" y="138658"/>
                </a:lnTo>
                <a:lnTo>
                  <a:pt x="33986" y="110617"/>
                </a:lnTo>
                <a:cubicBezTo>
                  <a:pt x="137360" y="40779"/>
                  <a:pt x="261978" y="0"/>
                  <a:pt x="396121" y="0"/>
                </a:cubicBezTo>
                <a:close/>
              </a:path>
            </a:pathLst>
          </a:custGeom>
          <a:solidFill>
            <a:schemeClr val="tx1"/>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solidFill>
                  <a:srgbClr val="FFFFFF"/>
                </a:solidFill>
                <a:ea typeface="BatangChe" panose="02030609000101010101" pitchFamily="49" charset="-127"/>
              </a:rPr>
              <a:t>5</a:t>
            </a:r>
            <a:endParaRPr lang="zh-CN" altLang="zh-CN" sz="4800" dirty="0">
              <a:solidFill>
                <a:srgbClr val="FFFFFF"/>
              </a:solidFill>
              <a:ea typeface="BatangChe" panose="02030609000101010101" pitchFamily="49" charset="-127"/>
            </a:endParaRPr>
          </a:p>
        </p:txBody>
      </p:sp>
      <p:sp>
        <p:nvSpPr>
          <p:cNvPr id="95" name="任意多边形 94"/>
          <p:cNvSpPr>
            <a:spLocks noChangeArrowheads="1"/>
          </p:cNvSpPr>
          <p:nvPr/>
        </p:nvSpPr>
        <p:spPr bwMode="auto">
          <a:xfrm>
            <a:off x="8685012" y="2815828"/>
            <a:ext cx="1405113" cy="1671388"/>
          </a:xfrm>
          <a:custGeom>
            <a:avLst/>
            <a:gdLst>
              <a:gd name="connsiteX0" fmla="*/ 441457 w 1089157"/>
              <a:gd name="connsiteY0" fmla="*/ 0 h 1295400"/>
              <a:gd name="connsiteX1" fmla="*/ 1089157 w 1089157"/>
              <a:gd name="connsiteY1" fmla="*/ 647700 h 1295400"/>
              <a:gd name="connsiteX2" fmla="*/ 441457 w 1089157"/>
              <a:gd name="connsiteY2" fmla="*/ 1295400 h 1295400"/>
              <a:gd name="connsiteX3" fmla="*/ 79322 w 1089157"/>
              <a:gd name="connsiteY3" fmla="*/ 1184783 h 1295400"/>
              <a:gd name="connsiteX4" fmla="*/ 0 w 1089157"/>
              <a:gd name="connsiteY4" fmla="*/ 1119336 h 1295400"/>
              <a:gd name="connsiteX5" fmla="*/ 53740 w 1089157"/>
              <a:gd name="connsiteY5" fmla="*/ 1054202 h 1295400"/>
              <a:gd name="connsiteX6" fmla="*/ 177909 w 1089157"/>
              <a:gd name="connsiteY6" fmla="*/ 647700 h 1295400"/>
              <a:gd name="connsiteX7" fmla="*/ 53740 w 1089157"/>
              <a:gd name="connsiteY7" fmla="*/ 241198 h 1295400"/>
              <a:gd name="connsiteX8" fmla="*/ 0 w 1089157"/>
              <a:gd name="connsiteY8" fmla="*/ 176064 h 1295400"/>
              <a:gd name="connsiteX9" fmla="*/ 79322 w 1089157"/>
              <a:gd name="connsiteY9" fmla="*/ 110617 h 1295400"/>
              <a:gd name="connsiteX10" fmla="*/ 441457 w 1089157"/>
              <a:gd name="connsiteY10" fmla="*/ 0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9157" h="1295400">
                <a:moveTo>
                  <a:pt x="441457" y="0"/>
                </a:moveTo>
                <a:cubicBezTo>
                  <a:pt x="799172" y="0"/>
                  <a:pt x="1089157" y="289985"/>
                  <a:pt x="1089157" y="647700"/>
                </a:cubicBezTo>
                <a:cubicBezTo>
                  <a:pt x="1089157" y="1005415"/>
                  <a:pt x="799172" y="1295400"/>
                  <a:pt x="441457" y="1295400"/>
                </a:cubicBezTo>
                <a:cubicBezTo>
                  <a:pt x="307314" y="1295400"/>
                  <a:pt x="182696" y="1254621"/>
                  <a:pt x="79322" y="1184783"/>
                </a:cubicBezTo>
                <a:lnTo>
                  <a:pt x="0" y="1119336"/>
                </a:lnTo>
                <a:lnTo>
                  <a:pt x="53740" y="1054202"/>
                </a:lnTo>
                <a:cubicBezTo>
                  <a:pt x="132134" y="938164"/>
                  <a:pt x="177909" y="798278"/>
                  <a:pt x="177909" y="647700"/>
                </a:cubicBezTo>
                <a:cubicBezTo>
                  <a:pt x="177909" y="497123"/>
                  <a:pt x="132134" y="357237"/>
                  <a:pt x="53740" y="241198"/>
                </a:cubicBezTo>
                <a:lnTo>
                  <a:pt x="0" y="176064"/>
                </a:lnTo>
                <a:lnTo>
                  <a:pt x="79322" y="110617"/>
                </a:lnTo>
                <a:cubicBezTo>
                  <a:pt x="182696" y="40779"/>
                  <a:pt x="307314" y="0"/>
                  <a:pt x="441457" y="0"/>
                </a:cubicBezTo>
                <a:close/>
              </a:path>
            </a:pathLst>
          </a:custGeom>
          <a:solidFill>
            <a:srgbClr val="F2F2F2"/>
          </a:solidFill>
          <a:ln w="9525">
            <a:noFill/>
            <a:round/>
          </a:ln>
          <a:effectLst>
            <a:outerShdw blurRad="40000" dist="23000" dir="5400000" rotWithShape="0">
              <a:srgbClr val="808080">
                <a:alpha val="34999"/>
              </a:srgbClr>
            </a:outerShdw>
          </a:effectLst>
        </p:spPr>
        <p:txBody>
          <a:bodyPr anchor="ctr"/>
          <a:lstStyle/>
          <a:p>
            <a:pPr algn="ctr">
              <a:defRPr/>
            </a:pPr>
            <a:r>
              <a:rPr lang="en-US" altLang="zh-CN" sz="4800" dirty="0">
                <a:ea typeface="BatangChe" panose="02030609000101010101" pitchFamily="49" charset="-127"/>
              </a:rPr>
              <a:t>6</a:t>
            </a:r>
            <a:endParaRPr lang="zh-CN" altLang="zh-CN" sz="4800" dirty="0">
              <a:ea typeface="BatangChe" panose="02030609000101010101" pitchFamily="49" charset="-127"/>
            </a:endParaRPr>
          </a:p>
        </p:txBody>
      </p:sp>
      <p:sp>
        <p:nvSpPr>
          <p:cNvPr id="96" name="TextBox 24"/>
          <p:cNvSpPr txBox="1">
            <a:spLocks noChangeArrowheads="1"/>
          </p:cNvSpPr>
          <p:nvPr/>
        </p:nvSpPr>
        <p:spPr bwMode="auto">
          <a:xfrm>
            <a:off x="2062956" y="1605301"/>
            <a:ext cx="171849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0" name="TextBox 24"/>
          <p:cNvSpPr txBox="1">
            <a:spLocks noChangeArrowheads="1"/>
          </p:cNvSpPr>
          <p:nvPr/>
        </p:nvSpPr>
        <p:spPr bwMode="auto">
          <a:xfrm>
            <a:off x="4709320" y="1605301"/>
            <a:ext cx="171849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1" name="TextBox 24"/>
          <p:cNvSpPr txBox="1">
            <a:spLocks noChangeArrowheads="1"/>
          </p:cNvSpPr>
          <p:nvPr/>
        </p:nvSpPr>
        <p:spPr bwMode="auto">
          <a:xfrm>
            <a:off x="7073023" y="1605301"/>
            <a:ext cx="171849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2" name="TextBox 24"/>
          <p:cNvSpPr txBox="1">
            <a:spLocks noChangeArrowheads="1"/>
          </p:cNvSpPr>
          <p:nvPr/>
        </p:nvSpPr>
        <p:spPr bwMode="auto">
          <a:xfrm>
            <a:off x="3388187" y="4862050"/>
            <a:ext cx="171849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3" name="TextBox 24"/>
          <p:cNvSpPr txBox="1">
            <a:spLocks noChangeArrowheads="1"/>
          </p:cNvSpPr>
          <p:nvPr/>
        </p:nvSpPr>
        <p:spPr bwMode="auto">
          <a:xfrm>
            <a:off x="5932138" y="4862050"/>
            <a:ext cx="171849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sp>
        <p:nvSpPr>
          <p:cNvPr id="104" name="TextBox 24"/>
          <p:cNvSpPr txBox="1">
            <a:spLocks noChangeArrowheads="1"/>
          </p:cNvSpPr>
          <p:nvPr/>
        </p:nvSpPr>
        <p:spPr bwMode="auto">
          <a:xfrm>
            <a:off x="8410544" y="4862050"/>
            <a:ext cx="1718499"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110" charset="-128"/>
              </a:defRPr>
            </a:lvl1pPr>
            <a:lvl2pPr marL="37931725" indent="-37474525" eaLnBrk="0" hangingPunct="0">
              <a:defRPr sz="2400">
                <a:solidFill>
                  <a:schemeClr val="tx1"/>
                </a:solidFill>
                <a:latin typeface="Arial" panose="020B0604020202020204" pitchFamily="34" charset="0"/>
                <a:ea typeface="MS PGothic" panose="020B0600070205080204" pitchFamily="-110" charset="-128"/>
              </a:defRPr>
            </a:lvl2pPr>
            <a:lvl3pPr eaLnBrk="0" hangingPunct="0">
              <a:defRPr sz="2400">
                <a:solidFill>
                  <a:schemeClr val="tx1"/>
                </a:solidFill>
                <a:latin typeface="Arial" panose="020B0604020202020204" pitchFamily="34" charset="0"/>
                <a:ea typeface="MS PGothic" panose="020B0600070205080204" pitchFamily="-110" charset="-128"/>
              </a:defRPr>
            </a:lvl3pPr>
            <a:lvl4pPr eaLnBrk="0" hangingPunct="0">
              <a:defRPr sz="2400">
                <a:solidFill>
                  <a:schemeClr val="tx1"/>
                </a:solidFill>
                <a:latin typeface="Arial" panose="020B0604020202020204" pitchFamily="34" charset="0"/>
                <a:ea typeface="MS PGothic" panose="020B0600070205080204" pitchFamily="-110" charset="-128"/>
              </a:defRPr>
            </a:lvl4pPr>
            <a:lvl5pPr eaLnBrk="0" hangingPunct="0">
              <a:defRPr sz="2400">
                <a:solidFill>
                  <a:schemeClr val="tx1"/>
                </a:solidFill>
                <a:latin typeface="Arial" panose="020B0604020202020204" pitchFamily="34" charset="0"/>
                <a:ea typeface="MS PGothic" panose="020B0600070205080204" pitchFamily="-110"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10" charset="-128"/>
              </a:defRPr>
            </a:lvl9pPr>
          </a:lstStyle>
          <a:p>
            <a:pPr algn="ctr" eaLnBrk="1" hangingPunct="1">
              <a:lnSpc>
                <a:spcPct val="130000"/>
              </a:lnSpc>
              <a:defRPr/>
            </a:pPr>
            <a:r>
              <a:rPr lang="zh-CN" altLang="en-US" sz="1800" dirty="0">
                <a:latin typeface="+mn-ea"/>
                <a:ea typeface="+mn-ea"/>
              </a:rPr>
              <a:t>此处输入文本</a:t>
            </a:r>
            <a:endParaRPr lang="en-US" altLang="zh-CN" sz="1800" dirty="0">
              <a:latin typeface="+mn-ea"/>
              <a:ea typeface="+mn-ea"/>
            </a:endParaRPr>
          </a:p>
          <a:p>
            <a:pPr algn="ctr" eaLnBrk="1" hangingPunct="1">
              <a:lnSpc>
                <a:spcPct val="130000"/>
              </a:lnSpc>
              <a:defRPr/>
            </a:pPr>
            <a:r>
              <a:rPr lang="zh-CN" altLang="en-US" sz="1800" dirty="0">
                <a:latin typeface="+mn-ea"/>
                <a:ea typeface="+mn-ea"/>
              </a:rPr>
              <a:t>此处输入文本</a:t>
            </a:r>
            <a:endParaRPr lang="en-GB" sz="1800" dirty="0">
              <a:latin typeface="+mn-ea"/>
              <a:ea typeface="+mn-ea"/>
            </a:endParaRPr>
          </a:p>
        </p:txBody>
      </p:sp>
      <p:grpSp>
        <p:nvGrpSpPr>
          <p:cNvPr id="10" name="组合 9"/>
          <p:cNvGrpSpPr/>
          <p:nvPr/>
        </p:nvGrpSpPr>
        <p:grpSpPr>
          <a:xfrm>
            <a:off x="440690" y="288290"/>
            <a:ext cx="666750" cy="770890"/>
            <a:chOff x="835" y="307"/>
            <a:chExt cx="1050" cy="1214"/>
          </a:xfrm>
        </p:grpSpPr>
        <p:sp>
          <p:nvSpPr>
            <p:cNvPr id="5" name="Freeform 225"/>
            <p:cNvSpPr/>
            <p:nvPr/>
          </p:nvSpPr>
          <p:spPr bwMode="auto">
            <a:xfrm rot="5400000">
              <a:off x="753" y="389"/>
              <a:ext cx="1215" cy="1051"/>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3" name="文本框 2"/>
            <p:cNvSpPr txBox="1"/>
            <p:nvPr/>
          </p:nvSpPr>
          <p:spPr>
            <a:xfrm>
              <a:off x="919" y="697"/>
              <a:ext cx="883" cy="434"/>
            </a:xfrm>
            <a:prstGeom prst="rect">
              <a:avLst/>
            </a:prstGeom>
            <a:noFill/>
          </p:spPr>
          <p:txBody>
            <a:bodyPr wrap="square" rtlCol="0">
              <a:spAutoFit/>
            </a:bodyPr>
            <a:lstStyle/>
            <a:p>
              <a:r>
                <a:rPr lang="en-US" altLang="zh-CN" sz="1200">
                  <a:solidFill>
                    <a:schemeClr val="bg1"/>
                  </a:solidFill>
                  <a:latin typeface="黑体" panose="02010609060101010101" charset="-122"/>
                  <a:ea typeface="黑体" panose="02010609060101010101" charset="-122"/>
                </a:rPr>
                <a:t>LOGO</a:t>
              </a:r>
            </a:p>
          </p:txBody>
        </p:sp>
      </p:gr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94" name="Freeform 225"/>
          <p:cNvSpPr/>
          <p:nvPr/>
        </p:nvSpPr>
        <p:spPr bwMode="auto">
          <a:xfrm rot="5400000">
            <a:off x="4843349" y="1242536"/>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95" name="Freeform 225"/>
          <p:cNvSpPr/>
          <p:nvPr/>
        </p:nvSpPr>
        <p:spPr bwMode="auto">
          <a:xfrm rot="5400000">
            <a:off x="4843349" y="2450732"/>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96" name="Freeform 225"/>
          <p:cNvSpPr/>
          <p:nvPr/>
        </p:nvSpPr>
        <p:spPr bwMode="auto">
          <a:xfrm rot="5400000">
            <a:off x="4843349" y="3661485"/>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97" name="Freeform 225"/>
          <p:cNvSpPr/>
          <p:nvPr/>
        </p:nvSpPr>
        <p:spPr bwMode="auto">
          <a:xfrm rot="5400000">
            <a:off x="4843349" y="4866652"/>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4895298" y="1232220"/>
            <a:ext cx="755335" cy="769441"/>
          </a:xfrm>
          <a:prstGeom prst="rect">
            <a:avLst/>
          </a:prstGeom>
          <a:noFill/>
        </p:spPr>
        <p:txBody>
          <a:bodyPr wrap="none" rtlCol="0">
            <a:spAutoFit/>
          </a:bodyPr>
          <a:lstStyle/>
          <a:p>
            <a:r>
              <a:rPr lang="en-US" altLang="zh-CN" sz="4400" dirty="0">
                <a:solidFill>
                  <a:srgbClr val="FCCF18"/>
                </a:solidFill>
              </a:rPr>
              <a:t>01</a:t>
            </a:r>
            <a:endParaRPr lang="zh-CN" altLang="en-US" sz="4400" dirty="0">
              <a:solidFill>
                <a:srgbClr val="FCCF18"/>
              </a:solidFill>
            </a:endParaRPr>
          </a:p>
        </p:txBody>
      </p:sp>
      <p:sp>
        <p:nvSpPr>
          <p:cNvPr id="99" name="文本框 98"/>
          <p:cNvSpPr txBox="1"/>
          <p:nvPr/>
        </p:nvSpPr>
        <p:spPr>
          <a:xfrm>
            <a:off x="4901822" y="2446002"/>
            <a:ext cx="755335" cy="769441"/>
          </a:xfrm>
          <a:prstGeom prst="rect">
            <a:avLst/>
          </a:prstGeom>
          <a:noFill/>
        </p:spPr>
        <p:txBody>
          <a:bodyPr wrap="none" rtlCol="0">
            <a:spAutoFit/>
          </a:bodyPr>
          <a:lstStyle/>
          <a:p>
            <a:r>
              <a:rPr lang="en-US" altLang="zh-CN" sz="4400" dirty="0">
                <a:solidFill>
                  <a:srgbClr val="FCCF18"/>
                </a:solidFill>
              </a:rPr>
              <a:t>02</a:t>
            </a:r>
            <a:endParaRPr lang="zh-CN" altLang="en-US" sz="4400" dirty="0">
              <a:solidFill>
                <a:srgbClr val="FCCF18"/>
              </a:solidFill>
            </a:endParaRPr>
          </a:p>
        </p:txBody>
      </p:sp>
      <p:sp>
        <p:nvSpPr>
          <p:cNvPr id="100" name="文本框 99"/>
          <p:cNvSpPr txBox="1"/>
          <p:nvPr/>
        </p:nvSpPr>
        <p:spPr>
          <a:xfrm>
            <a:off x="4895298" y="3651169"/>
            <a:ext cx="755335" cy="769441"/>
          </a:xfrm>
          <a:prstGeom prst="rect">
            <a:avLst/>
          </a:prstGeom>
          <a:noFill/>
        </p:spPr>
        <p:txBody>
          <a:bodyPr wrap="none" rtlCol="0">
            <a:spAutoFit/>
          </a:bodyPr>
          <a:lstStyle/>
          <a:p>
            <a:r>
              <a:rPr lang="en-US" altLang="zh-CN" sz="4400" dirty="0">
                <a:solidFill>
                  <a:srgbClr val="FCCF18"/>
                </a:solidFill>
              </a:rPr>
              <a:t>03</a:t>
            </a:r>
            <a:endParaRPr lang="zh-CN" altLang="en-US" sz="4400" dirty="0">
              <a:solidFill>
                <a:srgbClr val="FCCF18"/>
              </a:solidFill>
            </a:endParaRPr>
          </a:p>
        </p:txBody>
      </p:sp>
      <p:sp>
        <p:nvSpPr>
          <p:cNvPr id="101" name="文本框 100"/>
          <p:cNvSpPr txBox="1"/>
          <p:nvPr/>
        </p:nvSpPr>
        <p:spPr>
          <a:xfrm>
            <a:off x="4895298" y="4856336"/>
            <a:ext cx="755335" cy="769441"/>
          </a:xfrm>
          <a:prstGeom prst="rect">
            <a:avLst/>
          </a:prstGeom>
          <a:noFill/>
        </p:spPr>
        <p:txBody>
          <a:bodyPr wrap="none" rtlCol="0">
            <a:spAutoFit/>
          </a:bodyPr>
          <a:lstStyle/>
          <a:p>
            <a:r>
              <a:rPr lang="en-US" altLang="zh-CN" sz="4400" dirty="0">
                <a:solidFill>
                  <a:srgbClr val="FCCF18"/>
                </a:solidFill>
              </a:rPr>
              <a:t>04</a:t>
            </a:r>
            <a:endParaRPr lang="zh-CN" altLang="en-US" sz="4400" dirty="0">
              <a:solidFill>
                <a:srgbClr val="FCCF18"/>
              </a:solidFill>
            </a:endParaRPr>
          </a:p>
        </p:txBody>
      </p:sp>
      <p:sp>
        <p:nvSpPr>
          <p:cNvPr id="6" name="文本框 5"/>
          <p:cNvSpPr txBox="1"/>
          <p:nvPr/>
        </p:nvSpPr>
        <p:spPr>
          <a:xfrm>
            <a:off x="5934729" y="1324552"/>
            <a:ext cx="4698722" cy="584775"/>
          </a:xfrm>
          <a:prstGeom prst="rect">
            <a:avLst/>
          </a:prstGeom>
          <a:noFill/>
        </p:spPr>
        <p:txBody>
          <a:bodyPr wrap="none" rtlCol="0">
            <a:spAutoFit/>
          </a:bodyPr>
          <a:lstStyle/>
          <a:p>
            <a:r>
              <a:rPr lang="zh-CN" altLang="en-US" sz="3200" b="1" dirty="0"/>
              <a:t>请在这里输入目录标题一</a:t>
            </a:r>
          </a:p>
        </p:txBody>
      </p:sp>
      <p:sp>
        <p:nvSpPr>
          <p:cNvPr id="110" name="文本框 109"/>
          <p:cNvSpPr txBox="1"/>
          <p:nvPr/>
        </p:nvSpPr>
        <p:spPr>
          <a:xfrm>
            <a:off x="5934729" y="2532749"/>
            <a:ext cx="4716356" cy="584775"/>
          </a:xfrm>
          <a:prstGeom prst="rect">
            <a:avLst/>
          </a:prstGeom>
          <a:noFill/>
        </p:spPr>
        <p:txBody>
          <a:bodyPr wrap="none" rtlCol="0">
            <a:spAutoFit/>
          </a:bodyPr>
          <a:lstStyle/>
          <a:p>
            <a:r>
              <a:rPr lang="zh-CN" altLang="en-US" sz="3200" b="1" dirty="0"/>
              <a:t>请在这里输入目录标题二</a:t>
            </a:r>
          </a:p>
        </p:txBody>
      </p:sp>
      <p:sp>
        <p:nvSpPr>
          <p:cNvPr id="111" name="文本框 110"/>
          <p:cNvSpPr txBox="1"/>
          <p:nvPr/>
        </p:nvSpPr>
        <p:spPr>
          <a:xfrm>
            <a:off x="5934729" y="3808157"/>
            <a:ext cx="4716356" cy="584775"/>
          </a:xfrm>
          <a:prstGeom prst="rect">
            <a:avLst/>
          </a:prstGeom>
          <a:noFill/>
        </p:spPr>
        <p:txBody>
          <a:bodyPr wrap="none" rtlCol="0">
            <a:spAutoFit/>
          </a:bodyPr>
          <a:lstStyle/>
          <a:p>
            <a:r>
              <a:rPr lang="zh-CN" altLang="en-US" sz="3200" b="1" dirty="0"/>
              <a:t>请在这里输入目录标题三</a:t>
            </a:r>
          </a:p>
        </p:txBody>
      </p:sp>
      <p:sp>
        <p:nvSpPr>
          <p:cNvPr id="112" name="文本框 111"/>
          <p:cNvSpPr txBox="1"/>
          <p:nvPr/>
        </p:nvSpPr>
        <p:spPr>
          <a:xfrm>
            <a:off x="5934729" y="4948668"/>
            <a:ext cx="4716356" cy="584775"/>
          </a:xfrm>
          <a:prstGeom prst="rect">
            <a:avLst/>
          </a:prstGeom>
          <a:noFill/>
        </p:spPr>
        <p:txBody>
          <a:bodyPr wrap="none" rtlCol="0">
            <a:spAutoFit/>
          </a:bodyPr>
          <a:lstStyle/>
          <a:p>
            <a:r>
              <a:rPr lang="zh-CN" altLang="en-US" sz="3200" b="1" dirty="0"/>
              <a:t>请在这里输入目录标题四</a:t>
            </a:r>
          </a:p>
        </p:txBody>
      </p:sp>
      <p:cxnSp>
        <p:nvCxnSpPr>
          <p:cNvPr id="113" name="直接连接符 112"/>
          <p:cNvCxnSpPr/>
          <p:nvPr/>
        </p:nvCxnSpPr>
        <p:spPr>
          <a:xfrm>
            <a:off x="5272965"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3" name="Freeform 225"/>
          <p:cNvSpPr/>
          <p:nvPr/>
        </p:nvSpPr>
        <p:spPr bwMode="auto">
          <a:xfrm rot="5400000">
            <a:off x="1287983" y="2835791"/>
            <a:ext cx="1498600" cy="1296169"/>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8" name="文本框 7"/>
          <p:cNvSpPr txBox="1"/>
          <p:nvPr/>
        </p:nvSpPr>
        <p:spPr>
          <a:xfrm>
            <a:off x="2648842" y="2879807"/>
            <a:ext cx="1723549" cy="1015663"/>
          </a:xfrm>
          <a:prstGeom prst="rect">
            <a:avLst/>
          </a:prstGeom>
          <a:noFill/>
        </p:spPr>
        <p:txBody>
          <a:bodyPr wrap="none" rtlCol="0">
            <a:spAutoFit/>
          </a:bodyPr>
          <a:lstStyle/>
          <a:p>
            <a:r>
              <a:rPr lang="zh-CN" altLang="en-US" sz="6000" b="1" dirty="0">
                <a:latin typeface="华文中宋" panose="02010600040101010101" pitchFamily="2" charset="-122"/>
                <a:ea typeface="华文中宋" panose="02010600040101010101" pitchFamily="2" charset="-122"/>
              </a:rPr>
              <a:t>目录</a:t>
            </a:r>
          </a:p>
        </p:txBody>
      </p:sp>
      <p:sp>
        <p:nvSpPr>
          <p:cNvPr id="3" name="文本框 2"/>
          <p:cNvSpPr txBox="1"/>
          <p:nvPr/>
        </p:nvSpPr>
        <p:spPr>
          <a:xfrm>
            <a:off x="1653540" y="3299460"/>
            <a:ext cx="767715" cy="368300"/>
          </a:xfrm>
          <a:prstGeom prst="rect">
            <a:avLst/>
          </a:prstGeom>
          <a:noFill/>
        </p:spPr>
        <p:txBody>
          <a:bodyPr wrap="square" rtlCol="0">
            <a:spAutoFit/>
          </a:bodyPr>
          <a:lstStyle/>
          <a:p>
            <a:r>
              <a:rPr lang="en-US" altLang="zh-CN">
                <a:solidFill>
                  <a:schemeClr val="bg1"/>
                </a:solidFill>
              </a:rPr>
              <a:t>LOGO</a:t>
            </a: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15875" y="-5715"/>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94" name="Freeform 225"/>
          <p:cNvSpPr/>
          <p:nvPr/>
        </p:nvSpPr>
        <p:spPr bwMode="auto">
          <a:xfrm rot="5400000">
            <a:off x="5258077" y="3049067"/>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5310026" y="3038751"/>
            <a:ext cx="755335" cy="769441"/>
          </a:xfrm>
          <a:prstGeom prst="rect">
            <a:avLst/>
          </a:prstGeom>
          <a:noFill/>
        </p:spPr>
        <p:txBody>
          <a:bodyPr wrap="none" rtlCol="0">
            <a:spAutoFit/>
          </a:bodyPr>
          <a:lstStyle/>
          <a:p>
            <a:r>
              <a:rPr lang="en-US" altLang="zh-CN" sz="4400" dirty="0">
                <a:solidFill>
                  <a:srgbClr val="FCCF18"/>
                </a:solidFill>
              </a:rPr>
              <a:t>01</a:t>
            </a:r>
            <a:endParaRPr lang="zh-CN" altLang="en-US" sz="4400" dirty="0">
              <a:solidFill>
                <a:srgbClr val="FCCF18"/>
              </a:solidFill>
            </a:endParaRPr>
          </a:p>
        </p:txBody>
      </p:sp>
      <p:sp>
        <p:nvSpPr>
          <p:cNvPr id="6" name="文本框 5"/>
          <p:cNvSpPr txBox="1"/>
          <p:nvPr/>
        </p:nvSpPr>
        <p:spPr>
          <a:xfrm>
            <a:off x="6349457" y="3131083"/>
            <a:ext cx="4698722" cy="584775"/>
          </a:xfrm>
          <a:prstGeom prst="rect">
            <a:avLst/>
          </a:prstGeom>
          <a:noFill/>
        </p:spPr>
        <p:txBody>
          <a:bodyPr wrap="none" rtlCol="0">
            <a:spAutoFit/>
          </a:bodyPr>
          <a:lstStyle/>
          <a:p>
            <a:r>
              <a:rPr lang="zh-CN" altLang="en-US" sz="3200" b="1" dirty="0"/>
              <a:t>请在这里输入目录标题一</a:t>
            </a:r>
          </a:p>
        </p:txBody>
      </p:sp>
      <p:cxnSp>
        <p:nvCxnSpPr>
          <p:cNvPr id="113" name="直接连接符 112"/>
          <p:cNvCxnSpPr/>
          <p:nvPr/>
        </p:nvCxnSpPr>
        <p:spPr>
          <a:xfrm>
            <a:off x="5687693"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648842" y="2879807"/>
            <a:ext cx="2492990" cy="1015663"/>
          </a:xfrm>
          <a:prstGeom prst="rect">
            <a:avLst/>
          </a:prstGeom>
          <a:noFill/>
        </p:spPr>
        <p:txBody>
          <a:bodyPr wrap="none" rtlCol="0">
            <a:spAutoFit/>
          </a:bodyPr>
          <a:lstStyle/>
          <a:p>
            <a:r>
              <a:rPr lang="zh-CN" altLang="en-US" sz="6000" b="1" dirty="0">
                <a:latin typeface="华文中宋" panose="02010600040101010101" pitchFamily="2" charset="-122"/>
                <a:ea typeface="华文中宋" panose="02010600040101010101" pitchFamily="2" charset="-122"/>
              </a:rPr>
              <a:t>过渡页</a:t>
            </a:r>
          </a:p>
        </p:txBody>
      </p:sp>
      <p:grpSp>
        <p:nvGrpSpPr>
          <p:cNvPr id="5" name="组合 4"/>
          <p:cNvGrpSpPr/>
          <p:nvPr/>
        </p:nvGrpSpPr>
        <p:grpSpPr>
          <a:xfrm>
            <a:off x="1389380" y="2726690"/>
            <a:ext cx="1295400" cy="1498600"/>
            <a:chOff x="2188" y="4294"/>
            <a:chExt cx="2040" cy="2360"/>
          </a:xfrm>
        </p:grpSpPr>
        <p:sp>
          <p:nvSpPr>
            <p:cNvPr id="243" name="Freeform 225"/>
            <p:cNvSpPr/>
            <p:nvPr/>
          </p:nvSpPr>
          <p:spPr bwMode="auto">
            <a:xfrm rot="5400000">
              <a:off x="2028" y="4454"/>
              <a:ext cx="2360" cy="2041"/>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3" name="文本框 2"/>
            <p:cNvSpPr txBox="1"/>
            <p:nvPr/>
          </p:nvSpPr>
          <p:spPr>
            <a:xfrm>
              <a:off x="2604" y="5184"/>
              <a:ext cx="1209" cy="580"/>
            </a:xfrm>
            <a:prstGeom prst="rect">
              <a:avLst/>
            </a:prstGeom>
            <a:noFill/>
          </p:spPr>
          <p:txBody>
            <a:bodyPr wrap="square" rtlCol="0">
              <a:spAutoFit/>
            </a:bodyPr>
            <a:lstStyle/>
            <a:p>
              <a:r>
                <a:rPr lang="en-US" altLang="zh-CN">
                  <a:solidFill>
                    <a:schemeClr val="bg1"/>
                  </a:solidFill>
                </a:rPr>
                <a:t>LOGO</a:t>
              </a:r>
            </a:p>
          </p:txBody>
        </p:sp>
      </p:gr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请在这里输入目录标题一</a:t>
            </a:r>
          </a:p>
        </p:txBody>
      </p:sp>
      <p:grpSp>
        <p:nvGrpSpPr>
          <p:cNvPr id="320" name="组合 319"/>
          <p:cNvGrpSpPr/>
          <p:nvPr/>
        </p:nvGrpSpPr>
        <p:grpSpPr>
          <a:xfrm>
            <a:off x="5175885" y="7142480"/>
            <a:ext cx="432435" cy="45085"/>
            <a:chOff x="6997700" y="-628650"/>
            <a:chExt cx="839787" cy="8731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aphicFrame>
        <p:nvGraphicFramePr>
          <p:cNvPr id="7" name="图表 6"/>
          <p:cNvGraphicFramePr/>
          <p:nvPr/>
        </p:nvGraphicFramePr>
        <p:xfrm>
          <a:off x="885764" y="1127571"/>
          <a:ext cx="6369602" cy="5079648"/>
        </p:xfrm>
        <a:graphic>
          <a:graphicData uri="http://schemas.openxmlformats.org/drawingml/2006/chart">
            <c:chart xmlns:c="http://schemas.openxmlformats.org/drawingml/2006/chart" xmlns:r="http://schemas.openxmlformats.org/officeDocument/2006/relationships" r:id="rId2"/>
          </a:graphicData>
        </a:graphic>
      </p:graphicFrame>
      <p:sp>
        <p:nvSpPr>
          <p:cNvPr id="11" name="文本框 10"/>
          <p:cNvSpPr txBox="1"/>
          <p:nvPr/>
        </p:nvSpPr>
        <p:spPr>
          <a:xfrm>
            <a:off x="7751867" y="1205081"/>
            <a:ext cx="962123" cy="584775"/>
          </a:xfrm>
          <a:prstGeom prst="rect">
            <a:avLst/>
          </a:prstGeom>
          <a:noFill/>
        </p:spPr>
        <p:txBody>
          <a:bodyPr wrap="none" rtlCol="0">
            <a:spAutoFit/>
          </a:bodyPr>
          <a:lstStyle/>
          <a:p>
            <a:r>
              <a:rPr lang="en-US" altLang="zh-CN" sz="3200" b="1" dirty="0"/>
              <a:t>DGD</a:t>
            </a:r>
            <a:endParaRPr lang="zh-CN" altLang="en-US" sz="3200" b="1" dirty="0"/>
          </a:p>
        </p:txBody>
      </p:sp>
      <p:sp>
        <p:nvSpPr>
          <p:cNvPr id="12" name="文本框 11"/>
          <p:cNvSpPr txBox="1"/>
          <p:nvPr/>
        </p:nvSpPr>
        <p:spPr>
          <a:xfrm>
            <a:off x="7735951" y="1789857"/>
            <a:ext cx="3598799" cy="1754326"/>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sp>
        <p:nvSpPr>
          <p:cNvPr id="95" name="文本框 94"/>
          <p:cNvSpPr txBox="1"/>
          <p:nvPr/>
        </p:nvSpPr>
        <p:spPr>
          <a:xfrm>
            <a:off x="7735951" y="3683911"/>
            <a:ext cx="1034642" cy="584775"/>
          </a:xfrm>
          <a:prstGeom prst="rect">
            <a:avLst/>
          </a:prstGeom>
          <a:noFill/>
        </p:spPr>
        <p:txBody>
          <a:bodyPr wrap="none" rtlCol="0">
            <a:spAutoFit/>
          </a:bodyPr>
          <a:lstStyle/>
          <a:p>
            <a:r>
              <a:rPr lang="en-US" altLang="zh-CN" sz="3200" b="1" dirty="0"/>
              <a:t>SEGE</a:t>
            </a:r>
            <a:endParaRPr lang="zh-CN" altLang="en-US" sz="3200" b="1" dirty="0"/>
          </a:p>
        </p:txBody>
      </p:sp>
      <p:sp>
        <p:nvSpPr>
          <p:cNvPr id="96" name="文本框 95"/>
          <p:cNvSpPr txBox="1"/>
          <p:nvPr/>
        </p:nvSpPr>
        <p:spPr>
          <a:xfrm>
            <a:off x="7735951" y="4153225"/>
            <a:ext cx="3598799" cy="1754326"/>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cxnSp>
        <p:nvCxnSpPr>
          <p:cNvPr id="14" name="直接连接符 13"/>
          <p:cNvCxnSpPr/>
          <p:nvPr/>
        </p:nvCxnSpPr>
        <p:spPr>
          <a:xfrm>
            <a:off x="7829550" y="1789857"/>
            <a:ext cx="3181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a:off x="7829550" y="4190482"/>
            <a:ext cx="3181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424180" y="194945"/>
            <a:ext cx="666750" cy="770890"/>
            <a:chOff x="835" y="307"/>
            <a:chExt cx="1050" cy="1214"/>
          </a:xfrm>
        </p:grpSpPr>
        <p:sp>
          <p:nvSpPr>
            <p:cNvPr id="243" name="Freeform 225"/>
            <p:cNvSpPr/>
            <p:nvPr/>
          </p:nvSpPr>
          <p:spPr bwMode="auto">
            <a:xfrm rot="5400000">
              <a:off x="753" y="389"/>
              <a:ext cx="1215" cy="1051"/>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9" name="文本框 8"/>
            <p:cNvSpPr txBox="1"/>
            <p:nvPr/>
          </p:nvSpPr>
          <p:spPr>
            <a:xfrm>
              <a:off x="919" y="697"/>
              <a:ext cx="883" cy="434"/>
            </a:xfrm>
            <a:prstGeom prst="rect">
              <a:avLst/>
            </a:prstGeom>
            <a:noFill/>
          </p:spPr>
          <p:txBody>
            <a:bodyPr wrap="square" rtlCol="0">
              <a:spAutoFit/>
            </a:bodyPr>
            <a:lstStyle/>
            <a:p>
              <a:r>
                <a:rPr lang="en-US" altLang="zh-CN" sz="1200">
                  <a:solidFill>
                    <a:schemeClr val="bg1"/>
                  </a:solidFill>
                  <a:latin typeface="黑体" panose="02010609060101010101" charset="-122"/>
                  <a:ea typeface="黑体" panose="02010609060101010101" charset="-122"/>
                </a:rPr>
                <a:t>LOGO</a:t>
              </a:r>
            </a:p>
          </p:txBody>
        </p:sp>
      </p:gr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请在这里输入目录标题一</a:t>
            </a:r>
          </a:p>
        </p:txBody>
      </p:sp>
      <p:sp>
        <p:nvSpPr>
          <p:cNvPr id="12" name="文本框 11"/>
          <p:cNvSpPr txBox="1"/>
          <p:nvPr/>
        </p:nvSpPr>
        <p:spPr>
          <a:xfrm>
            <a:off x="7735951" y="1789857"/>
            <a:ext cx="3598799" cy="1754326"/>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sp>
        <p:nvSpPr>
          <p:cNvPr id="96" name="文本框 95"/>
          <p:cNvSpPr txBox="1"/>
          <p:nvPr/>
        </p:nvSpPr>
        <p:spPr>
          <a:xfrm>
            <a:off x="7735951" y="4153225"/>
            <a:ext cx="3598799" cy="1754326"/>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cxnSp>
        <p:nvCxnSpPr>
          <p:cNvPr id="14" name="直接连接符 13"/>
          <p:cNvCxnSpPr/>
          <p:nvPr/>
        </p:nvCxnSpPr>
        <p:spPr>
          <a:xfrm>
            <a:off x="7829550" y="1789857"/>
            <a:ext cx="3181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a:off x="7829550" y="4190482"/>
            <a:ext cx="3181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图表 20"/>
          <p:cNvGraphicFramePr/>
          <p:nvPr/>
        </p:nvGraphicFramePr>
        <p:xfrm>
          <a:off x="167640" y="719643"/>
          <a:ext cx="81280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23" name="文本框 22"/>
          <p:cNvSpPr txBox="1"/>
          <p:nvPr/>
        </p:nvSpPr>
        <p:spPr>
          <a:xfrm>
            <a:off x="7709957" y="1223726"/>
            <a:ext cx="1620957" cy="523220"/>
          </a:xfrm>
          <a:prstGeom prst="rect">
            <a:avLst/>
          </a:prstGeom>
          <a:noFill/>
        </p:spPr>
        <p:txBody>
          <a:bodyPr wrap="none" rtlCol="0">
            <a:spAutoFit/>
          </a:bodyPr>
          <a:lstStyle/>
          <a:p>
            <a:r>
              <a:rPr lang="zh-CN" altLang="en-US" sz="2800" b="1" dirty="0"/>
              <a:t>第一季度</a:t>
            </a:r>
          </a:p>
        </p:txBody>
      </p:sp>
      <p:sp>
        <p:nvSpPr>
          <p:cNvPr id="97" name="文本框 96"/>
          <p:cNvSpPr txBox="1"/>
          <p:nvPr/>
        </p:nvSpPr>
        <p:spPr>
          <a:xfrm>
            <a:off x="7709957" y="3659826"/>
            <a:ext cx="1627369" cy="523220"/>
          </a:xfrm>
          <a:prstGeom prst="rect">
            <a:avLst/>
          </a:prstGeom>
          <a:noFill/>
        </p:spPr>
        <p:txBody>
          <a:bodyPr wrap="none" rtlCol="0">
            <a:spAutoFit/>
          </a:bodyPr>
          <a:lstStyle/>
          <a:p>
            <a:r>
              <a:rPr lang="zh-CN" altLang="en-US" sz="2800" b="1" dirty="0"/>
              <a:t>第二季度</a:t>
            </a:r>
          </a:p>
        </p:txBody>
      </p:sp>
      <p:sp>
        <p:nvSpPr>
          <p:cNvPr id="98" name="KSO_Shape"/>
          <p:cNvSpPr/>
          <p:nvPr/>
        </p:nvSpPr>
        <p:spPr bwMode="auto">
          <a:xfrm>
            <a:off x="10277856" y="1259584"/>
            <a:ext cx="684818" cy="487362"/>
          </a:xfrm>
          <a:custGeom>
            <a:avLst/>
            <a:gdLst>
              <a:gd name="T0" fmla="*/ 1091648 w 2509838"/>
              <a:gd name="T1" fmla="*/ 1608111 h 1787526"/>
              <a:gd name="T2" fmla="*/ 1364673 w 2509838"/>
              <a:gd name="T3" fmla="*/ 1644625 h 1787526"/>
              <a:gd name="T4" fmla="*/ 1419551 w 2509838"/>
              <a:gd name="T5" fmla="*/ 1603152 h 1787526"/>
              <a:gd name="T6" fmla="*/ 2438407 w 2509838"/>
              <a:gd name="T7" fmla="*/ 1567539 h 1787526"/>
              <a:gd name="T8" fmla="*/ 2487842 w 2509838"/>
              <a:gd name="T9" fmla="*/ 1592108 h 1787526"/>
              <a:gd name="T10" fmla="*/ 2509611 w 2509838"/>
              <a:gd name="T11" fmla="*/ 1640568 h 1787526"/>
              <a:gd name="T12" fmla="*/ 2495552 w 2509838"/>
              <a:gd name="T13" fmla="*/ 1753040 h 1787526"/>
              <a:gd name="T14" fmla="*/ 2450426 w 2509838"/>
              <a:gd name="T15" fmla="*/ 1783920 h 1787526"/>
              <a:gd name="T16" fmla="*/ 55558 w 2509838"/>
              <a:gd name="T17" fmla="*/ 1782793 h 1787526"/>
              <a:gd name="T18" fmla="*/ 12472 w 2509838"/>
              <a:gd name="T19" fmla="*/ 1750110 h 1787526"/>
              <a:gd name="T20" fmla="*/ 680 w 2509838"/>
              <a:gd name="T21" fmla="*/ 1636736 h 1787526"/>
              <a:gd name="T22" fmla="*/ 24717 w 2509838"/>
              <a:gd name="T23" fmla="*/ 1589628 h 1787526"/>
              <a:gd name="T24" fmla="*/ 75740 w 2509838"/>
              <a:gd name="T25" fmla="*/ 1567089 h 1787526"/>
              <a:gd name="T26" fmla="*/ 933501 w 2509838"/>
              <a:gd name="T27" fmla="*/ 749091 h 1787526"/>
              <a:gd name="T28" fmla="*/ 932155 w 2509838"/>
              <a:gd name="T29" fmla="*/ 1160902 h 1787526"/>
              <a:gd name="T30" fmla="*/ 829865 w 2509838"/>
              <a:gd name="T31" fmla="*/ 1167944 h 1787526"/>
              <a:gd name="T32" fmla="*/ 814387 w 2509838"/>
              <a:gd name="T33" fmla="*/ 760448 h 1787526"/>
              <a:gd name="T34" fmla="*/ 837043 w 2509838"/>
              <a:gd name="T35" fmla="*/ 738188 h 1787526"/>
              <a:gd name="T36" fmla="*/ 1416304 w 2509838"/>
              <a:gd name="T37" fmla="*/ 686474 h 1787526"/>
              <a:gd name="T38" fmla="*/ 1412034 w 2509838"/>
              <a:gd name="T39" fmla="*/ 1161601 h 1787526"/>
              <a:gd name="T40" fmla="*/ 1308659 w 2509838"/>
              <a:gd name="T41" fmla="*/ 1166588 h 1787526"/>
              <a:gd name="T42" fmla="*/ 1296074 w 2509838"/>
              <a:gd name="T43" fmla="*/ 694181 h 1787526"/>
              <a:gd name="T44" fmla="*/ 988416 w 2509838"/>
              <a:gd name="T45" fmla="*/ 671513 h 1787526"/>
              <a:gd name="T46" fmla="*/ 1088565 w 2509838"/>
              <a:gd name="T47" fmla="*/ 688968 h 1787526"/>
              <a:gd name="T48" fmla="*/ 1081281 w 2509838"/>
              <a:gd name="T49" fmla="*/ 1163414 h 1787526"/>
              <a:gd name="T50" fmla="*/ 976581 w 2509838"/>
              <a:gd name="T51" fmla="*/ 1165228 h 1787526"/>
              <a:gd name="T52" fmla="*/ 966338 w 2509838"/>
              <a:gd name="T53" fmla="*/ 691461 h 1787526"/>
              <a:gd name="T54" fmla="*/ 1546133 w 2509838"/>
              <a:gd name="T55" fmla="*/ 590550 h 1787526"/>
              <a:gd name="T56" fmla="*/ 1571170 w 2509838"/>
              <a:gd name="T57" fmla="*/ 617105 h 1787526"/>
              <a:gd name="T58" fmla="*/ 1558196 w 2509838"/>
              <a:gd name="T59" fmla="*/ 1165903 h 1787526"/>
              <a:gd name="T60" fmla="*/ 1453496 w 2509838"/>
              <a:gd name="T61" fmla="*/ 1160229 h 1787526"/>
              <a:gd name="T62" fmla="*/ 1449399 w 2509838"/>
              <a:gd name="T63" fmla="*/ 608026 h 1787526"/>
              <a:gd name="T64" fmla="*/ 1229322 w 2509838"/>
              <a:gd name="T65" fmla="*/ 590777 h 1787526"/>
              <a:gd name="T66" fmla="*/ 1252538 w 2509838"/>
              <a:gd name="T67" fmla="*/ 620282 h 1787526"/>
              <a:gd name="T68" fmla="*/ 1236833 w 2509838"/>
              <a:gd name="T69" fmla="*/ 1167492 h 1787526"/>
              <a:gd name="T70" fmla="*/ 1132815 w 2509838"/>
              <a:gd name="T71" fmla="*/ 1157959 h 1787526"/>
              <a:gd name="T72" fmla="*/ 1131450 w 2509838"/>
              <a:gd name="T73" fmla="*/ 605303 h 1787526"/>
              <a:gd name="T74" fmla="*/ 1713065 w 2509838"/>
              <a:gd name="T75" fmla="*/ 508680 h 1787526"/>
              <a:gd name="T76" fmla="*/ 1733550 w 2509838"/>
              <a:gd name="T77" fmla="*/ 545860 h 1787526"/>
              <a:gd name="T78" fmla="*/ 1715797 w 2509838"/>
              <a:gd name="T79" fmla="*/ 1168174 h 1787526"/>
              <a:gd name="T80" fmla="*/ 1612689 w 2509838"/>
              <a:gd name="T81" fmla="*/ 1153438 h 1787526"/>
              <a:gd name="T82" fmla="*/ 1614055 w 2509838"/>
              <a:gd name="T83" fmla="*/ 521829 h 1787526"/>
              <a:gd name="T84" fmla="*/ 1733550 w 2509838"/>
              <a:gd name="T85" fmla="*/ 464215 h 1787526"/>
              <a:gd name="T86" fmla="*/ 1501548 w 2509838"/>
              <a:gd name="T87" fmla="*/ 379141 h 1787526"/>
              <a:gd name="T88" fmla="*/ 188232 w 2509838"/>
              <a:gd name="T89" fmla="*/ 103187 h 1787526"/>
              <a:gd name="T90" fmla="*/ 158976 w 2509838"/>
              <a:gd name="T91" fmla="*/ 139700 h 1787526"/>
              <a:gd name="T92" fmla="*/ 160110 w 2509838"/>
              <a:gd name="T93" fmla="*/ 1353684 h 1787526"/>
              <a:gd name="T94" fmla="*/ 191407 w 2509838"/>
              <a:gd name="T95" fmla="*/ 1389063 h 1787526"/>
              <a:gd name="T96" fmla="*/ 2288041 w 2509838"/>
              <a:gd name="T97" fmla="*/ 1398588 h 1787526"/>
              <a:gd name="T98" fmla="*/ 2332945 w 2509838"/>
              <a:gd name="T99" fmla="*/ 1378857 h 1787526"/>
              <a:gd name="T100" fmla="*/ 2354036 w 2509838"/>
              <a:gd name="T101" fmla="*/ 1337129 h 1787526"/>
              <a:gd name="T102" fmla="*/ 2343830 w 2509838"/>
              <a:gd name="T103" fmla="*/ 124505 h 1787526"/>
              <a:gd name="T104" fmla="*/ 2305957 w 2509838"/>
              <a:gd name="T105" fmla="*/ 95704 h 1787526"/>
              <a:gd name="T106" fmla="*/ 2436813 w 2509838"/>
              <a:gd name="T107" fmla="*/ 680 h 1787526"/>
              <a:gd name="T108" fmla="*/ 2486479 w 2509838"/>
              <a:gd name="T109" fmla="*/ 25400 h 1787526"/>
              <a:gd name="T110" fmla="*/ 2508250 w 2509838"/>
              <a:gd name="T111" fmla="*/ 74159 h 1787526"/>
              <a:gd name="T112" fmla="*/ 2493963 w 2509838"/>
              <a:gd name="T113" fmla="*/ 1455965 h 1787526"/>
              <a:gd name="T114" fmla="*/ 2449286 w 2509838"/>
              <a:gd name="T115" fmla="*/ 1487034 h 1787526"/>
              <a:gd name="T116" fmla="*/ 57150 w 2509838"/>
              <a:gd name="T117" fmla="*/ 1485674 h 1787526"/>
              <a:gd name="T118" fmla="*/ 13833 w 2509838"/>
              <a:gd name="T119" fmla="*/ 1452790 h 1787526"/>
              <a:gd name="T120" fmla="*/ 2041 w 2509838"/>
              <a:gd name="T121" fmla="*/ 70304 h 1787526"/>
              <a:gd name="T122" fmla="*/ 26307 w 2509838"/>
              <a:gd name="T123" fmla="*/ 22905 h 1787526"/>
              <a:gd name="T124" fmla="*/ 77333 w 2509838"/>
              <a:gd name="T125" fmla="*/ 227 h 1787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chemeClr val="tx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99" name="KSO_Shape"/>
          <p:cNvSpPr/>
          <p:nvPr/>
        </p:nvSpPr>
        <p:spPr bwMode="auto">
          <a:xfrm>
            <a:off x="10496550" y="3400481"/>
            <a:ext cx="539575" cy="734116"/>
          </a:xfrm>
          <a:custGeom>
            <a:avLst/>
            <a:gdLst>
              <a:gd name="T0" fmla="*/ 1986916 w 2092325"/>
              <a:gd name="T1" fmla="*/ 2844484 h 2844800"/>
              <a:gd name="T2" fmla="*/ 1969453 w 2092325"/>
              <a:gd name="T3" fmla="*/ 2834683 h 2844800"/>
              <a:gd name="T4" fmla="*/ 154940 w 2092325"/>
              <a:gd name="T5" fmla="*/ 2633663 h 2844800"/>
              <a:gd name="T6" fmla="*/ 2091061 w 2092325"/>
              <a:gd name="T7" fmla="*/ 2470151 h 2844800"/>
              <a:gd name="T8" fmla="*/ 1886541 w 2092325"/>
              <a:gd name="T9" fmla="*/ 2517458 h 2844800"/>
              <a:gd name="T10" fmla="*/ 1876425 w 2092325"/>
              <a:gd name="T11" fmla="*/ 2439353 h 2844800"/>
              <a:gd name="T12" fmla="*/ 604193 w 2092325"/>
              <a:gd name="T13" fmla="*/ 1560521 h 2844800"/>
              <a:gd name="T14" fmla="*/ 604193 w 2092325"/>
              <a:gd name="T15" fmla="*/ 1890386 h 2844800"/>
              <a:gd name="T16" fmla="*/ 371519 w 2092325"/>
              <a:gd name="T17" fmla="*/ 1899602 h 2844800"/>
              <a:gd name="T18" fmla="*/ 354013 w 2092325"/>
              <a:gd name="T19" fmla="*/ 1572915 h 2844800"/>
              <a:gd name="T20" fmla="*/ 373747 w 2092325"/>
              <a:gd name="T21" fmla="*/ 1551305 h 2844800"/>
              <a:gd name="T22" fmla="*/ 969955 w 2092325"/>
              <a:gd name="T23" fmla="*/ 1450989 h 2844800"/>
              <a:gd name="T24" fmla="*/ 974405 w 2092325"/>
              <a:gd name="T25" fmla="*/ 1886557 h 2844800"/>
              <a:gd name="T26" fmla="*/ 742022 w 2092325"/>
              <a:gd name="T27" fmla="*/ 1900238 h 2844800"/>
              <a:gd name="T28" fmla="*/ 722313 w 2092325"/>
              <a:gd name="T29" fmla="*/ 1878603 h 2844800"/>
              <a:gd name="T30" fmla="*/ 739797 w 2092325"/>
              <a:gd name="T31" fmla="*/ 1445262 h 2844800"/>
              <a:gd name="T32" fmla="*/ 1337979 w 2092325"/>
              <a:gd name="T33" fmla="*/ 1231906 h 2844800"/>
              <a:gd name="T34" fmla="*/ 1342718 w 2092325"/>
              <a:gd name="T35" fmla="*/ 1886573 h 2844800"/>
              <a:gd name="T36" fmla="*/ 1111786 w 2092325"/>
              <a:gd name="T37" fmla="*/ 1900238 h 2844800"/>
              <a:gd name="T38" fmla="*/ 1092200 w 2092325"/>
              <a:gd name="T39" fmla="*/ 1878628 h 2844800"/>
              <a:gd name="T40" fmla="*/ 1109575 w 2092325"/>
              <a:gd name="T41" fmla="*/ 1225868 h 2844800"/>
              <a:gd name="T42" fmla="*/ 1412876 w 2092325"/>
              <a:gd name="T43" fmla="*/ 1040448 h 2844800"/>
              <a:gd name="T44" fmla="*/ 1197928 w 2092325"/>
              <a:gd name="T45" fmla="*/ 1029018 h 2844800"/>
              <a:gd name="T46" fmla="*/ 1092201 w 2092325"/>
              <a:gd name="T47" fmla="*/ 1161416 h 2844800"/>
              <a:gd name="T48" fmla="*/ 949643 w 2092325"/>
              <a:gd name="T49" fmla="*/ 1278573 h 2844800"/>
              <a:gd name="T50" fmla="*/ 801370 w 2092325"/>
              <a:gd name="T51" fmla="*/ 1357313 h 2844800"/>
              <a:gd name="T52" fmla="*/ 658178 w 2092325"/>
              <a:gd name="T53" fmla="*/ 1404621 h 2844800"/>
              <a:gd name="T54" fmla="*/ 438150 w 2092325"/>
              <a:gd name="T55" fmla="*/ 1435736 h 2844800"/>
              <a:gd name="T56" fmla="*/ 378778 w 2092325"/>
              <a:gd name="T57" fmla="*/ 1314768 h 2844800"/>
              <a:gd name="T58" fmla="*/ 551498 w 2092325"/>
              <a:gd name="T59" fmla="*/ 1302386 h 2844800"/>
              <a:gd name="T60" fmla="*/ 733425 w 2092325"/>
              <a:gd name="T61" fmla="*/ 1253808 h 2844800"/>
              <a:gd name="T62" fmla="*/ 914083 w 2092325"/>
              <a:gd name="T63" fmla="*/ 1155383 h 2844800"/>
              <a:gd name="T64" fmla="*/ 1005206 w 2092325"/>
              <a:gd name="T65" fmla="*/ 1076326 h 2844800"/>
              <a:gd name="T66" fmla="*/ 1095376 w 2092325"/>
              <a:gd name="T67" fmla="*/ 963930 h 2844800"/>
              <a:gd name="T68" fmla="*/ 1083946 w 2092325"/>
              <a:gd name="T69" fmla="*/ 882015 h 2844800"/>
              <a:gd name="T70" fmla="*/ 1124903 w 2092325"/>
              <a:gd name="T71" fmla="*/ 736917 h 2844800"/>
              <a:gd name="T72" fmla="*/ 1993068 w 2092325"/>
              <a:gd name="T73" fmla="*/ 604837 h 2844800"/>
              <a:gd name="T74" fmla="*/ 2046490 w 2092325"/>
              <a:gd name="T75" fmla="*/ 623229 h 2844800"/>
              <a:gd name="T76" fmla="*/ 2072094 w 2092325"/>
              <a:gd name="T77" fmla="*/ 660330 h 2844800"/>
              <a:gd name="T78" fmla="*/ 2090745 w 2092325"/>
              <a:gd name="T79" fmla="*/ 727555 h 2844800"/>
              <a:gd name="T80" fmla="*/ 1876741 w 2092325"/>
              <a:gd name="T81" fmla="*/ 736434 h 2844800"/>
              <a:gd name="T82" fmla="*/ 1892231 w 2092325"/>
              <a:gd name="T83" fmla="*/ 672062 h 2844800"/>
              <a:gd name="T84" fmla="*/ 1915938 w 2092325"/>
              <a:gd name="T85" fmla="*/ 629571 h 2844800"/>
              <a:gd name="T86" fmla="*/ 1951026 w 2092325"/>
              <a:gd name="T87" fmla="*/ 608642 h 2844800"/>
              <a:gd name="T88" fmla="*/ 201612 w 2092325"/>
              <a:gd name="T89" fmla="*/ 0 h 2844800"/>
              <a:gd name="T90" fmla="*/ 1583373 w 2092325"/>
              <a:gd name="T91" fmla="*/ 15240 h 2844800"/>
              <a:gd name="T92" fmla="*/ 1653858 w 2092325"/>
              <a:gd name="T93" fmla="*/ 62230 h 2844800"/>
              <a:gd name="T94" fmla="*/ 1697356 w 2092325"/>
              <a:gd name="T95" fmla="*/ 133667 h 2844800"/>
              <a:gd name="T96" fmla="*/ 1705611 w 2092325"/>
              <a:gd name="T97" fmla="*/ 2674303 h 2844800"/>
              <a:gd name="T98" fmla="*/ 1677353 w 2092325"/>
              <a:gd name="T99" fmla="*/ 2753360 h 2844800"/>
              <a:gd name="T100" fmla="*/ 1617663 w 2092325"/>
              <a:gd name="T101" fmla="*/ 2812098 h 2844800"/>
              <a:gd name="T102" fmla="*/ 1535748 w 2092325"/>
              <a:gd name="T103" fmla="*/ 2842578 h 2844800"/>
              <a:gd name="T104" fmla="*/ 151447 w 2092325"/>
              <a:gd name="T105" fmla="*/ 2838768 h 2844800"/>
              <a:gd name="T106" fmla="*/ 73660 w 2092325"/>
              <a:gd name="T107" fmla="*/ 2801303 h 2844800"/>
              <a:gd name="T108" fmla="*/ 20002 w 2092325"/>
              <a:gd name="T109" fmla="*/ 2737168 h 2844800"/>
              <a:gd name="T110" fmla="*/ 0 w 2092325"/>
              <a:gd name="T111" fmla="*/ 2654935 h 2844800"/>
              <a:gd name="T112" fmla="*/ 15875 w 2092325"/>
              <a:gd name="T113" fmla="*/ 116205 h 2844800"/>
              <a:gd name="T114" fmla="*/ 66357 w 2092325"/>
              <a:gd name="T115" fmla="*/ 49212 h 2844800"/>
              <a:gd name="T116" fmla="*/ 141922 w 2092325"/>
              <a:gd name="T117" fmla="*/ 8572 h 2844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chemeClr val="tx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grpSp>
        <p:nvGrpSpPr>
          <p:cNvPr id="10" name="组合 9"/>
          <p:cNvGrpSpPr/>
          <p:nvPr/>
        </p:nvGrpSpPr>
        <p:grpSpPr>
          <a:xfrm>
            <a:off x="440690" y="288290"/>
            <a:ext cx="666750" cy="770890"/>
            <a:chOff x="835" y="307"/>
            <a:chExt cx="1050" cy="1214"/>
          </a:xfrm>
        </p:grpSpPr>
        <p:sp>
          <p:nvSpPr>
            <p:cNvPr id="3" name="Freeform 225"/>
            <p:cNvSpPr/>
            <p:nvPr/>
          </p:nvSpPr>
          <p:spPr bwMode="auto">
            <a:xfrm rot="5400000">
              <a:off x="753" y="389"/>
              <a:ext cx="1215" cy="1051"/>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9" name="文本框 8"/>
            <p:cNvSpPr txBox="1"/>
            <p:nvPr/>
          </p:nvSpPr>
          <p:spPr>
            <a:xfrm>
              <a:off x="919" y="697"/>
              <a:ext cx="883" cy="434"/>
            </a:xfrm>
            <a:prstGeom prst="rect">
              <a:avLst/>
            </a:prstGeom>
            <a:noFill/>
          </p:spPr>
          <p:txBody>
            <a:bodyPr wrap="square" rtlCol="0">
              <a:spAutoFit/>
            </a:bodyPr>
            <a:lstStyle/>
            <a:p>
              <a:r>
                <a:rPr lang="en-US" altLang="zh-CN" sz="1200">
                  <a:solidFill>
                    <a:schemeClr val="bg1"/>
                  </a:solidFill>
                  <a:latin typeface="黑体" panose="02010609060101010101" charset="-122"/>
                  <a:ea typeface="黑体" panose="02010609060101010101" charset="-122"/>
                </a:rPr>
                <a:t>LOGO</a:t>
              </a:r>
            </a:p>
          </p:txBody>
        </p:sp>
      </p:grpSp>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6349457" y="3131083"/>
            <a:ext cx="4716356" cy="584775"/>
          </a:xfrm>
          <a:prstGeom prst="rect">
            <a:avLst/>
          </a:prstGeom>
          <a:noFill/>
        </p:spPr>
        <p:txBody>
          <a:bodyPr wrap="none" rtlCol="0">
            <a:spAutoFit/>
          </a:bodyPr>
          <a:lstStyle/>
          <a:p>
            <a:r>
              <a:rPr lang="zh-CN" altLang="en-US" sz="3200" b="1" dirty="0"/>
              <a:t>请在这里输入目录标题二</a:t>
            </a:r>
          </a:p>
        </p:txBody>
      </p:sp>
      <p:cxnSp>
        <p:nvCxnSpPr>
          <p:cNvPr id="113" name="直接连接符 112"/>
          <p:cNvCxnSpPr/>
          <p:nvPr/>
        </p:nvCxnSpPr>
        <p:spPr>
          <a:xfrm>
            <a:off x="5687693"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20" name="组合 319"/>
          <p:cNvGrpSpPr/>
          <p:nvPr/>
        </p:nvGrpSpPr>
        <p:grpSpPr>
          <a:xfrm>
            <a:off x="1636440" y="2950907"/>
            <a:ext cx="839788" cy="944563"/>
            <a:chOff x="6997700" y="-1485900"/>
            <a:chExt cx="839788" cy="944563"/>
          </a:xfrm>
          <a:solidFill>
            <a:srgbClr val="FCCF18"/>
          </a:solidFill>
        </p:grpSpPr>
        <p:sp>
          <p:nvSpPr>
            <p:cNvPr id="266" name="Freeform 22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23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23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23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23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23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23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3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3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3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39"/>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40"/>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41"/>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42"/>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43"/>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44"/>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45"/>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46"/>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247"/>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248"/>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249"/>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0"/>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1"/>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2"/>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3"/>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4"/>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5"/>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5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5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26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26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26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26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26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266"/>
            <p:cNvSpPr>
              <a:spLocks noEditPoints="1"/>
            </p:cNvSpPr>
            <p:nvPr/>
          </p:nvSpPr>
          <p:spPr bwMode="auto">
            <a:xfrm>
              <a:off x="699770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35 w 48"/>
                <a:gd name="T21" fmla="*/ 27 h 48"/>
                <a:gd name="T22" fmla="*/ 48 w 48"/>
                <a:gd name="T23" fmla="*/ 48 h 48"/>
                <a:gd name="T24" fmla="*/ 46 w 48"/>
                <a:gd name="T25" fmla="*/ 48 h 48"/>
                <a:gd name="T26" fmla="*/ 33 w 48"/>
                <a:gd name="T27" fmla="*/ 27 h 48"/>
                <a:gd name="T28" fmla="*/ 2 w 48"/>
                <a:gd name="T29" fmla="*/ 27 h 48"/>
                <a:gd name="T30" fmla="*/ 2 w 48"/>
                <a:gd name="T31" fmla="*/ 48 h 48"/>
                <a:gd name="T32" fmla="*/ 0 w 48"/>
                <a:gd name="T33" fmla="*/ 48 h 48"/>
                <a:gd name="T34" fmla="*/ 0 w 48"/>
                <a:gd name="T35" fmla="*/ 0 h 48"/>
                <a:gd name="T36" fmla="*/ 39 w 48"/>
                <a:gd name="T37" fmla="*/ 24 h 48"/>
                <a:gd name="T38" fmla="*/ 43 w 48"/>
                <a:gd name="T39" fmla="*/ 22 h 48"/>
                <a:gd name="T40" fmla="*/ 45 w 48"/>
                <a:gd name="T41" fmla="*/ 18 h 48"/>
                <a:gd name="T42" fmla="*/ 46 w 48"/>
                <a:gd name="T43" fmla="*/ 13 h 48"/>
                <a:gd name="T44" fmla="*/ 45 w 48"/>
                <a:gd name="T45" fmla="*/ 9 h 48"/>
                <a:gd name="T46" fmla="*/ 43 w 48"/>
                <a:gd name="T47" fmla="*/ 6 h 48"/>
                <a:gd name="T48" fmla="*/ 39 w 48"/>
                <a:gd name="T49" fmla="*/ 3 h 48"/>
                <a:gd name="T50" fmla="*/ 35 w 48"/>
                <a:gd name="T51" fmla="*/ 2 h 48"/>
                <a:gd name="T52" fmla="*/ 2 w 48"/>
                <a:gd name="T53" fmla="*/ 2 h 48"/>
                <a:gd name="T54" fmla="*/ 2 w 48"/>
                <a:gd name="T55" fmla="*/ 25 h 48"/>
                <a:gd name="T56" fmla="*/ 35 w 48"/>
                <a:gd name="T57" fmla="*/ 25 h 48"/>
                <a:gd name="T58" fmla="*/ 39 w 48"/>
                <a:gd name="T59"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35" y="27"/>
                    <a:pt x="35" y="27"/>
                    <a:pt x="35" y="27"/>
                  </a:cubicBezTo>
                  <a:cubicBezTo>
                    <a:pt x="48" y="48"/>
                    <a:pt x="48" y="48"/>
                    <a:pt x="48" y="48"/>
                  </a:cubicBezTo>
                  <a:cubicBezTo>
                    <a:pt x="46" y="48"/>
                    <a:pt x="46" y="48"/>
                    <a:pt x="46" y="48"/>
                  </a:cubicBezTo>
                  <a:cubicBezTo>
                    <a:pt x="33" y="27"/>
                    <a:pt x="33" y="27"/>
                    <a:pt x="33" y="27"/>
                  </a:cubicBezTo>
                  <a:cubicBezTo>
                    <a:pt x="2" y="27"/>
                    <a:pt x="2" y="27"/>
                    <a:pt x="2" y="27"/>
                  </a:cubicBezTo>
                  <a:cubicBezTo>
                    <a:pt x="2" y="48"/>
                    <a:pt x="2" y="48"/>
                    <a:pt x="2" y="48"/>
                  </a:cubicBezTo>
                  <a:cubicBezTo>
                    <a:pt x="0" y="48"/>
                    <a:pt x="0" y="48"/>
                    <a:pt x="0" y="48"/>
                  </a:cubicBezTo>
                  <a:cubicBezTo>
                    <a:pt x="0" y="0"/>
                    <a:pt x="0" y="0"/>
                    <a:pt x="0" y="0"/>
                  </a:cubicBezTo>
                  <a:close/>
                  <a:moveTo>
                    <a:pt x="39" y="24"/>
                  </a:move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ubicBezTo>
                    <a:pt x="36" y="25"/>
                    <a:pt x="38" y="25"/>
                    <a:pt x="3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267"/>
            <p:cNvSpPr>
              <a:spLocks noEditPoints="1"/>
            </p:cNvSpPr>
            <p:nvPr/>
          </p:nvSpPr>
          <p:spPr bwMode="auto">
            <a:xfrm>
              <a:off x="7091363" y="-628650"/>
              <a:ext cx="87312" cy="87313"/>
            </a:xfrm>
            <a:custGeom>
              <a:avLst/>
              <a:gdLst>
                <a:gd name="T0" fmla="*/ 55 w 55"/>
                <a:gd name="T1" fmla="*/ 55 h 55"/>
                <a:gd name="T2" fmla="*/ 53 w 55"/>
                <a:gd name="T3" fmla="*/ 55 h 55"/>
                <a:gd name="T4" fmla="*/ 50 w 55"/>
                <a:gd name="T5" fmla="*/ 50 h 55"/>
                <a:gd name="T6" fmla="*/ 4 w 55"/>
                <a:gd name="T7" fmla="*/ 50 h 55"/>
                <a:gd name="T8" fmla="*/ 2 w 55"/>
                <a:gd name="T9" fmla="*/ 55 h 55"/>
                <a:gd name="T10" fmla="*/ 0 w 55"/>
                <a:gd name="T11" fmla="*/ 55 h 55"/>
                <a:gd name="T12" fmla="*/ 25 w 55"/>
                <a:gd name="T13" fmla="*/ 0 h 55"/>
                <a:gd name="T14" fmla="*/ 27 w 55"/>
                <a:gd name="T15" fmla="*/ 0 h 55"/>
                <a:gd name="T16" fmla="*/ 55 w 55"/>
                <a:gd name="T17" fmla="*/ 55 h 55"/>
                <a:gd name="T18" fmla="*/ 55 w 55"/>
                <a:gd name="T19" fmla="*/ 55 h 55"/>
                <a:gd name="T20" fmla="*/ 5 w 55"/>
                <a:gd name="T21" fmla="*/ 48 h 55"/>
                <a:gd name="T22" fmla="*/ 49 w 55"/>
                <a:gd name="T23" fmla="*/ 48 h 55"/>
                <a:gd name="T24" fmla="*/ 26 w 55"/>
                <a:gd name="T25" fmla="*/ 3 h 55"/>
                <a:gd name="T26" fmla="*/ 5 w 55"/>
                <a:gd name="T27" fmla="*/ 48 h 55"/>
                <a:gd name="T28" fmla="*/ 5 w 55"/>
                <a:gd name="T29"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 h="55">
                  <a:moveTo>
                    <a:pt x="55" y="55"/>
                  </a:moveTo>
                  <a:lnTo>
                    <a:pt x="53" y="55"/>
                  </a:lnTo>
                  <a:lnTo>
                    <a:pt x="50" y="50"/>
                  </a:lnTo>
                  <a:lnTo>
                    <a:pt x="4" y="50"/>
                  </a:lnTo>
                  <a:lnTo>
                    <a:pt x="2" y="55"/>
                  </a:lnTo>
                  <a:lnTo>
                    <a:pt x="0" y="55"/>
                  </a:lnTo>
                  <a:lnTo>
                    <a:pt x="25" y="0"/>
                  </a:lnTo>
                  <a:lnTo>
                    <a:pt x="27" y="0"/>
                  </a:lnTo>
                  <a:lnTo>
                    <a:pt x="55" y="55"/>
                  </a:lnTo>
                  <a:lnTo>
                    <a:pt x="55" y="55"/>
                  </a:lnTo>
                  <a:close/>
                  <a:moveTo>
                    <a:pt x="5" y="48"/>
                  </a:moveTo>
                  <a:lnTo>
                    <a:pt x="49" y="48"/>
                  </a:lnTo>
                  <a:lnTo>
                    <a:pt x="26" y="3"/>
                  </a:lnTo>
                  <a:lnTo>
                    <a:pt x="5" y="48"/>
                  </a:lnTo>
                  <a:lnTo>
                    <a:pt x="5"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268"/>
            <p:cNvSpPr>
              <a:spLocks noEditPoints="1"/>
            </p:cNvSpPr>
            <p:nvPr/>
          </p:nvSpPr>
          <p:spPr bwMode="auto">
            <a:xfrm>
              <a:off x="7181850" y="-628650"/>
              <a:ext cx="87312" cy="87313"/>
            </a:xfrm>
            <a:custGeom>
              <a:avLst/>
              <a:gdLst>
                <a:gd name="T0" fmla="*/ 0 w 48"/>
                <a:gd name="T1" fmla="*/ 0 h 48"/>
                <a:gd name="T2" fmla="*/ 35 w 48"/>
                <a:gd name="T3" fmla="*/ 0 h 48"/>
                <a:gd name="T4" fmla="*/ 40 w 48"/>
                <a:gd name="T5" fmla="*/ 1 h 48"/>
                <a:gd name="T6" fmla="*/ 44 w 48"/>
                <a:gd name="T7" fmla="*/ 4 h 48"/>
                <a:gd name="T8" fmla="*/ 47 w 48"/>
                <a:gd name="T9" fmla="*/ 8 h 48"/>
                <a:gd name="T10" fmla="*/ 48 w 48"/>
                <a:gd name="T11" fmla="*/ 13 h 48"/>
                <a:gd name="T12" fmla="*/ 47 w 48"/>
                <a:gd name="T13" fmla="*/ 19 h 48"/>
                <a:gd name="T14" fmla="*/ 44 w 48"/>
                <a:gd name="T15" fmla="*/ 23 h 48"/>
                <a:gd name="T16" fmla="*/ 40 w 48"/>
                <a:gd name="T17" fmla="*/ 26 h 48"/>
                <a:gd name="T18" fmla="*/ 35 w 48"/>
                <a:gd name="T19" fmla="*/ 27 h 48"/>
                <a:gd name="T20" fmla="*/ 2 w 48"/>
                <a:gd name="T21" fmla="*/ 27 h 48"/>
                <a:gd name="T22" fmla="*/ 2 w 48"/>
                <a:gd name="T23" fmla="*/ 48 h 48"/>
                <a:gd name="T24" fmla="*/ 0 w 48"/>
                <a:gd name="T25" fmla="*/ 48 h 48"/>
                <a:gd name="T26" fmla="*/ 0 w 48"/>
                <a:gd name="T27" fmla="*/ 0 h 48"/>
                <a:gd name="T28" fmla="*/ 35 w 48"/>
                <a:gd name="T29" fmla="*/ 25 h 48"/>
                <a:gd name="T30" fmla="*/ 39 w 48"/>
                <a:gd name="T31" fmla="*/ 24 h 48"/>
                <a:gd name="T32" fmla="*/ 43 w 48"/>
                <a:gd name="T33" fmla="*/ 22 h 48"/>
                <a:gd name="T34" fmla="*/ 45 w 48"/>
                <a:gd name="T35" fmla="*/ 18 h 48"/>
                <a:gd name="T36" fmla="*/ 46 w 48"/>
                <a:gd name="T37" fmla="*/ 13 h 48"/>
                <a:gd name="T38" fmla="*/ 45 w 48"/>
                <a:gd name="T39" fmla="*/ 9 h 48"/>
                <a:gd name="T40" fmla="*/ 43 w 48"/>
                <a:gd name="T41" fmla="*/ 6 h 48"/>
                <a:gd name="T42" fmla="*/ 39 w 48"/>
                <a:gd name="T43" fmla="*/ 3 h 48"/>
                <a:gd name="T44" fmla="*/ 35 w 48"/>
                <a:gd name="T45" fmla="*/ 2 h 48"/>
                <a:gd name="T46" fmla="*/ 2 w 48"/>
                <a:gd name="T47" fmla="*/ 2 h 48"/>
                <a:gd name="T48" fmla="*/ 2 w 48"/>
                <a:gd name="T49" fmla="*/ 25 h 48"/>
                <a:gd name="T50" fmla="*/ 35 w 48"/>
                <a:gd name="T51"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48">
                  <a:moveTo>
                    <a:pt x="0" y="0"/>
                  </a:moveTo>
                  <a:cubicBezTo>
                    <a:pt x="35" y="0"/>
                    <a:pt x="35" y="0"/>
                    <a:pt x="35" y="0"/>
                  </a:cubicBezTo>
                  <a:cubicBezTo>
                    <a:pt x="37" y="0"/>
                    <a:pt x="38" y="1"/>
                    <a:pt x="40" y="1"/>
                  </a:cubicBezTo>
                  <a:cubicBezTo>
                    <a:pt x="42" y="2"/>
                    <a:pt x="43" y="3"/>
                    <a:pt x="44" y="4"/>
                  </a:cubicBezTo>
                  <a:cubicBezTo>
                    <a:pt x="46" y="5"/>
                    <a:pt x="47" y="7"/>
                    <a:pt x="47" y="8"/>
                  </a:cubicBezTo>
                  <a:cubicBezTo>
                    <a:pt x="48" y="10"/>
                    <a:pt x="48" y="12"/>
                    <a:pt x="48" y="13"/>
                  </a:cubicBezTo>
                  <a:cubicBezTo>
                    <a:pt x="48" y="15"/>
                    <a:pt x="48" y="17"/>
                    <a:pt x="47" y="19"/>
                  </a:cubicBezTo>
                  <a:cubicBezTo>
                    <a:pt x="47" y="20"/>
                    <a:pt x="46" y="22"/>
                    <a:pt x="44" y="23"/>
                  </a:cubicBezTo>
                  <a:cubicBezTo>
                    <a:pt x="43" y="24"/>
                    <a:pt x="42" y="25"/>
                    <a:pt x="40" y="26"/>
                  </a:cubicBezTo>
                  <a:cubicBezTo>
                    <a:pt x="38" y="27"/>
                    <a:pt x="37" y="27"/>
                    <a:pt x="35" y="27"/>
                  </a:cubicBezTo>
                  <a:cubicBezTo>
                    <a:pt x="2" y="27"/>
                    <a:pt x="2" y="27"/>
                    <a:pt x="2" y="27"/>
                  </a:cubicBezTo>
                  <a:cubicBezTo>
                    <a:pt x="2" y="48"/>
                    <a:pt x="2" y="48"/>
                    <a:pt x="2" y="48"/>
                  </a:cubicBezTo>
                  <a:cubicBezTo>
                    <a:pt x="0" y="48"/>
                    <a:pt x="0" y="48"/>
                    <a:pt x="0" y="48"/>
                  </a:cubicBezTo>
                  <a:cubicBezTo>
                    <a:pt x="0" y="0"/>
                    <a:pt x="0" y="0"/>
                    <a:pt x="0" y="0"/>
                  </a:cubicBezTo>
                  <a:close/>
                  <a:moveTo>
                    <a:pt x="35" y="25"/>
                  </a:moveTo>
                  <a:cubicBezTo>
                    <a:pt x="36" y="25"/>
                    <a:pt x="38" y="25"/>
                    <a:pt x="39" y="24"/>
                  </a:cubicBezTo>
                  <a:cubicBezTo>
                    <a:pt x="41" y="23"/>
                    <a:pt x="42" y="23"/>
                    <a:pt x="43" y="22"/>
                  </a:cubicBezTo>
                  <a:cubicBezTo>
                    <a:pt x="44" y="21"/>
                    <a:pt x="45" y="19"/>
                    <a:pt x="45" y="18"/>
                  </a:cubicBezTo>
                  <a:cubicBezTo>
                    <a:pt x="46" y="17"/>
                    <a:pt x="46" y="15"/>
                    <a:pt x="46" y="13"/>
                  </a:cubicBezTo>
                  <a:cubicBezTo>
                    <a:pt x="46" y="12"/>
                    <a:pt x="46" y="10"/>
                    <a:pt x="45" y="9"/>
                  </a:cubicBezTo>
                  <a:cubicBezTo>
                    <a:pt x="45" y="8"/>
                    <a:pt x="44" y="6"/>
                    <a:pt x="43" y="6"/>
                  </a:cubicBezTo>
                  <a:cubicBezTo>
                    <a:pt x="42" y="5"/>
                    <a:pt x="41" y="4"/>
                    <a:pt x="39" y="3"/>
                  </a:cubicBezTo>
                  <a:cubicBezTo>
                    <a:pt x="38" y="2"/>
                    <a:pt x="36" y="2"/>
                    <a:pt x="35" y="2"/>
                  </a:cubicBezTo>
                  <a:cubicBezTo>
                    <a:pt x="2" y="2"/>
                    <a:pt x="2" y="2"/>
                    <a:pt x="2" y="2"/>
                  </a:cubicBezTo>
                  <a:cubicBezTo>
                    <a:pt x="2" y="25"/>
                    <a:pt x="2" y="25"/>
                    <a:pt x="2" y="25"/>
                  </a:cubicBezTo>
                  <a:cubicBezTo>
                    <a:pt x="35" y="25"/>
                    <a:pt x="35" y="25"/>
                    <a:pt x="35"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269"/>
            <p:cNvSpPr/>
            <p:nvPr/>
          </p:nvSpPr>
          <p:spPr bwMode="auto">
            <a:xfrm>
              <a:off x="7273925" y="-628650"/>
              <a:ext cx="3175" cy="87313"/>
            </a:xfrm>
            <a:custGeom>
              <a:avLst/>
              <a:gdLst>
                <a:gd name="T0" fmla="*/ 0 w 2"/>
                <a:gd name="T1" fmla="*/ 0 h 55"/>
                <a:gd name="T2" fmla="*/ 0 w 2"/>
                <a:gd name="T3" fmla="*/ 55 h 55"/>
                <a:gd name="T4" fmla="*/ 2 w 2"/>
                <a:gd name="T5" fmla="*/ 55 h 55"/>
                <a:gd name="T6" fmla="*/ 2 w 2"/>
                <a:gd name="T7" fmla="*/ 0 h 55"/>
                <a:gd name="T8" fmla="*/ 0 w 2"/>
                <a:gd name="T9" fmla="*/ 0 h 55"/>
                <a:gd name="T10" fmla="*/ 0 w 2"/>
                <a:gd name="T11" fmla="*/ 0 h 55"/>
              </a:gdLst>
              <a:ahLst/>
              <a:cxnLst>
                <a:cxn ang="0">
                  <a:pos x="T0" y="T1"/>
                </a:cxn>
                <a:cxn ang="0">
                  <a:pos x="T2" y="T3"/>
                </a:cxn>
                <a:cxn ang="0">
                  <a:pos x="T4" y="T5"/>
                </a:cxn>
                <a:cxn ang="0">
                  <a:pos x="T6" y="T7"/>
                </a:cxn>
                <a:cxn ang="0">
                  <a:pos x="T8" y="T9"/>
                </a:cxn>
                <a:cxn ang="0">
                  <a:pos x="T10" y="T11"/>
                </a:cxn>
              </a:cxnLst>
              <a:rect l="0" t="0" r="r" b="b"/>
              <a:pathLst>
                <a:path w="2" h="55">
                  <a:moveTo>
                    <a:pt x="0" y="0"/>
                  </a:moveTo>
                  <a:lnTo>
                    <a:pt x="0" y="55"/>
                  </a:lnTo>
                  <a:lnTo>
                    <a:pt x="2" y="55"/>
                  </a:lnTo>
                  <a:lnTo>
                    <a:pt x="2"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270"/>
            <p:cNvSpPr>
              <a:spLocks noEditPoints="1"/>
            </p:cNvSpPr>
            <p:nvPr/>
          </p:nvSpPr>
          <p:spPr bwMode="auto">
            <a:xfrm>
              <a:off x="7285038" y="-628650"/>
              <a:ext cx="88900" cy="87313"/>
            </a:xfrm>
            <a:custGeom>
              <a:avLst/>
              <a:gdLst>
                <a:gd name="T0" fmla="*/ 0 w 49"/>
                <a:gd name="T1" fmla="*/ 0 h 48"/>
                <a:gd name="T2" fmla="*/ 25 w 49"/>
                <a:gd name="T3" fmla="*/ 0 h 48"/>
                <a:gd name="T4" fmla="*/ 34 w 49"/>
                <a:gd name="T5" fmla="*/ 2 h 48"/>
                <a:gd name="T6" fmla="*/ 42 w 49"/>
                <a:gd name="T7" fmla="*/ 7 h 48"/>
                <a:gd name="T8" fmla="*/ 47 w 49"/>
                <a:gd name="T9" fmla="*/ 15 h 48"/>
                <a:gd name="T10" fmla="*/ 49 w 49"/>
                <a:gd name="T11" fmla="*/ 24 h 48"/>
                <a:gd name="T12" fmla="*/ 47 w 49"/>
                <a:gd name="T13" fmla="*/ 33 h 48"/>
                <a:gd name="T14" fmla="*/ 42 w 49"/>
                <a:gd name="T15" fmla="*/ 41 h 48"/>
                <a:gd name="T16" fmla="*/ 34 w 49"/>
                <a:gd name="T17" fmla="*/ 46 h 48"/>
                <a:gd name="T18" fmla="*/ 25 w 49"/>
                <a:gd name="T19" fmla="*/ 48 h 48"/>
                <a:gd name="T20" fmla="*/ 0 w 49"/>
                <a:gd name="T21" fmla="*/ 48 h 48"/>
                <a:gd name="T22" fmla="*/ 0 w 49"/>
                <a:gd name="T23" fmla="*/ 0 h 48"/>
                <a:gd name="T24" fmla="*/ 25 w 49"/>
                <a:gd name="T25" fmla="*/ 46 h 48"/>
                <a:gd name="T26" fmla="*/ 33 w 49"/>
                <a:gd name="T27" fmla="*/ 44 h 48"/>
                <a:gd name="T28" fmla="*/ 40 w 49"/>
                <a:gd name="T29" fmla="*/ 39 h 48"/>
                <a:gd name="T30" fmla="*/ 45 w 49"/>
                <a:gd name="T31" fmla="*/ 32 h 48"/>
                <a:gd name="T32" fmla="*/ 47 w 49"/>
                <a:gd name="T33" fmla="*/ 24 h 48"/>
                <a:gd name="T34" fmla="*/ 45 w 49"/>
                <a:gd name="T35" fmla="*/ 15 h 48"/>
                <a:gd name="T36" fmla="*/ 40 w 49"/>
                <a:gd name="T37" fmla="*/ 9 h 48"/>
                <a:gd name="T38" fmla="*/ 33 w 49"/>
                <a:gd name="T39" fmla="*/ 4 h 48"/>
                <a:gd name="T40" fmla="*/ 25 w 49"/>
                <a:gd name="T41" fmla="*/ 2 h 48"/>
                <a:gd name="T42" fmla="*/ 2 w 49"/>
                <a:gd name="T43" fmla="*/ 2 h 48"/>
                <a:gd name="T44" fmla="*/ 2 w 49"/>
                <a:gd name="T45" fmla="*/ 46 h 48"/>
                <a:gd name="T46" fmla="*/ 25 w 49"/>
                <a:gd name="T47"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 h="48">
                  <a:moveTo>
                    <a:pt x="0" y="0"/>
                  </a:moveTo>
                  <a:cubicBezTo>
                    <a:pt x="25" y="0"/>
                    <a:pt x="25" y="0"/>
                    <a:pt x="25" y="0"/>
                  </a:cubicBezTo>
                  <a:cubicBezTo>
                    <a:pt x="28" y="0"/>
                    <a:pt x="31" y="1"/>
                    <a:pt x="34" y="2"/>
                  </a:cubicBezTo>
                  <a:cubicBezTo>
                    <a:pt x="37" y="3"/>
                    <a:pt x="39" y="5"/>
                    <a:pt x="42" y="7"/>
                  </a:cubicBezTo>
                  <a:cubicBezTo>
                    <a:pt x="44" y="9"/>
                    <a:pt x="46" y="12"/>
                    <a:pt x="47" y="15"/>
                  </a:cubicBezTo>
                  <a:cubicBezTo>
                    <a:pt x="48" y="18"/>
                    <a:pt x="49" y="21"/>
                    <a:pt x="49" y="24"/>
                  </a:cubicBezTo>
                  <a:cubicBezTo>
                    <a:pt x="49" y="27"/>
                    <a:pt x="48" y="30"/>
                    <a:pt x="47" y="33"/>
                  </a:cubicBezTo>
                  <a:cubicBezTo>
                    <a:pt x="46" y="36"/>
                    <a:pt x="44" y="39"/>
                    <a:pt x="42" y="41"/>
                  </a:cubicBezTo>
                  <a:cubicBezTo>
                    <a:pt x="39" y="43"/>
                    <a:pt x="37" y="45"/>
                    <a:pt x="34" y="46"/>
                  </a:cubicBezTo>
                  <a:cubicBezTo>
                    <a:pt x="31" y="47"/>
                    <a:pt x="28" y="48"/>
                    <a:pt x="25" y="48"/>
                  </a:cubicBezTo>
                  <a:cubicBezTo>
                    <a:pt x="0" y="48"/>
                    <a:pt x="0" y="48"/>
                    <a:pt x="0" y="48"/>
                  </a:cubicBezTo>
                  <a:cubicBezTo>
                    <a:pt x="0" y="0"/>
                    <a:pt x="0" y="0"/>
                    <a:pt x="0" y="0"/>
                  </a:cubicBezTo>
                  <a:close/>
                  <a:moveTo>
                    <a:pt x="25" y="46"/>
                  </a:moveTo>
                  <a:cubicBezTo>
                    <a:pt x="28" y="46"/>
                    <a:pt x="31" y="45"/>
                    <a:pt x="33" y="44"/>
                  </a:cubicBezTo>
                  <a:cubicBezTo>
                    <a:pt x="36" y="43"/>
                    <a:pt x="38" y="41"/>
                    <a:pt x="40" y="39"/>
                  </a:cubicBezTo>
                  <a:cubicBezTo>
                    <a:pt x="42" y="37"/>
                    <a:pt x="44" y="35"/>
                    <a:pt x="45" y="32"/>
                  </a:cubicBezTo>
                  <a:cubicBezTo>
                    <a:pt x="46" y="30"/>
                    <a:pt x="47" y="27"/>
                    <a:pt x="47" y="24"/>
                  </a:cubicBezTo>
                  <a:cubicBezTo>
                    <a:pt x="47" y="21"/>
                    <a:pt x="46" y="18"/>
                    <a:pt x="45" y="15"/>
                  </a:cubicBezTo>
                  <a:cubicBezTo>
                    <a:pt x="44" y="13"/>
                    <a:pt x="42" y="10"/>
                    <a:pt x="40" y="9"/>
                  </a:cubicBezTo>
                  <a:cubicBezTo>
                    <a:pt x="38" y="7"/>
                    <a:pt x="36" y="5"/>
                    <a:pt x="33" y="4"/>
                  </a:cubicBezTo>
                  <a:cubicBezTo>
                    <a:pt x="31" y="3"/>
                    <a:pt x="28" y="2"/>
                    <a:pt x="25" y="2"/>
                  </a:cubicBezTo>
                  <a:cubicBezTo>
                    <a:pt x="2" y="2"/>
                    <a:pt x="2" y="2"/>
                    <a:pt x="2" y="2"/>
                  </a:cubicBezTo>
                  <a:cubicBezTo>
                    <a:pt x="2" y="46"/>
                    <a:pt x="2" y="46"/>
                    <a:pt x="2" y="46"/>
                  </a:cubicBezTo>
                  <a:cubicBezTo>
                    <a:pt x="25" y="46"/>
                    <a:pt x="25" y="46"/>
                    <a:pt x="2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271"/>
            <p:cNvSpPr/>
            <p:nvPr/>
          </p:nvSpPr>
          <p:spPr bwMode="auto">
            <a:xfrm>
              <a:off x="7378700" y="-628650"/>
              <a:ext cx="88900" cy="87313"/>
            </a:xfrm>
            <a:custGeom>
              <a:avLst/>
              <a:gdLst>
                <a:gd name="T0" fmla="*/ 0 w 56"/>
                <a:gd name="T1" fmla="*/ 0 h 55"/>
                <a:gd name="T2" fmla="*/ 56 w 56"/>
                <a:gd name="T3" fmla="*/ 0 h 55"/>
                <a:gd name="T4" fmla="*/ 56 w 56"/>
                <a:gd name="T5" fmla="*/ 2 h 55"/>
                <a:gd name="T6" fmla="*/ 1 w 56"/>
                <a:gd name="T7" fmla="*/ 2 h 55"/>
                <a:gd name="T8" fmla="*/ 1 w 56"/>
                <a:gd name="T9" fmla="*/ 26 h 55"/>
                <a:gd name="T10" fmla="*/ 54 w 56"/>
                <a:gd name="T11" fmla="*/ 26 h 55"/>
                <a:gd name="T12" fmla="*/ 54 w 56"/>
                <a:gd name="T13" fmla="*/ 28 h 55"/>
                <a:gd name="T14" fmla="*/ 1 w 56"/>
                <a:gd name="T15" fmla="*/ 28 h 55"/>
                <a:gd name="T16" fmla="*/ 1 w 56"/>
                <a:gd name="T17" fmla="*/ 53 h 55"/>
                <a:gd name="T18" fmla="*/ 56 w 56"/>
                <a:gd name="T19" fmla="*/ 53 h 55"/>
                <a:gd name="T20" fmla="*/ 56 w 56"/>
                <a:gd name="T21" fmla="*/ 55 h 55"/>
                <a:gd name="T22" fmla="*/ 0 w 56"/>
                <a:gd name="T23" fmla="*/ 55 h 55"/>
                <a:gd name="T24" fmla="*/ 0 w 56"/>
                <a:gd name="T25" fmla="*/ 0 h 55"/>
                <a:gd name="T26" fmla="*/ 0 w 56"/>
                <a:gd name="T2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55">
                  <a:moveTo>
                    <a:pt x="0" y="0"/>
                  </a:moveTo>
                  <a:lnTo>
                    <a:pt x="56" y="0"/>
                  </a:lnTo>
                  <a:lnTo>
                    <a:pt x="56" y="2"/>
                  </a:lnTo>
                  <a:lnTo>
                    <a:pt x="1" y="2"/>
                  </a:lnTo>
                  <a:lnTo>
                    <a:pt x="1" y="26"/>
                  </a:lnTo>
                  <a:lnTo>
                    <a:pt x="54" y="26"/>
                  </a:lnTo>
                  <a:lnTo>
                    <a:pt x="54" y="28"/>
                  </a:lnTo>
                  <a:lnTo>
                    <a:pt x="1" y="28"/>
                  </a:lnTo>
                  <a:lnTo>
                    <a:pt x="1" y="53"/>
                  </a:lnTo>
                  <a:lnTo>
                    <a:pt x="56" y="53"/>
                  </a:lnTo>
                  <a:lnTo>
                    <a:pt x="56" y="55"/>
                  </a:lnTo>
                  <a:lnTo>
                    <a:pt x="0" y="5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272"/>
            <p:cNvSpPr/>
            <p:nvPr/>
          </p:nvSpPr>
          <p:spPr bwMode="auto">
            <a:xfrm>
              <a:off x="7469188" y="-628650"/>
              <a:ext cx="171450" cy="87313"/>
            </a:xfrm>
            <a:custGeom>
              <a:avLst/>
              <a:gdLst>
                <a:gd name="T0" fmla="*/ 92 w 94"/>
                <a:gd name="T1" fmla="*/ 24 h 48"/>
                <a:gd name="T2" fmla="*/ 91 w 94"/>
                <a:gd name="T3" fmla="*/ 15 h 48"/>
                <a:gd name="T4" fmla="*/ 86 w 94"/>
                <a:gd name="T5" fmla="*/ 8 h 48"/>
                <a:gd name="T6" fmla="*/ 79 w 94"/>
                <a:gd name="T7" fmla="*/ 3 h 48"/>
                <a:gd name="T8" fmla="*/ 70 w 94"/>
                <a:gd name="T9" fmla="*/ 2 h 48"/>
                <a:gd name="T10" fmla="*/ 63 w 94"/>
                <a:gd name="T11" fmla="*/ 3 h 48"/>
                <a:gd name="T12" fmla="*/ 56 w 94"/>
                <a:gd name="T13" fmla="*/ 7 h 48"/>
                <a:gd name="T14" fmla="*/ 51 w 94"/>
                <a:gd name="T15" fmla="*/ 14 h 48"/>
                <a:gd name="T16" fmla="*/ 49 w 94"/>
                <a:gd name="T17" fmla="*/ 24 h 48"/>
                <a:gd name="T18" fmla="*/ 46 w 94"/>
                <a:gd name="T19" fmla="*/ 34 h 48"/>
                <a:gd name="T20" fmla="*/ 41 w 94"/>
                <a:gd name="T21" fmla="*/ 41 h 48"/>
                <a:gd name="T22" fmla="*/ 33 w 94"/>
                <a:gd name="T23" fmla="*/ 46 h 48"/>
                <a:gd name="T24" fmla="*/ 24 w 94"/>
                <a:gd name="T25" fmla="*/ 48 h 48"/>
                <a:gd name="T26" fmla="*/ 15 w 94"/>
                <a:gd name="T27" fmla="*/ 46 h 48"/>
                <a:gd name="T28" fmla="*/ 7 w 94"/>
                <a:gd name="T29" fmla="*/ 41 h 48"/>
                <a:gd name="T30" fmla="*/ 2 w 94"/>
                <a:gd name="T31" fmla="*/ 33 h 48"/>
                <a:gd name="T32" fmla="*/ 0 w 94"/>
                <a:gd name="T33" fmla="*/ 24 h 48"/>
                <a:gd name="T34" fmla="*/ 2 w 94"/>
                <a:gd name="T35" fmla="*/ 14 h 48"/>
                <a:gd name="T36" fmla="*/ 7 w 94"/>
                <a:gd name="T37" fmla="*/ 7 h 48"/>
                <a:gd name="T38" fmla="*/ 15 w 94"/>
                <a:gd name="T39" fmla="*/ 1 h 48"/>
                <a:gd name="T40" fmla="*/ 24 w 94"/>
                <a:gd name="T41" fmla="*/ 0 h 48"/>
                <a:gd name="T42" fmla="*/ 24 w 94"/>
                <a:gd name="T43" fmla="*/ 1 h 48"/>
                <a:gd name="T44" fmla="*/ 16 w 94"/>
                <a:gd name="T45" fmla="*/ 3 h 48"/>
                <a:gd name="T46" fmla="*/ 9 w 94"/>
                <a:gd name="T47" fmla="*/ 8 h 48"/>
                <a:gd name="T48" fmla="*/ 4 w 94"/>
                <a:gd name="T49" fmla="*/ 15 h 48"/>
                <a:gd name="T50" fmla="*/ 2 w 94"/>
                <a:gd name="T51" fmla="*/ 24 h 48"/>
                <a:gd name="T52" fmla="*/ 4 w 94"/>
                <a:gd name="T53" fmla="*/ 32 h 48"/>
                <a:gd name="T54" fmla="*/ 9 w 94"/>
                <a:gd name="T55" fmla="*/ 39 h 48"/>
                <a:gd name="T56" fmla="*/ 16 w 94"/>
                <a:gd name="T57" fmla="*/ 44 h 48"/>
                <a:gd name="T58" fmla="*/ 24 w 94"/>
                <a:gd name="T59" fmla="*/ 46 h 48"/>
                <a:gd name="T60" fmla="*/ 33 w 94"/>
                <a:gd name="T61" fmla="*/ 44 h 48"/>
                <a:gd name="T62" fmla="*/ 39 w 94"/>
                <a:gd name="T63" fmla="*/ 40 h 48"/>
                <a:gd name="T64" fmla="*/ 44 w 94"/>
                <a:gd name="T65" fmla="*/ 33 h 48"/>
                <a:gd name="T66" fmla="*/ 46 w 94"/>
                <a:gd name="T67" fmla="*/ 24 h 48"/>
                <a:gd name="T68" fmla="*/ 49 w 94"/>
                <a:gd name="T69" fmla="*/ 14 h 48"/>
                <a:gd name="T70" fmla="*/ 54 w 94"/>
                <a:gd name="T71" fmla="*/ 6 h 48"/>
                <a:gd name="T72" fmla="*/ 61 w 94"/>
                <a:gd name="T73" fmla="*/ 1 h 48"/>
                <a:gd name="T74" fmla="*/ 70 w 94"/>
                <a:gd name="T75" fmla="*/ 0 h 48"/>
                <a:gd name="T76" fmla="*/ 80 w 94"/>
                <a:gd name="T77" fmla="*/ 2 h 48"/>
                <a:gd name="T78" fmla="*/ 87 w 94"/>
                <a:gd name="T79" fmla="*/ 7 h 48"/>
                <a:gd name="T80" fmla="*/ 92 w 94"/>
                <a:gd name="T81" fmla="*/ 14 h 48"/>
                <a:gd name="T82" fmla="*/ 94 w 94"/>
                <a:gd name="T83" fmla="*/ 24 h 48"/>
                <a:gd name="T84" fmla="*/ 93 w 94"/>
                <a:gd name="T85" fmla="*/ 31 h 48"/>
                <a:gd name="T86" fmla="*/ 90 w 94"/>
                <a:gd name="T87" fmla="*/ 37 h 48"/>
                <a:gd name="T88" fmla="*/ 86 w 94"/>
                <a:gd name="T89" fmla="*/ 42 h 48"/>
                <a:gd name="T90" fmla="*/ 80 w 94"/>
                <a:gd name="T91" fmla="*/ 46 h 48"/>
                <a:gd name="T92" fmla="*/ 80 w 94"/>
                <a:gd name="T93" fmla="*/ 44 h 48"/>
                <a:gd name="T94" fmla="*/ 85 w 94"/>
                <a:gd name="T95" fmla="*/ 40 h 48"/>
                <a:gd name="T96" fmla="*/ 89 w 94"/>
                <a:gd name="T97" fmla="*/ 35 h 48"/>
                <a:gd name="T98" fmla="*/ 92 w 94"/>
                <a:gd name="T99" fmla="*/ 30 h 48"/>
                <a:gd name="T100" fmla="*/ 92 w 94"/>
                <a:gd name="T101"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48">
                  <a:moveTo>
                    <a:pt x="92" y="24"/>
                  </a:moveTo>
                  <a:cubicBezTo>
                    <a:pt x="92" y="21"/>
                    <a:pt x="92" y="18"/>
                    <a:pt x="91" y="15"/>
                  </a:cubicBezTo>
                  <a:cubicBezTo>
                    <a:pt x="90" y="12"/>
                    <a:pt x="88" y="10"/>
                    <a:pt x="86" y="8"/>
                  </a:cubicBezTo>
                  <a:cubicBezTo>
                    <a:pt x="84" y="6"/>
                    <a:pt x="82" y="4"/>
                    <a:pt x="79" y="3"/>
                  </a:cubicBezTo>
                  <a:cubicBezTo>
                    <a:pt x="76" y="2"/>
                    <a:pt x="74" y="2"/>
                    <a:pt x="70" y="2"/>
                  </a:cubicBezTo>
                  <a:cubicBezTo>
                    <a:pt x="68" y="2"/>
                    <a:pt x="65" y="2"/>
                    <a:pt x="63" y="3"/>
                  </a:cubicBezTo>
                  <a:cubicBezTo>
                    <a:pt x="60" y="4"/>
                    <a:pt x="58" y="5"/>
                    <a:pt x="56" y="7"/>
                  </a:cubicBezTo>
                  <a:cubicBezTo>
                    <a:pt x="54" y="9"/>
                    <a:pt x="53" y="11"/>
                    <a:pt x="51" y="14"/>
                  </a:cubicBezTo>
                  <a:cubicBezTo>
                    <a:pt x="50" y="17"/>
                    <a:pt x="49" y="20"/>
                    <a:pt x="49" y="24"/>
                  </a:cubicBezTo>
                  <a:cubicBezTo>
                    <a:pt x="48" y="28"/>
                    <a:pt x="47" y="31"/>
                    <a:pt x="46" y="34"/>
                  </a:cubicBezTo>
                  <a:cubicBezTo>
                    <a:pt x="45" y="37"/>
                    <a:pt x="43" y="39"/>
                    <a:pt x="41" y="41"/>
                  </a:cubicBezTo>
                  <a:cubicBezTo>
                    <a:pt x="39" y="43"/>
                    <a:pt x="36" y="45"/>
                    <a:pt x="33" y="46"/>
                  </a:cubicBezTo>
                  <a:cubicBezTo>
                    <a:pt x="31" y="47"/>
                    <a:pt x="28" y="48"/>
                    <a:pt x="24" y="48"/>
                  </a:cubicBezTo>
                  <a:cubicBezTo>
                    <a:pt x="21" y="48"/>
                    <a:pt x="18" y="47"/>
                    <a:pt x="15" y="46"/>
                  </a:cubicBezTo>
                  <a:cubicBezTo>
                    <a:pt x="12" y="45"/>
                    <a:pt x="9" y="43"/>
                    <a:pt x="7" y="41"/>
                  </a:cubicBezTo>
                  <a:cubicBezTo>
                    <a:pt x="5" y="38"/>
                    <a:pt x="3" y="36"/>
                    <a:pt x="2" y="33"/>
                  </a:cubicBezTo>
                  <a:cubicBezTo>
                    <a:pt x="1" y="30"/>
                    <a:pt x="0" y="27"/>
                    <a:pt x="0" y="24"/>
                  </a:cubicBezTo>
                  <a:cubicBezTo>
                    <a:pt x="0" y="20"/>
                    <a:pt x="1" y="17"/>
                    <a:pt x="2" y="14"/>
                  </a:cubicBezTo>
                  <a:cubicBezTo>
                    <a:pt x="3" y="11"/>
                    <a:pt x="5" y="9"/>
                    <a:pt x="7" y="7"/>
                  </a:cubicBezTo>
                  <a:cubicBezTo>
                    <a:pt x="9" y="4"/>
                    <a:pt x="12" y="3"/>
                    <a:pt x="15" y="1"/>
                  </a:cubicBezTo>
                  <a:cubicBezTo>
                    <a:pt x="18" y="0"/>
                    <a:pt x="21" y="0"/>
                    <a:pt x="24" y="0"/>
                  </a:cubicBezTo>
                  <a:cubicBezTo>
                    <a:pt x="24" y="1"/>
                    <a:pt x="24"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cubicBezTo>
                    <a:pt x="5" y="35"/>
                    <a:pt x="7" y="37"/>
                    <a:pt x="9" y="39"/>
                  </a:cubicBezTo>
                  <a:cubicBezTo>
                    <a:pt x="11" y="41"/>
                    <a:pt x="13" y="43"/>
                    <a:pt x="16" y="44"/>
                  </a:cubicBezTo>
                  <a:cubicBezTo>
                    <a:pt x="18" y="45"/>
                    <a:pt x="21" y="46"/>
                    <a:pt x="24" y="46"/>
                  </a:cubicBezTo>
                  <a:cubicBezTo>
                    <a:pt x="27" y="46"/>
                    <a:pt x="30" y="45"/>
                    <a:pt x="33" y="44"/>
                  </a:cubicBezTo>
                  <a:cubicBezTo>
                    <a:pt x="35" y="43"/>
                    <a:pt x="37" y="42"/>
                    <a:pt x="39" y="40"/>
                  </a:cubicBezTo>
                  <a:cubicBezTo>
                    <a:pt x="41" y="38"/>
                    <a:pt x="43" y="36"/>
                    <a:pt x="44" y="33"/>
                  </a:cubicBezTo>
                  <a:cubicBezTo>
                    <a:pt x="45" y="30"/>
                    <a:pt x="46" y="27"/>
                    <a:pt x="46" y="24"/>
                  </a:cubicBezTo>
                  <a:cubicBezTo>
                    <a:pt x="47" y="20"/>
                    <a:pt x="48" y="17"/>
                    <a:pt x="49" y="14"/>
                  </a:cubicBezTo>
                  <a:cubicBezTo>
                    <a:pt x="51" y="11"/>
                    <a:pt x="52" y="8"/>
                    <a:pt x="54" y="6"/>
                  </a:cubicBezTo>
                  <a:cubicBezTo>
                    <a:pt x="56" y="4"/>
                    <a:pt x="59" y="2"/>
                    <a:pt x="61" y="1"/>
                  </a:cubicBezTo>
                  <a:cubicBezTo>
                    <a:pt x="64" y="0"/>
                    <a:pt x="67" y="0"/>
                    <a:pt x="70" y="0"/>
                  </a:cubicBezTo>
                  <a:cubicBezTo>
                    <a:pt x="74" y="0"/>
                    <a:pt x="77" y="0"/>
                    <a:pt x="80" y="2"/>
                  </a:cubicBezTo>
                  <a:cubicBezTo>
                    <a:pt x="83" y="3"/>
                    <a:pt x="85" y="5"/>
                    <a:pt x="87" y="7"/>
                  </a:cubicBezTo>
                  <a:cubicBezTo>
                    <a:pt x="90" y="9"/>
                    <a:pt x="91" y="11"/>
                    <a:pt x="92" y="14"/>
                  </a:cubicBezTo>
                  <a:cubicBezTo>
                    <a:pt x="94" y="17"/>
                    <a:pt x="94" y="20"/>
                    <a:pt x="94" y="24"/>
                  </a:cubicBezTo>
                  <a:cubicBezTo>
                    <a:pt x="94" y="26"/>
                    <a:pt x="94" y="28"/>
                    <a:pt x="93" y="31"/>
                  </a:cubicBezTo>
                  <a:cubicBezTo>
                    <a:pt x="93" y="33"/>
                    <a:pt x="92" y="35"/>
                    <a:pt x="90" y="37"/>
                  </a:cubicBezTo>
                  <a:cubicBezTo>
                    <a:pt x="89" y="39"/>
                    <a:pt x="88" y="41"/>
                    <a:pt x="86" y="42"/>
                  </a:cubicBezTo>
                  <a:cubicBezTo>
                    <a:pt x="84" y="43"/>
                    <a:pt x="83" y="45"/>
                    <a:pt x="80" y="46"/>
                  </a:cubicBezTo>
                  <a:cubicBezTo>
                    <a:pt x="80" y="44"/>
                    <a:pt x="80" y="44"/>
                    <a:pt x="80" y="44"/>
                  </a:cubicBezTo>
                  <a:cubicBezTo>
                    <a:pt x="82" y="43"/>
                    <a:pt x="84" y="41"/>
                    <a:pt x="85" y="40"/>
                  </a:cubicBezTo>
                  <a:cubicBezTo>
                    <a:pt x="87" y="39"/>
                    <a:pt x="88" y="37"/>
                    <a:pt x="89" y="35"/>
                  </a:cubicBezTo>
                  <a:cubicBezTo>
                    <a:pt x="90" y="34"/>
                    <a:pt x="91" y="32"/>
                    <a:pt x="92" y="30"/>
                  </a:cubicBezTo>
                  <a:cubicBezTo>
                    <a:pt x="92" y="28"/>
                    <a:pt x="92" y="26"/>
                    <a:pt x="92"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273"/>
            <p:cNvSpPr/>
            <p:nvPr/>
          </p:nvSpPr>
          <p:spPr bwMode="auto">
            <a:xfrm>
              <a:off x="7645400" y="-628650"/>
              <a:ext cx="6350" cy="87313"/>
            </a:xfrm>
            <a:custGeom>
              <a:avLst/>
              <a:gdLst>
                <a:gd name="T0" fmla="*/ 0 w 4"/>
                <a:gd name="T1" fmla="*/ 0 h 55"/>
                <a:gd name="T2" fmla="*/ 0 w 4"/>
                <a:gd name="T3" fmla="*/ 55 h 55"/>
                <a:gd name="T4" fmla="*/ 4 w 4"/>
                <a:gd name="T5" fmla="*/ 55 h 55"/>
                <a:gd name="T6" fmla="*/ 4 w 4"/>
                <a:gd name="T7" fmla="*/ 0 h 55"/>
                <a:gd name="T8" fmla="*/ 0 w 4"/>
                <a:gd name="T9" fmla="*/ 0 h 55"/>
                <a:gd name="T10" fmla="*/ 0 w 4"/>
                <a:gd name="T11" fmla="*/ 0 h 55"/>
              </a:gdLst>
              <a:ahLst/>
              <a:cxnLst>
                <a:cxn ang="0">
                  <a:pos x="T0" y="T1"/>
                </a:cxn>
                <a:cxn ang="0">
                  <a:pos x="T2" y="T3"/>
                </a:cxn>
                <a:cxn ang="0">
                  <a:pos x="T4" y="T5"/>
                </a:cxn>
                <a:cxn ang="0">
                  <a:pos x="T6" y="T7"/>
                </a:cxn>
                <a:cxn ang="0">
                  <a:pos x="T8" y="T9"/>
                </a:cxn>
                <a:cxn ang="0">
                  <a:pos x="T10" y="T11"/>
                </a:cxn>
              </a:cxnLst>
              <a:rect l="0" t="0" r="r" b="b"/>
              <a:pathLst>
                <a:path w="4" h="55">
                  <a:moveTo>
                    <a:pt x="0" y="0"/>
                  </a:moveTo>
                  <a:lnTo>
                    <a:pt x="0" y="55"/>
                  </a:lnTo>
                  <a:lnTo>
                    <a:pt x="4" y="55"/>
                  </a:lnTo>
                  <a:lnTo>
                    <a:pt x="4"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274"/>
            <p:cNvSpPr/>
            <p:nvPr/>
          </p:nvSpPr>
          <p:spPr bwMode="auto">
            <a:xfrm>
              <a:off x="7656513" y="-628650"/>
              <a:ext cx="88900" cy="87313"/>
            </a:xfrm>
            <a:custGeom>
              <a:avLst/>
              <a:gdLst>
                <a:gd name="T0" fmla="*/ 4 w 49"/>
                <a:gd name="T1" fmla="*/ 32 h 48"/>
                <a:gd name="T2" fmla="*/ 9 w 49"/>
                <a:gd name="T3" fmla="*/ 39 h 48"/>
                <a:gd name="T4" fmla="*/ 16 w 49"/>
                <a:gd name="T5" fmla="*/ 44 h 48"/>
                <a:gd name="T6" fmla="*/ 24 w 49"/>
                <a:gd name="T7" fmla="*/ 46 h 48"/>
                <a:gd name="T8" fmla="*/ 33 w 49"/>
                <a:gd name="T9" fmla="*/ 44 h 48"/>
                <a:gd name="T10" fmla="*/ 40 w 49"/>
                <a:gd name="T11" fmla="*/ 39 h 48"/>
                <a:gd name="T12" fmla="*/ 45 w 49"/>
                <a:gd name="T13" fmla="*/ 32 h 48"/>
                <a:gd name="T14" fmla="*/ 47 w 49"/>
                <a:gd name="T15" fmla="*/ 24 h 48"/>
                <a:gd name="T16" fmla="*/ 47 w 49"/>
                <a:gd name="T17" fmla="*/ 24 h 48"/>
                <a:gd name="T18" fmla="*/ 26 w 49"/>
                <a:gd name="T19" fmla="*/ 24 h 48"/>
                <a:gd name="T20" fmla="*/ 26 w 49"/>
                <a:gd name="T21" fmla="*/ 22 h 48"/>
                <a:gd name="T22" fmla="*/ 49 w 49"/>
                <a:gd name="T23" fmla="*/ 22 h 48"/>
                <a:gd name="T24" fmla="*/ 49 w 49"/>
                <a:gd name="T25" fmla="*/ 24 h 48"/>
                <a:gd name="T26" fmla="*/ 47 w 49"/>
                <a:gd name="T27" fmla="*/ 33 h 48"/>
                <a:gd name="T28" fmla="*/ 41 w 49"/>
                <a:gd name="T29" fmla="*/ 41 h 48"/>
                <a:gd name="T30" fmla="*/ 34 w 49"/>
                <a:gd name="T31" fmla="*/ 46 h 48"/>
                <a:gd name="T32" fmla="*/ 24 w 49"/>
                <a:gd name="T33" fmla="*/ 48 h 48"/>
                <a:gd name="T34" fmla="*/ 15 w 49"/>
                <a:gd name="T35" fmla="*/ 46 h 48"/>
                <a:gd name="T36" fmla="*/ 7 w 49"/>
                <a:gd name="T37" fmla="*/ 41 h 48"/>
                <a:gd name="T38" fmla="*/ 2 w 49"/>
                <a:gd name="T39" fmla="*/ 33 h 48"/>
                <a:gd name="T40" fmla="*/ 0 w 49"/>
                <a:gd name="T41" fmla="*/ 24 h 48"/>
                <a:gd name="T42" fmla="*/ 0 w 49"/>
                <a:gd name="T43" fmla="*/ 24 h 48"/>
                <a:gd name="T44" fmla="*/ 2 w 49"/>
                <a:gd name="T45" fmla="*/ 14 h 48"/>
                <a:gd name="T46" fmla="*/ 7 w 49"/>
                <a:gd name="T47" fmla="*/ 7 h 48"/>
                <a:gd name="T48" fmla="*/ 15 w 49"/>
                <a:gd name="T49" fmla="*/ 1 h 48"/>
                <a:gd name="T50" fmla="*/ 24 w 49"/>
                <a:gd name="T51" fmla="*/ 0 h 48"/>
                <a:gd name="T52" fmla="*/ 31 w 49"/>
                <a:gd name="T53" fmla="*/ 1 h 48"/>
                <a:gd name="T54" fmla="*/ 38 w 49"/>
                <a:gd name="T55" fmla="*/ 3 h 48"/>
                <a:gd name="T56" fmla="*/ 34 w 49"/>
                <a:gd name="T57" fmla="*/ 3 h 48"/>
                <a:gd name="T58" fmla="*/ 29 w 49"/>
                <a:gd name="T59" fmla="*/ 2 h 48"/>
                <a:gd name="T60" fmla="*/ 24 w 49"/>
                <a:gd name="T61" fmla="*/ 1 h 48"/>
                <a:gd name="T62" fmla="*/ 16 w 49"/>
                <a:gd name="T63" fmla="*/ 3 h 48"/>
                <a:gd name="T64" fmla="*/ 9 w 49"/>
                <a:gd name="T65" fmla="*/ 8 h 48"/>
                <a:gd name="T66" fmla="*/ 4 w 49"/>
                <a:gd name="T67" fmla="*/ 15 h 48"/>
                <a:gd name="T68" fmla="*/ 2 w 49"/>
                <a:gd name="T69" fmla="*/ 24 h 48"/>
                <a:gd name="T70" fmla="*/ 4 w 49"/>
                <a:gd name="T71"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 h="48">
                  <a:moveTo>
                    <a:pt x="4" y="32"/>
                  </a:moveTo>
                  <a:cubicBezTo>
                    <a:pt x="5" y="35"/>
                    <a:pt x="7" y="37"/>
                    <a:pt x="9" y="39"/>
                  </a:cubicBezTo>
                  <a:cubicBezTo>
                    <a:pt x="11" y="41"/>
                    <a:pt x="13" y="43"/>
                    <a:pt x="16" y="44"/>
                  </a:cubicBezTo>
                  <a:cubicBezTo>
                    <a:pt x="18" y="45"/>
                    <a:pt x="21" y="46"/>
                    <a:pt x="24" y="46"/>
                  </a:cubicBezTo>
                  <a:cubicBezTo>
                    <a:pt x="28" y="46"/>
                    <a:pt x="30" y="45"/>
                    <a:pt x="33" y="44"/>
                  </a:cubicBezTo>
                  <a:cubicBezTo>
                    <a:pt x="36" y="43"/>
                    <a:pt x="38" y="41"/>
                    <a:pt x="40" y="39"/>
                  </a:cubicBezTo>
                  <a:cubicBezTo>
                    <a:pt x="42" y="37"/>
                    <a:pt x="44" y="35"/>
                    <a:pt x="45" y="32"/>
                  </a:cubicBezTo>
                  <a:cubicBezTo>
                    <a:pt x="46" y="30"/>
                    <a:pt x="47" y="27"/>
                    <a:pt x="47" y="24"/>
                  </a:cubicBezTo>
                  <a:cubicBezTo>
                    <a:pt x="47" y="24"/>
                    <a:pt x="47" y="24"/>
                    <a:pt x="47" y="24"/>
                  </a:cubicBezTo>
                  <a:cubicBezTo>
                    <a:pt x="26" y="24"/>
                    <a:pt x="26" y="24"/>
                    <a:pt x="26" y="24"/>
                  </a:cubicBezTo>
                  <a:cubicBezTo>
                    <a:pt x="26" y="22"/>
                    <a:pt x="26" y="22"/>
                    <a:pt x="26" y="22"/>
                  </a:cubicBezTo>
                  <a:cubicBezTo>
                    <a:pt x="49" y="22"/>
                    <a:pt x="49" y="22"/>
                    <a:pt x="49" y="22"/>
                  </a:cubicBezTo>
                  <a:cubicBezTo>
                    <a:pt x="49" y="24"/>
                    <a:pt x="49" y="24"/>
                    <a:pt x="49" y="24"/>
                  </a:cubicBezTo>
                  <a:cubicBezTo>
                    <a:pt x="49" y="27"/>
                    <a:pt x="48" y="30"/>
                    <a:pt x="47" y="33"/>
                  </a:cubicBezTo>
                  <a:cubicBezTo>
                    <a:pt x="45" y="36"/>
                    <a:pt x="44" y="39"/>
                    <a:pt x="41" y="41"/>
                  </a:cubicBezTo>
                  <a:cubicBezTo>
                    <a:pt x="39" y="43"/>
                    <a:pt x="37" y="45"/>
                    <a:pt x="34" y="46"/>
                  </a:cubicBezTo>
                  <a:cubicBezTo>
                    <a:pt x="31" y="47"/>
                    <a:pt x="28" y="48"/>
                    <a:pt x="24" y="48"/>
                  </a:cubicBezTo>
                  <a:cubicBezTo>
                    <a:pt x="21" y="48"/>
                    <a:pt x="18" y="47"/>
                    <a:pt x="15" y="46"/>
                  </a:cubicBezTo>
                  <a:cubicBezTo>
                    <a:pt x="12" y="45"/>
                    <a:pt x="10" y="43"/>
                    <a:pt x="7" y="41"/>
                  </a:cubicBezTo>
                  <a:cubicBezTo>
                    <a:pt x="5" y="39"/>
                    <a:pt x="4" y="36"/>
                    <a:pt x="2" y="33"/>
                  </a:cubicBezTo>
                  <a:cubicBezTo>
                    <a:pt x="1" y="30"/>
                    <a:pt x="0" y="27"/>
                    <a:pt x="0" y="24"/>
                  </a:cubicBezTo>
                  <a:cubicBezTo>
                    <a:pt x="0" y="24"/>
                    <a:pt x="0" y="24"/>
                    <a:pt x="0" y="24"/>
                  </a:cubicBezTo>
                  <a:cubicBezTo>
                    <a:pt x="0" y="20"/>
                    <a:pt x="1" y="17"/>
                    <a:pt x="2" y="14"/>
                  </a:cubicBezTo>
                  <a:cubicBezTo>
                    <a:pt x="4" y="11"/>
                    <a:pt x="5" y="9"/>
                    <a:pt x="7" y="7"/>
                  </a:cubicBezTo>
                  <a:cubicBezTo>
                    <a:pt x="10" y="4"/>
                    <a:pt x="12" y="3"/>
                    <a:pt x="15" y="1"/>
                  </a:cubicBezTo>
                  <a:cubicBezTo>
                    <a:pt x="18" y="0"/>
                    <a:pt x="21" y="0"/>
                    <a:pt x="24" y="0"/>
                  </a:cubicBezTo>
                  <a:cubicBezTo>
                    <a:pt x="27" y="0"/>
                    <a:pt x="29" y="0"/>
                    <a:pt x="31" y="1"/>
                  </a:cubicBezTo>
                  <a:cubicBezTo>
                    <a:pt x="34" y="1"/>
                    <a:pt x="36" y="2"/>
                    <a:pt x="38" y="3"/>
                  </a:cubicBezTo>
                  <a:cubicBezTo>
                    <a:pt x="34" y="3"/>
                    <a:pt x="34" y="3"/>
                    <a:pt x="34" y="3"/>
                  </a:cubicBezTo>
                  <a:cubicBezTo>
                    <a:pt x="32" y="3"/>
                    <a:pt x="31" y="2"/>
                    <a:pt x="29" y="2"/>
                  </a:cubicBezTo>
                  <a:cubicBezTo>
                    <a:pt x="28" y="2"/>
                    <a:pt x="26" y="1"/>
                    <a:pt x="24" y="1"/>
                  </a:cubicBezTo>
                  <a:cubicBezTo>
                    <a:pt x="21" y="1"/>
                    <a:pt x="18" y="2"/>
                    <a:pt x="16" y="3"/>
                  </a:cubicBezTo>
                  <a:cubicBezTo>
                    <a:pt x="13" y="4"/>
                    <a:pt x="11" y="6"/>
                    <a:pt x="9" y="8"/>
                  </a:cubicBezTo>
                  <a:cubicBezTo>
                    <a:pt x="7" y="10"/>
                    <a:pt x="5" y="12"/>
                    <a:pt x="4" y="15"/>
                  </a:cubicBezTo>
                  <a:cubicBezTo>
                    <a:pt x="3" y="18"/>
                    <a:pt x="2" y="21"/>
                    <a:pt x="2" y="24"/>
                  </a:cubicBezTo>
                  <a:cubicBezTo>
                    <a:pt x="2" y="27"/>
                    <a:pt x="3" y="30"/>
                    <a:pt x="4"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275"/>
            <p:cNvSpPr/>
            <p:nvPr/>
          </p:nvSpPr>
          <p:spPr bwMode="auto">
            <a:xfrm>
              <a:off x="7750175" y="-628650"/>
              <a:ext cx="87312" cy="87313"/>
            </a:xfrm>
            <a:custGeom>
              <a:avLst/>
              <a:gdLst>
                <a:gd name="T0" fmla="*/ 53 w 55"/>
                <a:gd name="T1" fmla="*/ 0 h 55"/>
                <a:gd name="T2" fmla="*/ 55 w 55"/>
                <a:gd name="T3" fmla="*/ 0 h 55"/>
                <a:gd name="T4" fmla="*/ 55 w 55"/>
                <a:gd name="T5" fmla="*/ 55 h 55"/>
                <a:gd name="T6" fmla="*/ 53 w 55"/>
                <a:gd name="T7" fmla="*/ 55 h 55"/>
                <a:gd name="T8" fmla="*/ 2 w 55"/>
                <a:gd name="T9" fmla="*/ 3 h 55"/>
                <a:gd name="T10" fmla="*/ 2 w 55"/>
                <a:gd name="T11" fmla="*/ 55 h 55"/>
                <a:gd name="T12" fmla="*/ 0 w 55"/>
                <a:gd name="T13" fmla="*/ 55 h 55"/>
                <a:gd name="T14" fmla="*/ 0 w 55"/>
                <a:gd name="T15" fmla="*/ 0 h 55"/>
                <a:gd name="T16" fmla="*/ 2 w 55"/>
                <a:gd name="T17" fmla="*/ 0 h 55"/>
                <a:gd name="T18" fmla="*/ 53 w 55"/>
                <a:gd name="T19" fmla="*/ 51 h 55"/>
                <a:gd name="T20" fmla="*/ 53 w 55"/>
                <a:gd name="T21" fmla="*/ 0 h 55"/>
                <a:gd name="T22" fmla="*/ 53 w 55"/>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55">
                  <a:moveTo>
                    <a:pt x="53" y="0"/>
                  </a:moveTo>
                  <a:lnTo>
                    <a:pt x="55" y="0"/>
                  </a:lnTo>
                  <a:lnTo>
                    <a:pt x="55" y="55"/>
                  </a:lnTo>
                  <a:lnTo>
                    <a:pt x="53" y="55"/>
                  </a:lnTo>
                  <a:lnTo>
                    <a:pt x="2" y="3"/>
                  </a:lnTo>
                  <a:lnTo>
                    <a:pt x="2" y="55"/>
                  </a:lnTo>
                  <a:lnTo>
                    <a:pt x="0" y="55"/>
                  </a:lnTo>
                  <a:lnTo>
                    <a:pt x="0" y="0"/>
                  </a:lnTo>
                  <a:lnTo>
                    <a:pt x="2" y="0"/>
                  </a:lnTo>
                  <a:lnTo>
                    <a:pt x="53" y="51"/>
                  </a:lnTo>
                  <a:lnTo>
                    <a:pt x="53" y="0"/>
                  </a:lnTo>
                  <a:lnTo>
                    <a:pt x="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276"/>
            <p:cNvSpPr>
              <a:spLocks noEditPoints="1"/>
            </p:cNvSpPr>
            <p:nvPr/>
          </p:nvSpPr>
          <p:spPr bwMode="auto">
            <a:xfrm>
              <a:off x="6997700" y="-892175"/>
              <a:ext cx="214312" cy="209550"/>
            </a:xfrm>
            <a:custGeom>
              <a:avLst/>
              <a:gdLst>
                <a:gd name="T0" fmla="*/ 32 w 117"/>
                <a:gd name="T1" fmla="*/ 5 h 115"/>
                <a:gd name="T2" fmla="*/ 32 w 117"/>
                <a:gd name="T3" fmla="*/ 7 h 115"/>
                <a:gd name="T4" fmla="*/ 27 w 117"/>
                <a:gd name="T5" fmla="*/ 13 h 115"/>
                <a:gd name="T6" fmla="*/ 38 w 117"/>
                <a:gd name="T7" fmla="*/ 19 h 115"/>
                <a:gd name="T8" fmla="*/ 48 w 117"/>
                <a:gd name="T9" fmla="*/ 26 h 115"/>
                <a:gd name="T10" fmla="*/ 20 w 117"/>
                <a:gd name="T11" fmla="*/ 25 h 115"/>
                <a:gd name="T12" fmla="*/ 8 w 117"/>
                <a:gd name="T13" fmla="*/ 41 h 115"/>
                <a:gd name="T14" fmla="*/ 24 w 117"/>
                <a:gd name="T15" fmla="*/ 1 h 115"/>
                <a:gd name="T16" fmla="*/ 23 w 117"/>
                <a:gd name="T17" fmla="*/ 64 h 115"/>
                <a:gd name="T18" fmla="*/ 20 w 117"/>
                <a:gd name="T19" fmla="*/ 48 h 115"/>
                <a:gd name="T20" fmla="*/ 10 w 117"/>
                <a:gd name="T21" fmla="*/ 40 h 115"/>
                <a:gd name="T22" fmla="*/ 20 w 117"/>
                <a:gd name="T23" fmla="*/ 41 h 115"/>
                <a:gd name="T24" fmla="*/ 42 w 117"/>
                <a:gd name="T25" fmla="*/ 41 h 115"/>
                <a:gd name="T26" fmla="*/ 43 w 117"/>
                <a:gd name="T27" fmla="*/ 48 h 115"/>
                <a:gd name="T28" fmla="*/ 30 w 117"/>
                <a:gd name="T29" fmla="*/ 48 h 115"/>
                <a:gd name="T30" fmla="*/ 39 w 117"/>
                <a:gd name="T31" fmla="*/ 64 h 115"/>
                <a:gd name="T32" fmla="*/ 49 w 117"/>
                <a:gd name="T33" fmla="*/ 71 h 115"/>
                <a:gd name="T34" fmla="*/ 30 w 117"/>
                <a:gd name="T35" fmla="*/ 71 h 115"/>
                <a:gd name="T36" fmla="*/ 35 w 117"/>
                <a:gd name="T37" fmla="*/ 93 h 115"/>
                <a:gd name="T38" fmla="*/ 48 w 117"/>
                <a:gd name="T39" fmla="*/ 92 h 115"/>
                <a:gd name="T40" fmla="*/ 24 w 117"/>
                <a:gd name="T41" fmla="*/ 108 h 115"/>
                <a:gd name="T42" fmla="*/ 23 w 117"/>
                <a:gd name="T43" fmla="*/ 95 h 115"/>
                <a:gd name="T44" fmla="*/ 15 w 117"/>
                <a:gd name="T45" fmla="*/ 71 h 115"/>
                <a:gd name="T46" fmla="*/ 0 w 117"/>
                <a:gd name="T47" fmla="*/ 63 h 115"/>
                <a:gd name="T48" fmla="*/ 66 w 117"/>
                <a:gd name="T49" fmla="*/ 66 h 115"/>
                <a:gd name="T50" fmla="*/ 53 w 117"/>
                <a:gd name="T51" fmla="*/ 67 h 115"/>
                <a:gd name="T52" fmla="*/ 54 w 117"/>
                <a:gd name="T53" fmla="*/ 57 h 115"/>
                <a:gd name="T54" fmla="*/ 53 w 117"/>
                <a:gd name="T55" fmla="*/ 28 h 115"/>
                <a:gd name="T56" fmla="*/ 82 w 117"/>
                <a:gd name="T57" fmla="*/ 28 h 115"/>
                <a:gd name="T58" fmla="*/ 94 w 117"/>
                <a:gd name="T59" fmla="*/ 0 h 115"/>
                <a:gd name="T60" fmla="*/ 105 w 117"/>
                <a:gd name="T61" fmla="*/ 5 h 115"/>
                <a:gd name="T62" fmla="*/ 98 w 117"/>
                <a:gd name="T63" fmla="*/ 10 h 115"/>
                <a:gd name="T64" fmla="*/ 95 w 117"/>
                <a:gd name="T65" fmla="*/ 28 h 115"/>
                <a:gd name="T66" fmla="*/ 104 w 117"/>
                <a:gd name="T67" fmla="*/ 37 h 115"/>
                <a:gd name="T68" fmla="*/ 105 w 117"/>
                <a:gd name="T69" fmla="*/ 67 h 115"/>
                <a:gd name="T70" fmla="*/ 95 w 117"/>
                <a:gd name="T71" fmla="*/ 66 h 115"/>
                <a:gd name="T72" fmla="*/ 92 w 117"/>
                <a:gd name="T73" fmla="*/ 102 h 115"/>
                <a:gd name="T74" fmla="*/ 100 w 117"/>
                <a:gd name="T75" fmla="*/ 108 h 115"/>
                <a:gd name="T76" fmla="*/ 117 w 117"/>
                <a:gd name="T77" fmla="*/ 99 h 115"/>
                <a:gd name="T78" fmla="*/ 94 w 117"/>
                <a:gd name="T79" fmla="*/ 114 h 115"/>
                <a:gd name="T80" fmla="*/ 84 w 117"/>
                <a:gd name="T81" fmla="*/ 66 h 115"/>
                <a:gd name="T82" fmla="*/ 67 w 117"/>
                <a:gd name="T83" fmla="*/ 96 h 115"/>
                <a:gd name="T84" fmla="*/ 35 w 117"/>
                <a:gd name="T85" fmla="*/ 108 h 115"/>
                <a:gd name="T86" fmla="*/ 66 w 117"/>
                <a:gd name="T87" fmla="*/ 66 h 115"/>
                <a:gd name="T88" fmla="*/ 74 w 117"/>
                <a:gd name="T89" fmla="*/ 19 h 115"/>
                <a:gd name="T90" fmla="*/ 54 w 117"/>
                <a:gd name="T91" fmla="*/ 5 h 115"/>
                <a:gd name="T92" fmla="*/ 61 w 117"/>
                <a:gd name="T93" fmla="*/ 35 h 115"/>
                <a:gd name="T94" fmla="*/ 97 w 117"/>
                <a:gd name="T95" fmla="*/ 60 h 115"/>
                <a:gd name="T96" fmla="*/ 61 w 117"/>
                <a:gd name="T97"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7" h="115">
                  <a:moveTo>
                    <a:pt x="24" y="1"/>
                  </a:moveTo>
                  <a:cubicBezTo>
                    <a:pt x="32" y="5"/>
                    <a:pt x="32" y="5"/>
                    <a:pt x="32" y="5"/>
                  </a:cubicBezTo>
                  <a:cubicBezTo>
                    <a:pt x="34" y="6"/>
                    <a:pt x="34" y="6"/>
                    <a:pt x="34" y="6"/>
                  </a:cubicBezTo>
                  <a:cubicBezTo>
                    <a:pt x="34" y="6"/>
                    <a:pt x="33" y="6"/>
                    <a:pt x="32" y="7"/>
                  </a:cubicBezTo>
                  <a:cubicBezTo>
                    <a:pt x="31" y="7"/>
                    <a:pt x="29" y="8"/>
                    <a:pt x="29" y="10"/>
                  </a:cubicBezTo>
                  <a:cubicBezTo>
                    <a:pt x="28" y="11"/>
                    <a:pt x="28" y="12"/>
                    <a:pt x="27" y="13"/>
                  </a:cubicBezTo>
                  <a:cubicBezTo>
                    <a:pt x="26" y="15"/>
                    <a:pt x="24" y="17"/>
                    <a:pt x="23" y="19"/>
                  </a:cubicBezTo>
                  <a:cubicBezTo>
                    <a:pt x="38" y="19"/>
                    <a:pt x="38" y="19"/>
                    <a:pt x="38" y="19"/>
                  </a:cubicBezTo>
                  <a:cubicBezTo>
                    <a:pt x="42" y="19"/>
                    <a:pt x="45" y="19"/>
                    <a:pt x="48" y="19"/>
                  </a:cubicBezTo>
                  <a:cubicBezTo>
                    <a:pt x="48" y="26"/>
                    <a:pt x="48" y="26"/>
                    <a:pt x="48" y="26"/>
                  </a:cubicBezTo>
                  <a:cubicBezTo>
                    <a:pt x="45" y="26"/>
                    <a:pt x="42" y="25"/>
                    <a:pt x="38" y="25"/>
                  </a:cubicBezTo>
                  <a:cubicBezTo>
                    <a:pt x="20" y="25"/>
                    <a:pt x="20" y="25"/>
                    <a:pt x="20" y="25"/>
                  </a:cubicBezTo>
                  <a:cubicBezTo>
                    <a:pt x="20" y="26"/>
                    <a:pt x="19" y="27"/>
                    <a:pt x="18" y="28"/>
                  </a:cubicBezTo>
                  <a:cubicBezTo>
                    <a:pt x="14" y="34"/>
                    <a:pt x="11" y="38"/>
                    <a:pt x="8" y="41"/>
                  </a:cubicBezTo>
                  <a:cubicBezTo>
                    <a:pt x="6" y="39"/>
                    <a:pt x="3" y="38"/>
                    <a:pt x="0" y="37"/>
                  </a:cubicBezTo>
                  <a:cubicBezTo>
                    <a:pt x="10" y="29"/>
                    <a:pt x="18" y="17"/>
                    <a:pt x="24" y="1"/>
                  </a:cubicBezTo>
                  <a:close/>
                  <a:moveTo>
                    <a:pt x="15" y="64"/>
                  </a:moveTo>
                  <a:cubicBezTo>
                    <a:pt x="23" y="64"/>
                    <a:pt x="23" y="64"/>
                    <a:pt x="23" y="64"/>
                  </a:cubicBezTo>
                  <a:cubicBezTo>
                    <a:pt x="23" y="48"/>
                    <a:pt x="23" y="48"/>
                    <a:pt x="23" y="48"/>
                  </a:cubicBezTo>
                  <a:cubicBezTo>
                    <a:pt x="20" y="48"/>
                    <a:pt x="20" y="48"/>
                    <a:pt x="20" y="48"/>
                  </a:cubicBezTo>
                  <a:cubicBezTo>
                    <a:pt x="17" y="48"/>
                    <a:pt x="14" y="48"/>
                    <a:pt x="10" y="48"/>
                  </a:cubicBezTo>
                  <a:cubicBezTo>
                    <a:pt x="10" y="40"/>
                    <a:pt x="10" y="40"/>
                    <a:pt x="10" y="40"/>
                  </a:cubicBezTo>
                  <a:cubicBezTo>
                    <a:pt x="10" y="40"/>
                    <a:pt x="11" y="40"/>
                    <a:pt x="12" y="41"/>
                  </a:cubicBezTo>
                  <a:cubicBezTo>
                    <a:pt x="15" y="41"/>
                    <a:pt x="18" y="41"/>
                    <a:pt x="20" y="41"/>
                  </a:cubicBezTo>
                  <a:cubicBezTo>
                    <a:pt x="33" y="41"/>
                    <a:pt x="33" y="41"/>
                    <a:pt x="33" y="41"/>
                  </a:cubicBezTo>
                  <a:cubicBezTo>
                    <a:pt x="35" y="41"/>
                    <a:pt x="38" y="41"/>
                    <a:pt x="42" y="41"/>
                  </a:cubicBezTo>
                  <a:cubicBezTo>
                    <a:pt x="42" y="40"/>
                    <a:pt x="43" y="40"/>
                    <a:pt x="43" y="40"/>
                  </a:cubicBezTo>
                  <a:cubicBezTo>
                    <a:pt x="43" y="48"/>
                    <a:pt x="43" y="48"/>
                    <a:pt x="43" y="48"/>
                  </a:cubicBezTo>
                  <a:cubicBezTo>
                    <a:pt x="41" y="48"/>
                    <a:pt x="37" y="48"/>
                    <a:pt x="33" y="48"/>
                  </a:cubicBezTo>
                  <a:cubicBezTo>
                    <a:pt x="30" y="48"/>
                    <a:pt x="30" y="48"/>
                    <a:pt x="30" y="48"/>
                  </a:cubicBezTo>
                  <a:cubicBezTo>
                    <a:pt x="30" y="64"/>
                    <a:pt x="30" y="64"/>
                    <a:pt x="30" y="64"/>
                  </a:cubicBezTo>
                  <a:cubicBezTo>
                    <a:pt x="39" y="64"/>
                    <a:pt x="39" y="64"/>
                    <a:pt x="39" y="64"/>
                  </a:cubicBezTo>
                  <a:cubicBezTo>
                    <a:pt x="40" y="64"/>
                    <a:pt x="44" y="64"/>
                    <a:pt x="49" y="63"/>
                  </a:cubicBezTo>
                  <a:cubicBezTo>
                    <a:pt x="49" y="71"/>
                    <a:pt x="49" y="71"/>
                    <a:pt x="49" y="71"/>
                  </a:cubicBezTo>
                  <a:cubicBezTo>
                    <a:pt x="45" y="71"/>
                    <a:pt x="42" y="71"/>
                    <a:pt x="39" y="71"/>
                  </a:cubicBezTo>
                  <a:cubicBezTo>
                    <a:pt x="30" y="71"/>
                    <a:pt x="30" y="71"/>
                    <a:pt x="30" y="71"/>
                  </a:cubicBezTo>
                  <a:cubicBezTo>
                    <a:pt x="30" y="96"/>
                    <a:pt x="30" y="96"/>
                    <a:pt x="30" y="96"/>
                  </a:cubicBezTo>
                  <a:cubicBezTo>
                    <a:pt x="31" y="95"/>
                    <a:pt x="33" y="94"/>
                    <a:pt x="35" y="93"/>
                  </a:cubicBezTo>
                  <a:cubicBezTo>
                    <a:pt x="37" y="91"/>
                    <a:pt x="41" y="88"/>
                    <a:pt x="46" y="84"/>
                  </a:cubicBezTo>
                  <a:cubicBezTo>
                    <a:pt x="46" y="87"/>
                    <a:pt x="47" y="89"/>
                    <a:pt x="48" y="92"/>
                  </a:cubicBezTo>
                  <a:cubicBezTo>
                    <a:pt x="47" y="92"/>
                    <a:pt x="46" y="93"/>
                    <a:pt x="45" y="94"/>
                  </a:cubicBezTo>
                  <a:cubicBezTo>
                    <a:pt x="35" y="99"/>
                    <a:pt x="28" y="104"/>
                    <a:pt x="24" y="108"/>
                  </a:cubicBezTo>
                  <a:cubicBezTo>
                    <a:pt x="23" y="105"/>
                    <a:pt x="21" y="103"/>
                    <a:pt x="19" y="100"/>
                  </a:cubicBezTo>
                  <a:cubicBezTo>
                    <a:pt x="22" y="100"/>
                    <a:pt x="23" y="98"/>
                    <a:pt x="23" y="95"/>
                  </a:cubicBezTo>
                  <a:cubicBezTo>
                    <a:pt x="23" y="71"/>
                    <a:pt x="23" y="71"/>
                    <a:pt x="23" y="71"/>
                  </a:cubicBezTo>
                  <a:cubicBezTo>
                    <a:pt x="15" y="71"/>
                    <a:pt x="15" y="71"/>
                    <a:pt x="15" y="71"/>
                  </a:cubicBezTo>
                  <a:cubicBezTo>
                    <a:pt x="12" y="71"/>
                    <a:pt x="4" y="71"/>
                    <a:pt x="0" y="71"/>
                  </a:cubicBezTo>
                  <a:cubicBezTo>
                    <a:pt x="0" y="63"/>
                    <a:pt x="0" y="63"/>
                    <a:pt x="0" y="63"/>
                  </a:cubicBezTo>
                  <a:cubicBezTo>
                    <a:pt x="4" y="64"/>
                    <a:pt x="12" y="64"/>
                    <a:pt x="15" y="64"/>
                  </a:cubicBezTo>
                  <a:close/>
                  <a:moveTo>
                    <a:pt x="66" y="66"/>
                  </a:moveTo>
                  <a:cubicBezTo>
                    <a:pt x="63" y="66"/>
                    <a:pt x="63" y="66"/>
                    <a:pt x="63" y="66"/>
                  </a:cubicBezTo>
                  <a:cubicBezTo>
                    <a:pt x="61" y="66"/>
                    <a:pt x="58" y="67"/>
                    <a:pt x="53" y="67"/>
                  </a:cubicBezTo>
                  <a:cubicBezTo>
                    <a:pt x="53" y="67"/>
                    <a:pt x="53" y="67"/>
                    <a:pt x="53" y="66"/>
                  </a:cubicBezTo>
                  <a:cubicBezTo>
                    <a:pt x="54" y="63"/>
                    <a:pt x="54" y="60"/>
                    <a:pt x="54" y="57"/>
                  </a:cubicBezTo>
                  <a:cubicBezTo>
                    <a:pt x="54" y="38"/>
                    <a:pt x="54" y="38"/>
                    <a:pt x="54" y="38"/>
                  </a:cubicBezTo>
                  <a:cubicBezTo>
                    <a:pt x="55" y="34"/>
                    <a:pt x="54" y="31"/>
                    <a:pt x="53" y="28"/>
                  </a:cubicBezTo>
                  <a:cubicBezTo>
                    <a:pt x="57" y="28"/>
                    <a:pt x="60" y="28"/>
                    <a:pt x="63" y="28"/>
                  </a:cubicBezTo>
                  <a:cubicBezTo>
                    <a:pt x="82" y="28"/>
                    <a:pt x="82" y="28"/>
                    <a:pt x="82" y="28"/>
                  </a:cubicBezTo>
                  <a:cubicBezTo>
                    <a:pt x="82" y="28"/>
                    <a:pt x="83" y="27"/>
                    <a:pt x="83" y="27"/>
                  </a:cubicBezTo>
                  <a:cubicBezTo>
                    <a:pt x="90" y="14"/>
                    <a:pt x="94" y="5"/>
                    <a:pt x="94" y="0"/>
                  </a:cubicBezTo>
                  <a:cubicBezTo>
                    <a:pt x="103" y="3"/>
                    <a:pt x="103" y="3"/>
                    <a:pt x="103" y="3"/>
                  </a:cubicBezTo>
                  <a:cubicBezTo>
                    <a:pt x="104" y="4"/>
                    <a:pt x="105" y="4"/>
                    <a:pt x="105" y="5"/>
                  </a:cubicBezTo>
                  <a:cubicBezTo>
                    <a:pt x="105" y="5"/>
                    <a:pt x="104" y="5"/>
                    <a:pt x="103" y="6"/>
                  </a:cubicBezTo>
                  <a:cubicBezTo>
                    <a:pt x="100" y="7"/>
                    <a:pt x="99" y="8"/>
                    <a:pt x="98" y="10"/>
                  </a:cubicBezTo>
                  <a:cubicBezTo>
                    <a:pt x="95" y="16"/>
                    <a:pt x="92" y="22"/>
                    <a:pt x="89" y="28"/>
                  </a:cubicBezTo>
                  <a:cubicBezTo>
                    <a:pt x="95" y="28"/>
                    <a:pt x="95" y="28"/>
                    <a:pt x="95" y="28"/>
                  </a:cubicBezTo>
                  <a:cubicBezTo>
                    <a:pt x="97" y="28"/>
                    <a:pt x="101" y="28"/>
                    <a:pt x="105" y="28"/>
                  </a:cubicBezTo>
                  <a:cubicBezTo>
                    <a:pt x="104" y="31"/>
                    <a:pt x="104" y="35"/>
                    <a:pt x="104" y="37"/>
                  </a:cubicBezTo>
                  <a:cubicBezTo>
                    <a:pt x="104" y="57"/>
                    <a:pt x="104" y="57"/>
                    <a:pt x="104" y="57"/>
                  </a:cubicBezTo>
                  <a:cubicBezTo>
                    <a:pt x="104" y="60"/>
                    <a:pt x="104" y="63"/>
                    <a:pt x="105" y="67"/>
                  </a:cubicBezTo>
                  <a:cubicBezTo>
                    <a:pt x="104" y="67"/>
                    <a:pt x="104" y="67"/>
                    <a:pt x="103" y="67"/>
                  </a:cubicBezTo>
                  <a:cubicBezTo>
                    <a:pt x="100" y="67"/>
                    <a:pt x="97" y="66"/>
                    <a:pt x="95" y="66"/>
                  </a:cubicBezTo>
                  <a:cubicBezTo>
                    <a:pt x="92" y="66"/>
                    <a:pt x="92" y="66"/>
                    <a:pt x="92" y="66"/>
                  </a:cubicBezTo>
                  <a:cubicBezTo>
                    <a:pt x="92" y="100"/>
                    <a:pt x="92" y="102"/>
                    <a:pt x="92" y="102"/>
                  </a:cubicBezTo>
                  <a:cubicBezTo>
                    <a:pt x="92" y="107"/>
                    <a:pt x="92" y="108"/>
                    <a:pt x="96" y="108"/>
                  </a:cubicBezTo>
                  <a:cubicBezTo>
                    <a:pt x="100" y="108"/>
                    <a:pt x="100" y="108"/>
                    <a:pt x="100" y="108"/>
                  </a:cubicBezTo>
                  <a:cubicBezTo>
                    <a:pt x="106" y="108"/>
                    <a:pt x="109" y="104"/>
                    <a:pt x="108" y="95"/>
                  </a:cubicBezTo>
                  <a:cubicBezTo>
                    <a:pt x="111" y="98"/>
                    <a:pt x="113" y="99"/>
                    <a:pt x="117" y="99"/>
                  </a:cubicBezTo>
                  <a:cubicBezTo>
                    <a:pt x="116" y="110"/>
                    <a:pt x="111" y="115"/>
                    <a:pt x="101" y="114"/>
                  </a:cubicBezTo>
                  <a:cubicBezTo>
                    <a:pt x="94" y="114"/>
                    <a:pt x="94" y="114"/>
                    <a:pt x="94" y="114"/>
                  </a:cubicBezTo>
                  <a:cubicBezTo>
                    <a:pt x="87" y="115"/>
                    <a:pt x="84" y="112"/>
                    <a:pt x="84" y="105"/>
                  </a:cubicBezTo>
                  <a:cubicBezTo>
                    <a:pt x="84" y="69"/>
                    <a:pt x="84" y="66"/>
                    <a:pt x="84" y="66"/>
                  </a:cubicBezTo>
                  <a:cubicBezTo>
                    <a:pt x="72" y="66"/>
                    <a:pt x="72" y="66"/>
                    <a:pt x="72" y="66"/>
                  </a:cubicBezTo>
                  <a:cubicBezTo>
                    <a:pt x="73" y="80"/>
                    <a:pt x="71" y="89"/>
                    <a:pt x="67" y="96"/>
                  </a:cubicBezTo>
                  <a:cubicBezTo>
                    <a:pt x="63" y="102"/>
                    <a:pt x="55" y="108"/>
                    <a:pt x="42" y="114"/>
                  </a:cubicBezTo>
                  <a:cubicBezTo>
                    <a:pt x="40" y="111"/>
                    <a:pt x="38" y="108"/>
                    <a:pt x="35" y="108"/>
                  </a:cubicBezTo>
                  <a:cubicBezTo>
                    <a:pt x="48" y="103"/>
                    <a:pt x="56" y="99"/>
                    <a:pt x="59" y="94"/>
                  </a:cubicBezTo>
                  <a:cubicBezTo>
                    <a:pt x="63" y="89"/>
                    <a:pt x="65" y="80"/>
                    <a:pt x="66" y="66"/>
                  </a:cubicBezTo>
                  <a:close/>
                  <a:moveTo>
                    <a:pt x="60" y="0"/>
                  </a:moveTo>
                  <a:cubicBezTo>
                    <a:pt x="66" y="6"/>
                    <a:pt x="70" y="13"/>
                    <a:pt x="74" y="19"/>
                  </a:cubicBezTo>
                  <a:cubicBezTo>
                    <a:pt x="67" y="23"/>
                    <a:pt x="67" y="23"/>
                    <a:pt x="67" y="23"/>
                  </a:cubicBezTo>
                  <a:cubicBezTo>
                    <a:pt x="63" y="15"/>
                    <a:pt x="58" y="9"/>
                    <a:pt x="54" y="5"/>
                  </a:cubicBezTo>
                  <a:cubicBezTo>
                    <a:pt x="60" y="0"/>
                    <a:pt x="60" y="0"/>
                    <a:pt x="60" y="0"/>
                  </a:cubicBezTo>
                  <a:close/>
                  <a:moveTo>
                    <a:pt x="61" y="35"/>
                  </a:moveTo>
                  <a:cubicBezTo>
                    <a:pt x="61" y="60"/>
                    <a:pt x="61" y="60"/>
                    <a:pt x="61" y="60"/>
                  </a:cubicBezTo>
                  <a:cubicBezTo>
                    <a:pt x="97" y="60"/>
                    <a:pt x="97" y="60"/>
                    <a:pt x="97" y="60"/>
                  </a:cubicBezTo>
                  <a:cubicBezTo>
                    <a:pt x="97" y="35"/>
                    <a:pt x="97" y="35"/>
                    <a:pt x="97" y="35"/>
                  </a:cubicBezTo>
                  <a:cubicBezTo>
                    <a:pt x="61" y="35"/>
                    <a:pt x="61" y="35"/>
                    <a:pt x="61"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277"/>
            <p:cNvSpPr>
              <a:spLocks noEditPoints="1"/>
            </p:cNvSpPr>
            <p:nvPr/>
          </p:nvSpPr>
          <p:spPr bwMode="auto">
            <a:xfrm>
              <a:off x="7231063" y="-892175"/>
              <a:ext cx="196850" cy="207963"/>
            </a:xfrm>
            <a:custGeom>
              <a:avLst/>
              <a:gdLst>
                <a:gd name="T0" fmla="*/ 40 w 108"/>
                <a:gd name="T1" fmla="*/ 52 h 114"/>
                <a:gd name="T2" fmla="*/ 14 w 108"/>
                <a:gd name="T3" fmla="*/ 23 h 114"/>
                <a:gd name="T4" fmla="*/ 6 w 108"/>
                <a:gd name="T5" fmla="*/ 17 h 114"/>
                <a:gd name="T6" fmla="*/ 36 w 108"/>
                <a:gd name="T7" fmla="*/ 18 h 114"/>
                <a:gd name="T8" fmla="*/ 29 w 108"/>
                <a:gd name="T9" fmla="*/ 1 h 114"/>
                <a:gd name="T10" fmla="*/ 37 w 108"/>
                <a:gd name="T11" fmla="*/ 18 h 114"/>
                <a:gd name="T12" fmla="*/ 73 w 108"/>
                <a:gd name="T13" fmla="*/ 0 h 114"/>
                <a:gd name="T14" fmla="*/ 83 w 108"/>
                <a:gd name="T15" fmla="*/ 6 h 114"/>
                <a:gd name="T16" fmla="*/ 77 w 108"/>
                <a:gd name="T17" fmla="*/ 9 h 114"/>
                <a:gd name="T18" fmla="*/ 71 w 108"/>
                <a:gd name="T19" fmla="*/ 18 h 114"/>
                <a:gd name="T20" fmla="*/ 101 w 108"/>
                <a:gd name="T21" fmla="*/ 17 h 114"/>
                <a:gd name="T22" fmla="*/ 94 w 108"/>
                <a:gd name="T23" fmla="*/ 23 h 114"/>
                <a:gd name="T24" fmla="*/ 68 w 108"/>
                <a:gd name="T25" fmla="*/ 52 h 114"/>
                <a:gd name="T26" fmla="*/ 108 w 108"/>
                <a:gd name="T27" fmla="*/ 51 h 114"/>
                <a:gd name="T28" fmla="*/ 101 w 108"/>
                <a:gd name="T29" fmla="*/ 58 h 114"/>
                <a:gd name="T30" fmla="*/ 0 w 108"/>
                <a:gd name="T31" fmla="*/ 58 h 114"/>
                <a:gd name="T32" fmla="*/ 7 w 108"/>
                <a:gd name="T33" fmla="*/ 52 h 114"/>
                <a:gd name="T34" fmla="*/ 19 w 108"/>
                <a:gd name="T35" fmla="*/ 27 h 114"/>
                <a:gd name="T36" fmla="*/ 32 w 108"/>
                <a:gd name="T37" fmla="*/ 43 h 114"/>
                <a:gd name="T38" fmla="*/ 14 w 108"/>
                <a:gd name="T39" fmla="*/ 32 h 114"/>
                <a:gd name="T40" fmla="*/ 20 w 108"/>
                <a:gd name="T41" fmla="*/ 114 h 114"/>
                <a:gd name="T42" fmla="*/ 21 w 108"/>
                <a:gd name="T43" fmla="*/ 104 h 114"/>
                <a:gd name="T44" fmla="*/ 20 w 108"/>
                <a:gd name="T45" fmla="*/ 70 h 114"/>
                <a:gd name="T46" fmla="*/ 29 w 108"/>
                <a:gd name="T47" fmla="*/ 67 h 114"/>
                <a:gd name="T48" fmla="*/ 89 w 108"/>
                <a:gd name="T49" fmla="*/ 67 h 114"/>
                <a:gd name="T50" fmla="*/ 88 w 108"/>
                <a:gd name="T51" fmla="*/ 104 h 114"/>
                <a:gd name="T52" fmla="*/ 80 w 108"/>
                <a:gd name="T53" fmla="*/ 114 h 114"/>
                <a:gd name="T54" fmla="*/ 27 w 108"/>
                <a:gd name="T55" fmla="*/ 106 h 114"/>
                <a:gd name="T56" fmla="*/ 28 w 108"/>
                <a:gd name="T57" fmla="*/ 114 h 114"/>
                <a:gd name="T58" fmla="*/ 28 w 108"/>
                <a:gd name="T59" fmla="*/ 84 h 114"/>
                <a:gd name="T60" fmla="*/ 81 w 108"/>
                <a:gd name="T61" fmla="*/ 73 h 114"/>
                <a:gd name="T62" fmla="*/ 28 w 108"/>
                <a:gd name="T63" fmla="*/ 90 h 114"/>
                <a:gd name="T64" fmla="*/ 81 w 108"/>
                <a:gd name="T65" fmla="*/ 101 h 114"/>
                <a:gd name="T66" fmla="*/ 28 w 108"/>
                <a:gd name="T67" fmla="*/ 90 h 114"/>
                <a:gd name="T68" fmla="*/ 47 w 108"/>
                <a:gd name="T69" fmla="*/ 52 h 114"/>
                <a:gd name="T70" fmla="*/ 62 w 108"/>
                <a:gd name="T71" fmla="*/ 23 h 114"/>
                <a:gd name="T72" fmla="*/ 75 w 108"/>
                <a:gd name="T73" fmla="*/ 45 h 114"/>
                <a:gd name="T74" fmla="*/ 95 w 108"/>
                <a:gd name="T75" fmla="*/ 31 h 114"/>
                <a:gd name="T76" fmla="*/ 94 w 108"/>
                <a:gd name="T77" fmla="*/ 33 h 114"/>
                <a:gd name="T78" fmla="*/ 81 w 108"/>
                <a:gd name="T79" fmla="*/ 4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8" h="114">
                  <a:moveTo>
                    <a:pt x="7" y="52"/>
                  </a:moveTo>
                  <a:cubicBezTo>
                    <a:pt x="40" y="52"/>
                    <a:pt x="40" y="52"/>
                    <a:pt x="40" y="52"/>
                  </a:cubicBezTo>
                  <a:cubicBezTo>
                    <a:pt x="40" y="23"/>
                    <a:pt x="40" y="23"/>
                    <a:pt x="40" y="23"/>
                  </a:cubicBezTo>
                  <a:cubicBezTo>
                    <a:pt x="14" y="23"/>
                    <a:pt x="14" y="23"/>
                    <a:pt x="14" y="23"/>
                  </a:cubicBezTo>
                  <a:cubicBezTo>
                    <a:pt x="12" y="23"/>
                    <a:pt x="9" y="24"/>
                    <a:pt x="6" y="24"/>
                  </a:cubicBezTo>
                  <a:cubicBezTo>
                    <a:pt x="6" y="17"/>
                    <a:pt x="6" y="17"/>
                    <a:pt x="6" y="17"/>
                  </a:cubicBezTo>
                  <a:cubicBezTo>
                    <a:pt x="8" y="17"/>
                    <a:pt x="11" y="18"/>
                    <a:pt x="14" y="18"/>
                  </a:cubicBezTo>
                  <a:cubicBezTo>
                    <a:pt x="36" y="18"/>
                    <a:pt x="36" y="18"/>
                    <a:pt x="36" y="18"/>
                  </a:cubicBezTo>
                  <a:cubicBezTo>
                    <a:pt x="31" y="12"/>
                    <a:pt x="27" y="9"/>
                    <a:pt x="24" y="6"/>
                  </a:cubicBezTo>
                  <a:cubicBezTo>
                    <a:pt x="29" y="1"/>
                    <a:pt x="29" y="1"/>
                    <a:pt x="29" y="1"/>
                  </a:cubicBezTo>
                  <a:cubicBezTo>
                    <a:pt x="33" y="4"/>
                    <a:pt x="37" y="8"/>
                    <a:pt x="42" y="13"/>
                  </a:cubicBezTo>
                  <a:cubicBezTo>
                    <a:pt x="37" y="18"/>
                    <a:pt x="37" y="18"/>
                    <a:pt x="37" y="18"/>
                  </a:cubicBezTo>
                  <a:cubicBezTo>
                    <a:pt x="63" y="18"/>
                    <a:pt x="63" y="18"/>
                    <a:pt x="63" y="18"/>
                  </a:cubicBezTo>
                  <a:cubicBezTo>
                    <a:pt x="68" y="10"/>
                    <a:pt x="71" y="4"/>
                    <a:pt x="73" y="0"/>
                  </a:cubicBezTo>
                  <a:cubicBezTo>
                    <a:pt x="82" y="5"/>
                    <a:pt x="82" y="5"/>
                    <a:pt x="82" y="5"/>
                  </a:cubicBezTo>
                  <a:cubicBezTo>
                    <a:pt x="83" y="5"/>
                    <a:pt x="83" y="6"/>
                    <a:pt x="83" y="6"/>
                  </a:cubicBezTo>
                  <a:cubicBezTo>
                    <a:pt x="83" y="6"/>
                    <a:pt x="82" y="7"/>
                    <a:pt x="81" y="7"/>
                  </a:cubicBezTo>
                  <a:cubicBezTo>
                    <a:pt x="79" y="8"/>
                    <a:pt x="77" y="8"/>
                    <a:pt x="77" y="9"/>
                  </a:cubicBezTo>
                  <a:cubicBezTo>
                    <a:pt x="76" y="10"/>
                    <a:pt x="75" y="11"/>
                    <a:pt x="74" y="13"/>
                  </a:cubicBezTo>
                  <a:cubicBezTo>
                    <a:pt x="73" y="15"/>
                    <a:pt x="72" y="17"/>
                    <a:pt x="71" y="18"/>
                  </a:cubicBezTo>
                  <a:cubicBezTo>
                    <a:pt x="94" y="18"/>
                    <a:pt x="94" y="18"/>
                    <a:pt x="94" y="18"/>
                  </a:cubicBezTo>
                  <a:cubicBezTo>
                    <a:pt x="97" y="18"/>
                    <a:pt x="99" y="17"/>
                    <a:pt x="101" y="17"/>
                  </a:cubicBezTo>
                  <a:cubicBezTo>
                    <a:pt x="101" y="24"/>
                    <a:pt x="101" y="24"/>
                    <a:pt x="101" y="24"/>
                  </a:cubicBezTo>
                  <a:cubicBezTo>
                    <a:pt x="99" y="24"/>
                    <a:pt x="97" y="23"/>
                    <a:pt x="94" y="23"/>
                  </a:cubicBezTo>
                  <a:cubicBezTo>
                    <a:pt x="68" y="23"/>
                    <a:pt x="68" y="23"/>
                    <a:pt x="68" y="23"/>
                  </a:cubicBezTo>
                  <a:cubicBezTo>
                    <a:pt x="68" y="52"/>
                    <a:pt x="68" y="52"/>
                    <a:pt x="68" y="52"/>
                  </a:cubicBezTo>
                  <a:cubicBezTo>
                    <a:pt x="101" y="52"/>
                    <a:pt x="101" y="52"/>
                    <a:pt x="101" y="52"/>
                  </a:cubicBezTo>
                  <a:cubicBezTo>
                    <a:pt x="103" y="52"/>
                    <a:pt x="105" y="52"/>
                    <a:pt x="108" y="51"/>
                  </a:cubicBezTo>
                  <a:cubicBezTo>
                    <a:pt x="108" y="58"/>
                    <a:pt x="108" y="58"/>
                    <a:pt x="108" y="58"/>
                  </a:cubicBezTo>
                  <a:cubicBezTo>
                    <a:pt x="106" y="58"/>
                    <a:pt x="104" y="58"/>
                    <a:pt x="101" y="58"/>
                  </a:cubicBezTo>
                  <a:cubicBezTo>
                    <a:pt x="7" y="58"/>
                    <a:pt x="7" y="58"/>
                    <a:pt x="7" y="58"/>
                  </a:cubicBezTo>
                  <a:cubicBezTo>
                    <a:pt x="5" y="58"/>
                    <a:pt x="2" y="58"/>
                    <a:pt x="0" y="58"/>
                  </a:cubicBezTo>
                  <a:cubicBezTo>
                    <a:pt x="0" y="51"/>
                    <a:pt x="0" y="51"/>
                    <a:pt x="0" y="51"/>
                  </a:cubicBezTo>
                  <a:cubicBezTo>
                    <a:pt x="2" y="52"/>
                    <a:pt x="4" y="52"/>
                    <a:pt x="7" y="52"/>
                  </a:cubicBezTo>
                  <a:close/>
                  <a:moveTo>
                    <a:pt x="14" y="32"/>
                  </a:moveTo>
                  <a:cubicBezTo>
                    <a:pt x="19" y="27"/>
                    <a:pt x="19" y="27"/>
                    <a:pt x="19" y="27"/>
                  </a:cubicBezTo>
                  <a:cubicBezTo>
                    <a:pt x="20" y="27"/>
                    <a:pt x="20" y="28"/>
                    <a:pt x="20" y="29"/>
                  </a:cubicBezTo>
                  <a:cubicBezTo>
                    <a:pt x="25" y="34"/>
                    <a:pt x="29" y="39"/>
                    <a:pt x="32" y="43"/>
                  </a:cubicBezTo>
                  <a:cubicBezTo>
                    <a:pt x="26" y="47"/>
                    <a:pt x="26" y="47"/>
                    <a:pt x="26" y="47"/>
                  </a:cubicBezTo>
                  <a:cubicBezTo>
                    <a:pt x="22" y="42"/>
                    <a:pt x="18" y="37"/>
                    <a:pt x="14" y="32"/>
                  </a:cubicBezTo>
                  <a:close/>
                  <a:moveTo>
                    <a:pt x="28" y="114"/>
                  </a:moveTo>
                  <a:cubicBezTo>
                    <a:pt x="20" y="114"/>
                    <a:pt x="20" y="114"/>
                    <a:pt x="20" y="114"/>
                  </a:cubicBezTo>
                  <a:cubicBezTo>
                    <a:pt x="20" y="114"/>
                    <a:pt x="20" y="113"/>
                    <a:pt x="20" y="112"/>
                  </a:cubicBezTo>
                  <a:cubicBezTo>
                    <a:pt x="21" y="110"/>
                    <a:pt x="21" y="106"/>
                    <a:pt x="21" y="104"/>
                  </a:cubicBezTo>
                  <a:cubicBezTo>
                    <a:pt x="21" y="75"/>
                    <a:pt x="21" y="75"/>
                    <a:pt x="21" y="75"/>
                  </a:cubicBezTo>
                  <a:cubicBezTo>
                    <a:pt x="21" y="74"/>
                    <a:pt x="21" y="72"/>
                    <a:pt x="20" y="70"/>
                  </a:cubicBezTo>
                  <a:cubicBezTo>
                    <a:pt x="20" y="69"/>
                    <a:pt x="20" y="68"/>
                    <a:pt x="20" y="67"/>
                  </a:cubicBezTo>
                  <a:cubicBezTo>
                    <a:pt x="22" y="67"/>
                    <a:pt x="25" y="67"/>
                    <a:pt x="29" y="67"/>
                  </a:cubicBezTo>
                  <a:cubicBezTo>
                    <a:pt x="80" y="67"/>
                    <a:pt x="80" y="67"/>
                    <a:pt x="80" y="67"/>
                  </a:cubicBezTo>
                  <a:cubicBezTo>
                    <a:pt x="83" y="67"/>
                    <a:pt x="86" y="67"/>
                    <a:pt x="89" y="67"/>
                  </a:cubicBezTo>
                  <a:cubicBezTo>
                    <a:pt x="88" y="69"/>
                    <a:pt x="88" y="72"/>
                    <a:pt x="88" y="75"/>
                  </a:cubicBezTo>
                  <a:cubicBezTo>
                    <a:pt x="88" y="104"/>
                    <a:pt x="88" y="104"/>
                    <a:pt x="88" y="104"/>
                  </a:cubicBezTo>
                  <a:cubicBezTo>
                    <a:pt x="88" y="107"/>
                    <a:pt x="88" y="112"/>
                    <a:pt x="89" y="114"/>
                  </a:cubicBezTo>
                  <a:cubicBezTo>
                    <a:pt x="80" y="114"/>
                    <a:pt x="80" y="114"/>
                    <a:pt x="80" y="114"/>
                  </a:cubicBezTo>
                  <a:cubicBezTo>
                    <a:pt x="81" y="112"/>
                    <a:pt x="81" y="108"/>
                    <a:pt x="81" y="106"/>
                  </a:cubicBezTo>
                  <a:cubicBezTo>
                    <a:pt x="27" y="106"/>
                    <a:pt x="27" y="106"/>
                    <a:pt x="27" y="106"/>
                  </a:cubicBezTo>
                  <a:cubicBezTo>
                    <a:pt x="27" y="107"/>
                    <a:pt x="27" y="110"/>
                    <a:pt x="28" y="112"/>
                  </a:cubicBezTo>
                  <a:cubicBezTo>
                    <a:pt x="28" y="113"/>
                    <a:pt x="28" y="114"/>
                    <a:pt x="28" y="114"/>
                  </a:cubicBezTo>
                  <a:close/>
                  <a:moveTo>
                    <a:pt x="28" y="73"/>
                  </a:moveTo>
                  <a:cubicBezTo>
                    <a:pt x="28" y="84"/>
                    <a:pt x="28" y="84"/>
                    <a:pt x="28" y="84"/>
                  </a:cubicBezTo>
                  <a:cubicBezTo>
                    <a:pt x="81" y="84"/>
                    <a:pt x="81" y="84"/>
                    <a:pt x="81" y="84"/>
                  </a:cubicBezTo>
                  <a:cubicBezTo>
                    <a:pt x="81" y="73"/>
                    <a:pt x="81" y="73"/>
                    <a:pt x="81" y="73"/>
                  </a:cubicBezTo>
                  <a:cubicBezTo>
                    <a:pt x="28" y="73"/>
                    <a:pt x="28" y="73"/>
                    <a:pt x="28" y="73"/>
                  </a:cubicBezTo>
                  <a:close/>
                  <a:moveTo>
                    <a:pt x="28" y="90"/>
                  </a:moveTo>
                  <a:cubicBezTo>
                    <a:pt x="28" y="101"/>
                    <a:pt x="28" y="101"/>
                    <a:pt x="28" y="101"/>
                  </a:cubicBezTo>
                  <a:cubicBezTo>
                    <a:pt x="81" y="101"/>
                    <a:pt x="81" y="101"/>
                    <a:pt x="81" y="101"/>
                  </a:cubicBezTo>
                  <a:cubicBezTo>
                    <a:pt x="81" y="90"/>
                    <a:pt x="81" y="90"/>
                    <a:pt x="81" y="90"/>
                  </a:cubicBezTo>
                  <a:cubicBezTo>
                    <a:pt x="28" y="90"/>
                    <a:pt x="28" y="90"/>
                    <a:pt x="28" y="90"/>
                  </a:cubicBezTo>
                  <a:close/>
                  <a:moveTo>
                    <a:pt x="47" y="23"/>
                  </a:moveTo>
                  <a:cubicBezTo>
                    <a:pt x="47" y="52"/>
                    <a:pt x="47" y="52"/>
                    <a:pt x="47" y="52"/>
                  </a:cubicBezTo>
                  <a:cubicBezTo>
                    <a:pt x="62" y="52"/>
                    <a:pt x="62" y="52"/>
                    <a:pt x="62" y="52"/>
                  </a:cubicBezTo>
                  <a:cubicBezTo>
                    <a:pt x="62" y="23"/>
                    <a:pt x="62" y="23"/>
                    <a:pt x="62" y="23"/>
                  </a:cubicBezTo>
                  <a:cubicBezTo>
                    <a:pt x="47" y="23"/>
                    <a:pt x="47" y="23"/>
                    <a:pt x="47" y="23"/>
                  </a:cubicBezTo>
                  <a:close/>
                  <a:moveTo>
                    <a:pt x="75" y="45"/>
                  </a:moveTo>
                  <a:cubicBezTo>
                    <a:pt x="82" y="37"/>
                    <a:pt x="86" y="31"/>
                    <a:pt x="88" y="26"/>
                  </a:cubicBezTo>
                  <a:cubicBezTo>
                    <a:pt x="95" y="31"/>
                    <a:pt x="95" y="31"/>
                    <a:pt x="95" y="31"/>
                  </a:cubicBezTo>
                  <a:cubicBezTo>
                    <a:pt x="96" y="32"/>
                    <a:pt x="96" y="32"/>
                    <a:pt x="96" y="32"/>
                  </a:cubicBezTo>
                  <a:cubicBezTo>
                    <a:pt x="94" y="33"/>
                    <a:pt x="94" y="33"/>
                    <a:pt x="94" y="33"/>
                  </a:cubicBezTo>
                  <a:cubicBezTo>
                    <a:pt x="93" y="34"/>
                    <a:pt x="92" y="35"/>
                    <a:pt x="91" y="36"/>
                  </a:cubicBezTo>
                  <a:cubicBezTo>
                    <a:pt x="88" y="40"/>
                    <a:pt x="85" y="44"/>
                    <a:pt x="81" y="49"/>
                  </a:cubicBezTo>
                  <a:cubicBezTo>
                    <a:pt x="75" y="45"/>
                    <a:pt x="75" y="45"/>
                    <a:pt x="75"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278"/>
            <p:cNvSpPr>
              <a:spLocks noEditPoints="1"/>
            </p:cNvSpPr>
            <p:nvPr/>
          </p:nvSpPr>
          <p:spPr bwMode="auto">
            <a:xfrm>
              <a:off x="7459663" y="-869950"/>
              <a:ext cx="111125" cy="161925"/>
            </a:xfrm>
            <a:custGeom>
              <a:avLst/>
              <a:gdLst>
                <a:gd name="T0" fmla="*/ 8 w 61"/>
                <a:gd name="T1" fmla="*/ 89 h 89"/>
                <a:gd name="T2" fmla="*/ 0 w 61"/>
                <a:gd name="T3" fmla="*/ 89 h 89"/>
                <a:gd name="T4" fmla="*/ 0 w 61"/>
                <a:gd name="T5" fmla="*/ 0 h 89"/>
                <a:gd name="T6" fmla="*/ 32 w 61"/>
                <a:gd name="T7" fmla="*/ 0 h 89"/>
                <a:gd name="T8" fmla="*/ 61 w 61"/>
                <a:gd name="T9" fmla="*/ 25 h 89"/>
                <a:gd name="T10" fmla="*/ 27 w 61"/>
                <a:gd name="T11" fmla="*/ 50 h 89"/>
                <a:gd name="T12" fmla="*/ 8 w 61"/>
                <a:gd name="T13" fmla="*/ 50 h 89"/>
                <a:gd name="T14" fmla="*/ 8 w 61"/>
                <a:gd name="T15" fmla="*/ 89 h 89"/>
                <a:gd name="T16" fmla="*/ 8 w 61"/>
                <a:gd name="T17" fmla="*/ 42 h 89"/>
                <a:gd name="T18" fmla="*/ 27 w 61"/>
                <a:gd name="T19" fmla="*/ 42 h 89"/>
                <a:gd name="T20" fmla="*/ 53 w 61"/>
                <a:gd name="T21" fmla="*/ 24 h 89"/>
                <a:gd name="T22" fmla="*/ 29 w 61"/>
                <a:gd name="T23" fmla="*/ 7 h 89"/>
                <a:gd name="T24" fmla="*/ 8 w 61"/>
                <a:gd name="T25" fmla="*/ 7 h 89"/>
                <a:gd name="T26" fmla="*/ 8 w 61"/>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89">
                  <a:moveTo>
                    <a:pt x="8" y="89"/>
                  </a:moveTo>
                  <a:cubicBezTo>
                    <a:pt x="0" y="89"/>
                    <a:pt x="0" y="89"/>
                    <a:pt x="0" y="89"/>
                  </a:cubicBezTo>
                  <a:cubicBezTo>
                    <a:pt x="0" y="0"/>
                    <a:pt x="0" y="0"/>
                    <a:pt x="0" y="0"/>
                  </a:cubicBezTo>
                  <a:cubicBezTo>
                    <a:pt x="32" y="0"/>
                    <a:pt x="32" y="0"/>
                    <a:pt x="32" y="0"/>
                  </a:cubicBezTo>
                  <a:cubicBezTo>
                    <a:pt x="51" y="0"/>
                    <a:pt x="61" y="8"/>
                    <a:pt x="61" y="25"/>
                  </a:cubicBezTo>
                  <a:cubicBezTo>
                    <a:pt x="60" y="41"/>
                    <a:pt x="49" y="49"/>
                    <a:pt x="27" y="50"/>
                  </a:cubicBezTo>
                  <a:cubicBezTo>
                    <a:pt x="8" y="50"/>
                    <a:pt x="8" y="50"/>
                    <a:pt x="8" y="50"/>
                  </a:cubicBezTo>
                  <a:cubicBezTo>
                    <a:pt x="8" y="89"/>
                    <a:pt x="8" y="89"/>
                    <a:pt x="8" y="89"/>
                  </a:cubicBezTo>
                  <a:close/>
                  <a:moveTo>
                    <a:pt x="8" y="42"/>
                  </a:moveTo>
                  <a:cubicBezTo>
                    <a:pt x="27" y="42"/>
                    <a:pt x="27" y="42"/>
                    <a:pt x="27" y="42"/>
                  </a:cubicBezTo>
                  <a:cubicBezTo>
                    <a:pt x="45" y="43"/>
                    <a:pt x="53" y="37"/>
                    <a:pt x="53" y="24"/>
                  </a:cubicBezTo>
                  <a:cubicBezTo>
                    <a:pt x="53" y="13"/>
                    <a:pt x="45" y="7"/>
                    <a:pt x="29"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279"/>
            <p:cNvSpPr>
              <a:spLocks noEditPoints="1"/>
            </p:cNvSpPr>
            <p:nvPr/>
          </p:nvSpPr>
          <p:spPr bwMode="auto">
            <a:xfrm>
              <a:off x="7596188" y="-869950"/>
              <a:ext cx="112712" cy="161925"/>
            </a:xfrm>
            <a:custGeom>
              <a:avLst/>
              <a:gdLst>
                <a:gd name="T0" fmla="*/ 8 w 62"/>
                <a:gd name="T1" fmla="*/ 89 h 89"/>
                <a:gd name="T2" fmla="*/ 0 w 62"/>
                <a:gd name="T3" fmla="*/ 89 h 89"/>
                <a:gd name="T4" fmla="*/ 0 w 62"/>
                <a:gd name="T5" fmla="*/ 0 h 89"/>
                <a:gd name="T6" fmla="*/ 32 w 62"/>
                <a:gd name="T7" fmla="*/ 0 h 89"/>
                <a:gd name="T8" fmla="*/ 61 w 62"/>
                <a:gd name="T9" fmla="*/ 25 h 89"/>
                <a:gd name="T10" fmla="*/ 28 w 62"/>
                <a:gd name="T11" fmla="*/ 50 h 89"/>
                <a:gd name="T12" fmla="*/ 8 w 62"/>
                <a:gd name="T13" fmla="*/ 50 h 89"/>
                <a:gd name="T14" fmla="*/ 8 w 62"/>
                <a:gd name="T15" fmla="*/ 89 h 89"/>
                <a:gd name="T16" fmla="*/ 8 w 62"/>
                <a:gd name="T17" fmla="*/ 42 h 89"/>
                <a:gd name="T18" fmla="*/ 28 w 62"/>
                <a:gd name="T19" fmla="*/ 42 h 89"/>
                <a:gd name="T20" fmla="*/ 53 w 62"/>
                <a:gd name="T21" fmla="*/ 24 h 89"/>
                <a:gd name="T22" fmla="*/ 30 w 62"/>
                <a:gd name="T23" fmla="*/ 7 h 89"/>
                <a:gd name="T24" fmla="*/ 8 w 62"/>
                <a:gd name="T25" fmla="*/ 7 h 89"/>
                <a:gd name="T26" fmla="*/ 8 w 62"/>
                <a:gd name="T27" fmla="*/ 4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89">
                  <a:moveTo>
                    <a:pt x="8" y="89"/>
                  </a:moveTo>
                  <a:cubicBezTo>
                    <a:pt x="0" y="89"/>
                    <a:pt x="0" y="89"/>
                    <a:pt x="0" y="89"/>
                  </a:cubicBezTo>
                  <a:cubicBezTo>
                    <a:pt x="0" y="0"/>
                    <a:pt x="0" y="0"/>
                    <a:pt x="0" y="0"/>
                  </a:cubicBezTo>
                  <a:cubicBezTo>
                    <a:pt x="32" y="0"/>
                    <a:pt x="32" y="0"/>
                    <a:pt x="32" y="0"/>
                  </a:cubicBezTo>
                  <a:cubicBezTo>
                    <a:pt x="52" y="0"/>
                    <a:pt x="62" y="8"/>
                    <a:pt x="61" y="25"/>
                  </a:cubicBezTo>
                  <a:cubicBezTo>
                    <a:pt x="61" y="41"/>
                    <a:pt x="50" y="49"/>
                    <a:pt x="28" y="50"/>
                  </a:cubicBezTo>
                  <a:cubicBezTo>
                    <a:pt x="8" y="50"/>
                    <a:pt x="8" y="50"/>
                    <a:pt x="8" y="50"/>
                  </a:cubicBezTo>
                  <a:cubicBezTo>
                    <a:pt x="8" y="89"/>
                    <a:pt x="8" y="89"/>
                    <a:pt x="8" y="89"/>
                  </a:cubicBezTo>
                  <a:close/>
                  <a:moveTo>
                    <a:pt x="8" y="42"/>
                  </a:moveTo>
                  <a:cubicBezTo>
                    <a:pt x="28" y="42"/>
                    <a:pt x="28" y="42"/>
                    <a:pt x="28" y="42"/>
                  </a:cubicBezTo>
                  <a:cubicBezTo>
                    <a:pt x="45" y="43"/>
                    <a:pt x="54" y="37"/>
                    <a:pt x="53" y="24"/>
                  </a:cubicBezTo>
                  <a:cubicBezTo>
                    <a:pt x="53" y="13"/>
                    <a:pt x="45" y="7"/>
                    <a:pt x="30" y="7"/>
                  </a:cubicBezTo>
                  <a:cubicBezTo>
                    <a:pt x="8" y="7"/>
                    <a:pt x="8" y="7"/>
                    <a:pt x="8" y="7"/>
                  </a:cubicBezTo>
                  <a:cubicBezTo>
                    <a:pt x="8" y="42"/>
                    <a:pt x="8"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280"/>
            <p:cNvSpPr/>
            <p:nvPr/>
          </p:nvSpPr>
          <p:spPr bwMode="auto">
            <a:xfrm>
              <a:off x="7720013" y="-869950"/>
              <a:ext cx="117475" cy="161925"/>
            </a:xfrm>
            <a:custGeom>
              <a:avLst/>
              <a:gdLst>
                <a:gd name="T0" fmla="*/ 0 w 74"/>
                <a:gd name="T1" fmla="*/ 8 h 102"/>
                <a:gd name="T2" fmla="*/ 0 w 74"/>
                <a:gd name="T3" fmla="*/ 0 h 102"/>
                <a:gd name="T4" fmla="*/ 74 w 74"/>
                <a:gd name="T5" fmla="*/ 0 h 102"/>
                <a:gd name="T6" fmla="*/ 74 w 74"/>
                <a:gd name="T7" fmla="*/ 8 h 102"/>
                <a:gd name="T8" fmla="*/ 42 w 74"/>
                <a:gd name="T9" fmla="*/ 8 h 102"/>
                <a:gd name="T10" fmla="*/ 42 w 74"/>
                <a:gd name="T11" fmla="*/ 102 h 102"/>
                <a:gd name="T12" fmla="*/ 32 w 74"/>
                <a:gd name="T13" fmla="*/ 102 h 102"/>
                <a:gd name="T14" fmla="*/ 32 w 74"/>
                <a:gd name="T15" fmla="*/ 8 h 102"/>
                <a:gd name="T16" fmla="*/ 0 w 74"/>
                <a:gd name="T17" fmla="*/ 8 h 102"/>
                <a:gd name="T18" fmla="*/ 0 w 74"/>
                <a:gd name="T19" fmla="*/ 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 h="102">
                  <a:moveTo>
                    <a:pt x="0" y="8"/>
                  </a:moveTo>
                  <a:lnTo>
                    <a:pt x="0" y="0"/>
                  </a:lnTo>
                  <a:lnTo>
                    <a:pt x="74" y="0"/>
                  </a:lnTo>
                  <a:lnTo>
                    <a:pt x="74" y="8"/>
                  </a:lnTo>
                  <a:lnTo>
                    <a:pt x="42" y="8"/>
                  </a:lnTo>
                  <a:lnTo>
                    <a:pt x="42" y="102"/>
                  </a:lnTo>
                  <a:lnTo>
                    <a:pt x="32" y="102"/>
                  </a:lnTo>
                  <a:lnTo>
                    <a:pt x="32" y="8"/>
                  </a:lnTo>
                  <a:lnTo>
                    <a:pt x="0" y="8"/>
                  </a:ln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281"/>
            <p:cNvSpPr/>
            <p:nvPr/>
          </p:nvSpPr>
          <p:spPr bwMode="auto">
            <a:xfrm>
              <a:off x="7172325" y="-1485900"/>
              <a:ext cx="298450" cy="544513"/>
            </a:xfrm>
            <a:custGeom>
              <a:avLst/>
              <a:gdLst>
                <a:gd name="T0" fmla="*/ 0 w 188"/>
                <a:gd name="T1" fmla="*/ 0 h 343"/>
                <a:gd name="T2" fmla="*/ 0 w 188"/>
                <a:gd name="T3" fmla="*/ 343 h 343"/>
                <a:gd name="T4" fmla="*/ 188 w 188"/>
                <a:gd name="T5" fmla="*/ 0 h 343"/>
                <a:gd name="T6" fmla="*/ 0 w 188"/>
                <a:gd name="T7" fmla="*/ 0 h 343"/>
                <a:gd name="T8" fmla="*/ 0 w 188"/>
                <a:gd name="T9" fmla="*/ 0 h 343"/>
              </a:gdLst>
              <a:ahLst/>
              <a:cxnLst>
                <a:cxn ang="0">
                  <a:pos x="T0" y="T1"/>
                </a:cxn>
                <a:cxn ang="0">
                  <a:pos x="T2" y="T3"/>
                </a:cxn>
                <a:cxn ang="0">
                  <a:pos x="T4" y="T5"/>
                </a:cxn>
                <a:cxn ang="0">
                  <a:pos x="T6" y="T7"/>
                </a:cxn>
                <a:cxn ang="0">
                  <a:pos x="T8" y="T9"/>
                </a:cxn>
              </a:cxnLst>
              <a:rect l="0" t="0" r="r" b="b"/>
              <a:pathLst>
                <a:path w="188" h="343">
                  <a:moveTo>
                    <a:pt x="0" y="0"/>
                  </a:moveTo>
                  <a:lnTo>
                    <a:pt x="0" y="343"/>
                  </a:lnTo>
                  <a:lnTo>
                    <a:pt x="188"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282"/>
            <p:cNvSpPr/>
            <p:nvPr/>
          </p:nvSpPr>
          <p:spPr bwMode="auto">
            <a:xfrm>
              <a:off x="7305675" y="-1446213"/>
              <a:ext cx="425450" cy="504825"/>
            </a:xfrm>
            <a:custGeom>
              <a:avLst/>
              <a:gdLst>
                <a:gd name="T0" fmla="*/ 157 w 268"/>
                <a:gd name="T1" fmla="*/ 0 h 318"/>
                <a:gd name="T2" fmla="*/ 105 w 268"/>
                <a:gd name="T3" fmla="*/ 93 h 318"/>
                <a:gd name="T4" fmla="*/ 146 w 268"/>
                <a:gd name="T5" fmla="*/ 151 h 318"/>
                <a:gd name="T6" fmla="*/ 61 w 268"/>
                <a:gd name="T7" fmla="*/ 176 h 318"/>
                <a:gd name="T8" fmla="*/ 0 w 268"/>
                <a:gd name="T9" fmla="*/ 283 h 318"/>
                <a:gd name="T10" fmla="*/ 119 w 268"/>
                <a:gd name="T11" fmla="*/ 241 h 318"/>
                <a:gd name="T12" fmla="*/ 173 w 268"/>
                <a:gd name="T13" fmla="*/ 318 h 318"/>
                <a:gd name="T14" fmla="*/ 164 w 268"/>
                <a:gd name="T15" fmla="*/ 227 h 318"/>
                <a:gd name="T16" fmla="*/ 268 w 268"/>
                <a:gd name="T17" fmla="*/ 191 h 318"/>
                <a:gd name="T18" fmla="*/ 157 w 268"/>
                <a:gd name="T19" fmla="*/ 0 h 318"/>
                <a:gd name="T20" fmla="*/ 157 w 268"/>
                <a:gd name="T21"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318">
                  <a:moveTo>
                    <a:pt x="157" y="0"/>
                  </a:moveTo>
                  <a:lnTo>
                    <a:pt x="105" y="93"/>
                  </a:lnTo>
                  <a:lnTo>
                    <a:pt x="146" y="151"/>
                  </a:lnTo>
                  <a:lnTo>
                    <a:pt x="61" y="176"/>
                  </a:lnTo>
                  <a:lnTo>
                    <a:pt x="0" y="283"/>
                  </a:lnTo>
                  <a:lnTo>
                    <a:pt x="119" y="241"/>
                  </a:lnTo>
                  <a:lnTo>
                    <a:pt x="173" y="318"/>
                  </a:lnTo>
                  <a:lnTo>
                    <a:pt x="164" y="227"/>
                  </a:lnTo>
                  <a:lnTo>
                    <a:pt x="268" y="191"/>
                  </a:lnTo>
                  <a:lnTo>
                    <a:pt x="157" y="0"/>
                  </a:lnTo>
                  <a:lnTo>
                    <a:pt x="1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 name="文本框 7"/>
          <p:cNvSpPr txBox="1"/>
          <p:nvPr/>
        </p:nvSpPr>
        <p:spPr>
          <a:xfrm>
            <a:off x="2648842" y="2879807"/>
            <a:ext cx="2492990" cy="1015663"/>
          </a:xfrm>
          <a:prstGeom prst="rect">
            <a:avLst/>
          </a:prstGeom>
          <a:noFill/>
        </p:spPr>
        <p:txBody>
          <a:bodyPr wrap="none" rtlCol="0">
            <a:spAutoFit/>
          </a:bodyPr>
          <a:lstStyle/>
          <a:p>
            <a:r>
              <a:rPr lang="zh-CN" altLang="en-US" sz="6000" b="1" dirty="0">
                <a:latin typeface="华文中宋" panose="02010600040101010101" pitchFamily="2" charset="-122"/>
                <a:ea typeface="华文中宋" panose="02010600040101010101" pitchFamily="2" charset="-122"/>
              </a:rPr>
              <a:t>过渡页</a:t>
            </a:r>
          </a:p>
        </p:txBody>
      </p:sp>
      <p:sp>
        <p:nvSpPr>
          <p:cNvPr id="94" name="Freeform 225"/>
          <p:cNvSpPr/>
          <p:nvPr/>
        </p:nvSpPr>
        <p:spPr bwMode="auto">
          <a:xfrm rot="5400000">
            <a:off x="5258077" y="3049067"/>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5310026" y="3038751"/>
            <a:ext cx="755335" cy="769441"/>
          </a:xfrm>
          <a:prstGeom prst="rect">
            <a:avLst/>
          </a:prstGeom>
          <a:noFill/>
        </p:spPr>
        <p:txBody>
          <a:bodyPr wrap="none" rtlCol="0">
            <a:spAutoFit/>
          </a:bodyPr>
          <a:lstStyle/>
          <a:p>
            <a:r>
              <a:rPr lang="en-US" altLang="zh-CN" sz="4400" dirty="0">
                <a:solidFill>
                  <a:srgbClr val="FCCF18"/>
                </a:solidFill>
              </a:rPr>
              <a:t>02</a:t>
            </a:r>
            <a:endParaRPr lang="zh-CN" altLang="en-US" sz="4400" dirty="0">
              <a:solidFill>
                <a:srgbClr val="FCCF18"/>
              </a:solidFill>
            </a:endParaRPr>
          </a:p>
        </p:txBody>
      </p:sp>
      <p:grpSp>
        <p:nvGrpSpPr>
          <p:cNvPr id="5" name="组合 4"/>
          <p:cNvGrpSpPr/>
          <p:nvPr/>
        </p:nvGrpSpPr>
        <p:grpSpPr>
          <a:xfrm>
            <a:off x="1389380" y="2726690"/>
            <a:ext cx="1295400" cy="1498600"/>
            <a:chOff x="2188" y="4294"/>
            <a:chExt cx="2040" cy="2360"/>
          </a:xfrm>
        </p:grpSpPr>
        <p:sp>
          <p:nvSpPr>
            <p:cNvPr id="3" name="Freeform 225"/>
            <p:cNvSpPr/>
            <p:nvPr/>
          </p:nvSpPr>
          <p:spPr bwMode="auto">
            <a:xfrm rot="5400000">
              <a:off x="2028" y="4454"/>
              <a:ext cx="2360" cy="2041"/>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7" name="文本框 6"/>
            <p:cNvSpPr txBox="1"/>
            <p:nvPr/>
          </p:nvSpPr>
          <p:spPr>
            <a:xfrm>
              <a:off x="2604" y="5184"/>
              <a:ext cx="1209" cy="580"/>
            </a:xfrm>
            <a:prstGeom prst="rect">
              <a:avLst/>
            </a:prstGeom>
            <a:noFill/>
          </p:spPr>
          <p:txBody>
            <a:bodyPr wrap="square" rtlCol="0">
              <a:spAutoFit/>
            </a:bodyPr>
            <a:lstStyle/>
            <a:p>
              <a:r>
                <a:rPr lang="en-US" altLang="zh-CN">
                  <a:solidFill>
                    <a:schemeClr val="bg1"/>
                  </a:solidFill>
                </a:rPr>
                <a:t>LOGO</a:t>
              </a:r>
            </a:p>
          </p:txBody>
        </p:sp>
      </p:grpSp>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请在这里输入目录标题二</a:t>
            </a:r>
          </a:p>
        </p:txBody>
      </p:sp>
      <p:sp>
        <p:nvSpPr>
          <p:cNvPr id="81" name="KSO_Shape"/>
          <p:cNvSpPr/>
          <p:nvPr/>
        </p:nvSpPr>
        <p:spPr>
          <a:xfrm>
            <a:off x="2129680" y="1949951"/>
            <a:ext cx="862191" cy="803275"/>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82" name="KSO_Shape"/>
          <p:cNvSpPr/>
          <p:nvPr/>
        </p:nvSpPr>
        <p:spPr>
          <a:xfrm>
            <a:off x="9164526" y="1978526"/>
            <a:ext cx="952500" cy="774700"/>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83" name="KSO_Shape"/>
          <p:cNvSpPr/>
          <p:nvPr/>
        </p:nvSpPr>
        <p:spPr>
          <a:xfrm>
            <a:off x="5689949" y="1949951"/>
            <a:ext cx="776499" cy="803275"/>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3" name="文本框 2"/>
          <p:cNvSpPr txBox="1"/>
          <p:nvPr/>
        </p:nvSpPr>
        <p:spPr>
          <a:xfrm>
            <a:off x="1388483" y="3168093"/>
            <a:ext cx="2339102" cy="523220"/>
          </a:xfrm>
          <a:prstGeom prst="rect">
            <a:avLst/>
          </a:prstGeom>
          <a:noFill/>
        </p:spPr>
        <p:txBody>
          <a:bodyPr wrap="none" rtlCol="0">
            <a:spAutoFit/>
          </a:bodyPr>
          <a:lstStyle/>
          <a:p>
            <a:r>
              <a:rPr lang="zh-CN" altLang="en-US" sz="2800" b="1" dirty="0"/>
              <a:t>这里输入标题</a:t>
            </a:r>
          </a:p>
        </p:txBody>
      </p:sp>
      <p:sp>
        <p:nvSpPr>
          <p:cNvPr id="4" name="椭圆 3"/>
          <p:cNvSpPr/>
          <p:nvPr/>
        </p:nvSpPr>
        <p:spPr>
          <a:xfrm>
            <a:off x="1968640" y="1776482"/>
            <a:ext cx="1178788" cy="11787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椭圆 85"/>
          <p:cNvSpPr/>
          <p:nvPr/>
        </p:nvSpPr>
        <p:spPr>
          <a:xfrm>
            <a:off x="5488804" y="1776482"/>
            <a:ext cx="1178788" cy="11787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p:cNvSpPr/>
          <p:nvPr/>
        </p:nvSpPr>
        <p:spPr>
          <a:xfrm>
            <a:off x="9051382" y="1776482"/>
            <a:ext cx="1178788" cy="11787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文本框 87"/>
          <p:cNvSpPr txBox="1"/>
          <p:nvPr/>
        </p:nvSpPr>
        <p:spPr>
          <a:xfrm>
            <a:off x="4908647" y="3168093"/>
            <a:ext cx="2339102" cy="523220"/>
          </a:xfrm>
          <a:prstGeom prst="rect">
            <a:avLst/>
          </a:prstGeom>
          <a:noFill/>
        </p:spPr>
        <p:txBody>
          <a:bodyPr wrap="none" rtlCol="0">
            <a:spAutoFit/>
          </a:bodyPr>
          <a:lstStyle/>
          <a:p>
            <a:r>
              <a:rPr lang="zh-CN" altLang="en-US" sz="2800" b="1" dirty="0"/>
              <a:t>这里输入标题</a:t>
            </a:r>
          </a:p>
        </p:txBody>
      </p:sp>
      <p:sp>
        <p:nvSpPr>
          <p:cNvPr id="89" name="文本框 88"/>
          <p:cNvSpPr txBox="1"/>
          <p:nvPr/>
        </p:nvSpPr>
        <p:spPr>
          <a:xfrm>
            <a:off x="8471225" y="3168093"/>
            <a:ext cx="2339102" cy="523220"/>
          </a:xfrm>
          <a:prstGeom prst="rect">
            <a:avLst/>
          </a:prstGeom>
          <a:noFill/>
        </p:spPr>
        <p:txBody>
          <a:bodyPr wrap="none" rtlCol="0">
            <a:spAutoFit/>
          </a:bodyPr>
          <a:lstStyle/>
          <a:p>
            <a:r>
              <a:rPr lang="zh-CN" altLang="en-US" sz="2800" b="1" dirty="0"/>
              <a:t>这里输入标题</a:t>
            </a:r>
          </a:p>
        </p:txBody>
      </p:sp>
      <p:sp>
        <p:nvSpPr>
          <p:cNvPr id="91" name="文本框 90"/>
          <p:cNvSpPr txBox="1"/>
          <p:nvPr/>
        </p:nvSpPr>
        <p:spPr>
          <a:xfrm>
            <a:off x="4806150" y="3682355"/>
            <a:ext cx="2544096" cy="2169825"/>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sp>
        <p:nvSpPr>
          <p:cNvPr id="92" name="文本框 91"/>
          <p:cNvSpPr txBox="1"/>
          <p:nvPr/>
        </p:nvSpPr>
        <p:spPr>
          <a:xfrm>
            <a:off x="8368728" y="3682355"/>
            <a:ext cx="2544096" cy="2169825"/>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cxnSp>
        <p:nvCxnSpPr>
          <p:cNvPr id="93" name="直接连接符 92"/>
          <p:cNvCxnSpPr/>
          <p:nvPr/>
        </p:nvCxnSpPr>
        <p:spPr>
          <a:xfrm>
            <a:off x="8375975" y="3709845"/>
            <a:ext cx="24415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4806150" y="3709845"/>
            <a:ext cx="24415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1285986" y="3709845"/>
            <a:ext cx="24415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文本框 102"/>
          <p:cNvSpPr txBox="1"/>
          <p:nvPr/>
        </p:nvSpPr>
        <p:spPr>
          <a:xfrm>
            <a:off x="1294265" y="3682355"/>
            <a:ext cx="2544096" cy="2169825"/>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请在这里输入文字内容请在这里输入文字内容请在这里输入文字内容请在这里输入文字内容请在这里输入文字内容</a:t>
            </a:r>
          </a:p>
        </p:txBody>
      </p:sp>
      <p:grpSp>
        <p:nvGrpSpPr>
          <p:cNvPr id="10" name="组合 9"/>
          <p:cNvGrpSpPr/>
          <p:nvPr/>
        </p:nvGrpSpPr>
        <p:grpSpPr>
          <a:xfrm>
            <a:off x="440690" y="288290"/>
            <a:ext cx="666750" cy="770890"/>
            <a:chOff x="835" y="307"/>
            <a:chExt cx="1050" cy="1214"/>
          </a:xfrm>
        </p:grpSpPr>
        <p:sp>
          <p:nvSpPr>
            <p:cNvPr id="5" name="Freeform 225"/>
            <p:cNvSpPr/>
            <p:nvPr/>
          </p:nvSpPr>
          <p:spPr bwMode="auto">
            <a:xfrm rot="5400000">
              <a:off x="753" y="389"/>
              <a:ext cx="1215" cy="1051"/>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9" name="文本框 8"/>
            <p:cNvSpPr txBox="1"/>
            <p:nvPr/>
          </p:nvSpPr>
          <p:spPr>
            <a:xfrm>
              <a:off x="919" y="697"/>
              <a:ext cx="883" cy="434"/>
            </a:xfrm>
            <a:prstGeom prst="rect">
              <a:avLst/>
            </a:prstGeom>
            <a:noFill/>
          </p:spPr>
          <p:txBody>
            <a:bodyPr wrap="square" rtlCol="0">
              <a:spAutoFit/>
            </a:bodyPr>
            <a:lstStyle/>
            <a:p>
              <a:r>
                <a:rPr lang="en-US" altLang="zh-CN" sz="1200">
                  <a:solidFill>
                    <a:schemeClr val="bg1"/>
                  </a:solidFill>
                  <a:latin typeface="黑体" panose="02010609060101010101" charset="-122"/>
                  <a:ea typeface="黑体" panose="02010609060101010101" charset="-122"/>
                </a:rPr>
                <a:t>LOGO</a:t>
              </a:r>
            </a:p>
          </p:txBody>
        </p:sp>
      </p:gr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15875"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rgbClr val="FFC000"/>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grpSp>
        <p:nvGrpSpPr>
          <p:cNvPr id="335" name="组合 334"/>
          <p:cNvGrpSpPr/>
          <p:nvPr/>
        </p:nvGrpSpPr>
        <p:grpSpPr>
          <a:xfrm flipV="1">
            <a:off x="-15831" y="0"/>
            <a:ext cx="12192000" cy="195943"/>
            <a:chOff x="23310" y="6502558"/>
            <a:chExt cx="12557484" cy="355442"/>
          </a:xfrm>
          <a:solidFill>
            <a:srgbClr val="FFC000"/>
          </a:solidFill>
        </p:grpSpPr>
        <p:sp>
          <p:nvSpPr>
            <p:cNvPr id="336" name="任意多边形 335"/>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7" name="任意多边形 336"/>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8" name="任意多边形 337"/>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9" name="任意多边形 338"/>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0" name="任意多边形 339"/>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1" name="任意多边形 340"/>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2" name="任意多边形 341"/>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3" name="任意多边形 342"/>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4" name="任意多边形 343"/>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45" name="任意多边形 344"/>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6349457" y="3131083"/>
            <a:ext cx="4716356" cy="584775"/>
          </a:xfrm>
          <a:prstGeom prst="rect">
            <a:avLst/>
          </a:prstGeom>
          <a:noFill/>
        </p:spPr>
        <p:txBody>
          <a:bodyPr wrap="none" rtlCol="0">
            <a:spAutoFit/>
          </a:bodyPr>
          <a:lstStyle/>
          <a:p>
            <a:r>
              <a:rPr lang="zh-CN" altLang="en-US" sz="3200" b="1" dirty="0"/>
              <a:t>请在这里输入目录标题三</a:t>
            </a:r>
          </a:p>
        </p:txBody>
      </p:sp>
      <p:cxnSp>
        <p:nvCxnSpPr>
          <p:cNvPr id="113" name="直接连接符 112"/>
          <p:cNvCxnSpPr/>
          <p:nvPr/>
        </p:nvCxnSpPr>
        <p:spPr>
          <a:xfrm>
            <a:off x="5687693" y="407051"/>
            <a:ext cx="0" cy="6153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648842" y="2879807"/>
            <a:ext cx="2492990" cy="1015663"/>
          </a:xfrm>
          <a:prstGeom prst="rect">
            <a:avLst/>
          </a:prstGeom>
          <a:noFill/>
        </p:spPr>
        <p:txBody>
          <a:bodyPr wrap="none" rtlCol="0">
            <a:spAutoFit/>
          </a:bodyPr>
          <a:lstStyle/>
          <a:p>
            <a:r>
              <a:rPr lang="zh-CN" altLang="en-US" sz="6000" b="1" dirty="0">
                <a:latin typeface="华文中宋" panose="02010600040101010101" pitchFamily="2" charset="-122"/>
                <a:ea typeface="华文中宋" panose="02010600040101010101" pitchFamily="2" charset="-122"/>
              </a:rPr>
              <a:t>过渡页</a:t>
            </a:r>
          </a:p>
        </p:txBody>
      </p:sp>
      <p:sp>
        <p:nvSpPr>
          <p:cNvPr id="94" name="Freeform 225"/>
          <p:cNvSpPr/>
          <p:nvPr/>
        </p:nvSpPr>
        <p:spPr bwMode="auto">
          <a:xfrm rot="5400000">
            <a:off x="5258077" y="3049067"/>
            <a:ext cx="865757" cy="748810"/>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solidFill>
                <a:srgbClr val="FCCF18"/>
              </a:solidFill>
            </a:endParaRPr>
          </a:p>
        </p:txBody>
      </p:sp>
      <p:sp>
        <p:nvSpPr>
          <p:cNvPr id="4" name="文本框 3"/>
          <p:cNvSpPr txBox="1"/>
          <p:nvPr/>
        </p:nvSpPr>
        <p:spPr>
          <a:xfrm>
            <a:off x="5310026" y="3038751"/>
            <a:ext cx="755335" cy="769441"/>
          </a:xfrm>
          <a:prstGeom prst="rect">
            <a:avLst/>
          </a:prstGeom>
          <a:noFill/>
        </p:spPr>
        <p:txBody>
          <a:bodyPr wrap="none" rtlCol="0">
            <a:spAutoFit/>
          </a:bodyPr>
          <a:lstStyle/>
          <a:p>
            <a:r>
              <a:rPr lang="en-US" altLang="zh-CN" sz="4400" dirty="0">
                <a:solidFill>
                  <a:srgbClr val="FCCF18"/>
                </a:solidFill>
              </a:rPr>
              <a:t>03</a:t>
            </a:r>
            <a:endParaRPr lang="zh-CN" altLang="en-US" sz="4400" dirty="0">
              <a:solidFill>
                <a:srgbClr val="FCCF18"/>
              </a:solidFill>
            </a:endParaRPr>
          </a:p>
        </p:txBody>
      </p:sp>
      <p:grpSp>
        <p:nvGrpSpPr>
          <p:cNvPr id="5" name="组合 4"/>
          <p:cNvGrpSpPr/>
          <p:nvPr/>
        </p:nvGrpSpPr>
        <p:grpSpPr>
          <a:xfrm>
            <a:off x="1352550" y="2679065"/>
            <a:ext cx="1295400" cy="1498600"/>
            <a:chOff x="2188" y="4294"/>
            <a:chExt cx="2040" cy="2360"/>
          </a:xfrm>
        </p:grpSpPr>
        <p:sp>
          <p:nvSpPr>
            <p:cNvPr id="3" name="Freeform 225"/>
            <p:cNvSpPr/>
            <p:nvPr/>
          </p:nvSpPr>
          <p:spPr bwMode="auto">
            <a:xfrm rot="5400000">
              <a:off x="2028" y="4454"/>
              <a:ext cx="2360" cy="2041"/>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7" name="文本框 6"/>
            <p:cNvSpPr txBox="1"/>
            <p:nvPr/>
          </p:nvSpPr>
          <p:spPr>
            <a:xfrm>
              <a:off x="2604" y="5184"/>
              <a:ext cx="1209" cy="580"/>
            </a:xfrm>
            <a:prstGeom prst="rect">
              <a:avLst/>
            </a:prstGeom>
            <a:noFill/>
          </p:spPr>
          <p:txBody>
            <a:bodyPr wrap="square" rtlCol="0">
              <a:spAutoFit/>
            </a:bodyPr>
            <a:lstStyle/>
            <a:p>
              <a:r>
                <a:rPr lang="en-US" altLang="zh-CN">
                  <a:solidFill>
                    <a:schemeClr val="bg1"/>
                  </a:solidFill>
                </a:rPr>
                <a:t>LOGO</a:t>
              </a:r>
            </a:p>
          </p:txBody>
        </p:sp>
      </p:grpSp>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矩形 237"/>
          <p:cNvSpPr/>
          <p:nvPr/>
        </p:nvSpPr>
        <p:spPr>
          <a:xfrm>
            <a:off x="0" y="0"/>
            <a:ext cx="12192000"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4" name="组合 333"/>
          <p:cNvGrpSpPr/>
          <p:nvPr/>
        </p:nvGrpSpPr>
        <p:grpSpPr>
          <a:xfrm>
            <a:off x="-15831" y="6662057"/>
            <a:ext cx="12192000" cy="195943"/>
            <a:chOff x="23310" y="6502558"/>
            <a:chExt cx="12557484" cy="355442"/>
          </a:xfrm>
          <a:solidFill>
            <a:schemeClr val="tx1"/>
          </a:solidFill>
        </p:grpSpPr>
        <p:sp>
          <p:nvSpPr>
            <p:cNvPr id="323" name="任意多边形 322"/>
            <p:cNvSpPr/>
            <p:nvPr/>
          </p:nvSpPr>
          <p:spPr bwMode="auto">
            <a:xfrm rot="5400000">
              <a:off x="47052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4" name="任意多边形 323"/>
            <p:cNvSpPr/>
            <p:nvPr/>
          </p:nvSpPr>
          <p:spPr bwMode="auto">
            <a:xfrm rot="5400000">
              <a:off x="172039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6" name="任意多边形 325"/>
            <p:cNvSpPr/>
            <p:nvPr/>
          </p:nvSpPr>
          <p:spPr bwMode="auto">
            <a:xfrm rot="5400000">
              <a:off x="2970269"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7" name="任意多边形 326"/>
            <p:cNvSpPr/>
            <p:nvPr/>
          </p:nvSpPr>
          <p:spPr bwMode="auto">
            <a:xfrm rot="5400000">
              <a:off x="4220141"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8" name="任意多边形 327"/>
            <p:cNvSpPr/>
            <p:nvPr/>
          </p:nvSpPr>
          <p:spPr bwMode="auto">
            <a:xfrm rot="5400000">
              <a:off x="54973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29" name="任意多边形 328"/>
            <p:cNvSpPr/>
            <p:nvPr/>
          </p:nvSpPr>
          <p:spPr bwMode="auto">
            <a:xfrm rot="5400000">
              <a:off x="675509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0" name="任意多边形 329"/>
            <p:cNvSpPr/>
            <p:nvPr/>
          </p:nvSpPr>
          <p:spPr bwMode="auto">
            <a:xfrm rot="5400000">
              <a:off x="801281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1" name="任意多边形 330"/>
            <p:cNvSpPr/>
            <p:nvPr/>
          </p:nvSpPr>
          <p:spPr bwMode="auto">
            <a:xfrm rot="5400000">
              <a:off x="9270540"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2" name="任意多边形 331"/>
            <p:cNvSpPr/>
            <p:nvPr/>
          </p:nvSpPr>
          <p:spPr bwMode="auto">
            <a:xfrm rot="5400000">
              <a:off x="10528265"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sp>
          <p:nvSpPr>
            <p:cNvPr id="333" name="任意多边形 332"/>
            <p:cNvSpPr/>
            <p:nvPr/>
          </p:nvSpPr>
          <p:spPr bwMode="auto">
            <a:xfrm rot="5400000">
              <a:off x="11778137" y="6055343"/>
              <a:ext cx="355442" cy="1249872"/>
            </a:xfrm>
            <a:custGeom>
              <a:avLst/>
              <a:gdLst>
                <a:gd name="connsiteX0" fmla="*/ 0 w 355442"/>
                <a:gd name="connsiteY0" fmla="*/ 620565 h 1249872"/>
                <a:gd name="connsiteX1" fmla="*/ 355442 w 355442"/>
                <a:gd name="connsiteY1" fmla="*/ 0 h 1249872"/>
                <a:gd name="connsiteX2" fmla="*/ 355442 w 355442"/>
                <a:gd name="connsiteY2" fmla="*/ 1249872 h 1249872"/>
              </a:gdLst>
              <a:ahLst/>
              <a:cxnLst>
                <a:cxn ang="0">
                  <a:pos x="connsiteX0" y="connsiteY0"/>
                </a:cxn>
                <a:cxn ang="0">
                  <a:pos x="connsiteX1" y="connsiteY1"/>
                </a:cxn>
                <a:cxn ang="0">
                  <a:pos x="connsiteX2" y="connsiteY2"/>
                </a:cxn>
              </a:cxnLst>
              <a:rect l="l" t="t" r="r" b="b"/>
              <a:pathLst>
                <a:path w="355442" h="1249872">
                  <a:moveTo>
                    <a:pt x="0" y="620565"/>
                  </a:moveTo>
                  <a:lnTo>
                    <a:pt x="355442" y="0"/>
                  </a:lnTo>
                  <a:lnTo>
                    <a:pt x="355442" y="1249872"/>
                  </a:lnTo>
                  <a:close/>
                </a:path>
              </a:pathLst>
            </a:custGeom>
            <a:grp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p>
          </p:txBody>
        </p:sp>
      </p:grpSp>
      <p:sp>
        <p:nvSpPr>
          <p:cNvPr id="6" name="文本框 5"/>
          <p:cNvSpPr txBox="1"/>
          <p:nvPr/>
        </p:nvSpPr>
        <p:spPr>
          <a:xfrm>
            <a:off x="1197663" y="381831"/>
            <a:ext cx="4698722" cy="584775"/>
          </a:xfrm>
          <a:prstGeom prst="rect">
            <a:avLst/>
          </a:prstGeom>
          <a:noFill/>
        </p:spPr>
        <p:txBody>
          <a:bodyPr wrap="none" rtlCol="0">
            <a:spAutoFit/>
          </a:bodyPr>
          <a:lstStyle/>
          <a:p>
            <a:r>
              <a:rPr lang="zh-CN" altLang="en-US" sz="3200" b="1" dirty="0">
                <a:latin typeface="华文中宋" panose="02010600040101010101" pitchFamily="2" charset="-122"/>
                <a:ea typeface="华文中宋" panose="02010600040101010101" pitchFamily="2" charset="-122"/>
              </a:rPr>
              <a:t>请在这里输入目录标题三</a:t>
            </a:r>
          </a:p>
        </p:txBody>
      </p:sp>
      <p:sp>
        <p:nvSpPr>
          <p:cNvPr id="97" name="任意多边形 96"/>
          <p:cNvSpPr/>
          <p:nvPr/>
        </p:nvSpPr>
        <p:spPr>
          <a:xfrm>
            <a:off x="2376539" y="3065236"/>
            <a:ext cx="1820086" cy="1419843"/>
          </a:xfrm>
          <a:custGeom>
            <a:avLst/>
            <a:gdLst>
              <a:gd name="connsiteX0" fmla="*/ 602421 w 1442857"/>
              <a:gd name="connsiteY0" fmla="*/ 1405 h 1125568"/>
              <a:gd name="connsiteX1" fmla="*/ 987767 w 1442857"/>
              <a:gd name="connsiteY1" fmla="*/ 193856 h 1125568"/>
              <a:gd name="connsiteX2" fmla="*/ 1442857 w 1442857"/>
              <a:gd name="connsiteY2" fmla="*/ 624922 h 1125568"/>
              <a:gd name="connsiteX3" fmla="*/ 931713 w 1442857"/>
              <a:gd name="connsiteY3" fmla="*/ 987765 h 1125568"/>
              <a:gd name="connsiteX4" fmla="*/ 137803 w 1442857"/>
              <a:gd name="connsiteY4" fmla="*/ 931711 h 1125568"/>
              <a:gd name="connsiteX5" fmla="*/ 193858 w 1442857"/>
              <a:gd name="connsiteY5" fmla="*/ 137802 h 1125568"/>
              <a:gd name="connsiteX6" fmla="*/ 602421 w 1442857"/>
              <a:gd name="connsiteY6" fmla="*/ 1405 h 112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2857" h="1125568">
                <a:moveTo>
                  <a:pt x="602421" y="1405"/>
                </a:moveTo>
                <a:cubicBezTo>
                  <a:pt x="746091" y="11549"/>
                  <a:pt x="885890" y="76501"/>
                  <a:pt x="987767" y="193856"/>
                </a:cubicBezTo>
                <a:cubicBezTo>
                  <a:pt x="1124089" y="350891"/>
                  <a:pt x="1275786" y="494580"/>
                  <a:pt x="1442857" y="624922"/>
                </a:cubicBezTo>
                <a:cubicBezTo>
                  <a:pt x="1259129" y="730495"/>
                  <a:pt x="1088747" y="851443"/>
                  <a:pt x="931713" y="987765"/>
                </a:cubicBezTo>
                <a:cubicBezTo>
                  <a:pt x="697001" y="1191519"/>
                  <a:pt x="341557" y="1166422"/>
                  <a:pt x="137803" y="931711"/>
                </a:cubicBezTo>
                <a:cubicBezTo>
                  <a:pt x="-65950" y="697000"/>
                  <a:pt x="-40854" y="341556"/>
                  <a:pt x="193858" y="137802"/>
                </a:cubicBezTo>
                <a:cubicBezTo>
                  <a:pt x="311213" y="35926"/>
                  <a:pt x="458752" y="-8738"/>
                  <a:pt x="602421" y="140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80000" bIns="0" rtlCol="0" anchor="ctr"/>
          <a:lstStyle/>
          <a:p>
            <a:pPr algn="ctr"/>
            <a:r>
              <a:rPr lang="zh-CN" altLang="en-US" sz="4000" b="1" dirty="0">
                <a:solidFill>
                  <a:srgbClr val="FFFFFF"/>
                </a:solidFill>
                <a:latin typeface="+mn-ea"/>
              </a:rPr>
              <a:t>标题</a:t>
            </a:r>
          </a:p>
        </p:txBody>
      </p:sp>
      <p:sp>
        <p:nvSpPr>
          <p:cNvPr id="98" name="任意多边形 97"/>
          <p:cNvSpPr/>
          <p:nvPr/>
        </p:nvSpPr>
        <p:spPr>
          <a:xfrm>
            <a:off x="5185960" y="3065236"/>
            <a:ext cx="1820086" cy="1419843"/>
          </a:xfrm>
          <a:custGeom>
            <a:avLst/>
            <a:gdLst>
              <a:gd name="connsiteX0" fmla="*/ 602421 w 1442857"/>
              <a:gd name="connsiteY0" fmla="*/ 1405 h 1125568"/>
              <a:gd name="connsiteX1" fmla="*/ 987767 w 1442857"/>
              <a:gd name="connsiteY1" fmla="*/ 193856 h 1125568"/>
              <a:gd name="connsiteX2" fmla="*/ 1442857 w 1442857"/>
              <a:gd name="connsiteY2" fmla="*/ 624922 h 1125568"/>
              <a:gd name="connsiteX3" fmla="*/ 931713 w 1442857"/>
              <a:gd name="connsiteY3" fmla="*/ 987765 h 1125568"/>
              <a:gd name="connsiteX4" fmla="*/ 137803 w 1442857"/>
              <a:gd name="connsiteY4" fmla="*/ 931711 h 1125568"/>
              <a:gd name="connsiteX5" fmla="*/ 193858 w 1442857"/>
              <a:gd name="connsiteY5" fmla="*/ 137802 h 1125568"/>
              <a:gd name="connsiteX6" fmla="*/ 602421 w 1442857"/>
              <a:gd name="connsiteY6" fmla="*/ 1405 h 112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2857" h="1125568">
                <a:moveTo>
                  <a:pt x="602421" y="1405"/>
                </a:moveTo>
                <a:cubicBezTo>
                  <a:pt x="746091" y="11549"/>
                  <a:pt x="885890" y="76501"/>
                  <a:pt x="987767" y="193856"/>
                </a:cubicBezTo>
                <a:cubicBezTo>
                  <a:pt x="1124089" y="350891"/>
                  <a:pt x="1275786" y="494580"/>
                  <a:pt x="1442857" y="624922"/>
                </a:cubicBezTo>
                <a:cubicBezTo>
                  <a:pt x="1259129" y="730495"/>
                  <a:pt x="1088747" y="851443"/>
                  <a:pt x="931713" y="987765"/>
                </a:cubicBezTo>
                <a:cubicBezTo>
                  <a:pt x="697001" y="1191519"/>
                  <a:pt x="341557" y="1166422"/>
                  <a:pt x="137803" y="931711"/>
                </a:cubicBezTo>
                <a:cubicBezTo>
                  <a:pt x="-65950" y="697000"/>
                  <a:pt x="-40854" y="341556"/>
                  <a:pt x="193858" y="137802"/>
                </a:cubicBezTo>
                <a:cubicBezTo>
                  <a:pt x="311213" y="35926"/>
                  <a:pt x="458752" y="-8738"/>
                  <a:pt x="602421" y="140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80000" bIns="0" rtlCol="0" anchor="ctr"/>
          <a:lstStyle/>
          <a:p>
            <a:pPr algn="ctr"/>
            <a:r>
              <a:rPr lang="zh-CN" altLang="en-US" sz="4000" b="1" dirty="0">
                <a:solidFill>
                  <a:srgbClr val="FFFFFF"/>
                </a:solidFill>
                <a:latin typeface="+mn-ea"/>
              </a:rPr>
              <a:t>标题</a:t>
            </a:r>
          </a:p>
        </p:txBody>
      </p:sp>
      <p:sp>
        <p:nvSpPr>
          <p:cNvPr id="99" name="任意多边形 98"/>
          <p:cNvSpPr/>
          <p:nvPr/>
        </p:nvSpPr>
        <p:spPr>
          <a:xfrm>
            <a:off x="7995382" y="3065236"/>
            <a:ext cx="1820086" cy="1419843"/>
          </a:xfrm>
          <a:custGeom>
            <a:avLst/>
            <a:gdLst>
              <a:gd name="connsiteX0" fmla="*/ 602421 w 1442857"/>
              <a:gd name="connsiteY0" fmla="*/ 1405 h 1125568"/>
              <a:gd name="connsiteX1" fmla="*/ 987767 w 1442857"/>
              <a:gd name="connsiteY1" fmla="*/ 193856 h 1125568"/>
              <a:gd name="connsiteX2" fmla="*/ 1442857 w 1442857"/>
              <a:gd name="connsiteY2" fmla="*/ 624922 h 1125568"/>
              <a:gd name="connsiteX3" fmla="*/ 931713 w 1442857"/>
              <a:gd name="connsiteY3" fmla="*/ 987765 h 1125568"/>
              <a:gd name="connsiteX4" fmla="*/ 137803 w 1442857"/>
              <a:gd name="connsiteY4" fmla="*/ 931711 h 1125568"/>
              <a:gd name="connsiteX5" fmla="*/ 193858 w 1442857"/>
              <a:gd name="connsiteY5" fmla="*/ 137802 h 1125568"/>
              <a:gd name="connsiteX6" fmla="*/ 602421 w 1442857"/>
              <a:gd name="connsiteY6" fmla="*/ 1405 h 112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2857" h="1125568">
                <a:moveTo>
                  <a:pt x="602421" y="1405"/>
                </a:moveTo>
                <a:cubicBezTo>
                  <a:pt x="746091" y="11549"/>
                  <a:pt x="885890" y="76501"/>
                  <a:pt x="987767" y="193856"/>
                </a:cubicBezTo>
                <a:cubicBezTo>
                  <a:pt x="1124089" y="350891"/>
                  <a:pt x="1275786" y="494580"/>
                  <a:pt x="1442857" y="624922"/>
                </a:cubicBezTo>
                <a:cubicBezTo>
                  <a:pt x="1259129" y="730495"/>
                  <a:pt x="1088747" y="851443"/>
                  <a:pt x="931713" y="987765"/>
                </a:cubicBezTo>
                <a:cubicBezTo>
                  <a:pt x="697001" y="1191519"/>
                  <a:pt x="341557" y="1166422"/>
                  <a:pt x="137803" y="931711"/>
                </a:cubicBezTo>
                <a:cubicBezTo>
                  <a:pt x="-65950" y="697000"/>
                  <a:pt x="-40854" y="341556"/>
                  <a:pt x="193858" y="137802"/>
                </a:cubicBezTo>
                <a:cubicBezTo>
                  <a:pt x="311213" y="35926"/>
                  <a:pt x="458752" y="-8738"/>
                  <a:pt x="602421" y="140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180000" bIns="0" rtlCol="0" anchor="ctr"/>
          <a:lstStyle/>
          <a:p>
            <a:pPr algn="ctr"/>
            <a:r>
              <a:rPr lang="zh-CN" altLang="en-US" sz="4000" b="1" dirty="0">
                <a:solidFill>
                  <a:srgbClr val="FFFFFF"/>
                </a:solidFill>
                <a:latin typeface="+mn-ea"/>
              </a:rPr>
              <a:t>标题</a:t>
            </a:r>
          </a:p>
        </p:txBody>
      </p:sp>
      <p:cxnSp>
        <p:nvCxnSpPr>
          <p:cNvPr id="8" name="直接连接符 7"/>
          <p:cNvCxnSpPr/>
          <p:nvPr/>
        </p:nvCxnSpPr>
        <p:spPr>
          <a:xfrm>
            <a:off x="4734897" y="2514600"/>
            <a:ext cx="26866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7713702" y="4876800"/>
            <a:ext cx="26866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1884402" y="4876800"/>
            <a:ext cx="268660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文本框 106"/>
          <p:cNvSpPr txBox="1"/>
          <p:nvPr/>
        </p:nvSpPr>
        <p:spPr>
          <a:xfrm>
            <a:off x="1803858" y="4942254"/>
            <a:ext cx="2931039" cy="1338828"/>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a:t>
            </a:r>
          </a:p>
        </p:txBody>
      </p:sp>
      <p:sp>
        <p:nvSpPr>
          <p:cNvPr id="108" name="文本框 107"/>
          <p:cNvSpPr txBox="1"/>
          <p:nvPr/>
        </p:nvSpPr>
        <p:spPr>
          <a:xfrm>
            <a:off x="7669287" y="4942254"/>
            <a:ext cx="2931039" cy="1338828"/>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a:t>
            </a:r>
          </a:p>
        </p:txBody>
      </p:sp>
      <p:sp>
        <p:nvSpPr>
          <p:cNvPr id="109" name="文本框 108"/>
          <p:cNvSpPr txBox="1"/>
          <p:nvPr/>
        </p:nvSpPr>
        <p:spPr>
          <a:xfrm>
            <a:off x="4630480" y="1185355"/>
            <a:ext cx="2931039" cy="1338828"/>
          </a:xfrm>
          <a:prstGeom prst="rect">
            <a:avLst/>
          </a:prstGeom>
          <a:noFill/>
        </p:spPr>
        <p:txBody>
          <a:bodyPr wrap="square" rtlCol="0">
            <a:spAutoFit/>
          </a:bodyPr>
          <a:lstStyle/>
          <a:p>
            <a:pPr>
              <a:lnSpc>
                <a:spcPct val="150000"/>
              </a:lnSpc>
            </a:pPr>
            <a:r>
              <a:rPr lang="zh-CN" altLang="en-US" dirty="0"/>
              <a:t>请在这里输入文字内容请在这里输入文字内容请在这里输入文字内容</a:t>
            </a:r>
          </a:p>
        </p:txBody>
      </p:sp>
      <p:sp>
        <p:nvSpPr>
          <p:cNvPr id="9" name="等腰三角形 8"/>
          <p:cNvSpPr/>
          <p:nvPr/>
        </p:nvSpPr>
        <p:spPr>
          <a:xfrm>
            <a:off x="8973442" y="4732729"/>
            <a:ext cx="167122" cy="1440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等腰三角形 109"/>
          <p:cNvSpPr/>
          <p:nvPr/>
        </p:nvSpPr>
        <p:spPr>
          <a:xfrm>
            <a:off x="3143420" y="4732729"/>
            <a:ext cx="167122" cy="1440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等腰三角形 110"/>
          <p:cNvSpPr/>
          <p:nvPr/>
        </p:nvSpPr>
        <p:spPr>
          <a:xfrm flipV="1">
            <a:off x="6012438" y="2524183"/>
            <a:ext cx="167122" cy="1440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40690" y="288290"/>
            <a:ext cx="666750" cy="770890"/>
            <a:chOff x="835" y="307"/>
            <a:chExt cx="1050" cy="1214"/>
          </a:xfrm>
        </p:grpSpPr>
        <p:sp>
          <p:nvSpPr>
            <p:cNvPr id="5" name="Freeform 225"/>
            <p:cNvSpPr/>
            <p:nvPr/>
          </p:nvSpPr>
          <p:spPr bwMode="auto">
            <a:xfrm rot="5400000">
              <a:off x="753" y="389"/>
              <a:ext cx="1215" cy="1051"/>
            </a:xfrm>
            <a:custGeom>
              <a:avLst/>
              <a:gdLst>
                <a:gd name="T0" fmla="*/ 122 w 496"/>
                <a:gd name="T1" fmla="*/ 429 h 429"/>
                <a:gd name="T2" fmla="*/ 0 w 496"/>
                <a:gd name="T3" fmla="*/ 213 h 429"/>
                <a:gd name="T4" fmla="*/ 122 w 496"/>
                <a:gd name="T5" fmla="*/ 0 h 429"/>
                <a:gd name="T6" fmla="*/ 371 w 496"/>
                <a:gd name="T7" fmla="*/ 0 h 429"/>
                <a:gd name="T8" fmla="*/ 496 w 496"/>
                <a:gd name="T9" fmla="*/ 213 h 429"/>
                <a:gd name="T10" fmla="*/ 371 w 496"/>
                <a:gd name="T11" fmla="*/ 429 h 429"/>
                <a:gd name="T12" fmla="*/ 122 w 496"/>
                <a:gd name="T13" fmla="*/ 429 h 429"/>
              </a:gdLst>
              <a:ahLst/>
              <a:cxnLst>
                <a:cxn ang="0">
                  <a:pos x="T0" y="T1"/>
                </a:cxn>
                <a:cxn ang="0">
                  <a:pos x="T2" y="T3"/>
                </a:cxn>
                <a:cxn ang="0">
                  <a:pos x="T4" y="T5"/>
                </a:cxn>
                <a:cxn ang="0">
                  <a:pos x="T6" y="T7"/>
                </a:cxn>
                <a:cxn ang="0">
                  <a:pos x="T8" y="T9"/>
                </a:cxn>
                <a:cxn ang="0">
                  <a:pos x="T10" y="T11"/>
                </a:cxn>
                <a:cxn ang="0">
                  <a:pos x="T12" y="T13"/>
                </a:cxn>
              </a:cxnLst>
              <a:rect l="0" t="0" r="r" b="b"/>
              <a:pathLst>
                <a:path w="496" h="429">
                  <a:moveTo>
                    <a:pt x="122" y="429"/>
                  </a:moveTo>
                  <a:lnTo>
                    <a:pt x="0" y="213"/>
                  </a:lnTo>
                  <a:lnTo>
                    <a:pt x="122" y="0"/>
                  </a:lnTo>
                  <a:lnTo>
                    <a:pt x="371" y="0"/>
                  </a:lnTo>
                  <a:lnTo>
                    <a:pt x="496" y="213"/>
                  </a:lnTo>
                  <a:lnTo>
                    <a:pt x="371" y="429"/>
                  </a:lnTo>
                  <a:lnTo>
                    <a:pt x="122" y="429"/>
                  </a:lnTo>
                  <a:close/>
                </a:path>
              </a:pathLst>
            </a:custGeom>
            <a:solidFill>
              <a:schemeClr val="tx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3" name="文本框 2"/>
            <p:cNvSpPr txBox="1"/>
            <p:nvPr/>
          </p:nvSpPr>
          <p:spPr>
            <a:xfrm>
              <a:off x="919" y="697"/>
              <a:ext cx="883" cy="434"/>
            </a:xfrm>
            <a:prstGeom prst="rect">
              <a:avLst/>
            </a:prstGeom>
            <a:noFill/>
          </p:spPr>
          <p:txBody>
            <a:bodyPr wrap="square" rtlCol="0">
              <a:spAutoFit/>
            </a:bodyPr>
            <a:lstStyle/>
            <a:p>
              <a:r>
                <a:rPr lang="en-US" altLang="zh-CN" sz="1200">
                  <a:solidFill>
                    <a:schemeClr val="bg1"/>
                  </a:solidFill>
                  <a:latin typeface="黑体" panose="02010609060101010101" charset="-122"/>
                  <a:ea typeface="黑体" panose="02010609060101010101" charset="-122"/>
                </a:rPr>
                <a:t>LOGO</a:t>
              </a:r>
            </a:p>
          </p:txBody>
        </p:sp>
      </p:grpSp>
    </p:spTree>
  </p:cSld>
  <p:clrMapOvr>
    <a:masterClrMapping/>
  </p:clrMapOvr>
  <p:transition spd="slow">
    <p:push dir="u"/>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459</Words>
  <Application>Microsoft Office PowerPoint</Application>
  <PresentationFormat>宽屏</PresentationFormat>
  <Paragraphs>80</Paragraphs>
  <Slides>11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黑体</vt:lpstr>
      <vt:lpstr>华文中宋</vt:lpstr>
      <vt:lpstr>宋体</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5</cp:revision>
  <dcterms:created xsi:type="dcterms:W3CDTF">2018-04-03T07:23:00Z</dcterms:created>
  <dcterms:modified xsi:type="dcterms:W3CDTF">2021-01-06T03:16:30Z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