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4" r:id="rId4"/>
    <p:sldId id="276" r:id="rId5"/>
    <p:sldId id="297" r:id="rId6"/>
    <p:sldId id="273" r:id="rId7"/>
    <p:sldId id="265" r:id="rId8"/>
    <p:sldId id="270" r:id="rId9"/>
    <p:sldId id="435" r:id="rId10"/>
    <p:sldId id="428" r:id="rId11"/>
    <p:sldId id="409" r:id="rId12"/>
    <p:sldId id="266" r:id="rId13"/>
    <p:sldId id="333" r:id="rId14"/>
    <p:sldId id="338" r:id="rId15"/>
    <p:sldId id="385" r:id="rId16"/>
    <p:sldId id="434" r:id="rId17"/>
    <p:sldId id="267" r:id="rId18"/>
    <p:sldId id="424" r:id="rId19"/>
    <p:sldId id="329" r:id="rId20"/>
    <p:sldId id="417" r:id="rId21"/>
    <p:sldId id="26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BA0-EF22-4497-96B7-1E4A8868CF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B91-F3FB-482D-9915-4804B0FEEC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BA0-EF22-4497-96B7-1E4A8868CF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B91-F3FB-482D-9915-4804B0FEEC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BA0-EF22-4497-96B7-1E4A8868CF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B91-F3FB-482D-9915-4804B0FEEC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BA0-EF22-4497-96B7-1E4A8868CF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B91-F3FB-482D-9915-4804B0FEEC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BA0-EF22-4497-96B7-1E4A8868CF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B91-F3FB-482D-9915-4804B0FEEC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BA0-EF22-4497-96B7-1E4A8868CF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B91-F3FB-482D-9915-4804B0FEEC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BA0-EF22-4497-96B7-1E4A8868CF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B91-F3FB-482D-9915-4804B0FEEC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BA0-EF22-4497-96B7-1E4A8868CF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B91-F3FB-482D-9915-4804B0FEEC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BA0-EF22-4497-96B7-1E4A8868CF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B91-F3FB-482D-9915-4804B0FEEC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BA0-EF22-4497-96B7-1E4A8868CF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B91-F3FB-482D-9915-4804B0FEEC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BA0-EF22-4497-96B7-1E4A8868CF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B91-F3FB-482D-9915-4804B0FEEC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3BA0-EF22-4497-96B7-1E4A8868CF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6B91-F3FB-482D-9915-4804B0FEEC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此处输入公司名称全称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14613" y="2597501"/>
            <a:ext cx="6962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529671"/>
                </a:solidFill>
                <a:cs typeface="+mn-ea"/>
                <a:sym typeface="+mn-lt"/>
              </a:rPr>
              <a:t>简约通用</a:t>
            </a:r>
            <a:r>
              <a:rPr lang="en-US" altLang="zh-CN" sz="5400" b="1" dirty="0">
                <a:solidFill>
                  <a:srgbClr val="529671"/>
                </a:solidFill>
                <a:cs typeface="+mn-ea"/>
                <a:sym typeface="+mn-lt"/>
              </a:rPr>
              <a:t>PPT</a:t>
            </a:r>
            <a:r>
              <a:rPr lang="zh-CN" altLang="en-US" sz="5400" b="1" dirty="0">
                <a:solidFill>
                  <a:srgbClr val="529671"/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5" name="文本框 23"/>
          <p:cNvSpPr txBox="1"/>
          <p:nvPr/>
        </p:nvSpPr>
        <p:spPr>
          <a:xfrm>
            <a:off x="2386378" y="3642316"/>
            <a:ext cx="7419244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529671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pic>
        <p:nvPicPr>
          <p:cNvPr id="6" name="简约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输入页面内容标题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650807" y="2074545"/>
            <a:ext cx="6890385" cy="2348865"/>
            <a:chOff x="3420" y="3032"/>
            <a:chExt cx="8442" cy="2878"/>
          </a:xfrm>
        </p:grpSpPr>
        <p:cxnSp>
          <p:nvCxnSpPr>
            <p:cNvPr id="20" name="直接箭头连接符 19"/>
            <p:cNvCxnSpPr/>
            <p:nvPr/>
          </p:nvCxnSpPr>
          <p:spPr>
            <a:xfrm flipV="1">
              <a:off x="3880" y="3225"/>
              <a:ext cx="0" cy="658"/>
            </a:xfrm>
            <a:prstGeom prst="straightConnector1">
              <a:avLst/>
            </a:prstGeom>
            <a:ln w="12700">
              <a:solidFill>
                <a:srgbClr val="52967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 flipV="1">
              <a:off x="7720" y="3032"/>
              <a:ext cx="0" cy="658"/>
            </a:xfrm>
            <a:prstGeom prst="straightConnector1">
              <a:avLst/>
            </a:prstGeom>
            <a:ln w="12700">
              <a:solidFill>
                <a:srgbClr val="52967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>
              <a:off x="5240" y="4965"/>
              <a:ext cx="0" cy="656"/>
            </a:xfrm>
            <a:prstGeom prst="straightConnector1">
              <a:avLst/>
            </a:prstGeom>
            <a:ln w="12700">
              <a:solidFill>
                <a:srgbClr val="52967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9230" y="5254"/>
              <a:ext cx="0" cy="656"/>
            </a:xfrm>
            <a:prstGeom prst="straightConnector1">
              <a:avLst/>
            </a:prstGeom>
            <a:ln w="12700">
              <a:solidFill>
                <a:srgbClr val="52967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3420" y="3786"/>
              <a:ext cx="1560" cy="1185"/>
              <a:chOff x="2171426" y="2403872"/>
              <a:chExt cx="990600" cy="752475"/>
            </a:xfrm>
          </p:grpSpPr>
          <p:sp>
            <p:nvSpPr>
              <p:cNvPr id="99" name="Freeform 19"/>
              <p:cNvSpPr/>
              <p:nvPr/>
            </p:nvSpPr>
            <p:spPr bwMode="auto">
              <a:xfrm>
                <a:off x="2171426" y="2403872"/>
                <a:ext cx="990600" cy="752475"/>
              </a:xfrm>
              <a:custGeom>
                <a:avLst/>
                <a:gdLst>
                  <a:gd name="T0" fmla="*/ 15 w 101"/>
                  <a:gd name="T1" fmla="*/ 31 h 102"/>
                  <a:gd name="T2" fmla="*/ 21 w 101"/>
                  <a:gd name="T3" fmla="*/ 5 h 102"/>
                  <a:gd name="T4" fmla="*/ 26 w 101"/>
                  <a:gd name="T5" fmla="*/ 1 h 102"/>
                  <a:gd name="T6" fmla="*/ 32 w 101"/>
                  <a:gd name="T7" fmla="*/ 2 h 102"/>
                  <a:gd name="T8" fmla="*/ 95 w 101"/>
                  <a:gd name="T9" fmla="*/ 41 h 102"/>
                  <a:gd name="T10" fmla="*/ 101 w 101"/>
                  <a:gd name="T11" fmla="*/ 51 h 102"/>
                  <a:gd name="T12" fmla="*/ 94 w 101"/>
                  <a:gd name="T13" fmla="*/ 63 h 102"/>
                  <a:gd name="T14" fmla="*/ 6 w 101"/>
                  <a:gd name="T15" fmla="*/ 102 h 102"/>
                  <a:gd name="T16" fmla="*/ 2 w 101"/>
                  <a:gd name="T17" fmla="*/ 101 h 102"/>
                  <a:gd name="T18" fmla="*/ 0 w 101"/>
                  <a:gd name="T19" fmla="*/ 97 h 102"/>
                  <a:gd name="T20" fmla="*/ 5 w 101"/>
                  <a:gd name="T21" fmla="*/ 77 h 102"/>
                  <a:gd name="T22" fmla="*/ 15 w 101"/>
                  <a:gd name="T23" fmla="*/ 3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1" h="102">
                    <a:moveTo>
                      <a:pt x="15" y="31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2" y="2"/>
                      <a:pt x="26" y="1"/>
                    </a:cubicBezTo>
                    <a:cubicBezTo>
                      <a:pt x="29" y="0"/>
                      <a:pt x="32" y="2"/>
                      <a:pt x="32" y="2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1"/>
                      <a:pt x="101" y="46"/>
                      <a:pt x="101" y="51"/>
                    </a:cubicBezTo>
                    <a:cubicBezTo>
                      <a:pt x="101" y="60"/>
                      <a:pt x="94" y="63"/>
                      <a:pt x="94" y="63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6" y="102"/>
                      <a:pt x="3" y="102"/>
                      <a:pt x="2" y="101"/>
                    </a:cubicBezTo>
                    <a:cubicBezTo>
                      <a:pt x="0" y="99"/>
                      <a:pt x="0" y="97"/>
                      <a:pt x="0" y="97"/>
                    </a:cubicBezTo>
                    <a:cubicBezTo>
                      <a:pt x="5" y="77"/>
                      <a:pt x="5" y="77"/>
                      <a:pt x="5" y="77"/>
                    </a:cubicBez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529671"/>
              </a:solidFill>
              <a:ln w="3175" cap="flat" cmpd="sng" algn="ctr">
                <a:noFill/>
                <a:prstDash val="solid"/>
              </a:ln>
              <a:effectLst>
                <a:outerShdw blurRad="508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415901" y="2465785"/>
                <a:ext cx="107950" cy="809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5047" y="3658"/>
              <a:ext cx="1965" cy="1440"/>
              <a:chOff x="3204890" y="2322910"/>
              <a:chExt cx="1247775" cy="914400"/>
            </a:xfrm>
          </p:grpSpPr>
          <p:sp>
            <p:nvSpPr>
              <p:cNvPr id="98" name="Freeform 18"/>
              <p:cNvSpPr/>
              <p:nvPr/>
            </p:nvSpPr>
            <p:spPr bwMode="auto">
              <a:xfrm>
                <a:off x="3204890" y="2322910"/>
                <a:ext cx="1247775" cy="914400"/>
              </a:xfrm>
              <a:custGeom>
                <a:avLst/>
                <a:gdLst>
                  <a:gd name="T0" fmla="*/ 127 w 127"/>
                  <a:gd name="T1" fmla="*/ 64 h 124"/>
                  <a:gd name="T2" fmla="*/ 117 w 127"/>
                  <a:gd name="T3" fmla="*/ 76 h 124"/>
                  <a:gd name="T4" fmla="*/ 8 w 127"/>
                  <a:gd name="T5" fmla="*/ 124 h 124"/>
                  <a:gd name="T6" fmla="*/ 2 w 127"/>
                  <a:gd name="T7" fmla="*/ 123 h 124"/>
                  <a:gd name="T8" fmla="*/ 1 w 127"/>
                  <a:gd name="T9" fmla="*/ 118 h 124"/>
                  <a:gd name="T10" fmla="*/ 6 w 127"/>
                  <a:gd name="T11" fmla="*/ 94 h 124"/>
                  <a:gd name="T12" fmla="*/ 39 w 127"/>
                  <a:gd name="T13" fmla="*/ 62 h 124"/>
                  <a:gd name="T14" fmla="*/ 19 w 127"/>
                  <a:gd name="T15" fmla="*/ 38 h 124"/>
                  <a:gd name="T16" fmla="*/ 26 w 127"/>
                  <a:gd name="T17" fmla="*/ 6 h 124"/>
                  <a:gd name="T18" fmla="*/ 32 w 127"/>
                  <a:gd name="T19" fmla="*/ 1 h 124"/>
                  <a:gd name="T20" fmla="*/ 39 w 127"/>
                  <a:gd name="T21" fmla="*/ 2 h 124"/>
                  <a:gd name="T22" fmla="*/ 121 w 127"/>
                  <a:gd name="T23" fmla="*/ 52 h 124"/>
                  <a:gd name="T24" fmla="*/ 127 w 127"/>
                  <a:gd name="T25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7" h="124">
                    <a:moveTo>
                      <a:pt x="127" y="64"/>
                    </a:moveTo>
                    <a:cubicBezTo>
                      <a:pt x="127" y="71"/>
                      <a:pt x="117" y="76"/>
                      <a:pt x="117" y="76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8" y="124"/>
                      <a:pt x="4" y="124"/>
                      <a:pt x="2" y="123"/>
                    </a:cubicBezTo>
                    <a:cubicBezTo>
                      <a:pt x="0" y="121"/>
                      <a:pt x="1" y="118"/>
                      <a:pt x="1" y="118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6" y="94"/>
                      <a:pt x="39" y="81"/>
                      <a:pt x="39" y="62"/>
                    </a:cubicBezTo>
                    <a:cubicBezTo>
                      <a:pt x="40" y="48"/>
                      <a:pt x="19" y="38"/>
                      <a:pt x="19" y="38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8" y="2"/>
                      <a:pt x="32" y="1"/>
                    </a:cubicBezTo>
                    <a:cubicBezTo>
                      <a:pt x="36" y="0"/>
                      <a:pt x="39" y="2"/>
                      <a:pt x="39" y="2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1" y="52"/>
                      <a:pt x="127" y="57"/>
                      <a:pt x="127" y="64"/>
                    </a:cubicBezTo>
                    <a:close/>
                  </a:path>
                </a:pathLst>
              </a:custGeom>
              <a:solidFill>
                <a:srgbClr val="529671"/>
              </a:solidFill>
              <a:ln w="3175" cap="flat" cmpd="sng" algn="ctr">
                <a:noFill/>
                <a:prstDash val="solid"/>
              </a:ln>
              <a:effectLst>
                <a:outerShdw blurRad="508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lIns="28800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274739" y="3092053"/>
                <a:ext cx="107950" cy="809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097" y="3549"/>
              <a:ext cx="2247" cy="1659"/>
              <a:chOff x="4506639" y="2253854"/>
              <a:chExt cx="1427162" cy="1053703"/>
            </a:xfrm>
          </p:grpSpPr>
          <p:sp>
            <p:nvSpPr>
              <p:cNvPr id="97" name="Freeform 17"/>
              <p:cNvSpPr/>
              <p:nvPr/>
            </p:nvSpPr>
            <p:spPr bwMode="auto">
              <a:xfrm>
                <a:off x="4506639" y="2253854"/>
                <a:ext cx="1427162" cy="1053703"/>
              </a:xfrm>
              <a:custGeom>
                <a:avLst/>
                <a:gdLst>
                  <a:gd name="T0" fmla="*/ 145 w 145"/>
                  <a:gd name="T1" fmla="*/ 74 h 143"/>
                  <a:gd name="T2" fmla="*/ 133 w 145"/>
                  <a:gd name="T3" fmla="*/ 88 h 143"/>
                  <a:gd name="T4" fmla="*/ 8 w 145"/>
                  <a:gd name="T5" fmla="*/ 143 h 143"/>
                  <a:gd name="T6" fmla="*/ 2 w 145"/>
                  <a:gd name="T7" fmla="*/ 141 h 143"/>
                  <a:gd name="T8" fmla="*/ 0 w 145"/>
                  <a:gd name="T9" fmla="*/ 135 h 143"/>
                  <a:gd name="T10" fmla="*/ 6 w 145"/>
                  <a:gd name="T11" fmla="*/ 108 h 143"/>
                  <a:gd name="T12" fmla="*/ 50 w 145"/>
                  <a:gd name="T13" fmla="*/ 73 h 143"/>
                  <a:gd name="T14" fmla="*/ 21 w 145"/>
                  <a:gd name="T15" fmla="*/ 44 h 143"/>
                  <a:gd name="T16" fmla="*/ 29 w 145"/>
                  <a:gd name="T17" fmla="*/ 8 h 143"/>
                  <a:gd name="T18" fmla="*/ 36 w 145"/>
                  <a:gd name="T19" fmla="*/ 1 h 143"/>
                  <a:gd name="T20" fmla="*/ 44 w 145"/>
                  <a:gd name="T21" fmla="*/ 3 h 143"/>
                  <a:gd name="T22" fmla="*/ 138 w 145"/>
                  <a:gd name="T23" fmla="*/ 61 h 143"/>
                  <a:gd name="T24" fmla="*/ 145 w 145"/>
                  <a:gd name="T25" fmla="*/ 7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143">
                    <a:moveTo>
                      <a:pt x="145" y="74"/>
                    </a:moveTo>
                    <a:cubicBezTo>
                      <a:pt x="145" y="82"/>
                      <a:pt x="133" y="88"/>
                      <a:pt x="133" y="88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143"/>
                      <a:pt x="4" y="143"/>
                      <a:pt x="2" y="141"/>
                    </a:cubicBezTo>
                    <a:cubicBezTo>
                      <a:pt x="0" y="139"/>
                      <a:pt x="0" y="135"/>
                      <a:pt x="0" y="135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6" y="108"/>
                      <a:pt x="50" y="92"/>
                      <a:pt x="50" y="73"/>
                    </a:cubicBezTo>
                    <a:cubicBezTo>
                      <a:pt x="49" y="57"/>
                      <a:pt x="21" y="44"/>
                      <a:pt x="21" y="44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31" y="3"/>
                      <a:pt x="36" y="1"/>
                    </a:cubicBezTo>
                    <a:cubicBezTo>
                      <a:pt x="40" y="0"/>
                      <a:pt x="44" y="3"/>
                      <a:pt x="44" y="3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38" y="61"/>
                      <a:pt x="145" y="65"/>
                      <a:pt x="145" y="74"/>
                    </a:cubicBezTo>
                    <a:close/>
                  </a:path>
                </a:pathLst>
              </a:custGeom>
              <a:solidFill>
                <a:srgbClr val="529671"/>
              </a:solidFill>
              <a:ln w="3175" cap="flat" cmpd="sng" algn="ctr">
                <a:noFill/>
                <a:prstDash val="solid"/>
              </a:ln>
              <a:effectLst>
                <a:outerShdw blurRad="508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lIns="43200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847951" y="2325291"/>
                <a:ext cx="107950" cy="809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032" y="3334"/>
              <a:ext cx="2830" cy="2089"/>
              <a:chOff x="5735364" y="2116932"/>
              <a:chExt cx="1797050" cy="1326356"/>
            </a:xfrm>
          </p:grpSpPr>
          <p:sp>
            <p:nvSpPr>
              <p:cNvPr id="35" name="Freeform 17"/>
              <p:cNvSpPr/>
              <p:nvPr/>
            </p:nvSpPr>
            <p:spPr bwMode="auto">
              <a:xfrm>
                <a:off x="5735364" y="2116932"/>
                <a:ext cx="1797050" cy="1326356"/>
              </a:xfrm>
              <a:custGeom>
                <a:avLst/>
                <a:gdLst>
                  <a:gd name="T0" fmla="*/ 145 w 145"/>
                  <a:gd name="T1" fmla="*/ 74 h 143"/>
                  <a:gd name="T2" fmla="*/ 133 w 145"/>
                  <a:gd name="T3" fmla="*/ 88 h 143"/>
                  <a:gd name="T4" fmla="*/ 8 w 145"/>
                  <a:gd name="T5" fmla="*/ 143 h 143"/>
                  <a:gd name="T6" fmla="*/ 2 w 145"/>
                  <a:gd name="T7" fmla="*/ 141 h 143"/>
                  <a:gd name="T8" fmla="*/ 0 w 145"/>
                  <a:gd name="T9" fmla="*/ 135 h 143"/>
                  <a:gd name="T10" fmla="*/ 6 w 145"/>
                  <a:gd name="T11" fmla="*/ 108 h 143"/>
                  <a:gd name="T12" fmla="*/ 50 w 145"/>
                  <a:gd name="T13" fmla="*/ 73 h 143"/>
                  <a:gd name="T14" fmla="*/ 21 w 145"/>
                  <a:gd name="T15" fmla="*/ 44 h 143"/>
                  <a:gd name="T16" fmla="*/ 29 w 145"/>
                  <a:gd name="T17" fmla="*/ 8 h 143"/>
                  <a:gd name="T18" fmla="*/ 36 w 145"/>
                  <a:gd name="T19" fmla="*/ 1 h 143"/>
                  <a:gd name="T20" fmla="*/ 44 w 145"/>
                  <a:gd name="T21" fmla="*/ 3 h 143"/>
                  <a:gd name="T22" fmla="*/ 138 w 145"/>
                  <a:gd name="T23" fmla="*/ 61 h 143"/>
                  <a:gd name="T24" fmla="*/ 145 w 145"/>
                  <a:gd name="T25" fmla="*/ 7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143">
                    <a:moveTo>
                      <a:pt x="145" y="74"/>
                    </a:moveTo>
                    <a:cubicBezTo>
                      <a:pt x="145" y="82"/>
                      <a:pt x="133" y="88"/>
                      <a:pt x="133" y="88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143"/>
                      <a:pt x="4" y="143"/>
                      <a:pt x="2" y="141"/>
                    </a:cubicBezTo>
                    <a:cubicBezTo>
                      <a:pt x="0" y="139"/>
                      <a:pt x="0" y="135"/>
                      <a:pt x="0" y="135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6" y="108"/>
                      <a:pt x="50" y="92"/>
                      <a:pt x="50" y="73"/>
                    </a:cubicBezTo>
                    <a:cubicBezTo>
                      <a:pt x="49" y="57"/>
                      <a:pt x="21" y="44"/>
                      <a:pt x="21" y="44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31" y="3"/>
                      <a:pt x="36" y="1"/>
                    </a:cubicBezTo>
                    <a:cubicBezTo>
                      <a:pt x="40" y="0"/>
                      <a:pt x="44" y="3"/>
                      <a:pt x="44" y="3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38" y="61"/>
                      <a:pt x="145" y="65"/>
                      <a:pt x="145" y="74"/>
                    </a:cubicBezTo>
                    <a:close/>
                  </a:path>
                </a:pathLst>
              </a:custGeom>
              <a:solidFill>
                <a:srgbClr val="529671"/>
              </a:solidFill>
              <a:ln w="3175" cap="flat" cmpd="sng" algn="ctr">
                <a:noFill/>
                <a:prstDash val="solid"/>
              </a:ln>
              <a:effectLst>
                <a:outerShdw blurRad="508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lIns="54000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808389" y="3308747"/>
                <a:ext cx="107950" cy="809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071344" y="1351692"/>
            <a:ext cx="2199640" cy="993775"/>
            <a:chOff x="3520351" y="2130222"/>
            <a:chExt cx="3830446" cy="993886"/>
          </a:xfrm>
        </p:grpSpPr>
        <p:sp>
          <p:nvSpPr>
            <p:cNvPr id="26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7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64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02367" y="4566285"/>
            <a:ext cx="2199640" cy="993775"/>
            <a:chOff x="3520351" y="2130222"/>
            <a:chExt cx="3830446" cy="993886"/>
          </a:xfrm>
        </p:grpSpPr>
        <p:sp>
          <p:nvSpPr>
            <p:cNvPr id="7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8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64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62052" y="4566285"/>
            <a:ext cx="2199640" cy="993775"/>
            <a:chOff x="3520351" y="2130222"/>
            <a:chExt cx="3830446" cy="993886"/>
          </a:xfrm>
        </p:grpSpPr>
        <p:sp>
          <p:nvSpPr>
            <p:cNvPr id="8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1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64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64315" y="1258376"/>
            <a:ext cx="2199640" cy="993775"/>
            <a:chOff x="3520351" y="2130222"/>
            <a:chExt cx="3830446" cy="993886"/>
          </a:xfrm>
        </p:grpSpPr>
        <p:sp>
          <p:nvSpPr>
            <p:cNvPr id="23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4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64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输入页面内容标题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76413" y="2116130"/>
            <a:ext cx="646612" cy="646612"/>
            <a:chOff x="1639388" y="1640609"/>
            <a:chExt cx="1047750" cy="1047750"/>
          </a:xfrm>
        </p:grpSpPr>
        <p:sp>
          <p:nvSpPr>
            <p:cNvPr id="5" name="泪滴形 4"/>
            <p:cNvSpPr/>
            <p:nvPr/>
          </p:nvSpPr>
          <p:spPr>
            <a:xfrm rot="8186013">
              <a:off x="1639388" y="1640609"/>
              <a:ext cx="1047750" cy="1047750"/>
            </a:xfrm>
            <a:prstGeom prst="teardrop">
              <a:avLst/>
            </a:prstGeom>
            <a:solidFill>
              <a:srgbClr val="5296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929263" y="1930484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571176" y="3727637"/>
            <a:ext cx="646612" cy="646612"/>
            <a:chOff x="1639388" y="1640609"/>
            <a:chExt cx="1047750" cy="1047750"/>
          </a:xfrm>
        </p:grpSpPr>
        <p:sp>
          <p:nvSpPr>
            <p:cNvPr id="8" name="泪滴形 7"/>
            <p:cNvSpPr/>
            <p:nvPr/>
          </p:nvSpPr>
          <p:spPr>
            <a:xfrm rot="8186013">
              <a:off x="1639388" y="1640609"/>
              <a:ext cx="1047750" cy="1047750"/>
            </a:xfrm>
            <a:prstGeom prst="teardrop">
              <a:avLst/>
            </a:prstGeom>
            <a:solidFill>
              <a:srgbClr val="5296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929263" y="1930484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11659" y="4289550"/>
            <a:ext cx="646612" cy="646612"/>
            <a:chOff x="1639388" y="1640609"/>
            <a:chExt cx="1047750" cy="1047750"/>
          </a:xfrm>
        </p:grpSpPr>
        <p:sp>
          <p:nvSpPr>
            <p:cNvPr id="11" name="泪滴形 10"/>
            <p:cNvSpPr/>
            <p:nvPr/>
          </p:nvSpPr>
          <p:spPr>
            <a:xfrm rot="8186013">
              <a:off x="1639388" y="1640609"/>
              <a:ext cx="1047750" cy="1047750"/>
            </a:xfrm>
            <a:prstGeom prst="teardrop">
              <a:avLst/>
            </a:prstGeom>
            <a:solidFill>
              <a:srgbClr val="5296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929263" y="1930484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55902" y="2937123"/>
            <a:ext cx="646612" cy="646612"/>
            <a:chOff x="1639388" y="1640609"/>
            <a:chExt cx="1047750" cy="1047750"/>
          </a:xfrm>
        </p:grpSpPr>
        <p:sp>
          <p:nvSpPr>
            <p:cNvPr id="14" name="泪滴形 13"/>
            <p:cNvSpPr/>
            <p:nvPr/>
          </p:nvSpPr>
          <p:spPr>
            <a:xfrm rot="8186013">
              <a:off x="1639388" y="1640609"/>
              <a:ext cx="1047750" cy="1047750"/>
            </a:xfrm>
            <a:prstGeom prst="teardrop">
              <a:avLst/>
            </a:prstGeom>
            <a:solidFill>
              <a:srgbClr val="5296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929263" y="1930484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596384" y="1295136"/>
            <a:ext cx="646612" cy="646612"/>
            <a:chOff x="1639388" y="1640609"/>
            <a:chExt cx="1047750" cy="1047750"/>
          </a:xfrm>
        </p:grpSpPr>
        <p:sp>
          <p:nvSpPr>
            <p:cNvPr id="17" name="泪滴形 16"/>
            <p:cNvSpPr/>
            <p:nvPr/>
          </p:nvSpPr>
          <p:spPr>
            <a:xfrm rot="8186013">
              <a:off x="1639388" y="1640609"/>
              <a:ext cx="1047750" cy="1047750"/>
            </a:xfrm>
            <a:prstGeom prst="teardrop">
              <a:avLst/>
            </a:prstGeom>
            <a:solidFill>
              <a:srgbClr val="5296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929263" y="1930484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17000" y="2306955"/>
            <a:ext cx="2343150" cy="808990"/>
            <a:chOff x="3520351" y="2130222"/>
            <a:chExt cx="5671888" cy="809080"/>
          </a:xfrm>
        </p:grpSpPr>
        <p:sp>
          <p:nvSpPr>
            <p:cNvPr id="22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3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567188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099300" y="3856355"/>
            <a:ext cx="2454910" cy="808990"/>
            <a:chOff x="3520351" y="2130222"/>
            <a:chExt cx="5942417" cy="809080"/>
          </a:xfrm>
        </p:grpSpPr>
        <p:sp>
          <p:nvSpPr>
            <p:cNvPr id="19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0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5942417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5820" y="3115945"/>
            <a:ext cx="2343150" cy="808990"/>
            <a:chOff x="3520351" y="2130222"/>
            <a:chExt cx="5671888" cy="809080"/>
          </a:xfrm>
        </p:grpSpPr>
        <p:sp>
          <p:nvSpPr>
            <p:cNvPr id="24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5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567188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73675" y="5184775"/>
            <a:ext cx="2454910" cy="808990"/>
            <a:chOff x="3520351" y="2130222"/>
            <a:chExt cx="5942417" cy="809080"/>
          </a:xfrm>
        </p:grpSpPr>
        <p:sp>
          <p:nvSpPr>
            <p:cNvPr id="30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31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5942417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723515" y="4634865"/>
            <a:ext cx="2343150" cy="808990"/>
            <a:chOff x="3520351" y="2130222"/>
            <a:chExt cx="5671888" cy="809080"/>
          </a:xfrm>
        </p:grpSpPr>
        <p:sp>
          <p:nvSpPr>
            <p:cNvPr id="33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34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567188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此处输入公司名称全称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503170" y="3993304"/>
            <a:ext cx="7185660" cy="0"/>
          </a:xfrm>
          <a:prstGeom prst="line">
            <a:avLst/>
          </a:prstGeom>
          <a:ln w="57150">
            <a:solidFill>
              <a:srgbClr val="5296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823653" y="2864696"/>
            <a:ext cx="5806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529671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7" name="椭圆 6"/>
          <p:cNvSpPr/>
          <p:nvPr/>
        </p:nvSpPr>
        <p:spPr>
          <a:xfrm>
            <a:off x="2561907" y="2915327"/>
            <a:ext cx="914400" cy="914400"/>
          </a:xfrm>
          <a:prstGeom prst="ellipse">
            <a:avLst/>
          </a:prstGeom>
          <a:noFill/>
          <a:ln>
            <a:solidFill>
              <a:srgbClr val="529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rgbClr val="529671"/>
                </a:solidFill>
                <a:cs typeface="+mn-ea"/>
                <a:sym typeface="+mn-lt"/>
              </a:rPr>
              <a:t>3</a:t>
            </a:r>
            <a:endParaRPr lang="zh-CN" altLang="en-US" sz="4800" b="1" dirty="0">
              <a:solidFill>
                <a:srgbClr val="52967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输入页面内容标题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9889" y="3423072"/>
            <a:ext cx="11581335" cy="450319"/>
            <a:chOff x="309889" y="3423072"/>
            <a:chExt cx="11581335" cy="450319"/>
          </a:xfrm>
        </p:grpSpPr>
        <p:sp>
          <p:nvSpPr>
            <p:cNvPr id="8" name="圆角矩形 5"/>
            <p:cNvSpPr/>
            <p:nvPr/>
          </p:nvSpPr>
          <p:spPr>
            <a:xfrm rot="5400000">
              <a:off x="6047072" y="-2159242"/>
              <a:ext cx="106969" cy="11581335"/>
            </a:xfrm>
            <a:prstGeom prst="roundRect">
              <a:avLst>
                <a:gd name="adj" fmla="val 50000"/>
              </a:avLst>
            </a:prstGeom>
            <a:solidFill>
              <a:srgbClr val="5296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50"/>
            <p:cNvSpPr/>
            <p:nvPr/>
          </p:nvSpPr>
          <p:spPr>
            <a:xfrm rot="2700000">
              <a:off x="9709609" y="3449186"/>
              <a:ext cx="366478" cy="481932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softEdge rad="355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5400000">
              <a:off x="9775355" y="3423072"/>
              <a:ext cx="386240" cy="38623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50"/>
            <p:cNvSpPr/>
            <p:nvPr/>
          </p:nvSpPr>
          <p:spPr>
            <a:xfrm rot="2700000">
              <a:off x="7744742" y="3449186"/>
              <a:ext cx="366478" cy="481932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softEdge rad="355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5400000">
              <a:off x="7810488" y="3423072"/>
              <a:ext cx="386240" cy="38623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50"/>
            <p:cNvSpPr/>
            <p:nvPr/>
          </p:nvSpPr>
          <p:spPr>
            <a:xfrm rot="2700000">
              <a:off x="5779876" y="3449186"/>
              <a:ext cx="366478" cy="481932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softEdge rad="355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5400000">
              <a:off x="5845622" y="3423072"/>
              <a:ext cx="386240" cy="38623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50"/>
            <p:cNvSpPr/>
            <p:nvPr/>
          </p:nvSpPr>
          <p:spPr>
            <a:xfrm rot="2700000">
              <a:off x="3815010" y="3449186"/>
              <a:ext cx="366478" cy="481932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softEdge rad="355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5400000">
              <a:off x="3880756" y="3423072"/>
              <a:ext cx="386240" cy="38623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50"/>
            <p:cNvSpPr/>
            <p:nvPr/>
          </p:nvSpPr>
          <p:spPr>
            <a:xfrm rot="2700000">
              <a:off x="1850144" y="3449186"/>
              <a:ext cx="366478" cy="481932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softEdge rad="355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5400000">
              <a:off x="1915890" y="3423072"/>
              <a:ext cx="386240" cy="38623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rot="5400000">
              <a:off x="9855999" y="3517895"/>
              <a:ext cx="224953" cy="2249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01600" dist="50800" dir="2700000" algn="tl" rotWithShape="0">
                <a:srgbClr val="494949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 rot="5400000">
              <a:off x="9834923" y="3482639"/>
              <a:ext cx="267106" cy="2671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01600" dist="254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 rot="5400000">
              <a:off x="7891132" y="3517895"/>
              <a:ext cx="224953" cy="2249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01600" dist="50800" dir="2700000" algn="tl" rotWithShape="0">
                <a:srgbClr val="494949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 rot="5400000">
              <a:off x="7870056" y="3482639"/>
              <a:ext cx="267106" cy="2671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01600" dist="254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5400000">
              <a:off x="5926266" y="3517895"/>
              <a:ext cx="224953" cy="2249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01600" dist="50800" dir="2700000" algn="tl" rotWithShape="0">
                <a:srgbClr val="494949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rot="5400000">
              <a:off x="5905190" y="3482639"/>
              <a:ext cx="267106" cy="2671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01600" dist="254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rot="5400000">
              <a:off x="3961400" y="3517895"/>
              <a:ext cx="224953" cy="2249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01600" dist="50800" dir="2700000" algn="tl" rotWithShape="0">
                <a:srgbClr val="494949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 rot="5400000">
              <a:off x="3940324" y="3482639"/>
              <a:ext cx="267106" cy="2671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01600" dist="254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rot="5400000">
              <a:off x="1996534" y="3517895"/>
              <a:ext cx="224953" cy="2249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01600" dist="50800" dir="2700000" algn="tl" rotWithShape="0">
                <a:srgbClr val="494949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rot="5400000">
              <a:off x="1975458" y="3482639"/>
              <a:ext cx="267106" cy="2671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01600" dist="254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258282" y="4177859"/>
            <a:ext cx="1644495" cy="995155"/>
            <a:chOff x="3520351" y="2130222"/>
            <a:chExt cx="3431282" cy="995155"/>
          </a:xfrm>
        </p:grpSpPr>
        <p:sp>
          <p:nvSpPr>
            <p:cNvPr id="35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36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34312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258704" y="4144981"/>
            <a:ext cx="1644495" cy="995155"/>
            <a:chOff x="3520351" y="2130222"/>
            <a:chExt cx="3431282" cy="995155"/>
          </a:xfrm>
        </p:grpSpPr>
        <p:sp>
          <p:nvSpPr>
            <p:cNvPr id="38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39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34312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469929" y="4177859"/>
            <a:ext cx="1644495" cy="995155"/>
            <a:chOff x="3520351" y="2130222"/>
            <a:chExt cx="3431282" cy="995155"/>
          </a:xfrm>
        </p:grpSpPr>
        <p:sp>
          <p:nvSpPr>
            <p:cNvPr id="41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42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34312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343505" y="2169143"/>
            <a:ext cx="1644495" cy="995155"/>
            <a:chOff x="3520351" y="2130222"/>
            <a:chExt cx="3431282" cy="995155"/>
          </a:xfrm>
        </p:grpSpPr>
        <p:sp>
          <p:nvSpPr>
            <p:cNvPr id="44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45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34312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204002" y="2271763"/>
            <a:ext cx="1644495" cy="995155"/>
            <a:chOff x="3520351" y="2130222"/>
            <a:chExt cx="3431282" cy="995155"/>
          </a:xfrm>
        </p:grpSpPr>
        <p:sp>
          <p:nvSpPr>
            <p:cNvPr id="47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48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34312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输入页面内容标题</a:t>
            </a:r>
          </a:p>
        </p:txBody>
      </p:sp>
      <p:sp>
        <p:nvSpPr>
          <p:cNvPr id="124" name="文本框 14"/>
          <p:cNvSpPr txBox="1"/>
          <p:nvPr/>
        </p:nvSpPr>
        <p:spPr>
          <a:xfrm>
            <a:off x="1952628" y="3711556"/>
            <a:ext cx="870791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5" name="文本框 17"/>
          <p:cNvSpPr txBox="1"/>
          <p:nvPr/>
        </p:nvSpPr>
        <p:spPr>
          <a:xfrm>
            <a:off x="7210170" y="4502937"/>
            <a:ext cx="95825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zh-CN"/>
            </a:defPPr>
            <a:lvl1pPr algn="ctr" defTabSz="913765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3765">
              <a:defRPr sz="1865"/>
            </a:lvl2pPr>
            <a:lvl3pPr defTabSz="913765">
              <a:defRPr sz="1865"/>
            </a:lvl3pPr>
            <a:lvl4pPr defTabSz="913765">
              <a:defRPr sz="1865"/>
            </a:lvl4pPr>
            <a:lvl5pPr defTabSz="913765">
              <a:defRPr sz="1865"/>
            </a:lvl5pPr>
            <a:lvl6pPr defTabSz="913765">
              <a:defRPr sz="1865"/>
            </a:lvl6pPr>
            <a:lvl7pPr defTabSz="913765">
              <a:defRPr sz="1865"/>
            </a:lvl7pPr>
            <a:lvl8pPr defTabSz="913765">
              <a:defRPr sz="1865"/>
            </a:lvl8pPr>
            <a:lvl9pPr defTabSz="913765">
              <a:defRPr sz="1865"/>
            </a:lvl9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6" name="文本框 20"/>
          <p:cNvSpPr txBox="1"/>
          <p:nvPr/>
        </p:nvSpPr>
        <p:spPr>
          <a:xfrm>
            <a:off x="3679154" y="1373216"/>
            <a:ext cx="68494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7" name="文本框 27"/>
          <p:cNvSpPr txBox="1"/>
          <p:nvPr/>
        </p:nvSpPr>
        <p:spPr>
          <a:xfrm>
            <a:off x="9014637" y="2059335"/>
            <a:ext cx="96144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zh-CN"/>
            </a:defPPr>
            <a:lvl1pPr algn="ctr" defTabSz="913765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3765">
              <a:defRPr sz="1865"/>
            </a:lvl2pPr>
            <a:lvl3pPr defTabSz="913765">
              <a:defRPr sz="1865"/>
            </a:lvl3pPr>
            <a:lvl4pPr defTabSz="913765">
              <a:defRPr sz="1865"/>
            </a:lvl4pPr>
            <a:lvl5pPr defTabSz="913765">
              <a:defRPr sz="1865"/>
            </a:lvl5pPr>
            <a:lvl6pPr defTabSz="913765">
              <a:defRPr sz="1865"/>
            </a:lvl6pPr>
            <a:lvl7pPr defTabSz="913765">
              <a:defRPr sz="1865"/>
            </a:lvl7pPr>
            <a:lvl8pPr defTabSz="913765">
              <a:defRPr sz="1865"/>
            </a:lvl8pPr>
            <a:lvl9pPr defTabSz="913765">
              <a:defRPr sz="1865"/>
            </a:lvl9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3167130" y="1894406"/>
            <a:ext cx="2438687" cy="732476"/>
            <a:chOff x="2588010" y="2557981"/>
            <a:chExt cx="2438687" cy="732476"/>
          </a:xfrm>
          <a:noFill/>
        </p:grpSpPr>
        <p:sp>
          <p:nvSpPr>
            <p:cNvPr id="129" name="椭圆 128"/>
            <p:cNvSpPr/>
            <p:nvPr/>
          </p:nvSpPr>
          <p:spPr>
            <a:xfrm flipH="1" flipV="1">
              <a:off x="4908074" y="3171834"/>
              <a:ext cx="118623" cy="118623"/>
            </a:xfrm>
            <a:prstGeom prst="ellipse">
              <a:avLst/>
            </a:prstGeom>
            <a:grpFill/>
            <a:ln>
              <a:solidFill>
                <a:srgbClr val="529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 40"/>
            <p:cNvSpPr/>
            <p:nvPr/>
          </p:nvSpPr>
          <p:spPr>
            <a:xfrm flipH="1" flipV="1">
              <a:off x="2588010" y="2557981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grpFill/>
            <a:ln w="19050">
              <a:solidFill>
                <a:srgbClr val="529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7909455" y="1856554"/>
            <a:ext cx="2438687" cy="732476"/>
            <a:chOff x="7330335" y="2520129"/>
            <a:chExt cx="2438687" cy="732476"/>
          </a:xfrm>
          <a:noFill/>
        </p:grpSpPr>
        <p:sp>
          <p:nvSpPr>
            <p:cNvPr id="132" name="椭圆 131"/>
            <p:cNvSpPr/>
            <p:nvPr/>
          </p:nvSpPr>
          <p:spPr>
            <a:xfrm>
              <a:off x="7330335" y="2520129"/>
              <a:ext cx="118623" cy="118623"/>
            </a:xfrm>
            <a:prstGeom prst="ellipse">
              <a:avLst/>
            </a:prstGeom>
            <a:grpFill/>
            <a:ln>
              <a:solidFill>
                <a:srgbClr val="529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 89"/>
            <p:cNvSpPr/>
            <p:nvPr/>
          </p:nvSpPr>
          <p:spPr>
            <a:xfrm>
              <a:off x="7419460" y="2613977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grpFill/>
            <a:ln w="19050">
              <a:solidFill>
                <a:srgbClr val="529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6115179" y="4255751"/>
            <a:ext cx="2438687" cy="732476"/>
            <a:chOff x="6863209" y="4231621"/>
            <a:chExt cx="2438687" cy="732476"/>
          </a:xfrm>
          <a:noFill/>
        </p:grpSpPr>
        <p:sp>
          <p:nvSpPr>
            <p:cNvPr id="135" name="椭圆 134"/>
            <p:cNvSpPr/>
            <p:nvPr/>
          </p:nvSpPr>
          <p:spPr>
            <a:xfrm>
              <a:off x="6863209" y="4231621"/>
              <a:ext cx="118623" cy="118623"/>
            </a:xfrm>
            <a:prstGeom prst="ellipse">
              <a:avLst/>
            </a:prstGeom>
            <a:grpFill/>
            <a:ln>
              <a:solidFill>
                <a:srgbClr val="529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 94"/>
            <p:cNvSpPr/>
            <p:nvPr/>
          </p:nvSpPr>
          <p:spPr>
            <a:xfrm>
              <a:off x="6952334" y="43254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grpFill/>
            <a:ln w="19050">
              <a:solidFill>
                <a:srgbClr val="529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1401791" y="4170364"/>
            <a:ext cx="2438687" cy="732476"/>
            <a:chOff x="2149821" y="4146234"/>
            <a:chExt cx="2438687" cy="732476"/>
          </a:xfrm>
          <a:noFill/>
        </p:grpSpPr>
        <p:sp>
          <p:nvSpPr>
            <p:cNvPr id="138" name="椭圆 137"/>
            <p:cNvSpPr/>
            <p:nvPr/>
          </p:nvSpPr>
          <p:spPr>
            <a:xfrm flipH="1" flipV="1">
              <a:off x="4469885" y="4760087"/>
              <a:ext cx="118623" cy="118623"/>
            </a:xfrm>
            <a:prstGeom prst="ellipse">
              <a:avLst/>
            </a:prstGeom>
            <a:grpFill/>
            <a:ln>
              <a:solidFill>
                <a:srgbClr val="529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 99"/>
            <p:cNvSpPr/>
            <p:nvPr/>
          </p:nvSpPr>
          <p:spPr>
            <a:xfrm flipH="1" flipV="1">
              <a:off x="2149821" y="4146234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grpFill/>
            <a:ln w="19050">
              <a:solidFill>
                <a:srgbClr val="529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1" name="椭圆 120"/>
          <p:cNvSpPr/>
          <p:nvPr/>
        </p:nvSpPr>
        <p:spPr>
          <a:xfrm>
            <a:off x="5059338" y="3930031"/>
            <a:ext cx="1040020" cy="1040020"/>
          </a:xfrm>
          <a:prstGeom prst="ellipse">
            <a:avLst/>
          </a:prstGeom>
          <a:solidFill>
            <a:srgbClr val="529671"/>
          </a:solidFill>
          <a:ln>
            <a:noFill/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5280898" y="4151591"/>
            <a:ext cx="596900" cy="596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0" name="Group 18"/>
          <p:cNvGrpSpPr>
            <a:grpSpLocks noChangeAspect="1"/>
          </p:cNvGrpSpPr>
          <p:nvPr/>
        </p:nvGrpSpPr>
        <p:grpSpPr bwMode="auto">
          <a:xfrm>
            <a:off x="5450684" y="4313340"/>
            <a:ext cx="265223" cy="247136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151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3" name="椭圆 122"/>
          <p:cNvSpPr/>
          <p:nvPr/>
        </p:nvSpPr>
        <p:spPr>
          <a:xfrm>
            <a:off x="6858843" y="1551873"/>
            <a:ext cx="1040020" cy="1040020"/>
          </a:xfrm>
          <a:prstGeom prst="ellipse">
            <a:avLst/>
          </a:prstGeom>
          <a:solidFill>
            <a:srgbClr val="529671"/>
          </a:solidFill>
          <a:ln>
            <a:noFill/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7" name="椭圆 156"/>
          <p:cNvSpPr/>
          <p:nvPr/>
        </p:nvSpPr>
        <p:spPr>
          <a:xfrm>
            <a:off x="7080403" y="1773433"/>
            <a:ext cx="596900" cy="596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8" name="组合 157"/>
          <p:cNvGrpSpPr/>
          <p:nvPr/>
        </p:nvGrpSpPr>
        <p:grpSpPr>
          <a:xfrm>
            <a:off x="7251854" y="1928786"/>
            <a:ext cx="273679" cy="297819"/>
            <a:chOff x="4873620" y="1965325"/>
            <a:chExt cx="269882" cy="293688"/>
          </a:xfrm>
          <a:solidFill>
            <a:schemeClr val="bg1"/>
          </a:solidFill>
          <a:effectLst/>
        </p:grpSpPr>
        <p:sp>
          <p:nvSpPr>
            <p:cNvPr id="159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0" name="椭圆 119"/>
          <p:cNvSpPr/>
          <p:nvPr/>
        </p:nvSpPr>
        <p:spPr>
          <a:xfrm>
            <a:off x="3885763" y="4577686"/>
            <a:ext cx="1040020" cy="1040020"/>
          </a:xfrm>
          <a:prstGeom prst="ellipse">
            <a:avLst/>
          </a:prstGeom>
          <a:solidFill>
            <a:srgbClr val="529671"/>
          </a:solidFill>
          <a:ln>
            <a:noFill/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4" name="椭圆 163"/>
          <p:cNvSpPr/>
          <p:nvPr/>
        </p:nvSpPr>
        <p:spPr>
          <a:xfrm>
            <a:off x="4107323" y="4799246"/>
            <a:ext cx="596900" cy="596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5" name="Group 62"/>
          <p:cNvGrpSpPr>
            <a:grpSpLocks noChangeAspect="1"/>
          </p:cNvGrpSpPr>
          <p:nvPr/>
        </p:nvGrpSpPr>
        <p:grpSpPr bwMode="auto">
          <a:xfrm>
            <a:off x="4235100" y="4992314"/>
            <a:ext cx="295529" cy="235964"/>
            <a:chOff x="3775" y="2110"/>
            <a:chExt cx="129" cy="103"/>
          </a:xfrm>
          <a:solidFill>
            <a:schemeClr val="bg1"/>
          </a:solidFill>
          <a:effectLst/>
        </p:grpSpPr>
        <p:sp>
          <p:nvSpPr>
            <p:cNvPr id="166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2" name="椭圆 121"/>
          <p:cNvSpPr/>
          <p:nvPr/>
        </p:nvSpPr>
        <p:spPr>
          <a:xfrm>
            <a:off x="5651228" y="2205298"/>
            <a:ext cx="1040020" cy="1040020"/>
          </a:xfrm>
          <a:prstGeom prst="ellipse">
            <a:avLst/>
          </a:prstGeom>
          <a:solidFill>
            <a:srgbClr val="529671"/>
          </a:solidFill>
          <a:ln>
            <a:noFill/>
          </a:ln>
          <a:effectLst/>
          <a:scene3d>
            <a:camera prst="orthographicFront"/>
            <a:lightRig rig="threePt" dir="t">
              <a:rot lat="0" lon="0" rev="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5872788" y="2426858"/>
            <a:ext cx="596900" cy="596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1" name="ruler-and-pencil_99826"/>
          <p:cNvSpPr>
            <a:spLocks noChangeAspect="1"/>
          </p:cNvSpPr>
          <p:nvPr/>
        </p:nvSpPr>
        <p:spPr bwMode="auto">
          <a:xfrm>
            <a:off x="6033742" y="2588466"/>
            <a:ext cx="274992" cy="273684"/>
          </a:xfrm>
          <a:custGeom>
            <a:avLst/>
            <a:gdLst>
              <a:gd name="connsiteX0" fmla="*/ 59719 w 604084"/>
              <a:gd name="connsiteY0" fmla="*/ 352290 h 601212"/>
              <a:gd name="connsiteX1" fmla="*/ 35420 w 604084"/>
              <a:gd name="connsiteY1" fmla="*/ 382719 h 601212"/>
              <a:gd name="connsiteX2" fmla="*/ 27733 w 604084"/>
              <a:gd name="connsiteY2" fmla="*/ 409584 h 601212"/>
              <a:gd name="connsiteX3" fmla="*/ 41323 w 604084"/>
              <a:gd name="connsiteY3" fmla="*/ 434119 h 601212"/>
              <a:gd name="connsiteX4" fmla="*/ 42010 w 604084"/>
              <a:gd name="connsiteY4" fmla="*/ 434668 h 601212"/>
              <a:gd name="connsiteX5" fmla="*/ 64798 w 604084"/>
              <a:gd name="connsiteY5" fmla="*/ 442618 h 601212"/>
              <a:gd name="connsiteX6" fmla="*/ 93490 w 604084"/>
              <a:gd name="connsiteY6" fmla="*/ 428911 h 601212"/>
              <a:gd name="connsiteX7" fmla="*/ 117789 w 604084"/>
              <a:gd name="connsiteY7" fmla="*/ 398482 h 601212"/>
              <a:gd name="connsiteX8" fmla="*/ 481781 w 604084"/>
              <a:gd name="connsiteY8" fmla="*/ 309401 h 601212"/>
              <a:gd name="connsiteX9" fmla="*/ 349677 w 604084"/>
              <a:gd name="connsiteY9" fmla="*/ 467956 h 601212"/>
              <a:gd name="connsiteX10" fmla="*/ 481781 w 604084"/>
              <a:gd name="connsiteY10" fmla="*/ 467956 h 601212"/>
              <a:gd name="connsiteX11" fmla="*/ 500182 w 604084"/>
              <a:gd name="connsiteY11" fmla="*/ 258560 h 601212"/>
              <a:gd name="connsiteX12" fmla="*/ 509245 w 604084"/>
              <a:gd name="connsiteY12" fmla="*/ 271442 h 601212"/>
              <a:gd name="connsiteX13" fmla="*/ 509245 w 604084"/>
              <a:gd name="connsiteY13" fmla="*/ 481660 h 601212"/>
              <a:gd name="connsiteX14" fmla="*/ 495513 w 604084"/>
              <a:gd name="connsiteY14" fmla="*/ 495364 h 601212"/>
              <a:gd name="connsiteX15" fmla="*/ 320428 w 604084"/>
              <a:gd name="connsiteY15" fmla="*/ 495364 h 601212"/>
              <a:gd name="connsiteX16" fmla="*/ 308069 w 604084"/>
              <a:gd name="connsiteY16" fmla="*/ 487416 h 601212"/>
              <a:gd name="connsiteX17" fmla="*/ 309854 w 604084"/>
              <a:gd name="connsiteY17" fmla="*/ 472890 h 601212"/>
              <a:gd name="connsiteX18" fmla="*/ 484939 w 604084"/>
              <a:gd name="connsiteY18" fmla="*/ 262671 h 601212"/>
              <a:gd name="connsiteX19" fmla="*/ 500182 w 604084"/>
              <a:gd name="connsiteY19" fmla="*/ 258560 h 601212"/>
              <a:gd name="connsiteX20" fmla="*/ 230987 w 604084"/>
              <a:gd name="connsiteY20" fmla="*/ 181418 h 601212"/>
              <a:gd name="connsiteX21" fmla="*/ 241077 w 604084"/>
              <a:gd name="connsiteY21" fmla="*/ 184383 h 601212"/>
              <a:gd name="connsiteX22" fmla="*/ 243274 w 604084"/>
              <a:gd name="connsiteY22" fmla="*/ 203578 h 601212"/>
              <a:gd name="connsiteX23" fmla="*/ 153494 w 604084"/>
              <a:gd name="connsiteY23" fmla="*/ 316277 h 601212"/>
              <a:gd name="connsiteX24" fmla="*/ 142787 w 604084"/>
              <a:gd name="connsiteY24" fmla="*/ 321350 h 601212"/>
              <a:gd name="connsiteX25" fmla="*/ 134138 w 604084"/>
              <a:gd name="connsiteY25" fmla="*/ 318471 h 601212"/>
              <a:gd name="connsiteX26" fmla="*/ 131942 w 604084"/>
              <a:gd name="connsiteY26" fmla="*/ 299139 h 601212"/>
              <a:gd name="connsiteX27" fmla="*/ 221721 w 604084"/>
              <a:gd name="connsiteY27" fmla="*/ 186577 h 601212"/>
              <a:gd name="connsiteX28" fmla="*/ 230987 w 604084"/>
              <a:gd name="connsiteY28" fmla="*/ 181418 h 601212"/>
              <a:gd name="connsiteX29" fmla="*/ 339635 w 604084"/>
              <a:gd name="connsiteY29" fmla="*/ 60608 h 601212"/>
              <a:gd name="connsiteX30" fmla="*/ 302294 w 604084"/>
              <a:gd name="connsiteY30" fmla="*/ 84457 h 601212"/>
              <a:gd name="connsiteX31" fmla="*/ 308609 w 604084"/>
              <a:gd name="connsiteY31" fmla="*/ 89529 h 601212"/>
              <a:gd name="connsiteX32" fmla="*/ 310806 w 604084"/>
              <a:gd name="connsiteY32" fmla="*/ 108719 h 601212"/>
              <a:gd name="connsiteX33" fmla="*/ 300098 w 604084"/>
              <a:gd name="connsiteY33" fmla="*/ 113927 h 601212"/>
              <a:gd name="connsiteX34" fmla="*/ 291587 w 604084"/>
              <a:gd name="connsiteY34" fmla="*/ 110912 h 601212"/>
              <a:gd name="connsiteX35" fmla="*/ 277721 w 604084"/>
              <a:gd name="connsiteY35" fmla="*/ 99946 h 601212"/>
              <a:gd name="connsiteX36" fmla="*/ 257815 w 604084"/>
              <a:gd name="connsiteY36" fmla="*/ 112694 h 601212"/>
              <a:gd name="connsiteX37" fmla="*/ 307237 w 604084"/>
              <a:gd name="connsiteY37" fmla="*/ 152032 h 601212"/>
              <a:gd name="connsiteX38" fmla="*/ 358579 w 604084"/>
              <a:gd name="connsiteY38" fmla="*/ 16060 h 601212"/>
              <a:gd name="connsiteX39" fmla="*/ 374504 w 604084"/>
              <a:gd name="connsiteY39" fmla="*/ 16883 h 601212"/>
              <a:gd name="connsiteX40" fmla="*/ 378897 w 604084"/>
              <a:gd name="connsiteY40" fmla="*/ 32234 h 601212"/>
              <a:gd name="connsiteX41" fmla="*/ 326593 w 604084"/>
              <a:gd name="connsiteY41" fmla="*/ 179309 h 601212"/>
              <a:gd name="connsiteX42" fmla="*/ 325769 w 604084"/>
              <a:gd name="connsiteY42" fmla="*/ 181091 h 601212"/>
              <a:gd name="connsiteX43" fmla="*/ 325632 w 604084"/>
              <a:gd name="connsiteY43" fmla="*/ 181502 h 601212"/>
              <a:gd name="connsiteX44" fmla="*/ 324671 w 604084"/>
              <a:gd name="connsiteY44" fmla="*/ 182873 h 601212"/>
              <a:gd name="connsiteX45" fmla="*/ 324534 w 604084"/>
              <a:gd name="connsiteY45" fmla="*/ 183147 h 601212"/>
              <a:gd name="connsiteX46" fmla="*/ 324397 w 604084"/>
              <a:gd name="connsiteY46" fmla="*/ 183284 h 601212"/>
              <a:gd name="connsiteX47" fmla="*/ 147716 w 604084"/>
              <a:gd name="connsiteY47" fmla="*/ 404787 h 601212"/>
              <a:gd name="connsiteX48" fmla="*/ 114906 w 604084"/>
              <a:gd name="connsiteY48" fmla="*/ 445907 h 601212"/>
              <a:gd name="connsiteX49" fmla="*/ 64798 w 604084"/>
              <a:gd name="connsiteY49" fmla="*/ 470031 h 601212"/>
              <a:gd name="connsiteX50" fmla="*/ 24987 w 604084"/>
              <a:gd name="connsiteY50" fmla="*/ 456187 h 601212"/>
              <a:gd name="connsiteX51" fmla="*/ 24163 w 604084"/>
              <a:gd name="connsiteY51" fmla="*/ 455502 h 601212"/>
              <a:gd name="connsiteX52" fmla="*/ 414 w 604084"/>
              <a:gd name="connsiteY52" fmla="*/ 412737 h 601212"/>
              <a:gd name="connsiteX53" fmla="*/ 14004 w 604084"/>
              <a:gd name="connsiteY53" fmla="*/ 365722 h 601212"/>
              <a:gd name="connsiteX54" fmla="*/ 46815 w 604084"/>
              <a:gd name="connsiteY54" fmla="*/ 324465 h 601212"/>
              <a:gd name="connsiteX55" fmla="*/ 66034 w 604084"/>
              <a:gd name="connsiteY55" fmla="*/ 322272 h 601212"/>
              <a:gd name="connsiteX56" fmla="*/ 134812 w 604084"/>
              <a:gd name="connsiteY56" fmla="*/ 376962 h 601212"/>
              <a:gd name="connsiteX57" fmla="*/ 294332 w 604084"/>
              <a:gd name="connsiteY57" fmla="*/ 176842 h 601212"/>
              <a:gd name="connsiteX58" fmla="*/ 236400 w 604084"/>
              <a:gd name="connsiteY58" fmla="*/ 130787 h 601212"/>
              <a:gd name="connsiteX59" fmla="*/ 109689 w 604084"/>
              <a:gd name="connsiteY59" fmla="*/ 289649 h 601212"/>
              <a:gd name="connsiteX60" fmla="*/ 90333 w 604084"/>
              <a:gd name="connsiteY60" fmla="*/ 291842 h 601212"/>
              <a:gd name="connsiteX61" fmla="*/ 88136 w 604084"/>
              <a:gd name="connsiteY61" fmla="*/ 272516 h 601212"/>
              <a:gd name="connsiteX62" fmla="*/ 223495 w 604084"/>
              <a:gd name="connsiteY62" fmla="*/ 102962 h 601212"/>
              <a:gd name="connsiteX63" fmla="*/ 223495 w 604084"/>
              <a:gd name="connsiteY63" fmla="*/ 102825 h 601212"/>
              <a:gd name="connsiteX64" fmla="*/ 224044 w 604084"/>
              <a:gd name="connsiteY64" fmla="*/ 102276 h 601212"/>
              <a:gd name="connsiteX65" fmla="*/ 224456 w 604084"/>
              <a:gd name="connsiteY65" fmla="*/ 101865 h 601212"/>
              <a:gd name="connsiteX66" fmla="*/ 225005 w 604084"/>
              <a:gd name="connsiteY66" fmla="*/ 101317 h 601212"/>
              <a:gd name="connsiteX67" fmla="*/ 225417 w 604084"/>
              <a:gd name="connsiteY67" fmla="*/ 100906 h 601212"/>
              <a:gd name="connsiteX68" fmla="*/ 225966 w 604084"/>
              <a:gd name="connsiteY68" fmla="*/ 100494 h 601212"/>
              <a:gd name="connsiteX69" fmla="*/ 226653 w 604084"/>
              <a:gd name="connsiteY69" fmla="*/ 100083 h 601212"/>
              <a:gd name="connsiteX70" fmla="*/ 226790 w 604084"/>
              <a:gd name="connsiteY70" fmla="*/ 99946 h 601212"/>
              <a:gd name="connsiteX71" fmla="*/ 595022 w 604084"/>
              <a:gd name="connsiteY71" fmla="*/ 851 h 601212"/>
              <a:gd name="connsiteX72" fmla="*/ 604084 w 604084"/>
              <a:gd name="connsiteY72" fmla="*/ 13735 h 601212"/>
              <a:gd name="connsiteX73" fmla="*/ 604084 w 604084"/>
              <a:gd name="connsiteY73" fmla="*/ 481688 h 601212"/>
              <a:gd name="connsiteX74" fmla="*/ 590354 w 604084"/>
              <a:gd name="connsiteY74" fmla="*/ 495395 h 601212"/>
              <a:gd name="connsiteX75" fmla="*/ 576624 w 604084"/>
              <a:gd name="connsiteY75" fmla="*/ 481688 h 601212"/>
              <a:gd name="connsiteX76" fmla="*/ 576624 w 604084"/>
              <a:gd name="connsiteY76" fmla="*/ 51703 h 601212"/>
              <a:gd name="connsiteX77" fmla="*/ 141926 w 604084"/>
              <a:gd name="connsiteY77" fmla="*/ 573798 h 601212"/>
              <a:gd name="connsiteX78" fmla="*/ 590354 w 604084"/>
              <a:gd name="connsiteY78" fmla="*/ 573798 h 601212"/>
              <a:gd name="connsiteX79" fmla="*/ 604084 w 604084"/>
              <a:gd name="connsiteY79" fmla="*/ 587505 h 601212"/>
              <a:gd name="connsiteX80" fmla="*/ 590354 w 604084"/>
              <a:gd name="connsiteY80" fmla="*/ 601212 h 601212"/>
              <a:gd name="connsiteX81" fmla="*/ 112680 w 604084"/>
              <a:gd name="connsiteY81" fmla="*/ 601212 h 601212"/>
              <a:gd name="connsiteX82" fmla="*/ 100323 w 604084"/>
              <a:gd name="connsiteY82" fmla="*/ 593399 h 601212"/>
              <a:gd name="connsiteX83" fmla="*/ 102108 w 604084"/>
              <a:gd name="connsiteY83" fmla="*/ 578733 h 601212"/>
              <a:gd name="connsiteX84" fmla="*/ 579782 w 604084"/>
              <a:gd name="connsiteY84" fmla="*/ 4963 h 601212"/>
              <a:gd name="connsiteX85" fmla="*/ 595022 w 604084"/>
              <a:gd name="connsiteY85" fmla="*/ 851 h 60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4084" h="601212">
                <a:moveTo>
                  <a:pt x="59719" y="352290"/>
                </a:moveTo>
                <a:lnTo>
                  <a:pt x="35420" y="382719"/>
                </a:lnTo>
                <a:cubicBezTo>
                  <a:pt x="29380" y="390395"/>
                  <a:pt x="26634" y="399989"/>
                  <a:pt x="27733" y="409584"/>
                </a:cubicBezTo>
                <a:cubicBezTo>
                  <a:pt x="28831" y="419316"/>
                  <a:pt x="33636" y="427951"/>
                  <a:pt x="41323" y="434119"/>
                </a:cubicBezTo>
                <a:lnTo>
                  <a:pt x="42010" y="434668"/>
                </a:lnTo>
                <a:cubicBezTo>
                  <a:pt x="48599" y="439876"/>
                  <a:pt x="56424" y="442618"/>
                  <a:pt x="64798" y="442618"/>
                </a:cubicBezTo>
                <a:cubicBezTo>
                  <a:pt x="76055" y="442618"/>
                  <a:pt x="86489" y="437683"/>
                  <a:pt x="93490" y="428911"/>
                </a:cubicBezTo>
                <a:lnTo>
                  <a:pt x="117789" y="398482"/>
                </a:lnTo>
                <a:close/>
                <a:moveTo>
                  <a:pt x="481781" y="309401"/>
                </a:moveTo>
                <a:lnTo>
                  <a:pt x="349677" y="467956"/>
                </a:lnTo>
                <a:lnTo>
                  <a:pt x="481781" y="467956"/>
                </a:lnTo>
                <a:close/>
                <a:moveTo>
                  <a:pt x="500182" y="258560"/>
                </a:moveTo>
                <a:cubicBezTo>
                  <a:pt x="505538" y="260478"/>
                  <a:pt x="509245" y="265686"/>
                  <a:pt x="509245" y="271442"/>
                </a:cubicBezTo>
                <a:lnTo>
                  <a:pt x="509245" y="481660"/>
                </a:lnTo>
                <a:cubicBezTo>
                  <a:pt x="509245" y="489197"/>
                  <a:pt x="503066" y="495364"/>
                  <a:pt x="495513" y="495364"/>
                </a:cubicBezTo>
                <a:lnTo>
                  <a:pt x="320428" y="495364"/>
                </a:lnTo>
                <a:cubicBezTo>
                  <a:pt x="315209" y="495364"/>
                  <a:pt x="310266" y="492212"/>
                  <a:pt x="308069" y="487416"/>
                </a:cubicBezTo>
                <a:cubicBezTo>
                  <a:pt x="305734" y="482620"/>
                  <a:pt x="306558" y="477001"/>
                  <a:pt x="309854" y="472890"/>
                </a:cubicBezTo>
                <a:lnTo>
                  <a:pt x="484939" y="262671"/>
                </a:lnTo>
                <a:cubicBezTo>
                  <a:pt x="488647" y="258286"/>
                  <a:pt x="494689" y="256641"/>
                  <a:pt x="500182" y="258560"/>
                </a:cubicBezTo>
                <a:close/>
                <a:moveTo>
                  <a:pt x="230987" y="181418"/>
                </a:moveTo>
                <a:cubicBezTo>
                  <a:pt x="234488" y="181024"/>
                  <a:pt x="238126" y="181984"/>
                  <a:pt x="241077" y="184383"/>
                </a:cubicBezTo>
                <a:cubicBezTo>
                  <a:pt x="246980" y="189044"/>
                  <a:pt x="247941" y="197682"/>
                  <a:pt x="243274" y="203578"/>
                </a:cubicBezTo>
                <a:lnTo>
                  <a:pt x="153494" y="316277"/>
                </a:lnTo>
                <a:cubicBezTo>
                  <a:pt x="150749" y="319568"/>
                  <a:pt x="146768" y="321350"/>
                  <a:pt x="142787" y="321350"/>
                </a:cubicBezTo>
                <a:cubicBezTo>
                  <a:pt x="139767" y="321350"/>
                  <a:pt x="136746" y="320391"/>
                  <a:pt x="134138" y="318471"/>
                </a:cubicBezTo>
                <a:cubicBezTo>
                  <a:pt x="128235" y="313672"/>
                  <a:pt x="127274" y="305035"/>
                  <a:pt x="131942" y="299139"/>
                </a:cubicBezTo>
                <a:lnTo>
                  <a:pt x="221721" y="186577"/>
                </a:lnTo>
                <a:cubicBezTo>
                  <a:pt x="224124" y="183560"/>
                  <a:pt x="227487" y="181812"/>
                  <a:pt x="230987" y="181418"/>
                </a:cubicBezTo>
                <a:close/>
                <a:moveTo>
                  <a:pt x="339635" y="60608"/>
                </a:moveTo>
                <a:lnTo>
                  <a:pt x="302294" y="84457"/>
                </a:lnTo>
                <a:lnTo>
                  <a:pt x="308609" y="89529"/>
                </a:lnTo>
                <a:cubicBezTo>
                  <a:pt x="314512" y="94189"/>
                  <a:pt x="315611" y="102825"/>
                  <a:pt x="310806" y="108719"/>
                </a:cubicBezTo>
                <a:cubicBezTo>
                  <a:pt x="308060" y="112145"/>
                  <a:pt x="304079" y="113927"/>
                  <a:pt x="300098" y="113927"/>
                </a:cubicBezTo>
                <a:cubicBezTo>
                  <a:pt x="297078" y="113927"/>
                  <a:pt x="294058" y="112968"/>
                  <a:pt x="291587" y="110912"/>
                </a:cubicBezTo>
                <a:lnTo>
                  <a:pt x="277721" y="99946"/>
                </a:lnTo>
                <a:lnTo>
                  <a:pt x="257815" y="112694"/>
                </a:lnTo>
                <a:lnTo>
                  <a:pt x="307237" y="152032"/>
                </a:lnTo>
                <a:close/>
                <a:moveTo>
                  <a:pt x="358579" y="16060"/>
                </a:moveTo>
                <a:cubicBezTo>
                  <a:pt x="363522" y="12908"/>
                  <a:pt x="369974" y="13182"/>
                  <a:pt x="374504" y="16883"/>
                </a:cubicBezTo>
                <a:cubicBezTo>
                  <a:pt x="379172" y="20584"/>
                  <a:pt x="380956" y="26752"/>
                  <a:pt x="378897" y="32234"/>
                </a:cubicBezTo>
                <a:lnTo>
                  <a:pt x="326593" y="179309"/>
                </a:lnTo>
                <a:cubicBezTo>
                  <a:pt x="326319" y="179995"/>
                  <a:pt x="326044" y="180543"/>
                  <a:pt x="325769" y="181091"/>
                </a:cubicBezTo>
                <a:cubicBezTo>
                  <a:pt x="325769" y="181228"/>
                  <a:pt x="325632" y="181365"/>
                  <a:pt x="325632" y="181502"/>
                </a:cubicBezTo>
                <a:cubicBezTo>
                  <a:pt x="325358" y="181914"/>
                  <a:pt x="325083" y="182462"/>
                  <a:pt x="324671" y="182873"/>
                </a:cubicBezTo>
                <a:cubicBezTo>
                  <a:pt x="324671" y="182873"/>
                  <a:pt x="324534" y="183010"/>
                  <a:pt x="324534" y="183147"/>
                </a:cubicBezTo>
                <a:cubicBezTo>
                  <a:pt x="324397" y="183147"/>
                  <a:pt x="324397" y="183147"/>
                  <a:pt x="324397" y="183284"/>
                </a:cubicBezTo>
                <a:lnTo>
                  <a:pt x="147716" y="404787"/>
                </a:lnTo>
                <a:lnTo>
                  <a:pt x="114906" y="445907"/>
                </a:lnTo>
                <a:cubicBezTo>
                  <a:pt x="102688" y="461259"/>
                  <a:pt x="84429" y="470031"/>
                  <a:pt x="64798" y="470031"/>
                </a:cubicBezTo>
                <a:cubicBezTo>
                  <a:pt x="50384" y="470031"/>
                  <a:pt x="36244" y="465097"/>
                  <a:pt x="24987" y="456187"/>
                </a:cubicBezTo>
                <a:lnTo>
                  <a:pt x="24163" y="455502"/>
                </a:lnTo>
                <a:cubicBezTo>
                  <a:pt x="10847" y="444948"/>
                  <a:pt x="2336" y="429733"/>
                  <a:pt x="414" y="412737"/>
                </a:cubicBezTo>
                <a:cubicBezTo>
                  <a:pt x="-1508" y="395740"/>
                  <a:pt x="3297" y="379018"/>
                  <a:pt x="14004" y="365722"/>
                </a:cubicBezTo>
                <a:lnTo>
                  <a:pt x="46815" y="324465"/>
                </a:lnTo>
                <a:cubicBezTo>
                  <a:pt x="51482" y="318571"/>
                  <a:pt x="60131" y="317611"/>
                  <a:pt x="66034" y="322272"/>
                </a:cubicBezTo>
                <a:lnTo>
                  <a:pt x="134812" y="376962"/>
                </a:lnTo>
                <a:lnTo>
                  <a:pt x="294332" y="176842"/>
                </a:lnTo>
                <a:lnTo>
                  <a:pt x="236400" y="130787"/>
                </a:lnTo>
                <a:lnTo>
                  <a:pt x="109689" y="289649"/>
                </a:lnTo>
                <a:cubicBezTo>
                  <a:pt x="104884" y="295543"/>
                  <a:pt x="96373" y="296503"/>
                  <a:pt x="90333" y="291842"/>
                </a:cubicBezTo>
                <a:cubicBezTo>
                  <a:pt x="84429" y="287182"/>
                  <a:pt x="83469" y="278547"/>
                  <a:pt x="88136" y="272516"/>
                </a:cubicBezTo>
                <a:lnTo>
                  <a:pt x="223495" y="102962"/>
                </a:lnTo>
                <a:cubicBezTo>
                  <a:pt x="223495" y="102962"/>
                  <a:pt x="223495" y="102825"/>
                  <a:pt x="223495" y="102825"/>
                </a:cubicBezTo>
                <a:cubicBezTo>
                  <a:pt x="223770" y="102688"/>
                  <a:pt x="223907" y="102413"/>
                  <a:pt x="224044" y="102276"/>
                </a:cubicBezTo>
                <a:cubicBezTo>
                  <a:pt x="224182" y="102139"/>
                  <a:pt x="224319" y="102002"/>
                  <a:pt x="224456" y="101865"/>
                </a:cubicBezTo>
                <a:cubicBezTo>
                  <a:pt x="224594" y="101591"/>
                  <a:pt x="224868" y="101454"/>
                  <a:pt x="225005" y="101317"/>
                </a:cubicBezTo>
                <a:cubicBezTo>
                  <a:pt x="225143" y="101180"/>
                  <a:pt x="225280" y="101043"/>
                  <a:pt x="225417" y="100906"/>
                </a:cubicBezTo>
                <a:cubicBezTo>
                  <a:pt x="225692" y="100769"/>
                  <a:pt x="225829" y="100632"/>
                  <a:pt x="225966" y="100494"/>
                </a:cubicBezTo>
                <a:cubicBezTo>
                  <a:pt x="226241" y="100357"/>
                  <a:pt x="226378" y="100220"/>
                  <a:pt x="226653" y="100083"/>
                </a:cubicBezTo>
                <a:cubicBezTo>
                  <a:pt x="226653" y="100083"/>
                  <a:pt x="226790" y="99946"/>
                  <a:pt x="226790" y="99946"/>
                </a:cubicBezTo>
                <a:close/>
                <a:moveTo>
                  <a:pt x="595022" y="851"/>
                </a:moveTo>
                <a:cubicBezTo>
                  <a:pt x="600514" y="2770"/>
                  <a:pt x="604084" y="7978"/>
                  <a:pt x="604084" y="13735"/>
                </a:cubicBezTo>
                <a:lnTo>
                  <a:pt x="604084" y="481688"/>
                </a:lnTo>
                <a:cubicBezTo>
                  <a:pt x="604084" y="489227"/>
                  <a:pt x="597906" y="495395"/>
                  <a:pt x="590354" y="495395"/>
                </a:cubicBezTo>
                <a:cubicBezTo>
                  <a:pt x="582802" y="495395"/>
                  <a:pt x="576624" y="489227"/>
                  <a:pt x="576624" y="481688"/>
                </a:cubicBezTo>
                <a:lnTo>
                  <a:pt x="576624" y="51703"/>
                </a:lnTo>
                <a:lnTo>
                  <a:pt x="141926" y="573798"/>
                </a:lnTo>
                <a:lnTo>
                  <a:pt x="590354" y="573798"/>
                </a:lnTo>
                <a:cubicBezTo>
                  <a:pt x="597906" y="573798"/>
                  <a:pt x="604084" y="579967"/>
                  <a:pt x="604084" y="587505"/>
                </a:cubicBezTo>
                <a:cubicBezTo>
                  <a:pt x="604084" y="595044"/>
                  <a:pt x="597906" y="601212"/>
                  <a:pt x="590354" y="601212"/>
                </a:cubicBezTo>
                <a:lnTo>
                  <a:pt x="112680" y="601212"/>
                </a:lnTo>
                <a:cubicBezTo>
                  <a:pt x="107325" y="601212"/>
                  <a:pt x="102520" y="598197"/>
                  <a:pt x="100323" y="593399"/>
                </a:cubicBezTo>
                <a:cubicBezTo>
                  <a:pt x="97989" y="588602"/>
                  <a:pt x="98675" y="582845"/>
                  <a:pt x="102108" y="578733"/>
                </a:cubicBezTo>
                <a:lnTo>
                  <a:pt x="579782" y="4963"/>
                </a:lnTo>
                <a:cubicBezTo>
                  <a:pt x="583489" y="577"/>
                  <a:pt x="589530" y="-1205"/>
                  <a:pt x="595022" y="8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829392" y="2090888"/>
            <a:ext cx="2112741" cy="995155"/>
            <a:chOff x="3520351" y="2130222"/>
            <a:chExt cx="4408290" cy="995155"/>
          </a:xfrm>
        </p:grpSpPr>
        <p:sp>
          <p:nvSpPr>
            <p:cNvPr id="43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44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440829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163822" y="4449394"/>
            <a:ext cx="2114267" cy="995155"/>
            <a:chOff x="3520351" y="2130222"/>
            <a:chExt cx="4411474" cy="995155"/>
          </a:xfrm>
        </p:grpSpPr>
        <p:sp>
          <p:nvSpPr>
            <p:cNvPr id="46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47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44114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673110" y="2837882"/>
            <a:ext cx="1964410" cy="995155"/>
            <a:chOff x="3520351" y="2130222"/>
            <a:chExt cx="4098793" cy="995155"/>
          </a:xfrm>
        </p:grpSpPr>
        <p:sp>
          <p:nvSpPr>
            <p:cNvPr id="49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50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40987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087207" y="5093165"/>
            <a:ext cx="2163473" cy="995155"/>
            <a:chOff x="3520351" y="2130222"/>
            <a:chExt cx="4514143" cy="995155"/>
          </a:xfrm>
        </p:grpSpPr>
        <p:sp>
          <p:nvSpPr>
            <p:cNvPr id="52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53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45141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输入页面内容标题</a:t>
            </a:r>
          </a:p>
        </p:txBody>
      </p:sp>
      <p:sp>
        <p:nvSpPr>
          <p:cNvPr id="92" name="is1ïḓê"/>
          <p:cNvSpPr/>
          <p:nvPr/>
        </p:nvSpPr>
        <p:spPr bwMode="auto">
          <a:xfrm>
            <a:off x="5612765" y="3611245"/>
            <a:ext cx="1125220" cy="1652905"/>
          </a:xfrm>
          <a:custGeom>
            <a:avLst/>
            <a:gdLst/>
            <a:ahLst/>
            <a:cxnLst>
              <a:cxn ang="0">
                <a:pos x="200" y="557"/>
              </a:cxn>
              <a:cxn ang="0">
                <a:pos x="178" y="556"/>
              </a:cxn>
              <a:cxn ang="0">
                <a:pos x="177" y="556"/>
              </a:cxn>
              <a:cxn ang="0">
                <a:pos x="177" y="556"/>
              </a:cxn>
              <a:cxn ang="0">
                <a:pos x="144" y="551"/>
              </a:cxn>
              <a:cxn ang="0">
                <a:pos x="113" y="539"/>
              </a:cxn>
              <a:cxn ang="0">
                <a:pos x="35" y="471"/>
              </a:cxn>
              <a:cxn ang="0">
                <a:pos x="32" y="467"/>
              </a:cxn>
              <a:cxn ang="0">
                <a:pos x="9" y="419"/>
              </a:cxn>
              <a:cxn ang="0">
                <a:pos x="2" y="383"/>
              </a:cxn>
              <a:cxn ang="0">
                <a:pos x="2" y="382"/>
              </a:cxn>
              <a:cxn ang="0">
                <a:pos x="0" y="350"/>
              </a:cxn>
              <a:cxn ang="0">
                <a:pos x="7" y="305"/>
              </a:cxn>
              <a:cxn ang="0">
                <a:pos x="19" y="268"/>
              </a:cxn>
              <a:cxn ang="0">
                <a:pos x="31" y="241"/>
              </a:cxn>
              <a:cxn ang="0">
                <a:pos x="69" y="176"/>
              </a:cxn>
              <a:cxn ang="0">
                <a:pos x="87" y="150"/>
              </a:cxn>
              <a:cxn ang="0">
                <a:pos x="93" y="140"/>
              </a:cxn>
              <a:cxn ang="0">
                <a:pos x="114" y="105"/>
              </a:cxn>
              <a:cxn ang="0">
                <a:pos x="128" y="80"/>
              </a:cxn>
              <a:cxn ang="0">
                <a:pos x="128" y="80"/>
              </a:cxn>
              <a:cxn ang="0">
                <a:pos x="130" y="75"/>
              </a:cxn>
              <a:cxn ang="0">
                <a:pos x="162" y="0"/>
              </a:cxn>
              <a:cxn ang="0">
                <a:pos x="167" y="19"/>
              </a:cxn>
              <a:cxn ang="0">
                <a:pos x="178" y="50"/>
              </a:cxn>
              <a:cxn ang="0">
                <a:pos x="178" y="50"/>
              </a:cxn>
              <a:cxn ang="0">
                <a:pos x="184" y="63"/>
              </a:cxn>
              <a:cxn ang="0">
                <a:pos x="199" y="89"/>
              </a:cxn>
              <a:cxn ang="0">
                <a:pos x="256" y="159"/>
              </a:cxn>
              <a:cxn ang="0">
                <a:pos x="271" y="175"/>
              </a:cxn>
              <a:cxn ang="0">
                <a:pos x="272" y="176"/>
              </a:cxn>
              <a:cxn ang="0">
                <a:pos x="288" y="193"/>
              </a:cxn>
              <a:cxn ang="0">
                <a:pos x="306" y="213"/>
              </a:cxn>
              <a:cxn ang="0">
                <a:pos x="317" y="226"/>
              </a:cxn>
              <a:cxn ang="0">
                <a:pos x="338" y="255"/>
              </a:cxn>
              <a:cxn ang="0">
                <a:pos x="358" y="288"/>
              </a:cxn>
              <a:cxn ang="0">
                <a:pos x="379" y="363"/>
              </a:cxn>
              <a:cxn ang="0">
                <a:pos x="379" y="378"/>
              </a:cxn>
              <a:cxn ang="0">
                <a:pos x="374" y="411"/>
              </a:cxn>
              <a:cxn ang="0">
                <a:pos x="374" y="411"/>
              </a:cxn>
              <a:cxn ang="0">
                <a:pos x="374" y="412"/>
              </a:cxn>
              <a:cxn ang="0">
                <a:pos x="331" y="496"/>
              </a:cxn>
              <a:cxn ang="0">
                <a:pos x="330" y="497"/>
              </a:cxn>
              <a:cxn ang="0">
                <a:pos x="294" y="528"/>
              </a:cxn>
              <a:cxn ang="0">
                <a:pos x="240" y="552"/>
              </a:cxn>
              <a:cxn ang="0">
                <a:pos x="226" y="555"/>
              </a:cxn>
              <a:cxn ang="0">
                <a:pos x="200" y="557"/>
              </a:cxn>
            </a:cxnLst>
            <a:rect l="0" t="0" r="r" b="b"/>
            <a:pathLst>
              <a:path w="379" h="557">
                <a:moveTo>
                  <a:pt x="200" y="557"/>
                </a:moveTo>
                <a:cubicBezTo>
                  <a:pt x="193" y="557"/>
                  <a:pt x="185" y="557"/>
                  <a:pt x="178" y="556"/>
                </a:cubicBezTo>
                <a:cubicBezTo>
                  <a:pt x="177" y="556"/>
                  <a:pt x="177" y="556"/>
                  <a:pt x="177" y="556"/>
                </a:cubicBezTo>
                <a:cubicBezTo>
                  <a:pt x="177" y="556"/>
                  <a:pt x="177" y="556"/>
                  <a:pt x="177" y="556"/>
                </a:cubicBezTo>
                <a:cubicBezTo>
                  <a:pt x="166" y="555"/>
                  <a:pt x="155" y="554"/>
                  <a:pt x="144" y="551"/>
                </a:cubicBezTo>
                <a:cubicBezTo>
                  <a:pt x="134" y="548"/>
                  <a:pt x="123" y="544"/>
                  <a:pt x="113" y="539"/>
                </a:cubicBezTo>
                <a:cubicBezTo>
                  <a:pt x="83" y="524"/>
                  <a:pt x="56" y="500"/>
                  <a:pt x="35" y="471"/>
                </a:cubicBezTo>
                <a:cubicBezTo>
                  <a:pt x="34" y="469"/>
                  <a:pt x="33" y="468"/>
                  <a:pt x="32" y="467"/>
                </a:cubicBezTo>
                <a:cubicBezTo>
                  <a:pt x="23" y="452"/>
                  <a:pt x="15" y="436"/>
                  <a:pt x="9" y="419"/>
                </a:cubicBezTo>
                <a:cubicBezTo>
                  <a:pt x="5" y="407"/>
                  <a:pt x="3" y="395"/>
                  <a:pt x="2" y="383"/>
                </a:cubicBezTo>
                <a:cubicBezTo>
                  <a:pt x="2" y="382"/>
                  <a:pt x="2" y="382"/>
                  <a:pt x="2" y="382"/>
                </a:cubicBezTo>
                <a:cubicBezTo>
                  <a:pt x="0" y="372"/>
                  <a:pt x="0" y="361"/>
                  <a:pt x="0" y="350"/>
                </a:cubicBezTo>
                <a:cubicBezTo>
                  <a:pt x="1" y="336"/>
                  <a:pt x="3" y="320"/>
                  <a:pt x="7" y="305"/>
                </a:cubicBezTo>
                <a:cubicBezTo>
                  <a:pt x="10" y="293"/>
                  <a:pt x="14" y="281"/>
                  <a:pt x="19" y="268"/>
                </a:cubicBezTo>
                <a:cubicBezTo>
                  <a:pt x="23" y="259"/>
                  <a:pt x="27" y="250"/>
                  <a:pt x="31" y="241"/>
                </a:cubicBezTo>
                <a:cubicBezTo>
                  <a:pt x="41" y="220"/>
                  <a:pt x="54" y="199"/>
                  <a:pt x="69" y="176"/>
                </a:cubicBezTo>
                <a:cubicBezTo>
                  <a:pt x="75" y="167"/>
                  <a:pt x="81" y="159"/>
                  <a:pt x="87" y="150"/>
                </a:cubicBezTo>
                <a:cubicBezTo>
                  <a:pt x="89" y="147"/>
                  <a:pt x="91" y="144"/>
                  <a:pt x="93" y="140"/>
                </a:cubicBezTo>
                <a:cubicBezTo>
                  <a:pt x="101" y="128"/>
                  <a:pt x="108" y="116"/>
                  <a:pt x="114" y="105"/>
                </a:cubicBezTo>
                <a:cubicBezTo>
                  <a:pt x="119" y="97"/>
                  <a:pt x="124" y="88"/>
                  <a:pt x="128" y="80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40" y="53"/>
                  <a:pt x="152" y="28"/>
                  <a:pt x="162" y="0"/>
                </a:cubicBezTo>
                <a:cubicBezTo>
                  <a:pt x="163" y="6"/>
                  <a:pt x="165" y="12"/>
                  <a:pt x="167" y="19"/>
                </a:cubicBezTo>
                <a:cubicBezTo>
                  <a:pt x="170" y="29"/>
                  <a:pt x="173" y="39"/>
                  <a:pt x="178" y="50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80" y="54"/>
                  <a:pt x="182" y="58"/>
                  <a:pt x="184" y="63"/>
                </a:cubicBezTo>
                <a:cubicBezTo>
                  <a:pt x="189" y="71"/>
                  <a:pt x="193" y="80"/>
                  <a:pt x="199" y="89"/>
                </a:cubicBezTo>
                <a:cubicBezTo>
                  <a:pt x="215" y="117"/>
                  <a:pt x="236" y="138"/>
                  <a:pt x="256" y="159"/>
                </a:cubicBezTo>
                <a:cubicBezTo>
                  <a:pt x="261" y="164"/>
                  <a:pt x="266" y="169"/>
                  <a:pt x="271" y="175"/>
                </a:cubicBezTo>
                <a:cubicBezTo>
                  <a:pt x="272" y="176"/>
                  <a:pt x="272" y="176"/>
                  <a:pt x="272" y="176"/>
                </a:cubicBezTo>
                <a:cubicBezTo>
                  <a:pt x="278" y="182"/>
                  <a:pt x="283" y="187"/>
                  <a:pt x="288" y="193"/>
                </a:cubicBezTo>
                <a:cubicBezTo>
                  <a:pt x="295" y="200"/>
                  <a:pt x="301" y="207"/>
                  <a:pt x="306" y="213"/>
                </a:cubicBezTo>
                <a:cubicBezTo>
                  <a:pt x="310" y="218"/>
                  <a:pt x="314" y="222"/>
                  <a:pt x="317" y="226"/>
                </a:cubicBezTo>
                <a:cubicBezTo>
                  <a:pt x="325" y="236"/>
                  <a:pt x="332" y="245"/>
                  <a:pt x="338" y="255"/>
                </a:cubicBezTo>
                <a:cubicBezTo>
                  <a:pt x="346" y="266"/>
                  <a:pt x="352" y="277"/>
                  <a:pt x="358" y="288"/>
                </a:cubicBezTo>
                <a:cubicBezTo>
                  <a:pt x="370" y="314"/>
                  <a:pt x="377" y="339"/>
                  <a:pt x="379" y="363"/>
                </a:cubicBezTo>
                <a:cubicBezTo>
                  <a:pt x="379" y="368"/>
                  <a:pt x="379" y="373"/>
                  <a:pt x="379" y="378"/>
                </a:cubicBezTo>
                <a:cubicBezTo>
                  <a:pt x="378" y="390"/>
                  <a:pt x="377" y="401"/>
                  <a:pt x="374" y="411"/>
                </a:cubicBezTo>
                <a:cubicBezTo>
                  <a:pt x="374" y="411"/>
                  <a:pt x="374" y="411"/>
                  <a:pt x="374" y="411"/>
                </a:cubicBezTo>
                <a:cubicBezTo>
                  <a:pt x="374" y="412"/>
                  <a:pt x="374" y="412"/>
                  <a:pt x="374" y="412"/>
                </a:cubicBezTo>
                <a:cubicBezTo>
                  <a:pt x="368" y="441"/>
                  <a:pt x="352" y="471"/>
                  <a:pt x="331" y="496"/>
                </a:cubicBezTo>
                <a:cubicBezTo>
                  <a:pt x="330" y="496"/>
                  <a:pt x="330" y="496"/>
                  <a:pt x="330" y="497"/>
                </a:cubicBezTo>
                <a:cubicBezTo>
                  <a:pt x="319" y="509"/>
                  <a:pt x="307" y="519"/>
                  <a:pt x="294" y="528"/>
                </a:cubicBezTo>
                <a:cubicBezTo>
                  <a:pt x="277" y="539"/>
                  <a:pt x="259" y="547"/>
                  <a:pt x="240" y="552"/>
                </a:cubicBezTo>
                <a:cubicBezTo>
                  <a:pt x="236" y="553"/>
                  <a:pt x="231" y="554"/>
                  <a:pt x="226" y="555"/>
                </a:cubicBezTo>
                <a:cubicBezTo>
                  <a:pt x="218" y="557"/>
                  <a:pt x="209" y="557"/>
                  <a:pt x="200" y="557"/>
                </a:cubicBezTo>
                <a:close/>
              </a:path>
            </a:pathLst>
          </a:custGeom>
          <a:solidFill>
            <a:srgbClr val="529671"/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93" name="ïsḻiḓè"/>
          <p:cNvSpPr/>
          <p:nvPr/>
        </p:nvSpPr>
        <p:spPr bwMode="auto">
          <a:xfrm>
            <a:off x="6249670" y="3476625"/>
            <a:ext cx="1558290" cy="1102995"/>
          </a:xfrm>
          <a:custGeom>
            <a:avLst/>
            <a:gdLst/>
            <a:ahLst/>
            <a:cxnLst>
              <a:cxn ang="0">
                <a:pos x="502" y="272"/>
              </a:cxn>
              <a:cxn ang="0">
                <a:pos x="490" y="290"/>
              </a:cxn>
              <a:cxn ang="0">
                <a:pos x="489" y="291"/>
              </a:cxn>
              <a:cxn ang="0">
                <a:pos x="489" y="291"/>
              </a:cxn>
              <a:cxn ang="0">
                <a:pos x="469" y="317"/>
              </a:cxn>
              <a:cxn ang="0">
                <a:pos x="442" y="338"/>
              </a:cxn>
              <a:cxn ang="0">
                <a:pos x="344" y="372"/>
              </a:cxn>
              <a:cxn ang="0">
                <a:pos x="339" y="372"/>
              </a:cxn>
              <a:cxn ang="0">
                <a:pos x="287" y="368"/>
              </a:cxn>
              <a:cxn ang="0">
                <a:pos x="251" y="356"/>
              </a:cxn>
              <a:cxn ang="0">
                <a:pos x="251" y="356"/>
              </a:cxn>
              <a:cxn ang="0">
                <a:pos x="223" y="342"/>
              </a:cxn>
              <a:cxn ang="0">
                <a:pos x="187" y="313"/>
              </a:cxn>
              <a:cxn ang="0">
                <a:pos x="161" y="285"/>
              </a:cxn>
              <a:cxn ang="0">
                <a:pos x="143" y="260"/>
              </a:cxn>
              <a:cxn ang="0">
                <a:pos x="106" y="195"/>
              </a:cxn>
              <a:cxn ang="0">
                <a:pos x="93" y="167"/>
              </a:cxn>
              <a:cxn ang="0">
                <a:pos x="87" y="156"/>
              </a:cxn>
              <a:cxn ang="0">
                <a:pos x="67" y="120"/>
              </a:cxn>
              <a:cxn ang="0">
                <a:pos x="53" y="96"/>
              </a:cxn>
              <a:cxn ang="0">
                <a:pos x="53" y="96"/>
              </a:cxn>
              <a:cxn ang="0">
                <a:pos x="50" y="92"/>
              </a:cxn>
              <a:cxn ang="0">
                <a:pos x="0" y="26"/>
              </a:cxn>
              <a:cxn ang="0">
                <a:pos x="19" y="32"/>
              </a:cxn>
              <a:cxn ang="0">
                <a:pos x="52" y="37"/>
              </a:cxn>
              <a:cxn ang="0">
                <a:pos x="52" y="37"/>
              </a:cxn>
              <a:cxn ang="0">
                <a:pos x="66" y="38"/>
              </a:cxn>
              <a:cxn ang="0">
                <a:pos x="96" y="39"/>
              </a:cxn>
              <a:cxn ang="0">
                <a:pos x="185" y="25"/>
              </a:cxn>
              <a:cxn ang="0">
                <a:pos x="206" y="19"/>
              </a:cxn>
              <a:cxn ang="0">
                <a:pos x="208" y="19"/>
              </a:cxn>
              <a:cxn ang="0">
                <a:pos x="231" y="13"/>
              </a:cxn>
              <a:cxn ang="0">
                <a:pos x="257" y="8"/>
              </a:cxn>
              <a:cxn ang="0">
                <a:pos x="274" y="5"/>
              </a:cxn>
              <a:cxn ang="0">
                <a:pos x="309" y="1"/>
              </a:cxn>
              <a:cxn ang="0">
                <a:pos x="347" y="1"/>
              </a:cxn>
              <a:cxn ang="0">
                <a:pos x="423" y="20"/>
              </a:cxn>
              <a:cxn ang="0">
                <a:pos x="436" y="28"/>
              </a:cxn>
              <a:cxn ang="0">
                <a:pos x="462" y="49"/>
              </a:cxn>
              <a:cxn ang="0">
                <a:pos x="463" y="49"/>
              </a:cxn>
              <a:cxn ang="0">
                <a:pos x="463" y="49"/>
              </a:cxn>
              <a:cxn ang="0">
                <a:pos x="514" y="128"/>
              </a:cxn>
              <a:cxn ang="0">
                <a:pos x="514" y="129"/>
              </a:cxn>
              <a:cxn ang="0">
                <a:pos x="523" y="176"/>
              </a:cxn>
              <a:cxn ang="0">
                <a:pos x="518" y="235"/>
              </a:cxn>
              <a:cxn ang="0">
                <a:pos x="513" y="248"/>
              </a:cxn>
              <a:cxn ang="0">
                <a:pos x="502" y="272"/>
              </a:cxn>
            </a:cxnLst>
            <a:rect l="0" t="0" r="r" b="b"/>
            <a:pathLst>
              <a:path w="525" h="373">
                <a:moveTo>
                  <a:pt x="502" y="272"/>
                </a:moveTo>
                <a:cubicBezTo>
                  <a:pt x="498" y="278"/>
                  <a:pt x="494" y="285"/>
                  <a:pt x="490" y="290"/>
                </a:cubicBezTo>
                <a:cubicBezTo>
                  <a:pt x="489" y="291"/>
                  <a:pt x="489" y="291"/>
                  <a:pt x="489" y="291"/>
                </a:cubicBezTo>
                <a:cubicBezTo>
                  <a:pt x="489" y="291"/>
                  <a:pt x="489" y="291"/>
                  <a:pt x="489" y="291"/>
                </a:cubicBezTo>
                <a:cubicBezTo>
                  <a:pt x="483" y="300"/>
                  <a:pt x="477" y="309"/>
                  <a:pt x="469" y="317"/>
                </a:cubicBezTo>
                <a:cubicBezTo>
                  <a:pt x="461" y="325"/>
                  <a:pt x="452" y="332"/>
                  <a:pt x="442" y="338"/>
                </a:cubicBezTo>
                <a:cubicBezTo>
                  <a:pt x="415" y="356"/>
                  <a:pt x="380" y="368"/>
                  <a:pt x="344" y="372"/>
                </a:cubicBezTo>
                <a:cubicBezTo>
                  <a:pt x="343" y="372"/>
                  <a:pt x="341" y="372"/>
                  <a:pt x="339" y="372"/>
                </a:cubicBezTo>
                <a:cubicBezTo>
                  <a:pt x="322" y="373"/>
                  <a:pt x="304" y="372"/>
                  <a:pt x="287" y="368"/>
                </a:cubicBezTo>
                <a:cubicBezTo>
                  <a:pt x="275" y="365"/>
                  <a:pt x="263" y="362"/>
                  <a:pt x="251" y="356"/>
                </a:cubicBezTo>
                <a:cubicBezTo>
                  <a:pt x="251" y="356"/>
                  <a:pt x="251" y="356"/>
                  <a:pt x="251" y="356"/>
                </a:cubicBezTo>
                <a:cubicBezTo>
                  <a:pt x="241" y="352"/>
                  <a:pt x="232" y="347"/>
                  <a:pt x="223" y="342"/>
                </a:cubicBezTo>
                <a:cubicBezTo>
                  <a:pt x="210" y="334"/>
                  <a:pt x="198" y="324"/>
                  <a:pt x="187" y="313"/>
                </a:cubicBezTo>
                <a:cubicBezTo>
                  <a:pt x="178" y="305"/>
                  <a:pt x="169" y="295"/>
                  <a:pt x="161" y="285"/>
                </a:cubicBezTo>
                <a:cubicBezTo>
                  <a:pt x="155" y="277"/>
                  <a:pt x="149" y="269"/>
                  <a:pt x="143" y="260"/>
                </a:cubicBezTo>
                <a:cubicBezTo>
                  <a:pt x="131" y="241"/>
                  <a:pt x="118" y="220"/>
                  <a:pt x="106" y="195"/>
                </a:cubicBezTo>
                <a:cubicBezTo>
                  <a:pt x="102" y="185"/>
                  <a:pt x="97" y="176"/>
                  <a:pt x="93" y="167"/>
                </a:cubicBezTo>
                <a:cubicBezTo>
                  <a:pt x="91" y="163"/>
                  <a:pt x="89" y="160"/>
                  <a:pt x="87" y="156"/>
                </a:cubicBezTo>
                <a:cubicBezTo>
                  <a:pt x="81" y="144"/>
                  <a:pt x="74" y="132"/>
                  <a:pt x="67" y="120"/>
                </a:cubicBezTo>
                <a:cubicBezTo>
                  <a:pt x="63" y="112"/>
                  <a:pt x="58" y="104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0" y="92"/>
                  <a:pt x="50" y="92"/>
                  <a:pt x="50" y="92"/>
                </a:cubicBezTo>
                <a:cubicBezTo>
                  <a:pt x="36" y="72"/>
                  <a:pt x="20" y="49"/>
                  <a:pt x="0" y="26"/>
                </a:cubicBezTo>
                <a:cubicBezTo>
                  <a:pt x="6" y="28"/>
                  <a:pt x="13" y="30"/>
                  <a:pt x="19" y="32"/>
                </a:cubicBezTo>
                <a:cubicBezTo>
                  <a:pt x="29" y="34"/>
                  <a:pt x="40" y="36"/>
                  <a:pt x="52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6" y="38"/>
                  <a:pt x="61" y="38"/>
                  <a:pt x="66" y="38"/>
                </a:cubicBezTo>
                <a:cubicBezTo>
                  <a:pt x="75" y="39"/>
                  <a:pt x="85" y="39"/>
                  <a:pt x="96" y="39"/>
                </a:cubicBezTo>
                <a:cubicBezTo>
                  <a:pt x="128" y="39"/>
                  <a:pt x="157" y="32"/>
                  <a:pt x="185" y="25"/>
                </a:cubicBezTo>
                <a:cubicBezTo>
                  <a:pt x="192" y="23"/>
                  <a:pt x="199" y="21"/>
                  <a:pt x="206" y="19"/>
                </a:cubicBezTo>
                <a:cubicBezTo>
                  <a:pt x="208" y="19"/>
                  <a:pt x="208" y="19"/>
                  <a:pt x="208" y="19"/>
                </a:cubicBezTo>
                <a:cubicBezTo>
                  <a:pt x="216" y="17"/>
                  <a:pt x="223" y="15"/>
                  <a:pt x="231" y="13"/>
                </a:cubicBezTo>
                <a:cubicBezTo>
                  <a:pt x="240" y="11"/>
                  <a:pt x="249" y="10"/>
                  <a:pt x="257" y="8"/>
                </a:cubicBezTo>
                <a:cubicBezTo>
                  <a:pt x="263" y="7"/>
                  <a:pt x="269" y="6"/>
                  <a:pt x="274" y="5"/>
                </a:cubicBezTo>
                <a:cubicBezTo>
                  <a:pt x="286" y="3"/>
                  <a:pt x="298" y="2"/>
                  <a:pt x="309" y="1"/>
                </a:cubicBezTo>
                <a:cubicBezTo>
                  <a:pt x="323" y="0"/>
                  <a:pt x="335" y="0"/>
                  <a:pt x="347" y="1"/>
                </a:cubicBezTo>
                <a:cubicBezTo>
                  <a:pt x="376" y="3"/>
                  <a:pt x="402" y="9"/>
                  <a:pt x="423" y="20"/>
                </a:cubicBezTo>
                <a:cubicBezTo>
                  <a:pt x="428" y="23"/>
                  <a:pt x="432" y="25"/>
                  <a:pt x="436" y="28"/>
                </a:cubicBezTo>
                <a:cubicBezTo>
                  <a:pt x="446" y="34"/>
                  <a:pt x="454" y="41"/>
                  <a:pt x="462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85" y="69"/>
                  <a:pt x="503" y="97"/>
                  <a:pt x="514" y="128"/>
                </a:cubicBezTo>
                <a:cubicBezTo>
                  <a:pt x="514" y="129"/>
                  <a:pt x="514" y="129"/>
                  <a:pt x="514" y="129"/>
                </a:cubicBezTo>
                <a:cubicBezTo>
                  <a:pt x="519" y="145"/>
                  <a:pt x="522" y="160"/>
                  <a:pt x="523" y="176"/>
                </a:cubicBezTo>
                <a:cubicBezTo>
                  <a:pt x="525" y="196"/>
                  <a:pt x="523" y="216"/>
                  <a:pt x="518" y="235"/>
                </a:cubicBezTo>
                <a:cubicBezTo>
                  <a:pt x="516" y="239"/>
                  <a:pt x="515" y="244"/>
                  <a:pt x="513" y="248"/>
                </a:cubicBezTo>
                <a:cubicBezTo>
                  <a:pt x="510" y="256"/>
                  <a:pt x="506" y="264"/>
                  <a:pt x="502" y="27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4" name="ïś1ïḍê"/>
          <p:cNvSpPr/>
          <p:nvPr/>
        </p:nvSpPr>
        <p:spPr bwMode="auto">
          <a:xfrm>
            <a:off x="6278880" y="2199005"/>
            <a:ext cx="1463675" cy="1186815"/>
          </a:xfrm>
          <a:custGeom>
            <a:avLst/>
            <a:gdLst/>
            <a:ahLst/>
            <a:cxnLst>
              <a:cxn ang="0">
                <a:pos x="464" y="89"/>
              </a:cxn>
              <a:cxn ang="0">
                <a:pos x="473" y="109"/>
              </a:cxn>
              <a:cxn ang="0">
                <a:pos x="474" y="109"/>
              </a:cxn>
              <a:cxn ang="0">
                <a:pos x="474" y="110"/>
              </a:cxn>
              <a:cxn ang="0">
                <a:pos x="486" y="140"/>
              </a:cxn>
              <a:cxn ang="0">
                <a:pos x="491" y="174"/>
              </a:cxn>
              <a:cxn ang="0">
                <a:pos x="471" y="275"/>
              </a:cxn>
              <a:cxn ang="0">
                <a:pos x="469" y="280"/>
              </a:cxn>
              <a:cxn ang="0">
                <a:pos x="439" y="323"/>
              </a:cxn>
              <a:cxn ang="0">
                <a:pos x="411" y="348"/>
              </a:cxn>
              <a:cxn ang="0">
                <a:pos x="411" y="348"/>
              </a:cxn>
              <a:cxn ang="0">
                <a:pos x="384" y="365"/>
              </a:cxn>
              <a:cxn ang="0">
                <a:pos x="342" y="382"/>
              </a:cxn>
              <a:cxn ang="0">
                <a:pos x="304" y="390"/>
              </a:cxn>
              <a:cxn ang="0">
                <a:pos x="274" y="393"/>
              </a:cxn>
              <a:cxn ang="0">
                <a:pos x="199" y="393"/>
              </a:cxn>
              <a:cxn ang="0">
                <a:pos x="168" y="391"/>
              </a:cxn>
              <a:cxn ang="0">
                <a:pos x="156" y="390"/>
              </a:cxn>
              <a:cxn ang="0">
                <a:pos x="115" y="389"/>
              </a:cxn>
              <a:cxn ang="0">
                <a:pos x="87" y="390"/>
              </a:cxn>
              <a:cxn ang="0">
                <a:pos x="86" y="390"/>
              </a:cxn>
              <a:cxn ang="0">
                <a:pos x="81" y="390"/>
              </a:cxn>
              <a:cxn ang="0">
                <a:pos x="0" y="400"/>
              </a:cxn>
              <a:cxn ang="0">
                <a:pos x="14" y="387"/>
              </a:cxn>
              <a:cxn ang="0">
                <a:pos x="35" y="361"/>
              </a:cxn>
              <a:cxn ang="0">
                <a:pos x="35" y="361"/>
              </a:cxn>
              <a:cxn ang="0">
                <a:pos x="43" y="350"/>
              </a:cxn>
              <a:cxn ang="0">
                <a:pos x="58" y="324"/>
              </a:cxn>
              <a:cxn ang="0">
                <a:pos x="91" y="239"/>
              </a:cxn>
              <a:cxn ang="0">
                <a:pos x="97" y="219"/>
              </a:cxn>
              <a:cxn ang="0">
                <a:pos x="97" y="217"/>
              </a:cxn>
              <a:cxn ang="0">
                <a:pos x="104" y="194"/>
              </a:cxn>
              <a:cxn ang="0">
                <a:pos x="113" y="169"/>
              </a:cxn>
              <a:cxn ang="0">
                <a:pos x="119" y="153"/>
              </a:cxn>
              <a:cxn ang="0">
                <a:pos x="133" y="120"/>
              </a:cxn>
              <a:cxn ang="0">
                <a:pos x="151" y="87"/>
              </a:cxn>
              <a:cxn ang="0">
                <a:pos x="206" y="31"/>
              </a:cxn>
              <a:cxn ang="0">
                <a:pos x="219" y="23"/>
              </a:cxn>
              <a:cxn ang="0">
                <a:pos x="250" y="11"/>
              </a:cxn>
              <a:cxn ang="0">
                <a:pos x="251" y="11"/>
              </a:cxn>
              <a:cxn ang="0">
                <a:pos x="251" y="11"/>
              </a:cxn>
              <a:cxn ang="0">
                <a:pos x="345" y="7"/>
              </a:cxn>
              <a:cxn ang="0">
                <a:pos x="346" y="7"/>
              </a:cxn>
              <a:cxn ang="0">
                <a:pos x="391" y="22"/>
              </a:cxn>
              <a:cxn ang="0">
                <a:pos x="439" y="57"/>
              </a:cxn>
              <a:cxn ang="0">
                <a:pos x="449" y="67"/>
              </a:cxn>
              <a:cxn ang="0">
                <a:pos x="464" y="89"/>
              </a:cxn>
            </a:cxnLst>
            <a:rect l="0" t="0" r="r" b="b"/>
            <a:pathLst>
              <a:path w="493" h="400">
                <a:moveTo>
                  <a:pt x="464" y="89"/>
                </a:moveTo>
                <a:cubicBezTo>
                  <a:pt x="467" y="95"/>
                  <a:pt x="471" y="102"/>
                  <a:pt x="473" y="109"/>
                </a:cubicBezTo>
                <a:cubicBezTo>
                  <a:pt x="474" y="109"/>
                  <a:pt x="474" y="109"/>
                  <a:pt x="474" y="109"/>
                </a:cubicBezTo>
                <a:cubicBezTo>
                  <a:pt x="474" y="110"/>
                  <a:pt x="474" y="110"/>
                  <a:pt x="474" y="110"/>
                </a:cubicBezTo>
                <a:cubicBezTo>
                  <a:pt x="479" y="119"/>
                  <a:pt x="483" y="129"/>
                  <a:pt x="486" y="140"/>
                </a:cubicBezTo>
                <a:cubicBezTo>
                  <a:pt x="489" y="151"/>
                  <a:pt x="490" y="162"/>
                  <a:pt x="491" y="174"/>
                </a:cubicBezTo>
                <a:cubicBezTo>
                  <a:pt x="493" y="207"/>
                  <a:pt x="486" y="243"/>
                  <a:pt x="471" y="275"/>
                </a:cubicBezTo>
                <a:cubicBezTo>
                  <a:pt x="470" y="277"/>
                  <a:pt x="470" y="278"/>
                  <a:pt x="469" y="280"/>
                </a:cubicBezTo>
                <a:cubicBezTo>
                  <a:pt x="461" y="295"/>
                  <a:pt x="451" y="310"/>
                  <a:pt x="439" y="323"/>
                </a:cubicBezTo>
                <a:cubicBezTo>
                  <a:pt x="431" y="333"/>
                  <a:pt x="421" y="341"/>
                  <a:pt x="411" y="348"/>
                </a:cubicBezTo>
                <a:cubicBezTo>
                  <a:pt x="411" y="348"/>
                  <a:pt x="411" y="348"/>
                  <a:pt x="411" y="348"/>
                </a:cubicBezTo>
                <a:cubicBezTo>
                  <a:pt x="403" y="355"/>
                  <a:pt x="394" y="360"/>
                  <a:pt x="384" y="365"/>
                </a:cubicBezTo>
                <a:cubicBezTo>
                  <a:pt x="371" y="372"/>
                  <a:pt x="357" y="378"/>
                  <a:pt x="342" y="382"/>
                </a:cubicBezTo>
                <a:cubicBezTo>
                  <a:pt x="330" y="386"/>
                  <a:pt x="317" y="388"/>
                  <a:pt x="304" y="390"/>
                </a:cubicBezTo>
                <a:cubicBezTo>
                  <a:pt x="294" y="392"/>
                  <a:pt x="284" y="393"/>
                  <a:pt x="274" y="393"/>
                </a:cubicBezTo>
                <a:cubicBezTo>
                  <a:pt x="251" y="395"/>
                  <a:pt x="226" y="395"/>
                  <a:pt x="199" y="393"/>
                </a:cubicBezTo>
                <a:cubicBezTo>
                  <a:pt x="188" y="392"/>
                  <a:pt x="178" y="391"/>
                  <a:pt x="168" y="391"/>
                </a:cubicBezTo>
                <a:cubicBezTo>
                  <a:pt x="164" y="390"/>
                  <a:pt x="160" y="390"/>
                  <a:pt x="156" y="390"/>
                </a:cubicBezTo>
                <a:cubicBezTo>
                  <a:pt x="142" y="389"/>
                  <a:pt x="128" y="389"/>
                  <a:pt x="115" y="389"/>
                </a:cubicBezTo>
                <a:cubicBezTo>
                  <a:pt x="105" y="389"/>
                  <a:pt x="96" y="389"/>
                  <a:pt x="87" y="390"/>
                </a:cubicBezTo>
                <a:cubicBezTo>
                  <a:pt x="86" y="390"/>
                  <a:pt x="86" y="390"/>
                  <a:pt x="86" y="390"/>
                </a:cubicBezTo>
                <a:cubicBezTo>
                  <a:pt x="81" y="390"/>
                  <a:pt x="81" y="390"/>
                  <a:pt x="81" y="390"/>
                </a:cubicBezTo>
                <a:cubicBezTo>
                  <a:pt x="57" y="392"/>
                  <a:pt x="29" y="395"/>
                  <a:pt x="0" y="400"/>
                </a:cubicBezTo>
                <a:cubicBezTo>
                  <a:pt x="5" y="396"/>
                  <a:pt x="9" y="392"/>
                  <a:pt x="14" y="387"/>
                </a:cubicBezTo>
                <a:cubicBezTo>
                  <a:pt x="21" y="380"/>
                  <a:pt x="28" y="371"/>
                  <a:pt x="35" y="361"/>
                </a:cubicBezTo>
                <a:cubicBezTo>
                  <a:pt x="35" y="361"/>
                  <a:pt x="35" y="361"/>
                  <a:pt x="35" y="361"/>
                </a:cubicBezTo>
                <a:cubicBezTo>
                  <a:pt x="38" y="358"/>
                  <a:pt x="41" y="354"/>
                  <a:pt x="43" y="350"/>
                </a:cubicBezTo>
                <a:cubicBezTo>
                  <a:pt x="48" y="342"/>
                  <a:pt x="53" y="333"/>
                  <a:pt x="58" y="324"/>
                </a:cubicBezTo>
                <a:cubicBezTo>
                  <a:pt x="75" y="296"/>
                  <a:pt x="83" y="267"/>
                  <a:pt x="91" y="239"/>
                </a:cubicBezTo>
                <a:cubicBezTo>
                  <a:pt x="93" y="233"/>
                  <a:pt x="95" y="226"/>
                  <a:pt x="97" y="219"/>
                </a:cubicBezTo>
                <a:cubicBezTo>
                  <a:pt x="97" y="217"/>
                  <a:pt x="97" y="217"/>
                  <a:pt x="97" y="217"/>
                </a:cubicBezTo>
                <a:cubicBezTo>
                  <a:pt x="99" y="209"/>
                  <a:pt x="102" y="202"/>
                  <a:pt x="104" y="194"/>
                </a:cubicBezTo>
                <a:cubicBezTo>
                  <a:pt x="107" y="186"/>
                  <a:pt x="110" y="177"/>
                  <a:pt x="113" y="169"/>
                </a:cubicBezTo>
                <a:cubicBezTo>
                  <a:pt x="115" y="163"/>
                  <a:pt x="117" y="158"/>
                  <a:pt x="119" y="153"/>
                </a:cubicBezTo>
                <a:cubicBezTo>
                  <a:pt x="123" y="141"/>
                  <a:pt x="128" y="130"/>
                  <a:pt x="133" y="120"/>
                </a:cubicBezTo>
                <a:cubicBezTo>
                  <a:pt x="138" y="108"/>
                  <a:pt x="145" y="97"/>
                  <a:pt x="151" y="87"/>
                </a:cubicBezTo>
                <a:cubicBezTo>
                  <a:pt x="168" y="63"/>
                  <a:pt x="186" y="44"/>
                  <a:pt x="206" y="31"/>
                </a:cubicBezTo>
                <a:cubicBezTo>
                  <a:pt x="211" y="28"/>
                  <a:pt x="215" y="26"/>
                  <a:pt x="219" y="23"/>
                </a:cubicBezTo>
                <a:cubicBezTo>
                  <a:pt x="229" y="18"/>
                  <a:pt x="240" y="14"/>
                  <a:pt x="250" y="11"/>
                </a:cubicBezTo>
                <a:cubicBezTo>
                  <a:pt x="251" y="11"/>
                  <a:pt x="251" y="11"/>
                  <a:pt x="251" y="11"/>
                </a:cubicBezTo>
                <a:cubicBezTo>
                  <a:pt x="251" y="11"/>
                  <a:pt x="251" y="11"/>
                  <a:pt x="251" y="11"/>
                </a:cubicBezTo>
                <a:cubicBezTo>
                  <a:pt x="279" y="2"/>
                  <a:pt x="313" y="0"/>
                  <a:pt x="345" y="7"/>
                </a:cubicBezTo>
                <a:cubicBezTo>
                  <a:pt x="345" y="7"/>
                  <a:pt x="346" y="7"/>
                  <a:pt x="346" y="7"/>
                </a:cubicBezTo>
                <a:cubicBezTo>
                  <a:pt x="362" y="10"/>
                  <a:pt x="377" y="15"/>
                  <a:pt x="391" y="22"/>
                </a:cubicBezTo>
                <a:cubicBezTo>
                  <a:pt x="409" y="31"/>
                  <a:pt x="426" y="43"/>
                  <a:pt x="439" y="57"/>
                </a:cubicBezTo>
                <a:cubicBezTo>
                  <a:pt x="443" y="60"/>
                  <a:pt x="446" y="64"/>
                  <a:pt x="449" y="67"/>
                </a:cubicBezTo>
                <a:cubicBezTo>
                  <a:pt x="454" y="74"/>
                  <a:pt x="459" y="81"/>
                  <a:pt x="464" y="89"/>
                </a:cubicBezTo>
                <a:close/>
              </a:path>
            </a:pathLst>
          </a:custGeom>
          <a:solidFill>
            <a:srgbClr val="529671"/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5" name="iṥliḓê"/>
          <p:cNvSpPr/>
          <p:nvPr/>
        </p:nvSpPr>
        <p:spPr bwMode="auto">
          <a:xfrm>
            <a:off x="5507355" y="1627505"/>
            <a:ext cx="1125220" cy="1652905"/>
          </a:xfrm>
          <a:custGeom>
            <a:avLst/>
            <a:gdLst/>
            <a:ahLst/>
            <a:cxnLst>
              <a:cxn ang="0">
                <a:pos x="179" y="0"/>
              </a:cxn>
              <a:cxn ang="0">
                <a:pos x="201" y="1"/>
              </a:cxn>
              <a:cxn ang="0">
                <a:pos x="202" y="1"/>
              </a:cxn>
              <a:cxn ang="0">
                <a:pos x="203" y="1"/>
              </a:cxn>
              <a:cxn ang="0">
                <a:pos x="235" y="6"/>
              </a:cxn>
              <a:cxn ang="0">
                <a:pos x="267" y="18"/>
              </a:cxn>
              <a:cxn ang="0">
                <a:pos x="344" y="86"/>
              </a:cxn>
              <a:cxn ang="0">
                <a:pos x="347" y="91"/>
              </a:cxn>
              <a:cxn ang="0">
                <a:pos x="370" y="138"/>
              </a:cxn>
              <a:cxn ang="0">
                <a:pos x="378" y="174"/>
              </a:cxn>
              <a:cxn ang="0">
                <a:pos x="378" y="175"/>
              </a:cxn>
              <a:cxn ang="0">
                <a:pos x="379" y="207"/>
              </a:cxn>
              <a:cxn ang="0">
                <a:pos x="373" y="252"/>
              </a:cxn>
              <a:cxn ang="0">
                <a:pos x="361" y="289"/>
              </a:cxn>
              <a:cxn ang="0">
                <a:pos x="348" y="316"/>
              </a:cxn>
              <a:cxn ang="0">
                <a:pos x="310" y="381"/>
              </a:cxn>
              <a:cxn ang="0">
                <a:pos x="293" y="407"/>
              </a:cxn>
              <a:cxn ang="0">
                <a:pos x="287" y="417"/>
              </a:cxn>
              <a:cxn ang="0">
                <a:pos x="265" y="452"/>
              </a:cxn>
              <a:cxn ang="0">
                <a:pos x="252" y="477"/>
              </a:cxn>
              <a:cxn ang="0">
                <a:pos x="251" y="477"/>
              </a:cxn>
              <a:cxn ang="0">
                <a:pos x="249" y="482"/>
              </a:cxn>
              <a:cxn ang="0">
                <a:pos x="217" y="557"/>
              </a:cxn>
              <a:cxn ang="0">
                <a:pos x="213" y="538"/>
              </a:cxn>
              <a:cxn ang="0">
                <a:pos x="201" y="507"/>
              </a:cxn>
              <a:cxn ang="0">
                <a:pos x="201" y="507"/>
              </a:cxn>
              <a:cxn ang="0">
                <a:pos x="195" y="494"/>
              </a:cxn>
              <a:cxn ang="0">
                <a:pos x="181" y="468"/>
              </a:cxn>
              <a:cxn ang="0">
                <a:pos x="123" y="398"/>
              </a:cxn>
              <a:cxn ang="0">
                <a:pos x="109" y="382"/>
              </a:cxn>
              <a:cxn ang="0">
                <a:pos x="107" y="381"/>
              </a:cxn>
              <a:cxn ang="0">
                <a:pos x="91" y="364"/>
              </a:cxn>
              <a:cxn ang="0">
                <a:pos x="73" y="344"/>
              </a:cxn>
              <a:cxn ang="0">
                <a:pos x="62" y="331"/>
              </a:cxn>
              <a:cxn ang="0">
                <a:pos x="41" y="302"/>
              </a:cxn>
              <a:cxn ang="0">
                <a:pos x="22" y="269"/>
              </a:cxn>
              <a:cxn ang="0">
                <a:pos x="1" y="194"/>
              </a:cxn>
              <a:cxn ang="0">
                <a:pos x="1" y="179"/>
              </a:cxn>
              <a:cxn ang="0">
                <a:pos x="6" y="146"/>
              </a:cxn>
              <a:cxn ang="0">
                <a:pos x="6" y="146"/>
              </a:cxn>
              <a:cxn ang="0">
                <a:pos x="6" y="145"/>
              </a:cxn>
              <a:cxn ang="0">
                <a:pos x="49" y="61"/>
              </a:cxn>
              <a:cxn ang="0">
                <a:pos x="50" y="60"/>
              </a:cxn>
              <a:cxn ang="0">
                <a:pos x="85" y="29"/>
              </a:cxn>
              <a:cxn ang="0">
                <a:pos x="139" y="5"/>
              </a:cxn>
              <a:cxn ang="0">
                <a:pos x="153" y="2"/>
              </a:cxn>
              <a:cxn ang="0">
                <a:pos x="179" y="0"/>
              </a:cxn>
            </a:cxnLst>
            <a:rect l="0" t="0" r="r" b="b"/>
            <a:pathLst>
              <a:path w="380" h="557">
                <a:moveTo>
                  <a:pt x="179" y="0"/>
                </a:moveTo>
                <a:cubicBezTo>
                  <a:pt x="187" y="0"/>
                  <a:pt x="194" y="0"/>
                  <a:pt x="201" y="1"/>
                </a:cubicBezTo>
                <a:cubicBezTo>
                  <a:pt x="202" y="1"/>
                  <a:pt x="202" y="1"/>
                  <a:pt x="202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13" y="2"/>
                  <a:pt x="224" y="3"/>
                  <a:pt x="235" y="6"/>
                </a:cubicBezTo>
                <a:cubicBezTo>
                  <a:pt x="246" y="9"/>
                  <a:pt x="256" y="13"/>
                  <a:pt x="267" y="18"/>
                </a:cubicBezTo>
                <a:cubicBezTo>
                  <a:pt x="296" y="33"/>
                  <a:pt x="324" y="57"/>
                  <a:pt x="344" y="86"/>
                </a:cubicBezTo>
                <a:cubicBezTo>
                  <a:pt x="345" y="88"/>
                  <a:pt x="346" y="89"/>
                  <a:pt x="347" y="91"/>
                </a:cubicBezTo>
                <a:cubicBezTo>
                  <a:pt x="357" y="105"/>
                  <a:pt x="365" y="121"/>
                  <a:pt x="370" y="138"/>
                </a:cubicBezTo>
                <a:cubicBezTo>
                  <a:pt x="374" y="150"/>
                  <a:pt x="377" y="162"/>
                  <a:pt x="378" y="174"/>
                </a:cubicBezTo>
                <a:cubicBezTo>
                  <a:pt x="378" y="175"/>
                  <a:pt x="378" y="175"/>
                  <a:pt x="378" y="175"/>
                </a:cubicBezTo>
                <a:cubicBezTo>
                  <a:pt x="379" y="185"/>
                  <a:pt x="380" y="196"/>
                  <a:pt x="379" y="207"/>
                </a:cubicBezTo>
                <a:cubicBezTo>
                  <a:pt x="379" y="221"/>
                  <a:pt x="376" y="237"/>
                  <a:pt x="373" y="252"/>
                </a:cubicBezTo>
                <a:cubicBezTo>
                  <a:pt x="370" y="264"/>
                  <a:pt x="366" y="276"/>
                  <a:pt x="361" y="289"/>
                </a:cubicBezTo>
                <a:cubicBezTo>
                  <a:pt x="357" y="298"/>
                  <a:pt x="353" y="307"/>
                  <a:pt x="348" y="316"/>
                </a:cubicBezTo>
                <a:cubicBezTo>
                  <a:pt x="338" y="337"/>
                  <a:pt x="326" y="358"/>
                  <a:pt x="310" y="381"/>
                </a:cubicBezTo>
                <a:cubicBezTo>
                  <a:pt x="304" y="390"/>
                  <a:pt x="298" y="398"/>
                  <a:pt x="293" y="407"/>
                </a:cubicBezTo>
                <a:cubicBezTo>
                  <a:pt x="291" y="410"/>
                  <a:pt x="289" y="413"/>
                  <a:pt x="287" y="417"/>
                </a:cubicBezTo>
                <a:cubicBezTo>
                  <a:pt x="279" y="429"/>
                  <a:pt x="272" y="441"/>
                  <a:pt x="265" y="452"/>
                </a:cubicBezTo>
                <a:cubicBezTo>
                  <a:pt x="260" y="460"/>
                  <a:pt x="256" y="469"/>
                  <a:pt x="252" y="477"/>
                </a:cubicBezTo>
                <a:cubicBezTo>
                  <a:pt x="251" y="477"/>
                  <a:pt x="251" y="477"/>
                  <a:pt x="251" y="477"/>
                </a:cubicBezTo>
                <a:cubicBezTo>
                  <a:pt x="249" y="482"/>
                  <a:pt x="249" y="482"/>
                  <a:pt x="249" y="482"/>
                </a:cubicBezTo>
                <a:cubicBezTo>
                  <a:pt x="239" y="504"/>
                  <a:pt x="227" y="529"/>
                  <a:pt x="217" y="557"/>
                </a:cubicBezTo>
                <a:cubicBezTo>
                  <a:pt x="216" y="551"/>
                  <a:pt x="214" y="545"/>
                  <a:pt x="213" y="538"/>
                </a:cubicBezTo>
                <a:cubicBezTo>
                  <a:pt x="210" y="528"/>
                  <a:pt x="206" y="518"/>
                  <a:pt x="201" y="507"/>
                </a:cubicBezTo>
                <a:cubicBezTo>
                  <a:pt x="201" y="507"/>
                  <a:pt x="201" y="507"/>
                  <a:pt x="201" y="507"/>
                </a:cubicBezTo>
                <a:cubicBezTo>
                  <a:pt x="199" y="503"/>
                  <a:pt x="197" y="499"/>
                  <a:pt x="195" y="494"/>
                </a:cubicBezTo>
                <a:cubicBezTo>
                  <a:pt x="191" y="486"/>
                  <a:pt x="186" y="477"/>
                  <a:pt x="181" y="468"/>
                </a:cubicBezTo>
                <a:cubicBezTo>
                  <a:pt x="165" y="440"/>
                  <a:pt x="144" y="419"/>
                  <a:pt x="123" y="398"/>
                </a:cubicBezTo>
                <a:cubicBezTo>
                  <a:pt x="119" y="393"/>
                  <a:pt x="113" y="388"/>
                  <a:pt x="109" y="382"/>
                </a:cubicBezTo>
                <a:cubicBezTo>
                  <a:pt x="107" y="381"/>
                  <a:pt x="107" y="381"/>
                  <a:pt x="107" y="381"/>
                </a:cubicBezTo>
                <a:cubicBezTo>
                  <a:pt x="102" y="375"/>
                  <a:pt x="96" y="370"/>
                  <a:pt x="91" y="364"/>
                </a:cubicBezTo>
                <a:cubicBezTo>
                  <a:pt x="85" y="357"/>
                  <a:pt x="79" y="350"/>
                  <a:pt x="73" y="344"/>
                </a:cubicBezTo>
                <a:cubicBezTo>
                  <a:pt x="69" y="339"/>
                  <a:pt x="66" y="335"/>
                  <a:pt x="62" y="331"/>
                </a:cubicBezTo>
                <a:cubicBezTo>
                  <a:pt x="54" y="321"/>
                  <a:pt x="47" y="312"/>
                  <a:pt x="41" y="302"/>
                </a:cubicBezTo>
                <a:cubicBezTo>
                  <a:pt x="34" y="291"/>
                  <a:pt x="27" y="280"/>
                  <a:pt x="22" y="269"/>
                </a:cubicBezTo>
                <a:cubicBezTo>
                  <a:pt x="9" y="243"/>
                  <a:pt x="2" y="218"/>
                  <a:pt x="1" y="194"/>
                </a:cubicBezTo>
                <a:cubicBezTo>
                  <a:pt x="0" y="189"/>
                  <a:pt x="0" y="184"/>
                  <a:pt x="1" y="179"/>
                </a:cubicBezTo>
                <a:cubicBezTo>
                  <a:pt x="1" y="168"/>
                  <a:pt x="3" y="156"/>
                  <a:pt x="6" y="146"/>
                </a:cubicBezTo>
                <a:cubicBezTo>
                  <a:pt x="6" y="146"/>
                  <a:pt x="6" y="146"/>
                  <a:pt x="6" y="146"/>
                </a:cubicBezTo>
                <a:cubicBezTo>
                  <a:pt x="6" y="145"/>
                  <a:pt x="6" y="145"/>
                  <a:pt x="6" y="145"/>
                </a:cubicBezTo>
                <a:cubicBezTo>
                  <a:pt x="12" y="116"/>
                  <a:pt x="27" y="86"/>
                  <a:pt x="49" y="61"/>
                </a:cubicBezTo>
                <a:cubicBezTo>
                  <a:pt x="49" y="61"/>
                  <a:pt x="49" y="61"/>
                  <a:pt x="50" y="60"/>
                </a:cubicBezTo>
                <a:cubicBezTo>
                  <a:pt x="60" y="49"/>
                  <a:pt x="72" y="38"/>
                  <a:pt x="85" y="29"/>
                </a:cubicBezTo>
                <a:cubicBezTo>
                  <a:pt x="102" y="18"/>
                  <a:pt x="120" y="10"/>
                  <a:pt x="139" y="5"/>
                </a:cubicBezTo>
                <a:cubicBezTo>
                  <a:pt x="144" y="4"/>
                  <a:pt x="148" y="3"/>
                  <a:pt x="153" y="2"/>
                </a:cubicBezTo>
                <a:cubicBezTo>
                  <a:pt x="162" y="1"/>
                  <a:pt x="170" y="0"/>
                  <a:pt x="179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8" name="ï$1iďé"/>
          <p:cNvSpPr/>
          <p:nvPr/>
        </p:nvSpPr>
        <p:spPr bwMode="auto">
          <a:xfrm>
            <a:off x="4436745" y="2311400"/>
            <a:ext cx="1554480" cy="1102995"/>
          </a:xfrm>
          <a:custGeom>
            <a:avLst/>
            <a:gdLst/>
            <a:ahLst/>
            <a:cxnLst>
              <a:cxn ang="0">
                <a:pos x="23" y="101"/>
              </a:cxn>
              <a:cxn ang="0">
                <a:pos x="36" y="83"/>
              </a:cxn>
              <a:cxn ang="0">
                <a:pos x="36" y="82"/>
              </a:cxn>
              <a:cxn ang="0">
                <a:pos x="36" y="82"/>
              </a:cxn>
              <a:cxn ang="0">
                <a:pos x="57" y="56"/>
              </a:cxn>
              <a:cxn ang="0">
                <a:pos x="83" y="35"/>
              </a:cxn>
              <a:cxn ang="0">
                <a:pos x="181" y="1"/>
              </a:cxn>
              <a:cxn ang="0">
                <a:pos x="186" y="1"/>
              </a:cxn>
              <a:cxn ang="0">
                <a:pos x="238" y="5"/>
              </a:cxn>
              <a:cxn ang="0">
                <a:pos x="274" y="17"/>
              </a:cxn>
              <a:cxn ang="0">
                <a:pos x="274" y="17"/>
              </a:cxn>
              <a:cxn ang="0">
                <a:pos x="302" y="31"/>
              </a:cxn>
              <a:cxn ang="0">
                <a:pos x="338" y="60"/>
              </a:cxn>
              <a:cxn ang="0">
                <a:pos x="364" y="88"/>
              </a:cxn>
              <a:cxn ang="0">
                <a:pos x="382" y="113"/>
              </a:cxn>
              <a:cxn ang="0">
                <a:pos x="419" y="179"/>
              </a:cxn>
              <a:cxn ang="0">
                <a:pos x="433" y="206"/>
              </a:cxn>
              <a:cxn ang="0">
                <a:pos x="438" y="217"/>
              </a:cxn>
              <a:cxn ang="0">
                <a:pos x="458" y="253"/>
              </a:cxn>
              <a:cxn ang="0">
                <a:pos x="473" y="277"/>
              </a:cxn>
              <a:cxn ang="0">
                <a:pos x="473" y="277"/>
              </a:cxn>
              <a:cxn ang="0">
                <a:pos x="476" y="281"/>
              </a:cxn>
              <a:cxn ang="0">
                <a:pos x="525" y="347"/>
              </a:cxn>
              <a:cxn ang="0">
                <a:pos x="507" y="341"/>
              </a:cxn>
              <a:cxn ang="0">
                <a:pos x="474" y="336"/>
              </a:cxn>
              <a:cxn ang="0">
                <a:pos x="474" y="336"/>
              </a:cxn>
              <a:cxn ang="0">
                <a:pos x="460" y="335"/>
              </a:cxn>
              <a:cxn ang="0">
                <a:pos x="430" y="334"/>
              </a:cxn>
              <a:cxn ang="0">
                <a:pos x="340" y="348"/>
              </a:cxn>
              <a:cxn ang="0">
                <a:pos x="319" y="354"/>
              </a:cxn>
              <a:cxn ang="0">
                <a:pos x="318" y="354"/>
              </a:cxn>
              <a:cxn ang="0">
                <a:pos x="295" y="360"/>
              </a:cxn>
              <a:cxn ang="0">
                <a:pos x="268" y="365"/>
              </a:cxn>
              <a:cxn ang="0">
                <a:pos x="251" y="368"/>
              </a:cxn>
              <a:cxn ang="0">
                <a:pos x="216" y="372"/>
              </a:cxn>
              <a:cxn ang="0">
                <a:pos x="178" y="372"/>
              </a:cxn>
              <a:cxn ang="0">
                <a:pos x="102" y="353"/>
              </a:cxn>
              <a:cxn ang="0">
                <a:pos x="89" y="345"/>
              </a:cxn>
              <a:cxn ang="0">
                <a:pos x="63" y="324"/>
              </a:cxn>
              <a:cxn ang="0">
                <a:pos x="63" y="324"/>
              </a:cxn>
              <a:cxn ang="0">
                <a:pos x="63" y="324"/>
              </a:cxn>
              <a:cxn ang="0">
                <a:pos x="12" y="245"/>
              </a:cxn>
              <a:cxn ang="0">
                <a:pos x="11" y="244"/>
              </a:cxn>
              <a:cxn ang="0">
                <a:pos x="2" y="197"/>
              </a:cxn>
              <a:cxn ang="0">
                <a:pos x="8" y="138"/>
              </a:cxn>
              <a:cxn ang="0">
                <a:pos x="12" y="125"/>
              </a:cxn>
              <a:cxn ang="0">
                <a:pos x="23" y="101"/>
              </a:cxn>
              <a:cxn ang="0">
                <a:pos x="23" y="101"/>
              </a:cxn>
            </a:cxnLst>
            <a:rect l="0" t="0" r="r" b="b"/>
            <a:pathLst>
              <a:path w="525" h="373">
                <a:moveTo>
                  <a:pt x="23" y="101"/>
                </a:moveTo>
                <a:cubicBezTo>
                  <a:pt x="27" y="95"/>
                  <a:pt x="31" y="88"/>
                  <a:pt x="36" y="83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2" y="73"/>
                  <a:pt x="49" y="64"/>
                  <a:pt x="57" y="56"/>
                </a:cubicBezTo>
                <a:cubicBezTo>
                  <a:pt x="65" y="48"/>
                  <a:pt x="73" y="41"/>
                  <a:pt x="83" y="35"/>
                </a:cubicBezTo>
                <a:cubicBezTo>
                  <a:pt x="111" y="17"/>
                  <a:pt x="146" y="5"/>
                  <a:pt x="181" y="1"/>
                </a:cubicBezTo>
                <a:cubicBezTo>
                  <a:pt x="183" y="1"/>
                  <a:pt x="184" y="1"/>
                  <a:pt x="186" y="1"/>
                </a:cubicBezTo>
                <a:cubicBezTo>
                  <a:pt x="203" y="0"/>
                  <a:pt x="221" y="1"/>
                  <a:pt x="238" y="5"/>
                </a:cubicBezTo>
                <a:cubicBezTo>
                  <a:pt x="251" y="8"/>
                  <a:pt x="263" y="11"/>
                  <a:pt x="274" y="17"/>
                </a:cubicBezTo>
                <a:cubicBezTo>
                  <a:pt x="274" y="17"/>
                  <a:pt x="274" y="17"/>
                  <a:pt x="274" y="17"/>
                </a:cubicBezTo>
                <a:cubicBezTo>
                  <a:pt x="284" y="21"/>
                  <a:pt x="293" y="26"/>
                  <a:pt x="302" y="31"/>
                </a:cubicBezTo>
                <a:cubicBezTo>
                  <a:pt x="315" y="39"/>
                  <a:pt x="327" y="49"/>
                  <a:pt x="338" y="60"/>
                </a:cubicBezTo>
                <a:cubicBezTo>
                  <a:pt x="347" y="68"/>
                  <a:pt x="356" y="78"/>
                  <a:pt x="364" y="88"/>
                </a:cubicBezTo>
                <a:cubicBezTo>
                  <a:pt x="370" y="96"/>
                  <a:pt x="376" y="104"/>
                  <a:pt x="382" y="113"/>
                </a:cubicBezTo>
                <a:cubicBezTo>
                  <a:pt x="395" y="132"/>
                  <a:pt x="407" y="153"/>
                  <a:pt x="419" y="179"/>
                </a:cubicBezTo>
                <a:cubicBezTo>
                  <a:pt x="424" y="188"/>
                  <a:pt x="428" y="197"/>
                  <a:pt x="433" y="206"/>
                </a:cubicBezTo>
                <a:cubicBezTo>
                  <a:pt x="434" y="210"/>
                  <a:pt x="436" y="213"/>
                  <a:pt x="438" y="217"/>
                </a:cubicBezTo>
                <a:cubicBezTo>
                  <a:pt x="445" y="229"/>
                  <a:pt x="451" y="241"/>
                  <a:pt x="458" y="253"/>
                </a:cubicBezTo>
                <a:cubicBezTo>
                  <a:pt x="463" y="261"/>
                  <a:pt x="468" y="269"/>
                  <a:pt x="473" y="277"/>
                </a:cubicBezTo>
                <a:cubicBezTo>
                  <a:pt x="473" y="277"/>
                  <a:pt x="473" y="277"/>
                  <a:pt x="473" y="277"/>
                </a:cubicBezTo>
                <a:cubicBezTo>
                  <a:pt x="476" y="281"/>
                  <a:pt x="476" y="281"/>
                  <a:pt x="476" y="281"/>
                </a:cubicBezTo>
                <a:cubicBezTo>
                  <a:pt x="490" y="301"/>
                  <a:pt x="506" y="324"/>
                  <a:pt x="525" y="347"/>
                </a:cubicBezTo>
                <a:cubicBezTo>
                  <a:pt x="519" y="345"/>
                  <a:pt x="513" y="343"/>
                  <a:pt x="507" y="341"/>
                </a:cubicBezTo>
                <a:cubicBezTo>
                  <a:pt x="496" y="339"/>
                  <a:pt x="485" y="337"/>
                  <a:pt x="474" y="336"/>
                </a:cubicBezTo>
                <a:cubicBezTo>
                  <a:pt x="474" y="336"/>
                  <a:pt x="474" y="336"/>
                  <a:pt x="474" y="336"/>
                </a:cubicBezTo>
                <a:cubicBezTo>
                  <a:pt x="469" y="335"/>
                  <a:pt x="464" y="335"/>
                  <a:pt x="460" y="335"/>
                </a:cubicBezTo>
                <a:cubicBezTo>
                  <a:pt x="450" y="334"/>
                  <a:pt x="440" y="334"/>
                  <a:pt x="430" y="334"/>
                </a:cubicBezTo>
                <a:cubicBezTo>
                  <a:pt x="398" y="334"/>
                  <a:pt x="368" y="341"/>
                  <a:pt x="340" y="348"/>
                </a:cubicBezTo>
                <a:cubicBezTo>
                  <a:pt x="333" y="350"/>
                  <a:pt x="326" y="352"/>
                  <a:pt x="319" y="354"/>
                </a:cubicBezTo>
                <a:cubicBezTo>
                  <a:pt x="318" y="354"/>
                  <a:pt x="318" y="354"/>
                  <a:pt x="318" y="354"/>
                </a:cubicBezTo>
                <a:cubicBezTo>
                  <a:pt x="310" y="356"/>
                  <a:pt x="302" y="358"/>
                  <a:pt x="295" y="360"/>
                </a:cubicBezTo>
                <a:cubicBezTo>
                  <a:pt x="286" y="362"/>
                  <a:pt x="277" y="363"/>
                  <a:pt x="268" y="365"/>
                </a:cubicBezTo>
                <a:cubicBezTo>
                  <a:pt x="262" y="366"/>
                  <a:pt x="257" y="367"/>
                  <a:pt x="251" y="368"/>
                </a:cubicBezTo>
                <a:cubicBezTo>
                  <a:pt x="239" y="370"/>
                  <a:pt x="227" y="371"/>
                  <a:pt x="216" y="372"/>
                </a:cubicBezTo>
                <a:cubicBezTo>
                  <a:pt x="203" y="373"/>
                  <a:pt x="190" y="373"/>
                  <a:pt x="178" y="372"/>
                </a:cubicBezTo>
                <a:cubicBezTo>
                  <a:pt x="149" y="370"/>
                  <a:pt x="124" y="364"/>
                  <a:pt x="102" y="353"/>
                </a:cubicBezTo>
                <a:cubicBezTo>
                  <a:pt x="98" y="350"/>
                  <a:pt x="93" y="348"/>
                  <a:pt x="89" y="345"/>
                </a:cubicBezTo>
                <a:cubicBezTo>
                  <a:pt x="80" y="339"/>
                  <a:pt x="71" y="332"/>
                  <a:pt x="63" y="324"/>
                </a:cubicBezTo>
                <a:cubicBezTo>
                  <a:pt x="63" y="324"/>
                  <a:pt x="63" y="324"/>
                  <a:pt x="63" y="324"/>
                </a:cubicBezTo>
                <a:cubicBezTo>
                  <a:pt x="63" y="324"/>
                  <a:pt x="63" y="324"/>
                  <a:pt x="63" y="324"/>
                </a:cubicBezTo>
                <a:cubicBezTo>
                  <a:pt x="40" y="304"/>
                  <a:pt x="22" y="276"/>
                  <a:pt x="12" y="245"/>
                </a:cubicBezTo>
                <a:cubicBezTo>
                  <a:pt x="11" y="244"/>
                  <a:pt x="11" y="244"/>
                  <a:pt x="11" y="244"/>
                </a:cubicBezTo>
                <a:cubicBezTo>
                  <a:pt x="6" y="228"/>
                  <a:pt x="3" y="213"/>
                  <a:pt x="2" y="197"/>
                </a:cubicBezTo>
                <a:cubicBezTo>
                  <a:pt x="0" y="177"/>
                  <a:pt x="2" y="157"/>
                  <a:pt x="8" y="138"/>
                </a:cubicBezTo>
                <a:cubicBezTo>
                  <a:pt x="9" y="134"/>
                  <a:pt x="11" y="129"/>
                  <a:pt x="12" y="125"/>
                </a:cubicBezTo>
                <a:cubicBezTo>
                  <a:pt x="15" y="117"/>
                  <a:pt x="19" y="109"/>
                  <a:pt x="23" y="101"/>
                </a:cubicBezTo>
                <a:cubicBezTo>
                  <a:pt x="23" y="101"/>
                  <a:pt x="23" y="101"/>
                  <a:pt x="23" y="101"/>
                </a:cubicBezTo>
                <a:close/>
              </a:path>
            </a:pathLst>
          </a:custGeom>
          <a:solidFill>
            <a:srgbClr val="529671"/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9" name="ïṥļíḑê"/>
          <p:cNvSpPr/>
          <p:nvPr/>
        </p:nvSpPr>
        <p:spPr bwMode="auto">
          <a:xfrm>
            <a:off x="4502150" y="3505835"/>
            <a:ext cx="1459865" cy="1186815"/>
          </a:xfrm>
          <a:custGeom>
            <a:avLst/>
            <a:gdLst/>
            <a:ahLst/>
            <a:cxnLst>
              <a:cxn ang="0">
                <a:pos x="30" y="311"/>
              </a:cxn>
              <a:cxn ang="0">
                <a:pos x="20" y="291"/>
              </a:cxn>
              <a:cxn ang="0">
                <a:pos x="20" y="291"/>
              </a:cxn>
              <a:cxn ang="0">
                <a:pos x="20" y="290"/>
              </a:cxn>
              <a:cxn ang="0">
                <a:pos x="7" y="260"/>
              </a:cxn>
              <a:cxn ang="0">
                <a:pos x="2" y="226"/>
              </a:cxn>
              <a:cxn ang="0">
                <a:pos x="22" y="125"/>
              </a:cxn>
              <a:cxn ang="0">
                <a:pos x="24" y="120"/>
              </a:cxn>
              <a:cxn ang="0">
                <a:pos x="54" y="77"/>
              </a:cxn>
              <a:cxn ang="0">
                <a:pos x="82" y="52"/>
              </a:cxn>
              <a:cxn ang="0">
                <a:pos x="82" y="52"/>
              </a:cxn>
              <a:cxn ang="0">
                <a:pos x="109" y="35"/>
              </a:cxn>
              <a:cxn ang="0">
                <a:pos x="152" y="18"/>
              </a:cxn>
              <a:cxn ang="0">
                <a:pos x="189" y="10"/>
              </a:cxn>
              <a:cxn ang="0">
                <a:pos x="220" y="7"/>
              </a:cxn>
              <a:cxn ang="0">
                <a:pos x="295" y="7"/>
              </a:cxn>
              <a:cxn ang="0">
                <a:pos x="326" y="9"/>
              </a:cxn>
              <a:cxn ang="0">
                <a:pos x="337" y="10"/>
              </a:cxn>
              <a:cxn ang="0">
                <a:pos x="379" y="11"/>
              </a:cxn>
              <a:cxn ang="0">
                <a:pos x="407" y="10"/>
              </a:cxn>
              <a:cxn ang="0">
                <a:pos x="407" y="10"/>
              </a:cxn>
              <a:cxn ang="0">
                <a:pos x="412" y="10"/>
              </a:cxn>
              <a:cxn ang="0">
                <a:pos x="493" y="0"/>
              </a:cxn>
              <a:cxn ang="0">
                <a:pos x="480" y="13"/>
              </a:cxn>
              <a:cxn ang="0">
                <a:pos x="458" y="39"/>
              </a:cxn>
              <a:cxn ang="0">
                <a:pos x="458" y="39"/>
              </a:cxn>
              <a:cxn ang="0">
                <a:pos x="450" y="50"/>
              </a:cxn>
              <a:cxn ang="0">
                <a:pos x="435" y="76"/>
              </a:cxn>
              <a:cxn ang="0">
                <a:pos x="403" y="161"/>
              </a:cxn>
              <a:cxn ang="0">
                <a:pos x="397" y="181"/>
              </a:cxn>
              <a:cxn ang="0">
                <a:pos x="396" y="183"/>
              </a:cxn>
              <a:cxn ang="0">
                <a:pos x="389" y="206"/>
              </a:cxn>
              <a:cxn ang="0">
                <a:pos x="381" y="231"/>
              </a:cxn>
              <a:cxn ang="0">
                <a:pos x="375" y="247"/>
              </a:cxn>
              <a:cxn ang="0">
                <a:pos x="361" y="280"/>
              </a:cxn>
              <a:cxn ang="0">
                <a:pos x="342" y="313"/>
              </a:cxn>
              <a:cxn ang="0">
                <a:pos x="287" y="369"/>
              </a:cxn>
              <a:cxn ang="0">
                <a:pos x="274" y="377"/>
              </a:cxn>
              <a:cxn ang="0">
                <a:pos x="243" y="389"/>
              </a:cxn>
              <a:cxn ang="0">
                <a:pos x="243" y="389"/>
              </a:cxn>
              <a:cxn ang="0">
                <a:pos x="243" y="389"/>
              </a:cxn>
              <a:cxn ang="0">
                <a:pos x="149" y="393"/>
              </a:cxn>
              <a:cxn ang="0">
                <a:pos x="147" y="393"/>
              </a:cxn>
              <a:cxn ang="0">
                <a:pos x="103" y="378"/>
              </a:cxn>
              <a:cxn ang="0">
                <a:pos x="54" y="343"/>
              </a:cxn>
              <a:cxn ang="0">
                <a:pos x="45" y="333"/>
              </a:cxn>
              <a:cxn ang="0">
                <a:pos x="30" y="311"/>
              </a:cxn>
              <a:cxn ang="0">
                <a:pos x="30" y="311"/>
              </a:cxn>
            </a:cxnLst>
            <a:rect l="0" t="0" r="r" b="b"/>
            <a:pathLst>
              <a:path w="493" h="400">
                <a:moveTo>
                  <a:pt x="30" y="311"/>
                </a:moveTo>
                <a:cubicBezTo>
                  <a:pt x="26" y="305"/>
                  <a:pt x="23" y="298"/>
                  <a:pt x="20" y="291"/>
                </a:cubicBezTo>
                <a:cubicBezTo>
                  <a:pt x="20" y="291"/>
                  <a:pt x="20" y="291"/>
                  <a:pt x="20" y="291"/>
                </a:cubicBezTo>
                <a:cubicBezTo>
                  <a:pt x="20" y="290"/>
                  <a:pt x="20" y="290"/>
                  <a:pt x="20" y="290"/>
                </a:cubicBezTo>
                <a:cubicBezTo>
                  <a:pt x="14" y="281"/>
                  <a:pt x="10" y="271"/>
                  <a:pt x="7" y="260"/>
                </a:cubicBezTo>
                <a:cubicBezTo>
                  <a:pt x="5" y="249"/>
                  <a:pt x="3" y="238"/>
                  <a:pt x="2" y="226"/>
                </a:cubicBezTo>
                <a:cubicBezTo>
                  <a:pt x="0" y="193"/>
                  <a:pt x="8" y="157"/>
                  <a:pt x="22" y="125"/>
                </a:cubicBezTo>
                <a:cubicBezTo>
                  <a:pt x="23" y="123"/>
                  <a:pt x="24" y="122"/>
                  <a:pt x="24" y="120"/>
                </a:cubicBezTo>
                <a:cubicBezTo>
                  <a:pt x="32" y="105"/>
                  <a:pt x="42" y="90"/>
                  <a:pt x="54" y="77"/>
                </a:cubicBezTo>
                <a:cubicBezTo>
                  <a:pt x="63" y="68"/>
                  <a:pt x="72" y="59"/>
                  <a:pt x="82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91" y="45"/>
                  <a:pt x="100" y="40"/>
                  <a:pt x="109" y="35"/>
                </a:cubicBezTo>
                <a:cubicBezTo>
                  <a:pt x="122" y="28"/>
                  <a:pt x="136" y="22"/>
                  <a:pt x="152" y="18"/>
                </a:cubicBezTo>
                <a:cubicBezTo>
                  <a:pt x="163" y="14"/>
                  <a:pt x="176" y="12"/>
                  <a:pt x="189" y="10"/>
                </a:cubicBezTo>
                <a:cubicBezTo>
                  <a:pt x="199" y="9"/>
                  <a:pt x="209" y="7"/>
                  <a:pt x="220" y="7"/>
                </a:cubicBezTo>
                <a:cubicBezTo>
                  <a:pt x="242" y="5"/>
                  <a:pt x="267" y="5"/>
                  <a:pt x="295" y="7"/>
                </a:cubicBezTo>
                <a:cubicBezTo>
                  <a:pt x="305" y="8"/>
                  <a:pt x="315" y="9"/>
                  <a:pt x="326" y="9"/>
                </a:cubicBezTo>
                <a:cubicBezTo>
                  <a:pt x="330" y="10"/>
                  <a:pt x="333" y="10"/>
                  <a:pt x="337" y="10"/>
                </a:cubicBezTo>
                <a:cubicBezTo>
                  <a:pt x="351" y="11"/>
                  <a:pt x="365" y="11"/>
                  <a:pt x="379" y="11"/>
                </a:cubicBezTo>
                <a:cubicBezTo>
                  <a:pt x="388" y="11"/>
                  <a:pt x="398" y="11"/>
                  <a:pt x="407" y="10"/>
                </a:cubicBezTo>
                <a:cubicBezTo>
                  <a:pt x="407" y="10"/>
                  <a:pt x="407" y="10"/>
                  <a:pt x="407" y="10"/>
                </a:cubicBezTo>
                <a:cubicBezTo>
                  <a:pt x="412" y="10"/>
                  <a:pt x="412" y="10"/>
                  <a:pt x="412" y="10"/>
                </a:cubicBezTo>
                <a:cubicBezTo>
                  <a:pt x="436" y="8"/>
                  <a:pt x="465" y="5"/>
                  <a:pt x="493" y="0"/>
                </a:cubicBezTo>
                <a:cubicBezTo>
                  <a:pt x="489" y="4"/>
                  <a:pt x="484" y="8"/>
                  <a:pt x="480" y="13"/>
                </a:cubicBezTo>
                <a:cubicBezTo>
                  <a:pt x="472" y="21"/>
                  <a:pt x="465" y="29"/>
                  <a:pt x="458" y="39"/>
                </a:cubicBezTo>
                <a:cubicBezTo>
                  <a:pt x="458" y="39"/>
                  <a:pt x="458" y="39"/>
                  <a:pt x="458" y="39"/>
                </a:cubicBezTo>
                <a:cubicBezTo>
                  <a:pt x="455" y="42"/>
                  <a:pt x="453" y="46"/>
                  <a:pt x="450" y="50"/>
                </a:cubicBezTo>
                <a:cubicBezTo>
                  <a:pt x="445" y="58"/>
                  <a:pt x="440" y="67"/>
                  <a:pt x="435" y="76"/>
                </a:cubicBezTo>
                <a:cubicBezTo>
                  <a:pt x="419" y="104"/>
                  <a:pt x="411" y="133"/>
                  <a:pt x="403" y="161"/>
                </a:cubicBezTo>
                <a:cubicBezTo>
                  <a:pt x="401" y="167"/>
                  <a:pt x="399" y="174"/>
                  <a:pt x="397" y="181"/>
                </a:cubicBezTo>
                <a:cubicBezTo>
                  <a:pt x="396" y="183"/>
                  <a:pt x="396" y="183"/>
                  <a:pt x="396" y="183"/>
                </a:cubicBezTo>
                <a:cubicBezTo>
                  <a:pt x="394" y="191"/>
                  <a:pt x="392" y="198"/>
                  <a:pt x="389" y="206"/>
                </a:cubicBezTo>
                <a:cubicBezTo>
                  <a:pt x="387" y="214"/>
                  <a:pt x="384" y="223"/>
                  <a:pt x="381" y="231"/>
                </a:cubicBezTo>
                <a:cubicBezTo>
                  <a:pt x="379" y="237"/>
                  <a:pt x="377" y="242"/>
                  <a:pt x="375" y="247"/>
                </a:cubicBezTo>
                <a:cubicBezTo>
                  <a:pt x="370" y="259"/>
                  <a:pt x="366" y="270"/>
                  <a:pt x="361" y="280"/>
                </a:cubicBezTo>
                <a:cubicBezTo>
                  <a:pt x="355" y="292"/>
                  <a:pt x="349" y="303"/>
                  <a:pt x="342" y="313"/>
                </a:cubicBezTo>
                <a:cubicBezTo>
                  <a:pt x="326" y="337"/>
                  <a:pt x="307" y="356"/>
                  <a:pt x="287" y="369"/>
                </a:cubicBezTo>
                <a:cubicBezTo>
                  <a:pt x="283" y="372"/>
                  <a:pt x="278" y="374"/>
                  <a:pt x="274" y="377"/>
                </a:cubicBezTo>
                <a:cubicBezTo>
                  <a:pt x="264" y="382"/>
                  <a:pt x="254" y="386"/>
                  <a:pt x="243" y="389"/>
                </a:cubicBezTo>
                <a:cubicBezTo>
                  <a:pt x="243" y="389"/>
                  <a:pt x="243" y="389"/>
                  <a:pt x="243" y="389"/>
                </a:cubicBezTo>
                <a:cubicBezTo>
                  <a:pt x="243" y="389"/>
                  <a:pt x="243" y="389"/>
                  <a:pt x="243" y="389"/>
                </a:cubicBezTo>
                <a:cubicBezTo>
                  <a:pt x="214" y="398"/>
                  <a:pt x="181" y="400"/>
                  <a:pt x="149" y="393"/>
                </a:cubicBezTo>
                <a:cubicBezTo>
                  <a:pt x="148" y="393"/>
                  <a:pt x="148" y="393"/>
                  <a:pt x="147" y="393"/>
                </a:cubicBezTo>
                <a:cubicBezTo>
                  <a:pt x="132" y="390"/>
                  <a:pt x="117" y="385"/>
                  <a:pt x="103" y="378"/>
                </a:cubicBezTo>
                <a:cubicBezTo>
                  <a:pt x="84" y="369"/>
                  <a:pt x="68" y="357"/>
                  <a:pt x="54" y="343"/>
                </a:cubicBezTo>
                <a:cubicBezTo>
                  <a:pt x="51" y="340"/>
                  <a:pt x="48" y="336"/>
                  <a:pt x="45" y="333"/>
                </a:cubicBezTo>
                <a:cubicBezTo>
                  <a:pt x="39" y="326"/>
                  <a:pt x="34" y="319"/>
                  <a:pt x="30" y="311"/>
                </a:cubicBezTo>
                <a:cubicBezTo>
                  <a:pt x="30" y="311"/>
                  <a:pt x="30" y="311"/>
                  <a:pt x="30" y="31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0" name="Freeform 119"/>
          <p:cNvSpPr>
            <a:spLocks noChangeArrowheads="1"/>
          </p:cNvSpPr>
          <p:nvPr/>
        </p:nvSpPr>
        <p:spPr bwMode="auto">
          <a:xfrm>
            <a:off x="6861175" y="2606675"/>
            <a:ext cx="470535" cy="421005"/>
          </a:xfrm>
          <a:custGeom>
            <a:avLst/>
            <a:gdLst>
              <a:gd name="T0" fmla="*/ 460626 w 497"/>
              <a:gd name="T1" fmla="*/ 72821 h 444"/>
              <a:gd name="T2" fmla="*/ 460626 w 497"/>
              <a:gd name="T3" fmla="*/ 72821 h 444"/>
              <a:gd name="T4" fmla="*/ 442950 w 497"/>
              <a:gd name="T5" fmla="*/ 72821 h 444"/>
              <a:gd name="T6" fmla="*/ 442950 w 497"/>
              <a:gd name="T7" fmla="*/ 460856 h 444"/>
              <a:gd name="T8" fmla="*/ 460626 w 497"/>
              <a:gd name="T9" fmla="*/ 460856 h 444"/>
              <a:gd name="T10" fmla="*/ 515735 w 497"/>
              <a:gd name="T11" fmla="*/ 414042 h 444"/>
              <a:gd name="T12" fmla="*/ 515735 w 497"/>
              <a:gd name="T13" fmla="*/ 128998 h 444"/>
              <a:gd name="T14" fmla="*/ 460626 w 497"/>
              <a:gd name="T15" fmla="*/ 72821 h 444"/>
              <a:gd name="T16" fmla="*/ 0 w 497"/>
              <a:gd name="T17" fmla="*/ 128998 h 444"/>
              <a:gd name="T18" fmla="*/ 0 w 497"/>
              <a:gd name="T19" fmla="*/ 128998 h 444"/>
              <a:gd name="T20" fmla="*/ 0 w 497"/>
              <a:gd name="T21" fmla="*/ 414042 h 444"/>
              <a:gd name="T22" fmla="*/ 55109 w 497"/>
              <a:gd name="T23" fmla="*/ 460856 h 444"/>
              <a:gd name="T24" fmla="*/ 73825 w 497"/>
              <a:gd name="T25" fmla="*/ 460856 h 444"/>
              <a:gd name="T26" fmla="*/ 73825 w 497"/>
              <a:gd name="T27" fmla="*/ 72821 h 444"/>
              <a:gd name="T28" fmla="*/ 55109 w 497"/>
              <a:gd name="T29" fmla="*/ 72821 h 444"/>
              <a:gd name="T30" fmla="*/ 0 w 497"/>
              <a:gd name="T31" fmla="*/ 128998 h 444"/>
              <a:gd name="T32" fmla="*/ 350409 w 497"/>
              <a:gd name="T33" fmla="*/ 27048 h 444"/>
              <a:gd name="T34" fmla="*/ 350409 w 497"/>
              <a:gd name="T35" fmla="*/ 27048 h 444"/>
              <a:gd name="T36" fmla="*/ 257868 w 497"/>
              <a:gd name="T37" fmla="*/ 0 h 444"/>
              <a:gd name="T38" fmla="*/ 166366 w 497"/>
              <a:gd name="T39" fmla="*/ 27048 h 444"/>
              <a:gd name="T40" fmla="*/ 166366 w 497"/>
              <a:gd name="T41" fmla="*/ 72821 h 444"/>
              <a:gd name="T42" fmla="*/ 111257 w 497"/>
              <a:gd name="T43" fmla="*/ 72821 h 444"/>
              <a:gd name="T44" fmla="*/ 111257 w 497"/>
              <a:gd name="T45" fmla="*/ 460856 h 444"/>
              <a:gd name="T46" fmla="*/ 405518 w 497"/>
              <a:gd name="T47" fmla="*/ 460856 h 444"/>
              <a:gd name="T48" fmla="*/ 405518 w 497"/>
              <a:gd name="T49" fmla="*/ 72821 h 444"/>
              <a:gd name="T50" fmla="*/ 350409 w 497"/>
              <a:gd name="T51" fmla="*/ 72821 h 444"/>
              <a:gd name="T52" fmla="*/ 350409 w 497"/>
              <a:gd name="T53" fmla="*/ 27048 h 444"/>
              <a:gd name="T54" fmla="*/ 312976 w 497"/>
              <a:gd name="T55" fmla="*/ 72821 h 444"/>
              <a:gd name="T56" fmla="*/ 312976 w 497"/>
              <a:gd name="T57" fmla="*/ 72821 h 444"/>
              <a:gd name="T58" fmla="*/ 202759 w 497"/>
              <a:gd name="T59" fmla="*/ 72821 h 444"/>
              <a:gd name="T60" fmla="*/ 202759 w 497"/>
              <a:gd name="T61" fmla="*/ 45773 h 444"/>
              <a:gd name="T62" fmla="*/ 257868 w 497"/>
              <a:gd name="T63" fmla="*/ 27048 h 444"/>
              <a:gd name="T64" fmla="*/ 312976 w 497"/>
              <a:gd name="T65" fmla="*/ 45773 h 444"/>
              <a:gd name="T66" fmla="*/ 312976 w 497"/>
              <a:gd name="T67" fmla="*/ 72821 h 4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1" name="Freeform 28"/>
          <p:cNvSpPr>
            <a:spLocks noChangeArrowheads="1"/>
          </p:cNvSpPr>
          <p:nvPr/>
        </p:nvSpPr>
        <p:spPr bwMode="auto">
          <a:xfrm>
            <a:off x="5871845" y="1977390"/>
            <a:ext cx="526415" cy="442595"/>
          </a:xfrm>
          <a:custGeom>
            <a:avLst/>
            <a:gdLst>
              <a:gd name="T0" fmla="*/ 143818 w 498"/>
              <a:gd name="T1" fmla="*/ 94097 h 418"/>
              <a:gd name="T2" fmla="*/ 143818 w 498"/>
              <a:gd name="T3" fmla="*/ 94097 h 418"/>
              <a:gd name="T4" fmla="*/ 41754 w 498"/>
              <a:gd name="T5" fmla="*/ 299716 h 418"/>
              <a:gd name="T6" fmla="*/ 401300 w 498"/>
              <a:gd name="T7" fmla="*/ 134756 h 418"/>
              <a:gd name="T8" fmla="*/ 10438 w 498"/>
              <a:gd name="T9" fmla="*/ 443765 h 418"/>
              <a:gd name="T10" fmla="*/ 51032 w 498"/>
              <a:gd name="T11" fmla="*/ 464676 h 418"/>
              <a:gd name="T12" fmla="*/ 112503 w 498"/>
              <a:gd name="T13" fmla="*/ 361285 h 418"/>
              <a:gd name="T14" fmla="*/ 339829 w 498"/>
              <a:gd name="T15" fmla="*/ 361285 h 418"/>
              <a:gd name="T16" fmla="*/ 543958 w 498"/>
              <a:gd name="T17" fmla="*/ 83642 h 418"/>
              <a:gd name="T18" fmla="*/ 143818 w 498"/>
              <a:gd name="T19" fmla="*/ 94097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2" name="Freeform 154"/>
          <p:cNvSpPr>
            <a:spLocks noChangeArrowheads="1"/>
          </p:cNvSpPr>
          <p:nvPr/>
        </p:nvSpPr>
        <p:spPr bwMode="auto">
          <a:xfrm>
            <a:off x="4831715" y="3909695"/>
            <a:ext cx="358140" cy="486410"/>
          </a:xfrm>
          <a:custGeom>
            <a:avLst/>
            <a:gdLst>
              <a:gd name="T0" fmla="*/ 382887 w 355"/>
              <a:gd name="T1" fmla="*/ 144602 h 487"/>
              <a:gd name="T2" fmla="*/ 382887 w 355"/>
              <a:gd name="T3" fmla="*/ 144602 h 487"/>
              <a:gd name="T4" fmla="*/ 128367 w 355"/>
              <a:gd name="T5" fmla="*/ 18623 h 487"/>
              <a:gd name="T6" fmla="*/ 9960 w 355"/>
              <a:gd name="T7" fmla="*/ 58060 h 487"/>
              <a:gd name="T8" fmla="*/ 0 w 355"/>
              <a:gd name="T9" fmla="*/ 86542 h 487"/>
              <a:gd name="T10" fmla="*/ 9960 w 355"/>
              <a:gd name="T11" fmla="*/ 377936 h 487"/>
              <a:gd name="T12" fmla="*/ 19919 w 355"/>
              <a:gd name="T13" fmla="*/ 397654 h 487"/>
              <a:gd name="T14" fmla="*/ 245668 w 355"/>
              <a:gd name="T15" fmla="*/ 532397 h 487"/>
              <a:gd name="T16" fmla="*/ 255627 w 355"/>
              <a:gd name="T17" fmla="*/ 532397 h 487"/>
              <a:gd name="T18" fmla="*/ 265587 w 355"/>
              <a:gd name="T19" fmla="*/ 532397 h 487"/>
              <a:gd name="T20" fmla="*/ 274440 w 355"/>
              <a:gd name="T21" fmla="*/ 523633 h 487"/>
              <a:gd name="T22" fmla="*/ 274440 w 355"/>
              <a:gd name="T23" fmla="*/ 222380 h 487"/>
              <a:gd name="T24" fmla="*/ 265587 w 355"/>
              <a:gd name="T25" fmla="*/ 202661 h 487"/>
              <a:gd name="T26" fmla="*/ 48691 w 355"/>
              <a:gd name="T27" fmla="*/ 76683 h 487"/>
              <a:gd name="T28" fmla="*/ 78569 w 355"/>
              <a:gd name="T29" fmla="*/ 58060 h 487"/>
              <a:gd name="T30" fmla="*/ 118407 w 355"/>
              <a:gd name="T31" fmla="*/ 48201 h 487"/>
              <a:gd name="T32" fmla="*/ 333090 w 355"/>
              <a:gd name="T33" fmla="*/ 164320 h 487"/>
              <a:gd name="T34" fmla="*/ 343049 w 355"/>
              <a:gd name="T35" fmla="*/ 174179 h 487"/>
              <a:gd name="T36" fmla="*/ 343049 w 355"/>
              <a:gd name="T37" fmla="*/ 465573 h 487"/>
              <a:gd name="T38" fmla="*/ 362968 w 355"/>
              <a:gd name="T39" fmla="*/ 484196 h 487"/>
              <a:gd name="T40" fmla="*/ 391740 w 355"/>
              <a:gd name="T41" fmla="*/ 465573 h 487"/>
              <a:gd name="T42" fmla="*/ 391740 w 355"/>
              <a:gd name="T43" fmla="*/ 154461 h 487"/>
              <a:gd name="T44" fmla="*/ 382887 w 355"/>
              <a:gd name="T45" fmla="*/ 144602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" name="Freeform 115"/>
          <p:cNvSpPr>
            <a:spLocks noChangeArrowheads="1"/>
          </p:cNvSpPr>
          <p:nvPr/>
        </p:nvSpPr>
        <p:spPr bwMode="auto">
          <a:xfrm>
            <a:off x="5952490" y="4481830"/>
            <a:ext cx="366395" cy="454660"/>
          </a:xfrm>
          <a:custGeom>
            <a:avLst/>
            <a:gdLst>
              <a:gd name="T0" fmla="*/ 382803 w 400"/>
              <a:gd name="T1" fmla="*/ 124263 h 498"/>
              <a:gd name="T2" fmla="*/ 382803 w 400"/>
              <a:gd name="T3" fmla="*/ 124263 h 498"/>
              <a:gd name="T4" fmla="*/ 232093 w 400"/>
              <a:gd name="T5" fmla="*/ 9019 h 498"/>
              <a:gd name="T6" fmla="*/ 115544 w 400"/>
              <a:gd name="T7" fmla="*/ 151321 h 498"/>
              <a:gd name="T8" fmla="*/ 133629 w 400"/>
              <a:gd name="T9" fmla="*/ 213453 h 498"/>
              <a:gd name="T10" fmla="*/ 9043 w 400"/>
              <a:gd name="T11" fmla="*/ 407865 h 498"/>
              <a:gd name="T12" fmla="*/ 0 w 400"/>
              <a:gd name="T13" fmla="*/ 434922 h 498"/>
              <a:gd name="T14" fmla="*/ 9043 w 400"/>
              <a:gd name="T15" fmla="*/ 479016 h 498"/>
              <a:gd name="T16" fmla="*/ 27128 w 400"/>
              <a:gd name="T17" fmla="*/ 498056 h 498"/>
              <a:gd name="T18" fmla="*/ 62293 w 400"/>
              <a:gd name="T19" fmla="*/ 488035 h 498"/>
              <a:gd name="T20" fmla="*/ 89421 w 400"/>
              <a:gd name="T21" fmla="*/ 470999 h 498"/>
              <a:gd name="T22" fmla="*/ 142672 w 400"/>
              <a:gd name="T23" fmla="*/ 390829 h 498"/>
              <a:gd name="T24" fmla="*/ 142672 w 400"/>
              <a:gd name="T25" fmla="*/ 390829 h 498"/>
              <a:gd name="T26" fmla="*/ 177838 w 400"/>
              <a:gd name="T27" fmla="*/ 381809 h 498"/>
              <a:gd name="T28" fmla="*/ 232093 w 400"/>
              <a:gd name="T29" fmla="*/ 284603 h 498"/>
              <a:gd name="T30" fmla="*/ 294387 w 400"/>
              <a:gd name="T31" fmla="*/ 284603 h 498"/>
              <a:gd name="T32" fmla="*/ 382803 w 400"/>
              <a:gd name="T33" fmla="*/ 124263 h 498"/>
              <a:gd name="T34" fmla="*/ 320510 w 400"/>
              <a:gd name="T35" fmla="*/ 159338 h 498"/>
              <a:gd name="T36" fmla="*/ 320510 w 400"/>
              <a:gd name="T37" fmla="*/ 159338 h 498"/>
              <a:gd name="T38" fmla="*/ 257212 w 400"/>
              <a:gd name="T39" fmla="*/ 142302 h 498"/>
              <a:gd name="T40" fmla="*/ 222046 w 400"/>
              <a:gd name="T41" fmla="*/ 80170 h 498"/>
              <a:gd name="T42" fmla="*/ 311467 w 400"/>
              <a:gd name="T43" fmla="*/ 71151 h 498"/>
              <a:gd name="T44" fmla="*/ 320510 w 400"/>
              <a:gd name="T45" fmla="*/ 159338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4" name="Freeform 116"/>
          <p:cNvSpPr>
            <a:spLocks noChangeArrowheads="1"/>
          </p:cNvSpPr>
          <p:nvPr/>
        </p:nvSpPr>
        <p:spPr bwMode="auto">
          <a:xfrm>
            <a:off x="6987540" y="3793490"/>
            <a:ext cx="401955" cy="418465"/>
          </a:xfrm>
          <a:custGeom>
            <a:avLst/>
            <a:gdLst>
              <a:gd name="T0" fmla="*/ 396675 w 445"/>
              <a:gd name="T1" fmla="*/ 157890 h 462"/>
              <a:gd name="T2" fmla="*/ 396675 w 445"/>
              <a:gd name="T3" fmla="*/ 157890 h 462"/>
              <a:gd name="T4" fmla="*/ 263789 w 445"/>
              <a:gd name="T5" fmla="*/ 7944 h 462"/>
              <a:gd name="T6" fmla="*/ 35701 w 445"/>
              <a:gd name="T7" fmla="*/ 246269 h 462"/>
              <a:gd name="T8" fmla="*/ 8925 w 445"/>
              <a:gd name="T9" fmla="*/ 316773 h 462"/>
              <a:gd name="T10" fmla="*/ 80327 w 445"/>
              <a:gd name="T11" fmla="*/ 352522 h 462"/>
              <a:gd name="T12" fmla="*/ 97185 w 445"/>
              <a:gd name="T13" fmla="*/ 343585 h 462"/>
              <a:gd name="T14" fmla="*/ 132886 w 445"/>
              <a:gd name="T15" fmla="*/ 369403 h 462"/>
              <a:gd name="T16" fmla="*/ 158670 w 445"/>
              <a:gd name="T17" fmla="*/ 430970 h 462"/>
              <a:gd name="T18" fmla="*/ 185446 w 445"/>
              <a:gd name="T19" fmla="*/ 448845 h 462"/>
              <a:gd name="T20" fmla="*/ 238005 w 445"/>
              <a:gd name="T21" fmla="*/ 430970 h 462"/>
              <a:gd name="T22" fmla="*/ 246930 w 445"/>
              <a:gd name="T23" fmla="*/ 413096 h 462"/>
              <a:gd name="T24" fmla="*/ 229080 w 445"/>
              <a:gd name="T25" fmla="*/ 387278 h 462"/>
              <a:gd name="T26" fmla="*/ 202304 w 445"/>
              <a:gd name="T27" fmla="*/ 334648 h 462"/>
              <a:gd name="T28" fmla="*/ 229080 w 445"/>
              <a:gd name="T29" fmla="*/ 307836 h 462"/>
              <a:gd name="T30" fmla="*/ 413534 w 445"/>
              <a:gd name="T31" fmla="*/ 352522 h 462"/>
              <a:gd name="T32" fmla="*/ 396675 w 445"/>
              <a:gd name="T33" fmla="*/ 157890 h 462"/>
              <a:gd name="T34" fmla="*/ 386758 w 445"/>
              <a:gd name="T35" fmla="*/ 307836 h 462"/>
              <a:gd name="T36" fmla="*/ 386758 w 445"/>
              <a:gd name="T37" fmla="*/ 307836 h 462"/>
              <a:gd name="T38" fmla="*/ 299490 w 445"/>
              <a:gd name="T39" fmla="*/ 202576 h 462"/>
              <a:gd name="T40" fmla="*/ 281639 w 445"/>
              <a:gd name="T41" fmla="*/ 61567 h 462"/>
              <a:gd name="T42" fmla="*/ 360974 w 445"/>
              <a:gd name="T43" fmla="*/ 175764 h 462"/>
              <a:gd name="T44" fmla="*/ 386758 w 445"/>
              <a:gd name="T45" fmla="*/ 307836 h 4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5" name="Freeform 20"/>
          <p:cNvSpPr>
            <a:spLocks noChangeArrowheads="1"/>
          </p:cNvSpPr>
          <p:nvPr/>
        </p:nvSpPr>
        <p:spPr bwMode="auto">
          <a:xfrm>
            <a:off x="4846955" y="2622550"/>
            <a:ext cx="435610" cy="442595"/>
          </a:xfrm>
          <a:custGeom>
            <a:avLst/>
            <a:gdLst>
              <a:gd name="T0" fmla="*/ 450433 w 497"/>
              <a:gd name="T1" fmla="*/ 7695 h 505"/>
              <a:gd name="T2" fmla="*/ 450433 w 497"/>
              <a:gd name="T3" fmla="*/ 7695 h 505"/>
              <a:gd name="T4" fmla="*/ 434106 w 497"/>
              <a:gd name="T5" fmla="*/ 0 h 505"/>
              <a:gd name="T6" fmla="*/ 425463 w 497"/>
              <a:gd name="T7" fmla="*/ 16353 h 505"/>
              <a:gd name="T8" fmla="*/ 365917 w 497"/>
              <a:gd name="T9" fmla="*/ 161602 h 505"/>
              <a:gd name="T10" fmla="*/ 357273 w 497"/>
              <a:gd name="T11" fmla="*/ 135631 h 505"/>
              <a:gd name="T12" fmla="*/ 332303 w 497"/>
              <a:gd name="T13" fmla="*/ 126973 h 505"/>
              <a:gd name="T14" fmla="*/ 254509 w 497"/>
              <a:gd name="T15" fmla="*/ 126973 h 505"/>
              <a:gd name="T16" fmla="*/ 230499 w 497"/>
              <a:gd name="T17" fmla="*/ 135631 h 505"/>
              <a:gd name="T18" fmla="*/ 8644 w 497"/>
              <a:gd name="T19" fmla="*/ 288576 h 505"/>
              <a:gd name="T20" fmla="*/ 8644 w 497"/>
              <a:gd name="T21" fmla="*/ 323205 h 505"/>
              <a:gd name="T22" fmla="*/ 101804 w 497"/>
              <a:gd name="T23" fmla="*/ 467493 h 505"/>
              <a:gd name="T24" fmla="*/ 136379 w 497"/>
              <a:gd name="T25" fmla="*/ 476150 h 505"/>
              <a:gd name="T26" fmla="*/ 357273 w 497"/>
              <a:gd name="T27" fmla="*/ 314547 h 505"/>
              <a:gd name="T28" fmla="*/ 374561 w 497"/>
              <a:gd name="T29" fmla="*/ 297233 h 505"/>
              <a:gd name="T30" fmla="*/ 399532 w 497"/>
              <a:gd name="T31" fmla="*/ 220279 h 505"/>
              <a:gd name="T32" fmla="*/ 391848 w 497"/>
              <a:gd name="T33" fmla="*/ 195270 h 505"/>
              <a:gd name="T34" fmla="*/ 383205 w 497"/>
              <a:gd name="T35" fmla="*/ 177955 h 505"/>
              <a:gd name="T36" fmla="*/ 450433 w 497"/>
              <a:gd name="T37" fmla="*/ 7695 h 505"/>
              <a:gd name="T38" fmla="*/ 348630 w 497"/>
              <a:gd name="T39" fmla="*/ 237594 h 505"/>
              <a:gd name="T40" fmla="*/ 348630 w 497"/>
              <a:gd name="T41" fmla="*/ 237594 h 505"/>
              <a:gd name="T42" fmla="*/ 297728 w 497"/>
              <a:gd name="T43" fmla="*/ 220279 h 505"/>
              <a:gd name="T44" fmla="*/ 306372 w 497"/>
              <a:gd name="T45" fmla="*/ 169298 h 505"/>
              <a:gd name="T46" fmla="*/ 348630 w 497"/>
              <a:gd name="T47" fmla="*/ 169298 h 505"/>
              <a:gd name="T48" fmla="*/ 340946 w 497"/>
              <a:gd name="T49" fmla="*/ 177955 h 505"/>
              <a:gd name="T50" fmla="*/ 332303 w 497"/>
              <a:gd name="T51" fmla="*/ 195270 h 505"/>
              <a:gd name="T52" fmla="*/ 340946 w 497"/>
              <a:gd name="T53" fmla="*/ 203927 h 505"/>
              <a:gd name="T54" fmla="*/ 348630 w 497"/>
              <a:gd name="T55" fmla="*/ 203927 h 505"/>
              <a:gd name="T56" fmla="*/ 365917 w 497"/>
              <a:gd name="T57" fmla="*/ 195270 h 505"/>
              <a:gd name="T58" fmla="*/ 348630 w 497"/>
              <a:gd name="T59" fmla="*/ 237594 h 5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46810" y="2199005"/>
            <a:ext cx="3070225" cy="808990"/>
            <a:chOff x="3520351" y="2130222"/>
            <a:chExt cx="3830446" cy="809080"/>
          </a:xfrm>
        </p:grpSpPr>
        <p:sp>
          <p:nvSpPr>
            <p:cNvPr id="14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5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15390" y="3476625"/>
            <a:ext cx="3070225" cy="808990"/>
            <a:chOff x="3520351" y="2130222"/>
            <a:chExt cx="3830446" cy="809080"/>
          </a:xfrm>
        </p:grpSpPr>
        <p:sp>
          <p:nvSpPr>
            <p:cNvPr id="3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4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761490" y="4799965"/>
            <a:ext cx="3344545" cy="808990"/>
            <a:chOff x="3520351" y="2130222"/>
            <a:chExt cx="3830446" cy="809080"/>
          </a:xfrm>
        </p:grpSpPr>
        <p:sp>
          <p:nvSpPr>
            <p:cNvPr id="6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7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87540" y="1238250"/>
            <a:ext cx="3070225" cy="808990"/>
            <a:chOff x="3520351" y="2130222"/>
            <a:chExt cx="3830446" cy="809080"/>
          </a:xfrm>
        </p:grpSpPr>
        <p:sp>
          <p:nvSpPr>
            <p:cNvPr id="9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0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807960" y="2373630"/>
            <a:ext cx="3070225" cy="808990"/>
            <a:chOff x="3520351" y="2130222"/>
            <a:chExt cx="3830446" cy="809080"/>
          </a:xfrm>
        </p:grpSpPr>
        <p:sp>
          <p:nvSpPr>
            <p:cNvPr id="12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6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974965" y="3611245"/>
            <a:ext cx="3070225" cy="808990"/>
            <a:chOff x="3520351" y="2130222"/>
            <a:chExt cx="3830446" cy="809080"/>
          </a:xfrm>
        </p:grpSpPr>
        <p:sp>
          <p:nvSpPr>
            <p:cNvPr id="18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9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输入页面内容标题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75810" y="1660895"/>
            <a:ext cx="3039879" cy="2640668"/>
            <a:chOff x="3048185" y="1336041"/>
            <a:chExt cx="3039879" cy="2640668"/>
          </a:xfrm>
        </p:grpSpPr>
        <p:sp>
          <p:nvSpPr>
            <p:cNvPr id="74" name="任意多边形 73"/>
            <p:cNvSpPr/>
            <p:nvPr/>
          </p:nvSpPr>
          <p:spPr>
            <a:xfrm rot="18937616">
              <a:off x="4872230" y="2573060"/>
              <a:ext cx="673100" cy="1403649"/>
            </a:xfrm>
            <a:custGeom>
              <a:avLst/>
              <a:gdLst>
                <a:gd name="connsiteX0" fmla="*/ 657299 w 673339"/>
                <a:gd name="connsiteY0" fmla="*/ 0 h 1796353"/>
                <a:gd name="connsiteX1" fmla="*/ 659221 w 673339"/>
                <a:gd name="connsiteY1" fmla="*/ 175718 h 1796353"/>
                <a:gd name="connsiteX2" fmla="*/ 673319 w 673339"/>
                <a:gd name="connsiteY2" fmla="*/ 1464088 h 1796353"/>
                <a:gd name="connsiteX3" fmla="*/ 579603 w 673339"/>
                <a:gd name="connsiteY3" fmla="*/ 1697531 h 1796353"/>
                <a:gd name="connsiteX4" fmla="*/ 348266 w 673339"/>
                <a:gd name="connsiteY4" fmla="*/ 1796333 h 1796353"/>
                <a:gd name="connsiteX5" fmla="*/ 114823 w 673339"/>
                <a:gd name="connsiteY5" fmla="*/ 1702617 h 1796353"/>
                <a:gd name="connsiteX6" fmla="*/ 16021 w 673339"/>
                <a:gd name="connsiteY6" fmla="*/ 1471280 h 1796353"/>
                <a:gd name="connsiteX7" fmla="*/ 1954 w 673339"/>
                <a:gd name="connsiteY7" fmla="*/ 185707 h 1796353"/>
                <a:gd name="connsiteX8" fmla="*/ 1953 w 673339"/>
                <a:gd name="connsiteY8" fmla="*/ 185699 h 1796353"/>
                <a:gd name="connsiteX9" fmla="*/ 0 w 673339"/>
                <a:gd name="connsiteY9" fmla="*/ 7194 h 179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339" h="1796353">
                  <a:moveTo>
                    <a:pt x="657299" y="0"/>
                  </a:moveTo>
                  <a:lnTo>
                    <a:pt x="659221" y="175718"/>
                  </a:lnTo>
                  <a:lnTo>
                    <a:pt x="673319" y="1464088"/>
                  </a:lnTo>
                  <a:cubicBezTo>
                    <a:pt x="674312" y="1554842"/>
                    <a:pt x="638426" y="1637407"/>
                    <a:pt x="579603" y="1697531"/>
                  </a:cubicBezTo>
                  <a:cubicBezTo>
                    <a:pt x="520780" y="1757657"/>
                    <a:pt x="439020" y="1795341"/>
                    <a:pt x="348266" y="1796333"/>
                  </a:cubicBezTo>
                  <a:cubicBezTo>
                    <a:pt x="257513" y="1797327"/>
                    <a:pt x="174947" y="1761440"/>
                    <a:pt x="114823" y="1702617"/>
                  </a:cubicBezTo>
                  <a:cubicBezTo>
                    <a:pt x="54699" y="1643795"/>
                    <a:pt x="17013" y="1562034"/>
                    <a:pt x="16021" y="1471280"/>
                  </a:cubicBezTo>
                  <a:lnTo>
                    <a:pt x="1954" y="185707"/>
                  </a:lnTo>
                  <a:lnTo>
                    <a:pt x="1953" y="185699"/>
                  </a:lnTo>
                  <a:lnTo>
                    <a:pt x="0" y="7194"/>
                  </a:lnTo>
                  <a:close/>
                </a:path>
              </a:pathLst>
            </a:custGeom>
            <a:solidFill>
              <a:srgbClr val="52967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09452"/>
                <a:satOff val="-3403"/>
                <a:lumOff val="-3518"/>
                <a:alphaOff val="0"/>
              </a:schemeClr>
            </a:fillRef>
            <a:effectRef idx="2">
              <a:schemeClr val="accent4">
                <a:hueOff val="-509452"/>
                <a:satOff val="-3403"/>
                <a:lumOff val="-3518"/>
                <a:alphaOff val="0"/>
              </a:schemeClr>
            </a:effectRef>
            <a:fontRef idx="minor">
              <a:schemeClr val="lt1"/>
            </a:fontRef>
          </p:style>
          <p:txBody>
            <a:bodyPr vert="eaVert" lIns="0" tIns="28800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任意多边形 37"/>
            <p:cNvSpPr>
              <a:spLocks noChangeArrowheads="1"/>
            </p:cNvSpPr>
            <p:nvPr/>
          </p:nvSpPr>
          <p:spPr bwMode="auto">
            <a:xfrm rot="8100000">
              <a:off x="4961612" y="2655485"/>
              <a:ext cx="539750" cy="1278731"/>
            </a:xfrm>
            <a:custGeom>
              <a:avLst/>
              <a:gdLst>
                <a:gd name="connsiteX0" fmla="*/ 459389 w 538208"/>
                <a:gd name="connsiteY0" fmla="*/ 90966 h 1703835"/>
                <a:gd name="connsiteX1" fmla="*/ 538208 w 538208"/>
                <a:gd name="connsiteY1" fmla="*/ 310579 h 1703835"/>
                <a:gd name="connsiteX2" fmla="*/ 538207 w 538208"/>
                <a:gd name="connsiteY2" fmla="*/ 1525464 h 1703835"/>
                <a:gd name="connsiteX3" fmla="*/ 538208 w 538208"/>
                <a:gd name="connsiteY3" fmla="*/ 1525472 h 1703835"/>
                <a:gd name="connsiteX4" fmla="*/ 538208 w 538208"/>
                <a:gd name="connsiteY4" fmla="*/ 1703835 h 1703835"/>
                <a:gd name="connsiteX5" fmla="*/ 0 w 538208"/>
                <a:gd name="connsiteY5" fmla="*/ 1703835 h 1703835"/>
                <a:gd name="connsiteX6" fmla="*/ 0 w 538208"/>
                <a:gd name="connsiteY6" fmla="*/ 1528107 h 1703835"/>
                <a:gd name="connsiteX7" fmla="*/ 0 w 538208"/>
                <a:gd name="connsiteY7" fmla="*/ 310579 h 1703835"/>
                <a:gd name="connsiteX8" fmla="*/ 78819 w 538208"/>
                <a:gd name="connsiteY8" fmla="*/ 90966 h 1703835"/>
                <a:gd name="connsiteX9" fmla="*/ 269104 w 538208"/>
                <a:gd name="connsiteY9" fmla="*/ 0 h 1703835"/>
                <a:gd name="connsiteX10" fmla="*/ 459389 w 538208"/>
                <a:gd name="connsiteY10" fmla="*/ 90966 h 170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208" h="1703835">
                  <a:moveTo>
                    <a:pt x="459389" y="90966"/>
                  </a:moveTo>
                  <a:cubicBezTo>
                    <a:pt x="508088" y="147170"/>
                    <a:pt x="538208" y="224815"/>
                    <a:pt x="538208" y="310579"/>
                  </a:cubicBezTo>
                  <a:lnTo>
                    <a:pt x="538207" y="1525464"/>
                  </a:lnTo>
                  <a:lnTo>
                    <a:pt x="538208" y="1525472"/>
                  </a:lnTo>
                  <a:lnTo>
                    <a:pt x="538208" y="1703835"/>
                  </a:lnTo>
                  <a:lnTo>
                    <a:pt x="0" y="1703835"/>
                  </a:lnTo>
                  <a:lnTo>
                    <a:pt x="0" y="1528107"/>
                  </a:lnTo>
                  <a:lnTo>
                    <a:pt x="0" y="310579"/>
                  </a:lnTo>
                  <a:cubicBezTo>
                    <a:pt x="0" y="224814"/>
                    <a:pt x="30121" y="147170"/>
                    <a:pt x="78819" y="90966"/>
                  </a:cubicBezTo>
                  <a:cubicBezTo>
                    <a:pt x="127517" y="34762"/>
                    <a:pt x="194793" y="0"/>
                    <a:pt x="269104" y="0"/>
                  </a:cubicBezTo>
                  <a:cubicBezTo>
                    <a:pt x="343415" y="0"/>
                    <a:pt x="410691" y="34763"/>
                    <a:pt x="459389" y="90966"/>
                  </a:cubicBezTo>
                  <a:close/>
                </a:path>
              </a:pathLst>
            </a:custGeom>
            <a:noFill/>
            <a:ln w="3175" cmpd="sng">
              <a:solidFill>
                <a:schemeClr val="bg1"/>
              </a:solidFill>
              <a:prstDash val="dash"/>
              <a:round/>
            </a:ln>
          </p:spPr>
          <p:txBody>
            <a:bodyPr vert="vert" lIns="91429" tIns="45715" rIns="91429" bIns="45715" anchor="ctr"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任意多边形 42"/>
            <p:cNvSpPr>
              <a:spLocks noChangeArrowheads="1"/>
            </p:cNvSpPr>
            <p:nvPr/>
          </p:nvSpPr>
          <p:spPr bwMode="auto">
            <a:xfrm rot="18900000">
              <a:off x="3582852" y="1336041"/>
              <a:ext cx="657225" cy="1344216"/>
            </a:xfrm>
            <a:custGeom>
              <a:avLst/>
              <a:gdLst>
                <a:gd name="connsiteX0" fmla="*/ 561073 w 657338"/>
                <a:gd name="connsiteY0" fmla="*/ 96265 h 1792844"/>
                <a:gd name="connsiteX1" fmla="*/ 657338 w 657338"/>
                <a:gd name="connsiteY1" fmla="*/ 328669 h 1792844"/>
                <a:gd name="connsiteX2" fmla="*/ 657337 w 657338"/>
                <a:gd name="connsiteY2" fmla="*/ 1614319 h 1792844"/>
                <a:gd name="connsiteX3" fmla="*/ 657338 w 657338"/>
                <a:gd name="connsiteY3" fmla="*/ 1614327 h 1792844"/>
                <a:gd name="connsiteX4" fmla="*/ 657338 w 657338"/>
                <a:gd name="connsiteY4" fmla="*/ 1792843 h 1792844"/>
                <a:gd name="connsiteX5" fmla="*/ 0 w 657338"/>
                <a:gd name="connsiteY5" fmla="*/ 1792844 h 1792844"/>
                <a:gd name="connsiteX6" fmla="*/ 0 w 657338"/>
                <a:gd name="connsiteY6" fmla="*/ 1617116 h 1792844"/>
                <a:gd name="connsiteX7" fmla="*/ 0 w 657338"/>
                <a:gd name="connsiteY7" fmla="*/ 328669 h 1792844"/>
                <a:gd name="connsiteX8" fmla="*/ 96265 w 657338"/>
                <a:gd name="connsiteY8" fmla="*/ 96265 h 1792844"/>
                <a:gd name="connsiteX9" fmla="*/ 328669 w 657338"/>
                <a:gd name="connsiteY9" fmla="*/ 0 h 1792844"/>
                <a:gd name="connsiteX10" fmla="*/ 561073 w 657338"/>
                <a:gd name="connsiteY10" fmla="*/ 96265 h 179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338" h="1792844">
                  <a:moveTo>
                    <a:pt x="561073" y="96265"/>
                  </a:moveTo>
                  <a:cubicBezTo>
                    <a:pt x="620550" y="155742"/>
                    <a:pt x="657338" y="237910"/>
                    <a:pt x="657338" y="328669"/>
                  </a:cubicBezTo>
                  <a:lnTo>
                    <a:pt x="657337" y="1614319"/>
                  </a:lnTo>
                  <a:lnTo>
                    <a:pt x="657338" y="1614327"/>
                  </a:lnTo>
                  <a:lnTo>
                    <a:pt x="657338" y="1792843"/>
                  </a:lnTo>
                  <a:lnTo>
                    <a:pt x="0" y="1792844"/>
                  </a:lnTo>
                  <a:lnTo>
                    <a:pt x="0" y="1617116"/>
                  </a:lnTo>
                  <a:lnTo>
                    <a:pt x="0" y="328669"/>
                  </a:lnTo>
                  <a:cubicBezTo>
                    <a:pt x="0" y="237909"/>
                    <a:pt x="36788" y="155742"/>
                    <a:pt x="96265" y="96265"/>
                  </a:cubicBezTo>
                  <a:cubicBezTo>
                    <a:pt x="155742" y="36787"/>
                    <a:pt x="237910" y="0"/>
                    <a:pt x="328669" y="0"/>
                  </a:cubicBezTo>
                  <a:cubicBezTo>
                    <a:pt x="419428" y="0"/>
                    <a:pt x="501596" y="36788"/>
                    <a:pt x="561073" y="96265"/>
                  </a:cubicBezTo>
                  <a:close/>
                </a:path>
              </a:pathLst>
            </a:custGeom>
            <a:solidFill>
              <a:srgbClr val="529671"/>
            </a:solidFill>
            <a:ln w="3175" cmpd="sng">
              <a:noFill/>
              <a:round/>
            </a:ln>
          </p:spPr>
          <p:txBody>
            <a:bodyPr vert="eaVert" lIns="0" tIns="28800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任意多边形 43"/>
            <p:cNvSpPr>
              <a:spLocks noChangeArrowheads="1"/>
            </p:cNvSpPr>
            <p:nvPr/>
          </p:nvSpPr>
          <p:spPr bwMode="auto">
            <a:xfrm rot="18900000">
              <a:off x="3641589" y="1369378"/>
              <a:ext cx="538163" cy="1277541"/>
            </a:xfrm>
            <a:custGeom>
              <a:avLst/>
              <a:gdLst>
                <a:gd name="connsiteX0" fmla="*/ 459389 w 538208"/>
                <a:gd name="connsiteY0" fmla="*/ 90966 h 1703835"/>
                <a:gd name="connsiteX1" fmla="*/ 538208 w 538208"/>
                <a:gd name="connsiteY1" fmla="*/ 310579 h 1703835"/>
                <a:gd name="connsiteX2" fmla="*/ 538207 w 538208"/>
                <a:gd name="connsiteY2" fmla="*/ 1525464 h 1703835"/>
                <a:gd name="connsiteX3" fmla="*/ 538208 w 538208"/>
                <a:gd name="connsiteY3" fmla="*/ 1525472 h 1703835"/>
                <a:gd name="connsiteX4" fmla="*/ 538208 w 538208"/>
                <a:gd name="connsiteY4" fmla="*/ 1703835 h 1703835"/>
                <a:gd name="connsiteX5" fmla="*/ 0 w 538208"/>
                <a:gd name="connsiteY5" fmla="*/ 1703835 h 1703835"/>
                <a:gd name="connsiteX6" fmla="*/ 0 w 538208"/>
                <a:gd name="connsiteY6" fmla="*/ 1528107 h 1703835"/>
                <a:gd name="connsiteX7" fmla="*/ 0 w 538208"/>
                <a:gd name="connsiteY7" fmla="*/ 310579 h 1703835"/>
                <a:gd name="connsiteX8" fmla="*/ 78819 w 538208"/>
                <a:gd name="connsiteY8" fmla="*/ 90966 h 1703835"/>
                <a:gd name="connsiteX9" fmla="*/ 269104 w 538208"/>
                <a:gd name="connsiteY9" fmla="*/ 0 h 1703835"/>
                <a:gd name="connsiteX10" fmla="*/ 459389 w 538208"/>
                <a:gd name="connsiteY10" fmla="*/ 90966 h 170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208" h="1703835">
                  <a:moveTo>
                    <a:pt x="459389" y="90966"/>
                  </a:moveTo>
                  <a:cubicBezTo>
                    <a:pt x="508088" y="147170"/>
                    <a:pt x="538208" y="224815"/>
                    <a:pt x="538208" y="310579"/>
                  </a:cubicBezTo>
                  <a:lnTo>
                    <a:pt x="538207" y="1525464"/>
                  </a:lnTo>
                  <a:lnTo>
                    <a:pt x="538208" y="1525472"/>
                  </a:lnTo>
                  <a:lnTo>
                    <a:pt x="538208" y="1703835"/>
                  </a:lnTo>
                  <a:lnTo>
                    <a:pt x="0" y="1703835"/>
                  </a:lnTo>
                  <a:lnTo>
                    <a:pt x="0" y="1528107"/>
                  </a:lnTo>
                  <a:lnTo>
                    <a:pt x="0" y="310579"/>
                  </a:lnTo>
                  <a:cubicBezTo>
                    <a:pt x="0" y="224814"/>
                    <a:pt x="30121" y="147170"/>
                    <a:pt x="78819" y="90966"/>
                  </a:cubicBezTo>
                  <a:cubicBezTo>
                    <a:pt x="127517" y="34762"/>
                    <a:pt x="194793" y="0"/>
                    <a:pt x="269104" y="0"/>
                  </a:cubicBezTo>
                  <a:cubicBezTo>
                    <a:pt x="343415" y="0"/>
                    <a:pt x="410691" y="34763"/>
                    <a:pt x="459389" y="90966"/>
                  </a:cubicBezTo>
                  <a:close/>
                </a:path>
              </a:pathLst>
            </a:custGeom>
            <a:noFill/>
            <a:ln w="3175" cmpd="sng">
              <a:solidFill>
                <a:schemeClr val="bg1"/>
              </a:solidFill>
              <a:prstDash val="dash"/>
              <a:round/>
            </a:ln>
          </p:spPr>
          <p:txBody>
            <a:bodyPr vert="vert" lIns="91429" tIns="45715" rIns="91429" bIns="45715" anchor="ctr"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rot="2768180">
              <a:off x="3588044" y="2549163"/>
              <a:ext cx="514350" cy="1594068"/>
            </a:xfrm>
            <a:custGeom>
              <a:avLst/>
              <a:gdLst>
                <a:gd name="connsiteX0" fmla="*/ 0 w 686310"/>
                <a:gd name="connsiteY0" fmla="*/ 13037 h 1799075"/>
                <a:gd name="connsiteX1" fmla="*/ 657209 w 686310"/>
                <a:gd name="connsiteY1" fmla="*/ 0 h 1799075"/>
                <a:gd name="connsiteX2" fmla="*/ 660693 w 686310"/>
                <a:gd name="connsiteY2" fmla="*/ 175694 h 1799075"/>
                <a:gd name="connsiteX3" fmla="*/ 686245 w 686310"/>
                <a:gd name="connsiteY3" fmla="*/ 1463887 h 1799075"/>
                <a:gd name="connsiteX4" fmla="*/ 594608 w 686310"/>
                <a:gd name="connsiteY4" fmla="*/ 1698155 h 1799075"/>
                <a:gd name="connsiteX5" fmla="*/ 364159 w 686310"/>
                <a:gd name="connsiteY5" fmla="*/ 1799009 h 1799075"/>
                <a:gd name="connsiteX6" fmla="*/ 129892 w 686310"/>
                <a:gd name="connsiteY6" fmla="*/ 1707372 h 1799075"/>
                <a:gd name="connsiteX7" fmla="*/ 29037 w 686310"/>
                <a:gd name="connsiteY7" fmla="*/ 1476923 h 1799075"/>
                <a:gd name="connsiteX8" fmla="*/ 3541 w 686310"/>
                <a:gd name="connsiteY8" fmla="*/ 191526 h 1799075"/>
                <a:gd name="connsiteX9" fmla="*/ 3540 w 686310"/>
                <a:gd name="connsiteY9" fmla="*/ 191518 h 179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6310" h="1799075">
                  <a:moveTo>
                    <a:pt x="0" y="13037"/>
                  </a:moveTo>
                  <a:lnTo>
                    <a:pt x="657209" y="0"/>
                  </a:lnTo>
                  <a:lnTo>
                    <a:pt x="660693" y="175694"/>
                  </a:lnTo>
                  <a:lnTo>
                    <a:pt x="686245" y="1463887"/>
                  </a:lnTo>
                  <a:cubicBezTo>
                    <a:pt x="688045" y="1554629"/>
                    <a:pt x="652894" y="1637510"/>
                    <a:pt x="594608" y="1698155"/>
                  </a:cubicBezTo>
                  <a:cubicBezTo>
                    <a:pt x="536322" y="1758800"/>
                    <a:pt x="454900" y="1797210"/>
                    <a:pt x="364159" y="1799009"/>
                  </a:cubicBezTo>
                  <a:cubicBezTo>
                    <a:pt x="273418" y="1800810"/>
                    <a:pt x="190536" y="1765658"/>
                    <a:pt x="129892" y="1707372"/>
                  </a:cubicBezTo>
                  <a:cubicBezTo>
                    <a:pt x="69247" y="1649087"/>
                    <a:pt x="30836" y="1567664"/>
                    <a:pt x="29037" y="1476923"/>
                  </a:cubicBezTo>
                  <a:lnTo>
                    <a:pt x="3541" y="191526"/>
                  </a:lnTo>
                  <a:lnTo>
                    <a:pt x="3540" y="19151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09452"/>
                <a:satOff val="-3403"/>
                <a:lumOff val="-3518"/>
                <a:alphaOff val="0"/>
              </a:schemeClr>
            </a:fillRef>
            <a:effectRef idx="2">
              <a:schemeClr val="accent4">
                <a:hueOff val="-509452"/>
                <a:satOff val="-3403"/>
                <a:lumOff val="-3518"/>
                <a:alphaOff val="0"/>
              </a:schemeClr>
            </a:effectRef>
            <a:fontRef idx="minor">
              <a:schemeClr val="lt1"/>
            </a:fontRef>
          </p:style>
          <p:txBody>
            <a:bodyPr vert="eaVert" lIns="0" tIns="28800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任意多边形 32"/>
            <p:cNvSpPr>
              <a:spLocks noChangeArrowheads="1"/>
            </p:cNvSpPr>
            <p:nvPr/>
          </p:nvSpPr>
          <p:spPr bwMode="auto">
            <a:xfrm rot="2700000">
              <a:off x="4945460" y="1115397"/>
              <a:ext cx="492919" cy="1792288"/>
            </a:xfrm>
            <a:custGeom>
              <a:avLst/>
              <a:gdLst>
                <a:gd name="connsiteX0" fmla="*/ 561073 w 657338"/>
                <a:gd name="connsiteY0" fmla="*/ 96265 h 1792844"/>
                <a:gd name="connsiteX1" fmla="*/ 657338 w 657338"/>
                <a:gd name="connsiteY1" fmla="*/ 328669 h 1792844"/>
                <a:gd name="connsiteX2" fmla="*/ 657337 w 657338"/>
                <a:gd name="connsiteY2" fmla="*/ 1614319 h 1792844"/>
                <a:gd name="connsiteX3" fmla="*/ 657338 w 657338"/>
                <a:gd name="connsiteY3" fmla="*/ 1614327 h 1792844"/>
                <a:gd name="connsiteX4" fmla="*/ 657338 w 657338"/>
                <a:gd name="connsiteY4" fmla="*/ 1792843 h 1792844"/>
                <a:gd name="connsiteX5" fmla="*/ 0 w 657338"/>
                <a:gd name="connsiteY5" fmla="*/ 1792844 h 1792844"/>
                <a:gd name="connsiteX6" fmla="*/ 0 w 657338"/>
                <a:gd name="connsiteY6" fmla="*/ 1617116 h 1792844"/>
                <a:gd name="connsiteX7" fmla="*/ 0 w 657338"/>
                <a:gd name="connsiteY7" fmla="*/ 328669 h 1792844"/>
                <a:gd name="connsiteX8" fmla="*/ 96265 w 657338"/>
                <a:gd name="connsiteY8" fmla="*/ 96265 h 1792844"/>
                <a:gd name="connsiteX9" fmla="*/ 328669 w 657338"/>
                <a:gd name="connsiteY9" fmla="*/ 0 h 1792844"/>
                <a:gd name="connsiteX10" fmla="*/ 561073 w 657338"/>
                <a:gd name="connsiteY10" fmla="*/ 96265 h 179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338" h="1792844">
                  <a:moveTo>
                    <a:pt x="561073" y="96265"/>
                  </a:moveTo>
                  <a:cubicBezTo>
                    <a:pt x="620550" y="155742"/>
                    <a:pt x="657338" y="237910"/>
                    <a:pt x="657338" y="328669"/>
                  </a:cubicBezTo>
                  <a:lnTo>
                    <a:pt x="657337" y="1614319"/>
                  </a:lnTo>
                  <a:lnTo>
                    <a:pt x="657338" y="1614327"/>
                  </a:lnTo>
                  <a:lnTo>
                    <a:pt x="657338" y="1792843"/>
                  </a:lnTo>
                  <a:lnTo>
                    <a:pt x="0" y="1792844"/>
                  </a:lnTo>
                  <a:lnTo>
                    <a:pt x="0" y="1617116"/>
                  </a:lnTo>
                  <a:lnTo>
                    <a:pt x="0" y="328669"/>
                  </a:lnTo>
                  <a:cubicBezTo>
                    <a:pt x="0" y="237909"/>
                    <a:pt x="36788" y="155742"/>
                    <a:pt x="96265" y="96265"/>
                  </a:cubicBezTo>
                  <a:cubicBezTo>
                    <a:pt x="155742" y="36787"/>
                    <a:pt x="237910" y="0"/>
                    <a:pt x="328669" y="0"/>
                  </a:cubicBezTo>
                  <a:cubicBezTo>
                    <a:pt x="419428" y="0"/>
                    <a:pt x="501596" y="36788"/>
                    <a:pt x="561073" y="9626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mpd="sng">
              <a:noFill/>
              <a:round/>
            </a:ln>
          </p:spPr>
          <p:txBody>
            <a:bodyPr vert="eaVert" lIns="0" tIns="28800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任意多边形 33"/>
            <p:cNvSpPr>
              <a:spLocks noChangeArrowheads="1"/>
            </p:cNvSpPr>
            <p:nvPr/>
          </p:nvSpPr>
          <p:spPr bwMode="auto">
            <a:xfrm rot="2700000">
              <a:off x="4990108" y="1159251"/>
              <a:ext cx="403622" cy="1703388"/>
            </a:xfrm>
            <a:custGeom>
              <a:avLst/>
              <a:gdLst>
                <a:gd name="connsiteX0" fmla="*/ 459389 w 538208"/>
                <a:gd name="connsiteY0" fmla="*/ 90966 h 1703835"/>
                <a:gd name="connsiteX1" fmla="*/ 538208 w 538208"/>
                <a:gd name="connsiteY1" fmla="*/ 310579 h 1703835"/>
                <a:gd name="connsiteX2" fmla="*/ 538207 w 538208"/>
                <a:gd name="connsiteY2" fmla="*/ 1525464 h 1703835"/>
                <a:gd name="connsiteX3" fmla="*/ 538208 w 538208"/>
                <a:gd name="connsiteY3" fmla="*/ 1525472 h 1703835"/>
                <a:gd name="connsiteX4" fmla="*/ 538208 w 538208"/>
                <a:gd name="connsiteY4" fmla="*/ 1703835 h 1703835"/>
                <a:gd name="connsiteX5" fmla="*/ 0 w 538208"/>
                <a:gd name="connsiteY5" fmla="*/ 1703835 h 1703835"/>
                <a:gd name="connsiteX6" fmla="*/ 0 w 538208"/>
                <a:gd name="connsiteY6" fmla="*/ 1528107 h 1703835"/>
                <a:gd name="connsiteX7" fmla="*/ 0 w 538208"/>
                <a:gd name="connsiteY7" fmla="*/ 310579 h 1703835"/>
                <a:gd name="connsiteX8" fmla="*/ 78819 w 538208"/>
                <a:gd name="connsiteY8" fmla="*/ 90966 h 1703835"/>
                <a:gd name="connsiteX9" fmla="*/ 269104 w 538208"/>
                <a:gd name="connsiteY9" fmla="*/ 0 h 1703835"/>
                <a:gd name="connsiteX10" fmla="*/ 459389 w 538208"/>
                <a:gd name="connsiteY10" fmla="*/ 90966 h 170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208" h="1703835">
                  <a:moveTo>
                    <a:pt x="459389" y="90966"/>
                  </a:moveTo>
                  <a:cubicBezTo>
                    <a:pt x="508088" y="147170"/>
                    <a:pt x="538208" y="224815"/>
                    <a:pt x="538208" y="310579"/>
                  </a:cubicBezTo>
                  <a:lnTo>
                    <a:pt x="538207" y="1525464"/>
                  </a:lnTo>
                  <a:lnTo>
                    <a:pt x="538208" y="1525472"/>
                  </a:lnTo>
                  <a:lnTo>
                    <a:pt x="538208" y="1703835"/>
                  </a:lnTo>
                  <a:lnTo>
                    <a:pt x="0" y="1703835"/>
                  </a:lnTo>
                  <a:lnTo>
                    <a:pt x="0" y="1528107"/>
                  </a:lnTo>
                  <a:lnTo>
                    <a:pt x="0" y="310579"/>
                  </a:lnTo>
                  <a:cubicBezTo>
                    <a:pt x="0" y="224814"/>
                    <a:pt x="30121" y="147170"/>
                    <a:pt x="78819" y="90966"/>
                  </a:cubicBezTo>
                  <a:cubicBezTo>
                    <a:pt x="127517" y="34762"/>
                    <a:pt x="194793" y="0"/>
                    <a:pt x="269104" y="0"/>
                  </a:cubicBezTo>
                  <a:cubicBezTo>
                    <a:pt x="343415" y="0"/>
                    <a:pt x="410691" y="34763"/>
                    <a:pt x="459389" y="90966"/>
                  </a:cubicBezTo>
                  <a:close/>
                </a:path>
              </a:pathLst>
            </a:custGeom>
            <a:noFill/>
            <a:ln w="3175" cmpd="sng">
              <a:solidFill>
                <a:schemeClr val="bg1"/>
              </a:solidFill>
              <a:prstDash val="dash"/>
              <a:round/>
            </a:ln>
          </p:spPr>
          <p:txBody>
            <a:bodyPr vert="vert" lIns="91429" tIns="45715" rIns="91429" bIns="45715" anchor="ctr"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 rot="13500000">
              <a:off x="3716933" y="2426051"/>
              <a:ext cx="403622" cy="1703388"/>
            </a:xfrm>
            <a:custGeom>
              <a:avLst/>
              <a:gdLst>
                <a:gd name="connsiteX0" fmla="*/ 459389 w 538208"/>
                <a:gd name="connsiteY0" fmla="*/ 90966 h 1703835"/>
                <a:gd name="connsiteX1" fmla="*/ 538208 w 538208"/>
                <a:gd name="connsiteY1" fmla="*/ 310579 h 1703835"/>
                <a:gd name="connsiteX2" fmla="*/ 538207 w 538208"/>
                <a:gd name="connsiteY2" fmla="*/ 1525464 h 1703835"/>
                <a:gd name="connsiteX3" fmla="*/ 538208 w 538208"/>
                <a:gd name="connsiteY3" fmla="*/ 1525472 h 1703835"/>
                <a:gd name="connsiteX4" fmla="*/ 538208 w 538208"/>
                <a:gd name="connsiteY4" fmla="*/ 1703835 h 1703835"/>
                <a:gd name="connsiteX5" fmla="*/ 0 w 538208"/>
                <a:gd name="connsiteY5" fmla="*/ 1703835 h 1703835"/>
                <a:gd name="connsiteX6" fmla="*/ 0 w 538208"/>
                <a:gd name="connsiteY6" fmla="*/ 1528107 h 1703835"/>
                <a:gd name="connsiteX7" fmla="*/ 0 w 538208"/>
                <a:gd name="connsiteY7" fmla="*/ 310579 h 1703835"/>
                <a:gd name="connsiteX8" fmla="*/ 78819 w 538208"/>
                <a:gd name="connsiteY8" fmla="*/ 90966 h 1703835"/>
                <a:gd name="connsiteX9" fmla="*/ 269104 w 538208"/>
                <a:gd name="connsiteY9" fmla="*/ 0 h 1703835"/>
                <a:gd name="connsiteX10" fmla="*/ 459389 w 538208"/>
                <a:gd name="connsiteY10" fmla="*/ 90966 h 170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208" h="1703835">
                  <a:moveTo>
                    <a:pt x="459389" y="90966"/>
                  </a:moveTo>
                  <a:cubicBezTo>
                    <a:pt x="508088" y="147170"/>
                    <a:pt x="538208" y="224815"/>
                    <a:pt x="538208" y="310579"/>
                  </a:cubicBezTo>
                  <a:lnTo>
                    <a:pt x="538207" y="1525464"/>
                  </a:lnTo>
                  <a:lnTo>
                    <a:pt x="538208" y="1525472"/>
                  </a:lnTo>
                  <a:lnTo>
                    <a:pt x="538208" y="1703835"/>
                  </a:lnTo>
                  <a:lnTo>
                    <a:pt x="0" y="1703835"/>
                  </a:lnTo>
                  <a:lnTo>
                    <a:pt x="0" y="1528107"/>
                  </a:lnTo>
                  <a:lnTo>
                    <a:pt x="0" y="310579"/>
                  </a:lnTo>
                  <a:cubicBezTo>
                    <a:pt x="0" y="224814"/>
                    <a:pt x="30121" y="147170"/>
                    <a:pt x="78819" y="90966"/>
                  </a:cubicBezTo>
                  <a:cubicBezTo>
                    <a:pt x="127517" y="34762"/>
                    <a:pt x="194793" y="0"/>
                    <a:pt x="269104" y="0"/>
                  </a:cubicBezTo>
                  <a:cubicBezTo>
                    <a:pt x="343415" y="0"/>
                    <a:pt x="410691" y="34763"/>
                    <a:pt x="459389" y="90966"/>
                  </a:cubicBezTo>
                  <a:close/>
                </a:path>
              </a:pathLst>
            </a:custGeom>
            <a:noFill/>
            <a:ln w="3175" cmpd="sng">
              <a:solidFill>
                <a:schemeClr val="bg1"/>
              </a:solidFill>
              <a:prstDash val="dash"/>
              <a:round/>
            </a:ln>
          </p:spPr>
          <p:txBody>
            <a:bodyPr vert="vert" lIns="91429" tIns="45715" rIns="91429" bIns="45715" anchor="ctr"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4208463" y="2312598"/>
              <a:ext cx="690562" cy="691200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09452"/>
                <a:satOff val="-3403"/>
                <a:lumOff val="-3518"/>
                <a:alphaOff val="0"/>
              </a:schemeClr>
            </a:fillRef>
            <a:effectRef idx="2">
              <a:schemeClr val="accent4">
                <a:hueOff val="-509452"/>
                <a:satOff val="-3403"/>
                <a:lumOff val="-3518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46FB6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文本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34935" y="1828165"/>
            <a:ext cx="2804795" cy="808990"/>
            <a:chOff x="3520351" y="2130222"/>
            <a:chExt cx="4884261" cy="809081"/>
          </a:xfrm>
        </p:grpSpPr>
        <p:sp>
          <p:nvSpPr>
            <p:cNvPr id="3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1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4884261" cy="460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71015" y="4082415"/>
            <a:ext cx="2750185" cy="808990"/>
            <a:chOff x="3520351" y="2130222"/>
            <a:chExt cx="8229266" cy="809081"/>
          </a:xfrm>
        </p:grpSpPr>
        <p:sp>
          <p:nvSpPr>
            <p:cNvPr id="12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7752345" cy="30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4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8229266" cy="460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02195" y="4262755"/>
            <a:ext cx="2703195" cy="808990"/>
            <a:chOff x="3520351" y="2130222"/>
            <a:chExt cx="2985935" cy="809081"/>
          </a:xfrm>
        </p:grpSpPr>
        <p:sp>
          <p:nvSpPr>
            <p:cNvPr id="14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2796935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5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2985935" cy="460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15465" y="1984375"/>
            <a:ext cx="2804795" cy="808990"/>
            <a:chOff x="3520351" y="2130222"/>
            <a:chExt cx="4884261" cy="809081"/>
          </a:xfrm>
        </p:grpSpPr>
        <p:sp>
          <p:nvSpPr>
            <p:cNvPr id="5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6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4884261" cy="460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此处输入公司名称全称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503170" y="3993304"/>
            <a:ext cx="7185660" cy="0"/>
          </a:xfrm>
          <a:prstGeom prst="line">
            <a:avLst/>
          </a:prstGeom>
          <a:ln w="57150">
            <a:solidFill>
              <a:srgbClr val="5296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823653" y="2864696"/>
            <a:ext cx="5806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529671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7" name="椭圆 6"/>
          <p:cNvSpPr/>
          <p:nvPr/>
        </p:nvSpPr>
        <p:spPr>
          <a:xfrm>
            <a:off x="2561907" y="2915327"/>
            <a:ext cx="914400" cy="914400"/>
          </a:xfrm>
          <a:prstGeom prst="ellipse">
            <a:avLst/>
          </a:prstGeom>
          <a:noFill/>
          <a:ln>
            <a:solidFill>
              <a:srgbClr val="529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rgbClr val="529671"/>
                </a:solidFill>
                <a:cs typeface="+mn-ea"/>
                <a:sym typeface="+mn-lt"/>
              </a:rPr>
              <a:t>4</a:t>
            </a:r>
            <a:endParaRPr lang="zh-CN" altLang="en-US" sz="4800" b="1" dirty="0">
              <a:solidFill>
                <a:srgbClr val="52967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输入页面内容标题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214755" y="2026920"/>
            <a:ext cx="2122170" cy="2803525"/>
            <a:chOff x="1913" y="3192"/>
            <a:chExt cx="3342" cy="4415"/>
          </a:xfrm>
        </p:grpSpPr>
        <p:sp>
          <p:nvSpPr>
            <p:cNvPr id="21" name="任意多边形 20"/>
            <p:cNvSpPr/>
            <p:nvPr/>
          </p:nvSpPr>
          <p:spPr>
            <a:xfrm>
              <a:off x="1913" y="3874"/>
              <a:ext cx="3343" cy="2817"/>
            </a:xfrm>
            <a:custGeom>
              <a:avLst/>
              <a:gdLst>
                <a:gd name="connsiteX0" fmla="*/ 115088 w 1927180"/>
                <a:gd name="connsiteY0" fmla="*/ 0 h 1438599"/>
                <a:gd name="connsiteX1" fmla="*/ 1812092 w 1927180"/>
                <a:gd name="connsiteY1" fmla="*/ 0 h 1438599"/>
                <a:gd name="connsiteX2" fmla="*/ 1927180 w 1927180"/>
                <a:gd name="connsiteY2" fmla="*/ 115088 h 1438599"/>
                <a:gd name="connsiteX3" fmla="*/ 1927180 w 1927180"/>
                <a:gd name="connsiteY3" fmla="*/ 1438599 h 1438599"/>
                <a:gd name="connsiteX4" fmla="*/ 1927180 w 1927180"/>
                <a:gd name="connsiteY4" fmla="*/ 1438599 h 1438599"/>
                <a:gd name="connsiteX5" fmla="*/ 0 w 1927180"/>
                <a:gd name="connsiteY5" fmla="*/ 1438599 h 1438599"/>
                <a:gd name="connsiteX6" fmla="*/ 0 w 1927180"/>
                <a:gd name="connsiteY6" fmla="*/ 1438599 h 1438599"/>
                <a:gd name="connsiteX7" fmla="*/ 0 w 1927180"/>
                <a:gd name="connsiteY7" fmla="*/ 115088 h 1438599"/>
                <a:gd name="connsiteX8" fmla="*/ 115088 w 1927180"/>
                <a:gd name="connsiteY8" fmla="*/ 0 h 143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180" h="1438599">
                  <a:moveTo>
                    <a:pt x="115088" y="0"/>
                  </a:moveTo>
                  <a:lnTo>
                    <a:pt x="1812092" y="0"/>
                  </a:lnTo>
                  <a:cubicBezTo>
                    <a:pt x="1875653" y="0"/>
                    <a:pt x="1927180" y="51527"/>
                    <a:pt x="1927180" y="115088"/>
                  </a:cubicBezTo>
                  <a:lnTo>
                    <a:pt x="1927180" y="1438599"/>
                  </a:lnTo>
                  <a:lnTo>
                    <a:pt x="1927180" y="1438599"/>
                  </a:lnTo>
                  <a:lnTo>
                    <a:pt x="0" y="1438599"/>
                  </a:lnTo>
                  <a:lnTo>
                    <a:pt x="0" y="1438599"/>
                  </a:lnTo>
                  <a:lnTo>
                    <a:pt x="0" y="115088"/>
                  </a:lnTo>
                  <a:cubicBezTo>
                    <a:pt x="0" y="51527"/>
                    <a:pt x="51527" y="0"/>
                    <a:pt x="115088" y="0"/>
                  </a:cubicBezTo>
                  <a:close/>
                </a:path>
              </a:pathLst>
            </a:custGeom>
            <a:ln w="19050">
              <a:solidFill>
                <a:srgbClr val="52967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72000" bIns="0" spcCol="1270" anchor="ctr"/>
            <a:lstStyle/>
            <a:p>
              <a:pPr marL="0" marR="0" lvl="1" indent="0" algn="ctr" defTabSz="488950" rtl="0" eaLnBrk="1" fontAlgn="auto" latinLnBrk="0" hangingPunct="1">
                <a:lnSpc>
                  <a:spcPct val="130000"/>
                </a:lnSpc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solidFill>
                  <a:srgbClr val="47494B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1913" y="6691"/>
              <a:ext cx="3343" cy="917"/>
            </a:xfrm>
            <a:custGeom>
              <a:avLst/>
              <a:gdLst>
                <a:gd name="connsiteX0" fmla="*/ 0 w 1710000"/>
                <a:gd name="connsiteY0" fmla="*/ 0 h 618597"/>
                <a:gd name="connsiteX1" fmla="*/ 1710000 w 1710000"/>
                <a:gd name="connsiteY1" fmla="*/ 0 h 618597"/>
                <a:gd name="connsiteX2" fmla="*/ 1710000 w 1710000"/>
                <a:gd name="connsiteY2" fmla="*/ 515495 h 618597"/>
                <a:gd name="connsiteX3" fmla="*/ 1606898 w 1710000"/>
                <a:gd name="connsiteY3" fmla="*/ 618597 h 618597"/>
                <a:gd name="connsiteX4" fmla="*/ 103102 w 1710000"/>
                <a:gd name="connsiteY4" fmla="*/ 618597 h 618597"/>
                <a:gd name="connsiteX5" fmla="*/ 0 w 1710000"/>
                <a:gd name="connsiteY5" fmla="*/ 515495 h 61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000" h="618597">
                  <a:moveTo>
                    <a:pt x="0" y="0"/>
                  </a:moveTo>
                  <a:lnTo>
                    <a:pt x="1710000" y="0"/>
                  </a:lnTo>
                  <a:lnTo>
                    <a:pt x="1710000" y="515495"/>
                  </a:lnTo>
                  <a:cubicBezTo>
                    <a:pt x="1710000" y="572437"/>
                    <a:pt x="1663840" y="618597"/>
                    <a:pt x="1606898" y="618597"/>
                  </a:cubicBezTo>
                  <a:lnTo>
                    <a:pt x="103102" y="618597"/>
                  </a:lnTo>
                  <a:cubicBezTo>
                    <a:pt x="46160" y="618597"/>
                    <a:pt x="0" y="572437"/>
                    <a:pt x="0" y="515495"/>
                  </a:cubicBezTo>
                  <a:close/>
                </a:path>
              </a:pathLst>
            </a:custGeom>
            <a:solidFill>
              <a:srgbClr val="529671"/>
            </a:solidFill>
            <a:ln w="19050">
              <a:solidFill>
                <a:srgbClr val="52967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1066800" rtl="0" eaLnBrk="1" fontAlgn="auto" latinLnBrk="0" hangingPunct="1">
                <a:lnSpc>
                  <a:spcPct val="130000"/>
                </a:lnSpc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051" y="3192"/>
              <a:ext cx="1211" cy="1180"/>
            </a:xfrm>
            <a:prstGeom prst="ellipse">
              <a:avLst/>
            </a:prstGeom>
            <a:solidFill>
              <a:srgbClr val="529671"/>
            </a:solidFill>
            <a:ln>
              <a:solidFill>
                <a:srgbClr val="529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65550" y="2026920"/>
            <a:ext cx="2122170" cy="2803525"/>
            <a:chOff x="5930" y="3192"/>
            <a:chExt cx="3342" cy="4415"/>
          </a:xfrm>
        </p:grpSpPr>
        <p:sp>
          <p:nvSpPr>
            <p:cNvPr id="23" name="任意多边形 22"/>
            <p:cNvSpPr/>
            <p:nvPr/>
          </p:nvSpPr>
          <p:spPr>
            <a:xfrm>
              <a:off x="5930" y="3874"/>
              <a:ext cx="3343" cy="2817"/>
            </a:xfrm>
            <a:custGeom>
              <a:avLst/>
              <a:gdLst>
                <a:gd name="connsiteX0" fmla="*/ 115088 w 1927180"/>
                <a:gd name="connsiteY0" fmla="*/ 0 h 1438599"/>
                <a:gd name="connsiteX1" fmla="*/ 1812092 w 1927180"/>
                <a:gd name="connsiteY1" fmla="*/ 0 h 1438599"/>
                <a:gd name="connsiteX2" fmla="*/ 1927180 w 1927180"/>
                <a:gd name="connsiteY2" fmla="*/ 115088 h 1438599"/>
                <a:gd name="connsiteX3" fmla="*/ 1927180 w 1927180"/>
                <a:gd name="connsiteY3" fmla="*/ 1438599 h 1438599"/>
                <a:gd name="connsiteX4" fmla="*/ 1927180 w 1927180"/>
                <a:gd name="connsiteY4" fmla="*/ 1438599 h 1438599"/>
                <a:gd name="connsiteX5" fmla="*/ 0 w 1927180"/>
                <a:gd name="connsiteY5" fmla="*/ 1438599 h 1438599"/>
                <a:gd name="connsiteX6" fmla="*/ 0 w 1927180"/>
                <a:gd name="connsiteY6" fmla="*/ 1438599 h 1438599"/>
                <a:gd name="connsiteX7" fmla="*/ 0 w 1927180"/>
                <a:gd name="connsiteY7" fmla="*/ 115088 h 1438599"/>
                <a:gd name="connsiteX8" fmla="*/ 115088 w 1927180"/>
                <a:gd name="connsiteY8" fmla="*/ 0 h 143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180" h="1438599">
                  <a:moveTo>
                    <a:pt x="115088" y="0"/>
                  </a:moveTo>
                  <a:lnTo>
                    <a:pt x="1812092" y="0"/>
                  </a:lnTo>
                  <a:cubicBezTo>
                    <a:pt x="1875653" y="0"/>
                    <a:pt x="1927180" y="51527"/>
                    <a:pt x="1927180" y="115088"/>
                  </a:cubicBezTo>
                  <a:lnTo>
                    <a:pt x="1927180" y="1438599"/>
                  </a:lnTo>
                  <a:lnTo>
                    <a:pt x="1927180" y="1438599"/>
                  </a:lnTo>
                  <a:lnTo>
                    <a:pt x="0" y="1438599"/>
                  </a:lnTo>
                  <a:lnTo>
                    <a:pt x="0" y="1438599"/>
                  </a:lnTo>
                  <a:lnTo>
                    <a:pt x="0" y="115088"/>
                  </a:lnTo>
                  <a:cubicBezTo>
                    <a:pt x="0" y="51527"/>
                    <a:pt x="51527" y="0"/>
                    <a:pt x="115088" y="0"/>
                  </a:cubicBezTo>
                  <a:close/>
                </a:path>
              </a:pathLst>
            </a:custGeom>
            <a:ln w="19050">
              <a:solidFill>
                <a:srgbClr val="52967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72000" bIns="0" spcCol="1270" anchor="ctr"/>
            <a:lstStyle/>
            <a:p>
              <a:pPr marL="0" marR="0" lvl="1" indent="0" algn="ctr" defTabSz="488950" rtl="0" eaLnBrk="1" fontAlgn="auto" latinLnBrk="0" hangingPunct="1">
                <a:lnSpc>
                  <a:spcPct val="130000"/>
                </a:lnSpc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solidFill>
                  <a:srgbClr val="47494B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5930" y="6691"/>
              <a:ext cx="3343" cy="917"/>
            </a:xfrm>
            <a:custGeom>
              <a:avLst/>
              <a:gdLst>
                <a:gd name="connsiteX0" fmla="*/ 0 w 1710000"/>
                <a:gd name="connsiteY0" fmla="*/ 0 h 618597"/>
                <a:gd name="connsiteX1" fmla="*/ 1710000 w 1710000"/>
                <a:gd name="connsiteY1" fmla="*/ 0 h 618597"/>
                <a:gd name="connsiteX2" fmla="*/ 1710000 w 1710000"/>
                <a:gd name="connsiteY2" fmla="*/ 515495 h 618597"/>
                <a:gd name="connsiteX3" fmla="*/ 1606898 w 1710000"/>
                <a:gd name="connsiteY3" fmla="*/ 618597 h 618597"/>
                <a:gd name="connsiteX4" fmla="*/ 103102 w 1710000"/>
                <a:gd name="connsiteY4" fmla="*/ 618597 h 618597"/>
                <a:gd name="connsiteX5" fmla="*/ 0 w 1710000"/>
                <a:gd name="connsiteY5" fmla="*/ 515495 h 61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000" h="618597">
                  <a:moveTo>
                    <a:pt x="0" y="0"/>
                  </a:moveTo>
                  <a:lnTo>
                    <a:pt x="1710000" y="0"/>
                  </a:lnTo>
                  <a:lnTo>
                    <a:pt x="1710000" y="515495"/>
                  </a:lnTo>
                  <a:cubicBezTo>
                    <a:pt x="1710000" y="572437"/>
                    <a:pt x="1663840" y="618597"/>
                    <a:pt x="1606898" y="618597"/>
                  </a:cubicBezTo>
                  <a:lnTo>
                    <a:pt x="103102" y="618597"/>
                  </a:lnTo>
                  <a:cubicBezTo>
                    <a:pt x="46160" y="618597"/>
                    <a:pt x="0" y="572437"/>
                    <a:pt x="0" y="51549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rgbClr val="52967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1066800" rtl="0" eaLnBrk="1" fontAlgn="auto" latinLnBrk="0" hangingPunct="1">
                <a:lnSpc>
                  <a:spcPct val="130000"/>
                </a:lnSpc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7068" y="3192"/>
              <a:ext cx="1211" cy="118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529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08090" y="2026920"/>
            <a:ext cx="2122170" cy="2803525"/>
            <a:chOff x="9934" y="3192"/>
            <a:chExt cx="3342" cy="4415"/>
          </a:xfrm>
        </p:grpSpPr>
        <p:sp>
          <p:nvSpPr>
            <p:cNvPr id="25" name="任意多边形 24"/>
            <p:cNvSpPr/>
            <p:nvPr/>
          </p:nvSpPr>
          <p:spPr>
            <a:xfrm>
              <a:off x="9934" y="3874"/>
              <a:ext cx="3343" cy="2817"/>
            </a:xfrm>
            <a:custGeom>
              <a:avLst/>
              <a:gdLst>
                <a:gd name="connsiteX0" fmla="*/ 115088 w 1927180"/>
                <a:gd name="connsiteY0" fmla="*/ 0 h 1438599"/>
                <a:gd name="connsiteX1" fmla="*/ 1812092 w 1927180"/>
                <a:gd name="connsiteY1" fmla="*/ 0 h 1438599"/>
                <a:gd name="connsiteX2" fmla="*/ 1927180 w 1927180"/>
                <a:gd name="connsiteY2" fmla="*/ 115088 h 1438599"/>
                <a:gd name="connsiteX3" fmla="*/ 1927180 w 1927180"/>
                <a:gd name="connsiteY3" fmla="*/ 1438599 h 1438599"/>
                <a:gd name="connsiteX4" fmla="*/ 1927180 w 1927180"/>
                <a:gd name="connsiteY4" fmla="*/ 1438599 h 1438599"/>
                <a:gd name="connsiteX5" fmla="*/ 0 w 1927180"/>
                <a:gd name="connsiteY5" fmla="*/ 1438599 h 1438599"/>
                <a:gd name="connsiteX6" fmla="*/ 0 w 1927180"/>
                <a:gd name="connsiteY6" fmla="*/ 1438599 h 1438599"/>
                <a:gd name="connsiteX7" fmla="*/ 0 w 1927180"/>
                <a:gd name="connsiteY7" fmla="*/ 115088 h 1438599"/>
                <a:gd name="connsiteX8" fmla="*/ 115088 w 1927180"/>
                <a:gd name="connsiteY8" fmla="*/ 0 h 143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180" h="1438599">
                  <a:moveTo>
                    <a:pt x="115088" y="0"/>
                  </a:moveTo>
                  <a:lnTo>
                    <a:pt x="1812092" y="0"/>
                  </a:lnTo>
                  <a:cubicBezTo>
                    <a:pt x="1875653" y="0"/>
                    <a:pt x="1927180" y="51527"/>
                    <a:pt x="1927180" y="115088"/>
                  </a:cubicBezTo>
                  <a:lnTo>
                    <a:pt x="1927180" y="1438599"/>
                  </a:lnTo>
                  <a:lnTo>
                    <a:pt x="1927180" y="1438599"/>
                  </a:lnTo>
                  <a:lnTo>
                    <a:pt x="0" y="1438599"/>
                  </a:lnTo>
                  <a:lnTo>
                    <a:pt x="0" y="1438599"/>
                  </a:lnTo>
                  <a:lnTo>
                    <a:pt x="0" y="115088"/>
                  </a:lnTo>
                  <a:cubicBezTo>
                    <a:pt x="0" y="51527"/>
                    <a:pt x="51527" y="0"/>
                    <a:pt x="115088" y="0"/>
                  </a:cubicBezTo>
                  <a:close/>
                </a:path>
              </a:pathLst>
            </a:custGeom>
            <a:ln w="19050">
              <a:solidFill>
                <a:srgbClr val="52967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72000" bIns="0" spcCol="1270" anchor="ctr"/>
            <a:lstStyle/>
            <a:p>
              <a:pPr marL="0" marR="0" lvl="1" indent="0" algn="ctr" defTabSz="488950" rtl="0" eaLnBrk="1" fontAlgn="auto" latinLnBrk="0" hangingPunct="1">
                <a:lnSpc>
                  <a:spcPct val="130000"/>
                </a:lnSpc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solidFill>
                  <a:srgbClr val="47494B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9934" y="6691"/>
              <a:ext cx="3343" cy="917"/>
            </a:xfrm>
            <a:custGeom>
              <a:avLst/>
              <a:gdLst>
                <a:gd name="connsiteX0" fmla="*/ 0 w 1710000"/>
                <a:gd name="connsiteY0" fmla="*/ 0 h 618597"/>
                <a:gd name="connsiteX1" fmla="*/ 1710000 w 1710000"/>
                <a:gd name="connsiteY1" fmla="*/ 0 h 618597"/>
                <a:gd name="connsiteX2" fmla="*/ 1710000 w 1710000"/>
                <a:gd name="connsiteY2" fmla="*/ 515495 h 618597"/>
                <a:gd name="connsiteX3" fmla="*/ 1606898 w 1710000"/>
                <a:gd name="connsiteY3" fmla="*/ 618597 h 618597"/>
                <a:gd name="connsiteX4" fmla="*/ 103102 w 1710000"/>
                <a:gd name="connsiteY4" fmla="*/ 618597 h 618597"/>
                <a:gd name="connsiteX5" fmla="*/ 0 w 1710000"/>
                <a:gd name="connsiteY5" fmla="*/ 515495 h 61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000" h="618597">
                  <a:moveTo>
                    <a:pt x="0" y="0"/>
                  </a:moveTo>
                  <a:lnTo>
                    <a:pt x="1710000" y="0"/>
                  </a:lnTo>
                  <a:lnTo>
                    <a:pt x="1710000" y="515495"/>
                  </a:lnTo>
                  <a:cubicBezTo>
                    <a:pt x="1710000" y="572437"/>
                    <a:pt x="1663840" y="618597"/>
                    <a:pt x="1606898" y="618597"/>
                  </a:cubicBezTo>
                  <a:lnTo>
                    <a:pt x="103102" y="618597"/>
                  </a:lnTo>
                  <a:cubicBezTo>
                    <a:pt x="46160" y="618597"/>
                    <a:pt x="0" y="572437"/>
                    <a:pt x="0" y="515495"/>
                  </a:cubicBezTo>
                  <a:close/>
                </a:path>
              </a:pathLst>
            </a:custGeom>
            <a:solidFill>
              <a:srgbClr val="529671"/>
            </a:solidFill>
            <a:ln w="19050">
              <a:solidFill>
                <a:srgbClr val="52967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1066800" rtl="0" eaLnBrk="1" fontAlgn="auto" latinLnBrk="0" hangingPunct="1">
                <a:lnSpc>
                  <a:spcPct val="130000"/>
                </a:lnSpc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1072" y="3192"/>
              <a:ext cx="1211" cy="1180"/>
            </a:xfrm>
            <a:prstGeom prst="ellipse">
              <a:avLst/>
            </a:prstGeom>
            <a:solidFill>
              <a:srgbClr val="529671"/>
            </a:solidFill>
            <a:ln>
              <a:solidFill>
                <a:srgbClr val="529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55075" y="2026920"/>
            <a:ext cx="2122170" cy="2803525"/>
            <a:chOff x="13945" y="3192"/>
            <a:chExt cx="3342" cy="4415"/>
          </a:xfrm>
        </p:grpSpPr>
        <p:sp>
          <p:nvSpPr>
            <p:cNvPr id="30" name="任意多边形 29"/>
            <p:cNvSpPr/>
            <p:nvPr/>
          </p:nvSpPr>
          <p:spPr>
            <a:xfrm>
              <a:off x="13945" y="3874"/>
              <a:ext cx="3343" cy="2817"/>
            </a:xfrm>
            <a:custGeom>
              <a:avLst/>
              <a:gdLst>
                <a:gd name="connsiteX0" fmla="*/ 115088 w 1927180"/>
                <a:gd name="connsiteY0" fmla="*/ 0 h 1438599"/>
                <a:gd name="connsiteX1" fmla="*/ 1812092 w 1927180"/>
                <a:gd name="connsiteY1" fmla="*/ 0 h 1438599"/>
                <a:gd name="connsiteX2" fmla="*/ 1927180 w 1927180"/>
                <a:gd name="connsiteY2" fmla="*/ 115088 h 1438599"/>
                <a:gd name="connsiteX3" fmla="*/ 1927180 w 1927180"/>
                <a:gd name="connsiteY3" fmla="*/ 1438599 h 1438599"/>
                <a:gd name="connsiteX4" fmla="*/ 1927180 w 1927180"/>
                <a:gd name="connsiteY4" fmla="*/ 1438599 h 1438599"/>
                <a:gd name="connsiteX5" fmla="*/ 0 w 1927180"/>
                <a:gd name="connsiteY5" fmla="*/ 1438599 h 1438599"/>
                <a:gd name="connsiteX6" fmla="*/ 0 w 1927180"/>
                <a:gd name="connsiteY6" fmla="*/ 1438599 h 1438599"/>
                <a:gd name="connsiteX7" fmla="*/ 0 w 1927180"/>
                <a:gd name="connsiteY7" fmla="*/ 115088 h 1438599"/>
                <a:gd name="connsiteX8" fmla="*/ 115088 w 1927180"/>
                <a:gd name="connsiteY8" fmla="*/ 0 h 143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180" h="1438599">
                  <a:moveTo>
                    <a:pt x="115088" y="0"/>
                  </a:moveTo>
                  <a:lnTo>
                    <a:pt x="1812092" y="0"/>
                  </a:lnTo>
                  <a:cubicBezTo>
                    <a:pt x="1875653" y="0"/>
                    <a:pt x="1927180" y="51527"/>
                    <a:pt x="1927180" y="115088"/>
                  </a:cubicBezTo>
                  <a:lnTo>
                    <a:pt x="1927180" y="1438599"/>
                  </a:lnTo>
                  <a:lnTo>
                    <a:pt x="1927180" y="1438599"/>
                  </a:lnTo>
                  <a:lnTo>
                    <a:pt x="0" y="1438599"/>
                  </a:lnTo>
                  <a:lnTo>
                    <a:pt x="0" y="1438599"/>
                  </a:lnTo>
                  <a:lnTo>
                    <a:pt x="0" y="115088"/>
                  </a:lnTo>
                  <a:cubicBezTo>
                    <a:pt x="0" y="51527"/>
                    <a:pt x="51527" y="0"/>
                    <a:pt x="115088" y="0"/>
                  </a:cubicBezTo>
                  <a:close/>
                </a:path>
              </a:pathLst>
            </a:custGeom>
            <a:ln w="19050">
              <a:solidFill>
                <a:srgbClr val="52967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72000" bIns="0" spcCol="1270" anchor="ctr"/>
            <a:lstStyle/>
            <a:p>
              <a:pPr marL="0" marR="0" lvl="1" indent="0" algn="ctr" defTabSz="488950" rtl="0" eaLnBrk="1" fontAlgn="auto" latinLnBrk="0" hangingPunct="1">
                <a:lnSpc>
                  <a:spcPct val="130000"/>
                </a:lnSpc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solidFill>
                  <a:srgbClr val="47494B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3945" y="6691"/>
              <a:ext cx="3343" cy="917"/>
            </a:xfrm>
            <a:custGeom>
              <a:avLst/>
              <a:gdLst>
                <a:gd name="connsiteX0" fmla="*/ 0 w 1710000"/>
                <a:gd name="connsiteY0" fmla="*/ 0 h 618597"/>
                <a:gd name="connsiteX1" fmla="*/ 1710000 w 1710000"/>
                <a:gd name="connsiteY1" fmla="*/ 0 h 618597"/>
                <a:gd name="connsiteX2" fmla="*/ 1710000 w 1710000"/>
                <a:gd name="connsiteY2" fmla="*/ 515495 h 618597"/>
                <a:gd name="connsiteX3" fmla="*/ 1606898 w 1710000"/>
                <a:gd name="connsiteY3" fmla="*/ 618597 h 618597"/>
                <a:gd name="connsiteX4" fmla="*/ 103102 w 1710000"/>
                <a:gd name="connsiteY4" fmla="*/ 618597 h 618597"/>
                <a:gd name="connsiteX5" fmla="*/ 0 w 1710000"/>
                <a:gd name="connsiteY5" fmla="*/ 515495 h 61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000" h="618597">
                  <a:moveTo>
                    <a:pt x="0" y="0"/>
                  </a:moveTo>
                  <a:lnTo>
                    <a:pt x="1710000" y="0"/>
                  </a:lnTo>
                  <a:lnTo>
                    <a:pt x="1710000" y="515495"/>
                  </a:lnTo>
                  <a:cubicBezTo>
                    <a:pt x="1710000" y="572437"/>
                    <a:pt x="1663840" y="618597"/>
                    <a:pt x="1606898" y="618597"/>
                  </a:cubicBezTo>
                  <a:lnTo>
                    <a:pt x="103102" y="618597"/>
                  </a:lnTo>
                  <a:cubicBezTo>
                    <a:pt x="46160" y="618597"/>
                    <a:pt x="0" y="572437"/>
                    <a:pt x="0" y="51549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rgbClr val="52967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1066800" rtl="0" eaLnBrk="1" fontAlgn="auto" latinLnBrk="0" hangingPunct="1">
                <a:lnSpc>
                  <a:spcPct val="130000"/>
                </a:lnSpc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5083" y="3192"/>
              <a:ext cx="1211" cy="118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529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76655" y="3015615"/>
            <a:ext cx="2199640" cy="993775"/>
            <a:chOff x="3520351" y="2130222"/>
            <a:chExt cx="3830446" cy="993886"/>
          </a:xfrm>
        </p:grpSpPr>
        <p:sp>
          <p:nvSpPr>
            <p:cNvPr id="26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7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64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36340" y="3015615"/>
            <a:ext cx="2199640" cy="993775"/>
            <a:chOff x="3520351" y="2130222"/>
            <a:chExt cx="3830446" cy="993886"/>
          </a:xfrm>
        </p:grpSpPr>
        <p:sp>
          <p:nvSpPr>
            <p:cNvPr id="4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5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64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96025" y="3015615"/>
            <a:ext cx="2199640" cy="993775"/>
            <a:chOff x="3520351" y="2130222"/>
            <a:chExt cx="3830446" cy="993886"/>
          </a:xfrm>
        </p:grpSpPr>
        <p:sp>
          <p:nvSpPr>
            <p:cNvPr id="11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2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64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55710" y="3015615"/>
            <a:ext cx="2199640" cy="993775"/>
            <a:chOff x="3520351" y="2130222"/>
            <a:chExt cx="3830446" cy="993886"/>
          </a:xfrm>
        </p:grpSpPr>
        <p:sp>
          <p:nvSpPr>
            <p:cNvPr id="14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9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64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输入页面内容标题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35269" y="1957087"/>
            <a:ext cx="3145291" cy="3140574"/>
            <a:chOff x="3742031" y="1078561"/>
            <a:chExt cx="4707938" cy="4700878"/>
          </a:xfrm>
          <a:solidFill>
            <a:srgbClr val="529671"/>
          </a:solidFill>
        </p:grpSpPr>
        <p:sp>
          <p:nvSpPr>
            <p:cNvPr id="73" name="Freeform 155"/>
            <p:cNvSpPr/>
            <p:nvPr/>
          </p:nvSpPr>
          <p:spPr bwMode="auto">
            <a:xfrm>
              <a:off x="6493948" y="2495167"/>
              <a:ext cx="1956021" cy="1956531"/>
            </a:xfrm>
            <a:custGeom>
              <a:avLst/>
              <a:gdLst>
                <a:gd name="T0" fmla="*/ 328 w 1143"/>
                <a:gd name="T1" fmla="*/ 487 h 1143"/>
                <a:gd name="T2" fmla="*/ 276 w 1143"/>
                <a:gd name="T3" fmla="*/ 363 h 1143"/>
                <a:gd name="T4" fmla="*/ 174 w 1143"/>
                <a:gd name="T5" fmla="*/ 398 h 1143"/>
                <a:gd name="T6" fmla="*/ 0 w 1143"/>
                <a:gd name="T7" fmla="*/ 572 h 1143"/>
                <a:gd name="T8" fmla="*/ 175 w 1143"/>
                <a:gd name="T9" fmla="*/ 746 h 1143"/>
                <a:gd name="T10" fmla="*/ 211 w 1143"/>
                <a:gd name="T11" fmla="*/ 849 h 1143"/>
                <a:gd name="T12" fmla="*/ 86 w 1143"/>
                <a:gd name="T13" fmla="*/ 900 h 1143"/>
                <a:gd name="T14" fmla="*/ 246 w 1143"/>
                <a:gd name="T15" fmla="*/ 1060 h 1143"/>
                <a:gd name="T16" fmla="*/ 298 w 1143"/>
                <a:gd name="T17" fmla="*/ 936 h 1143"/>
                <a:gd name="T18" fmla="*/ 400 w 1143"/>
                <a:gd name="T19" fmla="*/ 972 h 1143"/>
                <a:gd name="T20" fmla="*/ 572 w 1143"/>
                <a:gd name="T21" fmla="*/ 1143 h 1143"/>
                <a:gd name="T22" fmla="*/ 1143 w 1143"/>
                <a:gd name="T23" fmla="*/ 572 h 1143"/>
                <a:gd name="T24" fmla="*/ 959 w 1143"/>
                <a:gd name="T25" fmla="*/ 388 h 1143"/>
                <a:gd name="T26" fmla="*/ 916 w 1143"/>
                <a:gd name="T27" fmla="*/ 345 h 1143"/>
                <a:gd name="T28" fmla="*/ 759 w 1143"/>
                <a:gd name="T29" fmla="*/ 187 h 1143"/>
                <a:gd name="T30" fmla="*/ 746 w 1143"/>
                <a:gd name="T31" fmla="*/ 175 h 1143"/>
                <a:gd name="T32" fmla="*/ 572 w 1143"/>
                <a:gd name="T33" fmla="*/ 0 h 1143"/>
                <a:gd name="T34" fmla="*/ 572 w 1143"/>
                <a:gd name="T35" fmla="*/ 0 h 1143"/>
                <a:gd name="T36" fmla="*/ 398 w 1143"/>
                <a:gd name="T37" fmla="*/ 174 h 1143"/>
                <a:gd name="T38" fmla="*/ 378 w 1143"/>
                <a:gd name="T39" fmla="*/ 194 h 1143"/>
                <a:gd name="T40" fmla="*/ 379 w 1143"/>
                <a:gd name="T41" fmla="*/ 194 h 1143"/>
                <a:gd name="T42" fmla="*/ 363 w 1143"/>
                <a:gd name="T43" fmla="*/ 276 h 1143"/>
                <a:gd name="T44" fmla="*/ 488 w 1143"/>
                <a:gd name="T45" fmla="*/ 328 h 1143"/>
                <a:gd name="T46" fmla="*/ 328 w 1143"/>
                <a:gd name="T47" fmla="*/ 487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328" y="487"/>
                  </a:moveTo>
                  <a:cubicBezTo>
                    <a:pt x="272" y="446"/>
                    <a:pt x="296" y="413"/>
                    <a:pt x="276" y="363"/>
                  </a:cubicBezTo>
                  <a:cubicBezTo>
                    <a:pt x="266" y="336"/>
                    <a:pt x="236" y="336"/>
                    <a:pt x="174" y="398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75" y="746"/>
                    <a:pt x="175" y="746"/>
                    <a:pt x="175" y="746"/>
                  </a:cubicBezTo>
                  <a:cubicBezTo>
                    <a:pt x="238" y="809"/>
                    <a:pt x="237" y="839"/>
                    <a:pt x="211" y="849"/>
                  </a:cubicBezTo>
                  <a:cubicBezTo>
                    <a:pt x="160" y="868"/>
                    <a:pt x="127" y="844"/>
                    <a:pt x="86" y="900"/>
                  </a:cubicBezTo>
                  <a:cubicBezTo>
                    <a:pt x="16" y="997"/>
                    <a:pt x="150" y="1131"/>
                    <a:pt x="246" y="1060"/>
                  </a:cubicBezTo>
                  <a:cubicBezTo>
                    <a:pt x="303" y="1019"/>
                    <a:pt x="279" y="986"/>
                    <a:pt x="298" y="936"/>
                  </a:cubicBezTo>
                  <a:cubicBezTo>
                    <a:pt x="308" y="909"/>
                    <a:pt x="338" y="909"/>
                    <a:pt x="400" y="972"/>
                  </a:cubicBezTo>
                  <a:cubicBezTo>
                    <a:pt x="572" y="1143"/>
                    <a:pt x="572" y="1143"/>
                    <a:pt x="572" y="1143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59" y="388"/>
                    <a:pt x="959" y="388"/>
                    <a:pt x="959" y="388"/>
                  </a:cubicBezTo>
                  <a:cubicBezTo>
                    <a:pt x="916" y="345"/>
                    <a:pt x="916" y="345"/>
                    <a:pt x="916" y="345"/>
                  </a:cubicBezTo>
                  <a:cubicBezTo>
                    <a:pt x="759" y="187"/>
                    <a:pt x="759" y="187"/>
                    <a:pt x="759" y="187"/>
                  </a:cubicBezTo>
                  <a:cubicBezTo>
                    <a:pt x="755" y="183"/>
                    <a:pt x="751" y="179"/>
                    <a:pt x="746" y="175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398" y="174"/>
                    <a:pt x="398" y="174"/>
                    <a:pt x="398" y="174"/>
                  </a:cubicBezTo>
                  <a:cubicBezTo>
                    <a:pt x="378" y="194"/>
                    <a:pt x="378" y="194"/>
                    <a:pt x="378" y="194"/>
                  </a:cubicBezTo>
                  <a:cubicBezTo>
                    <a:pt x="379" y="194"/>
                    <a:pt x="379" y="194"/>
                    <a:pt x="379" y="194"/>
                  </a:cubicBezTo>
                  <a:cubicBezTo>
                    <a:pt x="336" y="243"/>
                    <a:pt x="339" y="267"/>
                    <a:pt x="363" y="276"/>
                  </a:cubicBezTo>
                  <a:cubicBezTo>
                    <a:pt x="413" y="295"/>
                    <a:pt x="446" y="272"/>
                    <a:pt x="488" y="328"/>
                  </a:cubicBezTo>
                  <a:cubicBezTo>
                    <a:pt x="559" y="425"/>
                    <a:pt x="425" y="558"/>
                    <a:pt x="328" y="4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74" name="Freeform 157"/>
            <p:cNvSpPr/>
            <p:nvPr/>
          </p:nvSpPr>
          <p:spPr bwMode="auto">
            <a:xfrm>
              <a:off x="5184185" y="1078561"/>
              <a:ext cx="1821123" cy="1818898"/>
            </a:xfrm>
            <a:custGeom>
              <a:avLst/>
              <a:gdLst>
                <a:gd name="T0" fmla="*/ 378 w 1062"/>
                <a:gd name="T1" fmla="*/ 908 h 1062"/>
                <a:gd name="T2" fmla="*/ 335 w 1062"/>
                <a:gd name="T3" fmla="*/ 852 h 1062"/>
                <a:gd name="T4" fmla="*/ 372 w 1062"/>
                <a:gd name="T5" fmla="*/ 845 h 1062"/>
                <a:gd name="T6" fmla="*/ 470 w 1062"/>
                <a:gd name="T7" fmla="*/ 791 h 1062"/>
                <a:gd name="T8" fmla="*/ 451 w 1062"/>
                <a:gd name="T9" fmla="*/ 611 h 1062"/>
                <a:gd name="T10" fmla="*/ 271 w 1062"/>
                <a:gd name="T11" fmla="*/ 592 h 1062"/>
                <a:gd name="T12" fmla="*/ 217 w 1062"/>
                <a:gd name="T13" fmla="*/ 690 h 1062"/>
                <a:gd name="T14" fmla="*/ 210 w 1062"/>
                <a:gd name="T15" fmla="*/ 727 h 1062"/>
                <a:gd name="T16" fmla="*/ 173 w 1062"/>
                <a:gd name="T17" fmla="*/ 703 h 1062"/>
                <a:gd name="T18" fmla="*/ 164 w 1062"/>
                <a:gd name="T19" fmla="*/ 694 h 1062"/>
                <a:gd name="T20" fmla="*/ 0 w 1062"/>
                <a:gd name="T21" fmla="*/ 531 h 1062"/>
                <a:gd name="T22" fmla="*/ 155 w 1062"/>
                <a:gd name="T23" fmla="*/ 376 h 1062"/>
                <a:gd name="T24" fmla="*/ 167 w 1062"/>
                <a:gd name="T25" fmla="*/ 365 h 1062"/>
                <a:gd name="T26" fmla="*/ 167 w 1062"/>
                <a:gd name="T27" fmla="*/ 365 h 1062"/>
                <a:gd name="T28" fmla="*/ 532 w 1062"/>
                <a:gd name="T29" fmla="*/ 0 h 1062"/>
                <a:gd name="T30" fmla="*/ 1062 w 1062"/>
                <a:gd name="T31" fmla="*/ 531 h 1062"/>
                <a:gd name="T32" fmla="*/ 911 w 1062"/>
                <a:gd name="T33" fmla="*/ 682 h 1062"/>
                <a:gd name="T34" fmla="*/ 857 w 1062"/>
                <a:gd name="T35" fmla="*/ 753 h 1062"/>
                <a:gd name="T36" fmla="*/ 865 w 1062"/>
                <a:gd name="T37" fmla="*/ 819 h 1062"/>
                <a:gd name="T38" fmla="*/ 886 w 1062"/>
                <a:gd name="T39" fmla="*/ 832 h 1062"/>
                <a:gd name="T40" fmla="*/ 940 w 1062"/>
                <a:gd name="T41" fmla="*/ 843 h 1062"/>
                <a:gd name="T42" fmla="*/ 986 w 1062"/>
                <a:gd name="T43" fmla="*/ 860 h 1062"/>
                <a:gd name="T44" fmla="*/ 997 w 1062"/>
                <a:gd name="T45" fmla="*/ 873 h 1062"/>
                <a:gd name="T46" fmla="*/ 982 w 1062"/>
                <a:gd name="T47" fmla="*/ 979 h 1062"/>
                <a:gd name="T48" fmla="*/ 877 w 1062"/>
                <a:gd name="T49" fmla="*/ 993 h 1062"/>
                <a:gd name="T50" fmla="*/ 864 w 1062"/>
                <a:gd name="T51" fmla="*/ 982 h 1062"/>
                <a:gd name="T52" fmla="*/ 847 w 1062"/>
                <a:gd name="T53" fmla="*/ 936 h 1062"/>
                <a:gd name="T54" fmla="*/ 836 w 1062"/>
                <a:gd name="T55" fmla="*/ 882 h 1062"/>
                <a:gd name="T56" fmla="*/ 822 w 1062"/>
                <a:gd name="T57" fmla="*/ 861 h 1062"/>
                <a:gd name="T58" fmla="*/ 686 w 1062"/>
                <a:gd name="T59" fmla="*/ 907 h 1062"/>
                <a:gd name="T60" fmla="*/ 531 w 1062"/>
                <a:gd name="T61" fmla="*/ 1062 h 1062"/>
                <a:gd name="T62" fmla="*/ 378 w 1062"/>
                <a:gd name="T63" fmla="*/ 908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2" h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75" name="Freeform 159"/>
            <p:cNvSpPr/>
            <p:nvPr/>
          </p:nvSpPr>
          <p:spPr bwMode="auto">
            <a:xfrm>
              <a:off x="3742031" y="2403412"/>
              <a:ext cx="1956021" cy="1959228"/>
            </a:xfrm>
            <a:custGeom>
              <a:avLst/>
              <a:gdLst>
                <a:gd name="T0" fmla="*/ 814 w 1143"/>
                <a:gd name="T1" fmla="*/ 656 h 1143"/>
                <a:gd name="T2" fmla="*/ 866 w 1143"/>
                <a:gd name="T3" fmla="*/ 780 h 1143"/>
                <a:gd name="T4" fmla="*/ 969 w 1143"/>
                <a:gd name="T5" fmla="*/ 745 h 1143"/>
                <a:gd name="T6" fmla="*/ 1143 w 1143"/>
                <a:gd name="T7" fmla="*/ 572 h 1143"/>
                <a:gd name="T8" fmla="*/ 968 w 1143"/>
                <a:gd name="T9" fmla="*/ 397 h 1143"/>
                <a:gd name="T10" fmla="*/ 932 w 1143"/>
                <a:gd name="T11" fmla="*/ 294 h 1143"/>
                <a:gd name="T12" fmla="*/ 1057 w 1143"/>
                <a:gd name="T13" fmla="*/ 243 h 1143"/>
                <a:gd name="T14" fmla="*/ 896 w 1143"/>
                <a:gd name="T15" fmla="*/ 83 h 1143"/>
                <a:gd name="T16" fmla="*/ 845 w 1143"/>
                <a:gd name="T17" fmla="*/ 207 h 1143"/>
                <a:gd name="T18" fmla="*/ 743 w 1143"/>
                <a:gd name="T19" fmla="*/ 172 h 1143"/>
                <a:gd name="T20" fmla="*/ 571 w 1143"/>
                <a:gd name="T21" fmla="*/ 0 h 1143"/>
                <a:gd name="T22" fmla="*/ 0 w 1143"/>
                <a:gd name="T23" fmla="*/ 571 h 1143"/>
                <a:gd name="T24" fmla="*/ 184 w 1143"/>
                <a:gd name="T25" fmla="*/ 755 h 1143"/>
                <a:gd name="T26" fmla="*/ 227 w 1143"/>
                <a:gd name="T27" fmla="*/ 798 h 1143"/>
                <a:gd name="T28" fmla="*/ 384 w 1143"/>
                <a:gd name="T29" fmla="*/ 956 h 1143"/>
                <a:gd name="T30" fmla="*/ 396 w 1143"/>
                <a:gd name="T31" fmla="*/ 968 h 1143"/>
                <a:gd name="T32" fmla="*/ 571 w 1143"/>
                <a:gd name="T33" fmla="*/ 1143 h 1143"/>
                <a:gd name="T34" fmla="*/ 571 w 1143"/>
                <a:gd name="T35" fmla="*/ 1143 h 1143"/>
                <a:gd name="T36" fmla="*/ 745 w 1143"/>
                <a:gd name="T37" fmla="*/ 969 h 1143"/>
                <a:gd name="T38" fmla="*/ 765 w 1143"/>
                <a:gd name="T39" fmla="*/ 949 h 1143"/>
                <a:gd name="T40" fmla="*/ 764 w 1143"/>
                <a:gd name="T41" fmla="*/ 949 h 1143"/>
                <a:gd name="T42" fmla="*/ 780 w 1143"/>
                <a:gd name="T43" fmla="*/ 867 h 1143"/>
                <a:gd name="T44" fmla="*/ 655 w 1143"/>
                <a:gd name="T45" fmla="*/ 815 h 1143"/>
                <a:gd name="T46" fmla="*/ 814 w 1143"/>
                <a:gd name="T47" fmla="*/ 656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814" y="656"/>
                  </a:moveTo>
                  <a:cubicBezTo>
                    <a:pt x="871" y="697"/>
                    <a:pt x="847" y="730"/>
                    <a:pt x="866" y="780"/>
                  </a:cubicBezTo>
                  <a:cubicBezTo>
                    <a:pt x="877" y="807"/>
                    <a:pt x="907" y="808"/>
                    <a:pt x="969" y="745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68" y="397"/>
                    <a:pt x="968" y="397"/>
                    <a:pt x="968" y="397"/>
                  </a:cubicBezTo>
                  <a:cubicBezTo>
                    <a:pt x="905" y="334"/>
                    <a:pt x="905" y="304"/>
                    <a:pt x="932" y="294"/>
                  </a:cubicBezTo>
                  <a:cubicBezTo>
                    <a:pt x="983" y="275"/>
                    <a:pt x="1016" y="299"/>
                    <a:pt x="1057" y="243"/>
                  </a:cubicBezTo>
                  <a:cubicBezTo>
                    <a:pt x="1127" y="146"/>
                    <a:pt x="993" y="12"/>
                    <a:pt x="896" y="83"/>
                  </a:cubicBezTo>
                  <a:cubicBezTo>
                    <a:pt x="840" y="124"/>
                    <a:pt x="864" y="157"/>
                    <a:pt x="845" y="207"/>
                  </a:cubicBezTo>
                  <a:cubicBezTo>
                    <a:pt x="835" y="234"/>
                    <a:pt x="805" y="234"/>
                    <a:pt x="743" y="172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184" y="755"/>
                    <a:pt x="184" y="755"/>
                    <a:pt x="184" y="755"/>
                  </a:cubicBezTo>
                  <a:cubicBezTo>
                    <a:pt x="227" y="798"/>
                    <a:pt x="227" y="798"/>
                    <a:pt x="227" y="798"/>
                  </a:cubicBezTo>
                  <a:cubicBezTo>
                    <a:pt x="384" y="956"/>
                    <a:pt x="384" y="956"/>
                    <a:pt x="384" y="956"/>
                  </a:cubicBezTo>
                  <a:cubicBezTo>
                    <a:pt x="388" y="960"/>
                    <a:pt x="392" y="964"/>
                    <a:pt x="396" y="968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745" y="969"/>
                    <a:pt x="745" y="969"/>
                    <a:pt x="745" y="969"/>
                  </a:cubicBezTo>
                  <a:cubicBezTo>
                    <a:pt x="765" y="949"/>
                    <a:pt x="765" y="949"/>
                    <a:pt x="765" y="949"/>
                  </a:cubicBezTo>
                  <a:cubicBezTo>
                    <a:pt x="764" y="949"/>
                    <a:pt x="764" y="949"/>
                    <a:pt x="764" y="949"/>
                  </a:cubicBezTo>
                  <a:cubicBezTo>
                    <a:pt x="807" y="900"/>
                    <a:pt x="804" y="876"/>
                    <a:pt x="780" y="867"/>
                  </a:cubicBezTo>
                  <a:cubicBezTo>
                    <a:pt x="729" y="848"/>
                    <a:pt x="697" y="872"/>
                    <a:pt x="655" y="815"/>
                  </a:cubicBezTo>
                  <a:cubicBezTo>
                    <a:pt x="584" y="718"/>
                    <a:pt x="717" y="585"/>
                    <a:pt x="814" y="6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76" name="Freeform 161"/>
            <p:cNvSpPr/>
            <p:nvPr/>
          </p:nvSpPr>
          <p:spPr bwMode="auto">
            <a:xfrm>
              <a:off x="5139573" y="3822908"/>
              <a:ext cx="1956021" cy="1956531"/>
            </a:xfrm>
            <a:custGeom>
              <a:avLst/>
              <a:gdLst>
                <a:gd name="T0" fmla="*/ 655 w 1143"/>
                <a:gd name="T1" fmla="*/ 328 h 1143"/>
                <a:gd name="T2" fmla="*/ 780 w 1143"/>
                <a:gd name="T3" fmla="*/ 276 h 1143"/>
                <a:gd name="T4" fmla="*/ 745 w 1143"/>
                <a:gd name="T5" fmla="*/ 174 h 1143"/>
                <a:gd name="T6" fmla="*/ 571 w 1143"/>
                <a:gd name="T7" fmla="*/ 0 h 1143"/>
                <a:gd name="T8" fmla="*/ 396 w 1143"/>
                <a:gd name="T9" fmla="*/ 175 h 1143"/>
                <a:gd name="T10" fmla="*/ 294 w 1143"/>
                <a:gd name="T11" fmla="*/ 211 h 1143"/>
                <a:gd name="T12" fmla="*/ 243 w 1143"/>
                <a:gd name="T13" fmla="*/ 86 h 1143"/>
                <a:gd name="T14" fmla="*/ 82 w 1143"/>
                <a:gd name="T15" fmla="*/ 247 h 1143"/>
                <a:gd name="T16" fmla="*/ 207 w 1143"/>
                <a:gd name="T17" fmla="*/ 298 h 1143"/>
                <a:gd name="T18" fmla="*/ 171 w 1143"/>
                <a:gd name="T19" fmla="*/ 400 h 1143"/>
                <a:gd name="T20" fmla="*/ 0 w 1143"/>
                <a:gd name="T21" fmla="*/ 572 h 1143"/>
                <a:gd name="T22" fmla="*/ 571 w 1143"/>
                <a:gd name="T23" fmla="*/ 1143 h 1143"/>
                <a:gd name="T24" fmla="*/ 755 w 1143"/>
                <a:gd name="T25" fmla="*/ 959 h 1143"/>
                <a:gd name="T26" fmla="*/ 798 w 1143"/>
                <a:gd name="T27" fmla="*/ 916 h 1143"/>
                <a:gd name="T28" fmla="*/ 955 w 1143"/>
                <a:gd name="T29" fmla="*/ 759 h 1143"/>
                <a:gd name="T30" fmla="*/ 968 w 1143"/>
                <a:gd name="T31" fmla="*/ 747 h 1143"/>
                <a:gd name="T32" fmla="*/ 1143 w 1143"/>
                <a:gd name="T33" fmla="*/ 572 h 1143"/>
                <a:gd name="T34" fmla="*/ 1143 w 1143"/>
                <a:gd name="T35" fmla="*/ 572 h 1143"/>
                <a:gd name="T36" fmla="*/ 969 w 1143"/>
                <a:gd name="T37" fmla="*/ 398 h 1143"/>
                <a:gd name="T38" fmla="*/ 949 w 1143"/>
                <a:gd name="T39" fmla="*/ 378 h 1143"/>
                <a:gd name="T40" fmla="*/ 948 w 1143"/>
                <a:gd name="T41" fmla="*/ 379 h 1143"/>
                <a:gd name="T42" fmla="*/ 867 w 1143"/>
                <a:gd name="T43" fmla="*/ 363 h 1143"/>
                <a:gd name="T44" fmla="*/ 815 w 1143"/>
                <a:gd name="T45" fmla="*/ 488 h 1143"/>
                <a:gd name="T46" fmla="*/ 655 w 1143"/>
                <a:gd name="T47" fmla="*/ 32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655" y="328"/>
                  </a:moveTo>
                  <a:cubicBezTo>
                    <a:pt x="697" y="272"/>
                    <a:pt x="730" y="296"/>
                    <a:pt x="780" y="276"/>
                  </a:cubicBezTo>
                  <a:cubicBezTo>
                    <a:pt x="807" y="266"/>
                    <a:pt x="807" y="236"/>
                    <a:pt x="745" y="174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396" y="175"/>
                    <a:pt x="396" y="175"/>
                    <a:pt x="396" y="175"/>
                  </a:cubicBezTo>
                  <a:cubicBezTo>
                    <a:pt x="334" y="238"/>
                    <a:pt x="304" y="237"/>
                    <a:pt x="294" y="211"/>
                  </a:cubicBezTo>
                  <a:cubicBezTo>
                    <a:pt x="275" y="160"/>
                    <a:pt x="299" y="127"/>
                    <a:pt x="243" y="86"/>
                  </a:cubicBezTo>
                  <a:cubicBezTo>
                    <a:pt x="146" y="16"/>
                    <a:pt x="12" y="150"/>
                    <a:pt x="82" y="247"/>
                  </a:cubicBezTo>
                  <a:cubicBezTo>
                    <a:pt x="123" y="303"/>
                    <a:pt x="156" y="279"/>
                    <a:pt x="207" y="298"/>
                  </a:cubicBezTo>
                  <a:cubicBezTo>
                    <a:pt x="234" y="308"/>
                    <a:pt x="234" y="338"/>
                    <a:pt x="171" y="400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755" y="959"/>
                    <a:pt x="755" y="959"/>
                    <a:pt x="755" y="959"/>
                  </a:cubicBezTo>
                  <a:cubicBezTo>
                    <a:pt x="798" y="916"/>
                    <a:pt x="798" y="916"/>
                    <a:pt x="798" y="916"/>
                  </a:cubicBezTo>
                  <a:cubicBezTo>
                    <a:pt x="955" y="759"/>
                    <a:pt x="955" y="759"/>
                    <a:pt x="955" y="759"/>
                  </a:cubicBezTo>
                  <a:cubicBezTo>
                    <a:pt x="959" y="755"/>
                    <a:pt x="964" y="751"/>
                    <a:pt x="968" y="747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69" y="398"/>
                    <a:pt x="969" y="398"/>
                    <a:pt x="969" y="398"/>
                  </a:cubicBezTo>
                  <a:cubicBezTo>
                    <a:pt x="949" y="378"/>
                    <a:pt x="949" y="378"/>
                    <a:pt x="949" y="378"/>
                  </a:cubicBezTo>
                  <a:cubicBezTo>
                    <a:pt x="948" y="379"/>
                    <a:pt x="948" y="379"/>
                    <a:pt x="948" y="379"/>
                  </a:cubicBezTo>
                  <a:cubicBezTo>
                    <a:pt x="900" y="336"/>
                    <a:pt x="876" y="339"/>
                    <a:pt x="867" y="363"/>
                  </a:cubicBezTo>
                  <a:cubicBezTo>
                    <a:pt x="847" y="413"/>
                    <a:pt x="871" y="446"/>
                    <a:pt x="815" y="488"/>
                  </a:cubicBezTo>
                  <a:cubicBezTo>
                    <a:pt x="718" y="559"/>
                    <a:pt x="584" y="425"/>
                    <a:pt x="655" y="3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25465" y="2741644"/>
            <a:ext cx="5037455" cy="623570"/>
            <a:chOff x="3520351" y="2130222"/>
            <a:chExt cx="5873944" cy="624275"/>
          </a:xfrm>
        </p:grpSpPr>
        <p:sp>
          <p:nvSpPr>
            <p:cNvPr id="9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0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5873944" cy="27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625465" y="1970754"/>
            <a:ext cx="5037455" cy="624205"/>
            <a:chOff x="3520351" y="2130222"/>
            <a:chExt cx="5873944" cy="624275"/>
          </a:xfrm>
        </p:grpSpPr>
        <p:sp>
          <p:nvSpPr>
            <p:cNvPr id="12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3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5873944" cy="27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625465" y="3511899"/>
            <a:ext cx="5037455" cy="623570"/>
            <a:chOff x="3520351" y="2130222"/>
            <a:chExt cx="5873944" cy="624275"/>
          </a:xfrm>
        </p:grpSpPr>
        <p:sp>
          <p:nvSpPr>
            <p:cNvPr id="15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6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5873944" cy="27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25465" y="4282154"/>
            <a:ext cx="5037455" cy="623570"/>
            <a:chOff x="3520351" y="2130222"/>
            <a:chExt cx="5873944" cy="624275"/>
          </a:xfrm>
        </p:grpSpPr>
        <p:sp>
          <p:nvSpPr>
            <p:cNvPr id="18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9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5873944" cy="27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此处输入公司名称全称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42127" y="1017305"/>
            <a:ext cx="3078145" cy="1988749"/>
            <a:chOff x="4556927" y="2434625"/>
            <a:chExt cx="3078145" cy="1988749"/>
          </a:xfrm>
        </p:grpSpPr>
        <p:grpSp>
          <p:nvGrpSpPr>
            <p:cNvPr id="4" name="组合 3"/>
            <p:cNvGrpSpPr/>
            <p:nvPr/>
          </p:nvGrpSpPr>
          <p:grpSpPr>
            <a:xfrm>
              <a:off x="5333224" y="2434625"/>
              <a:ext cx="2301848" cy="1988749"/>
              <a:chOff x="50591" y="1929608"/>
              <a:chExt cx="2301848" cy="1988749"/>
            </a:xfrm>
          </p:grpSpPr>
          <p:sp>
            <p:nvSpPr>
              <p:cNvPr id="6" name="文本框 30"/>
              <p:cNvSpPr txBox="1"/>
              <p:nvPr/>
            </p:nvSpPr>
            <p:spPr>
              <a:xfrm>
                <a:off x="50591" y="1929608"/>
                <a:ext cx="1602655" cy="144526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5400">
                    <a:solidFill>
                      <a:srgbClr val="A68157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defRPr>
                </a:lvl1pPr>
              </a:lstStyle>
              <a:p>
                <a:pPr algn="ctr"/>
                <a:r>
                  <a:rPr lang="zh-CN" altLang="en-US" sz="8800" dirty="0">
                    <a:solidFill>
                      <a:srgbClr val="529671"/>
                    </a:solidFill>
                    <a:latin typeface="+mn-lt"/>
                    <a:ea typeface="+mn-ea"/>
                    <a:cs typeface="+mn-ea"/>
                    <a:sym typeface="+mn-lt"/>
                  </a:rPr>
                  <a:t>目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475275" y="2594918"/>
                <a:ext cx="877164" cy="132343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8000" dirty="0">
                    <a:solidFill>
                      <a:srgbClr val="529671"/>
                    </a:solidFill>
                    <a:cs typeface="+mn-ea"/>
                    <a:sym typeface="+mn-lt"/>
                  </a:rPr>
                  <a:t>录</a:t>
                </a:r>
              </a:p>
            </p:txBody>
          </p:sp>
        </p:grpSp>
        <p:sp>
          <p:nvSpPr>
            <p:cNvPr id="5" name="文本框 39"/>
            <p:cNvSpPr txBox="1"/>
            <p:nvPr/>
          </p:nvSpPr>
          <p:spPr>
            <a:xfrm>
              <a:off x="4556927" y="3652232"/>
              <a:ext cx="2379344" cy="584775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dirty="0">
                  <a:solidFill>
                    <a:srgbClr val="529671"/>
                  </a:solidFill>
                  <a:cs typeface="+mn-ea"/>
                  <a:sym typeface="+mn-lt"/>
                </a:rPr>
                <a:t>CONTENTS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4979034" y="1282735"/>
            <a:ext cx="914400" cy="914400"/>
          </a:xfrm>
          <a:prstGeom prst="ellipse">
            <a:avLst/>
          </a:prstGeom>
          <a:noFill/>
          <a:ln>
            <a:solidFill>
              <a:srgbClr val="529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529671"/>
                </a:solidFill>
                <a:cs typeface="+mn-ea"/>
                <a:sym typeface="+mn-lt"/>
              </a:rPr>
              <a:t>1</a:t>
            </a:r>
            <a:endParaRPr lang="zh-CN" altLang="en-US" sz="4800" dirty="0">
              <a:solidFill>
                <a:srgbClr val="52967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096000" y="1739935"/>
            <a:ext cx="1264920" cy="0"/>
          </a:xfrm>
          <a:prstGeom prst="line">
            <a:avLst/>
          </a:prstGeom>
          <a:ln w="57150">
            <a:solidFill>
              <a:srgbClr val="5296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546108" y="1385992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529671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10" name="椭圆 9"/>
          <p:cNvSpPr/>
          <p:nvPr/>
        </p:nvSpPr>
        <p:spPr>
          <a:xfrm>
            <a:off x="4979034" y="2561178"/>
            <a:ext cx="914400" cy="914400"/>
          </a:xfrm>
          <a:prstGeom prst="ellipse">
            <a:avLst/>
          </a:prstGeom>
          <a:noFill/>
          <a:ln>
            <a:solidFill>
              <a:srgbClr val="529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529671"/>
                </a:solidFill>
                <a:cs typeface="+mn-ea"/>
                <a:sym typeface="+mn-lt"/>
              </a:rPr>
              <a:t>2</a:t>
            </a:r>
            <a:endParaRPr lang="zh-CN" altLang="en-US" sz="4800" dirty="0">
              <a:solidFill>
                <a:srgbClr val="529671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096000" y="3018378"/>
            <a:ext cx="1264920" cy="0"/>
          </a:xfrm>
          <a:prstGeom prst="line">
            <a:avLst/>
          </a:prstGeom>
          <a:ln w="57150">
            <a:solidFill>
              <a:srgbClr val="5296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546108" y="2664435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529671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11" name="椭圆 10"/>
          <p:cNvSpPr/>
          <p:nvPr/>
        </p:nvSpPr>
        <p:spPr>
          <a:xfrm>
            <a:off x="4979034" y="3839621"/>
            <a:ext cx="914400" cy="914400"/>
          </a:xfrm>
          <a:prstGeom prst="ellipse">
            <a:avLst/>
          </a:prstGeom>
          <a:noFill/>
          <a:ln>
            <a:solidFill>
              <a:srgbClr val="529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529671"/>
                </a:solidFill>
                <a:cs typeface="+mn-ea"/>
                <a:sym typeface="+mn-lt"/>
              </a:rPr>
              <a:t>3</a:t>
            </a:r>
            <a:endParaRPr lang="zh-CN" altLang="en-US" sz="4800" dirty="0">
              <a:solidFill>
                <a:srgbClr val="52967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096000" y="4296821"/>
            <a:ext cx="1264920" cy="0"/>
          </a:xfrm>
          <a:prstGeom prst="line">
            <a:avLst/>
          </a:prstGeom>
          <a:ln w="57150">
            <a:solidFill>
              <a:srgbClr val="5296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546108" y="3942878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529671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12" name="椭圆 11"/>
          <p:cNvSpPr/>
          <p:nvPr/>
        </p:nvSpPr>
        <p:spPr>
          <a:xfrm>
            <a:off x="4979034" y="5118065"/>
            <a:ext cx="914400" cy="914400"/>
          </a:xfrm>
          <a:prstGeom prst="ellipse">
            <a:avLst/>
          </a:prstGeom>
          <a:noFill/>
          <a:ln>
            <a:solidFill>
              <a:srgbClr val="529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529671"/>
                </a:solidFill>
                <a:cs typeface="+mn-ea"/>
                <a:sym typeface="+mn-lt"/>
              </a:rPr>
              <a:t>4</a:t>
            </a:r>
            <a:endParaRPr lang="zh-CN" altLang="en-US" sz="4800" dirty="0">
              <a:solidFill>
                <a:srgbClr val="52967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096000" y="5575265"/>
            <a:ext cx="1264920" cy="0"/>
          </a:xfrm>
          <a:prstGeom prst="line">
            <a:avLst/>
          </a:prstGeom>
          <a:ln w="57150">
            <a:solidFill>
              <a:srgbClr val="5296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546108" y="5221322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529671"/>
                </a:solidFill>
                <a:cs typeface="+mn-ea"/>
                <a:sym typeface="+mn-lt"/>
              </a:rPr>
              <a:t>输入标题文字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输入页面内容标题</a:t>
            </a:r>
          </a:p>
        </p:txBody>
      </p:sp>
      <p:sp>
        <p:nvSpPr>
          <p:cNvPr id="15371" name="PA_任意多边形 11"/>
          <p:cNvSpPr/>
          <p:nvPr>
            <p:custDataLst>
              <p:tags r:id="rId1"/>
            </p:custDataLst>
          </p:nvPr>
        </p:nvSpPr>
        <p:spPr bwMode="auto">
          <a:xfrm>
            <a:off x="1007535" y="3523647"/>
            <a:ext cx="2781300" cy="671191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529671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 dirty="0">
              <a:cs typeface="+mn-ea"/>
              <a:sym typeface="+mn-lt"/>
            </a:endParaRPr>
          </a:p>
        </p:txBody>
      </p:sp>
      <p:sp>
        <p:nvSpPr>
          <p:cNvPr id="15372" name="PA_任意多边形 12"/>
          <p:cNvSpPr/>
          <p:nvPr>
            <p:custDataLst>
              <p:tags r:id="rId2"/>
            </p:custDataLst>
          </p:nvPr>
        </p:nvSpPr>
        <p:spPr bwMode="auto">
          <a:xfrm>
            <a:off x="3496734" y="3629513"/>
            <a:ext cx="2785533" cy="671191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 dirty="0">
              <a:cs typeface="+mn-ea"/>
              <a:sym typeface="+mn-lt"/>
            </a:endParaRPr>
          </a:p>
        </p:txBody>
      </p:sp>
      <p:sp>
        <p:nvSpPr>
          <p:cNvPr id="15373" name="PA_任意多边形 13"/>
          <p:cNvSpPr/>
          <p:nvPr>
            <p:custDataLst>
              <p:tags r:id="rId3"/>
            </p:custDataLst>
          </p:nvPr>
        </p:nvSpPr>
        <p:spPr bwMode="auto">
          <a:xfrm>
            <a:off x="5911853" y="3523647"/>
            <a:ext cx="2779183" cy="671191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529671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 dirty="0">
              <a:cs typeface="+mn-ea"/>
              <a:sym typeface="+mn-lt"/>
            </a:endParaRPr>
          </a:p>
        </p:txBody>
      </p:sp>
      <p:sp>
        <p:nvSpPr>
          <p:cNvPr id="15374" name="PA_任意多边形 14"/>
          <p:cNvSpPr/>
          <p:nvPr>
            <p:custDataLst>
              <p:tags r:id="rId4"/>
            </p:custDataLst>
          </p:nvPr>
        </p:nvSpPr>
        <p:spPr bwMode="auto">
          <a:xfrm>
            <a:off x="8403169" y="3629513"/>
            <a:ext cx="2781300" cy="671191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 dirty="0">
              <a:cs typeface="+mn-ea"/>
              <a:sym typeface="+mn-lt"/>
            </a:endParaRPr>
          </a:p>
        </p:txBody>
      </p:sp>
      <p:grpSp>
        <p:nvGrpSpPr>
          <p:cNvPr id="15375" name="小管"/>
          <p:cNvGrpSpPr/>
          <p:nvPr>
            <p:custDataLst>
              <p:tags r:id="rId5"/>
            </p:custDataLst>
          </p:nvPr>
        </p:nvGrpSpPr>
        <p:grpSpPr bwMode="auto">
          <a:xfrm>
            <a:off x="6148917" y="3788313"/>
            <a:ext cx="203200" cy="254079"/>
            <a:chOff x="0" y="0"/>
            <a:chExt cx="96" cy="120"/>
          </a:xfrm>
        </p:grpSpPr>
        <p:sp>
          <p:nvSpPr>
            <p:cNvPr id="15376" name="淘宝店chenying0907 16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379" name="小管"/>
          <p:cNvGrpSpPr/>
          <p:nvPr>
            <p:custDataLst>
              <p:tags r:id="rId6"/>
            </p:custDataLst>
          </p:nvPr>
        </p:nvGrpSpPr>
        <p:grpSpPr bwMode="auto">
          <a:xfrm>
            <a:off x="8646586" y="3798898"/>
            <a:ext cx="247649" cy="230788"/>
            <a:chOff x="0" y="0"/>
            <a:chExt cx="117" cy="109"/>
          </a:xfrm>
        </p:grpSpPr>
        <p:sp>
          <p:nvSpPr>
            <p:cNvPr id="15380" name="淘宝店chenying0907 20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383" name="小管"/>
          <p:cNvGrpSpPr/>
          <p:nvPr>
            <p:custDataLst>
              <p:tags r:id="rId7"/>
            </p:custDataLst>
          </p:nvPr>
        </p:nvGrpSpPr>
        <p:grpSpPr bwMode="auto">
          <a:xfrm>
            <a:off x="3695700" y="3790430"/>
            <a:ext cx="247651" cy="249844"/>
            <a:chOff x="0" y="0"/>
            <a:chExt cx="117" cy="118"/>
          </a:xfrm>
        </p:grpSpPr>
        <p:sp>
          <p:nvSpPr>
            <p:cNvPr id="15384" name="淘宝店chenying0907 24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387" name="小管"/>
          <p:cNvGrpSpPr/>
          <p:nvPr>
            <p:custDataLst>
              <p:tags r:id="rId8"/>
            </p:custDataLst>
          </p:nvPr>
        </p:nvGrpSpPr>
        <p:grpSpPr bwMode="auto">
          <a:xfrm>
            <a:off x="1200153" y="3788313"/>
            <a:ext cx="222249" cy="254079"/>
            <a:chOff x="0" y="0"/>
            <a:chExt cx="105" cy="120"/>
          </a:xfrm>
        </p:grpSpPr>
        <p:sp>
          <p:nvSpPr>
            <p:cNvPr id="15388" name="淘宝店chenying0907 28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89" name="淘宝店chenying0907 29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398" name="PA_文本框 3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11869" y="4501850"/>
            <a:ext cx="7024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52967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5399" name="PA_文本框 3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45818" y="4501850"/>
            <a:ext cx="8066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52967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5400" name="PA_文本框 4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49752" y="2456518"/>
            <a:ext cx="8418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52967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5401" name="PA_文本框 4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283702" y="2456518"/>
            <a:ext cx="7873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800" dirty="0">
                <a:solidFill>
                  <a:srgbClr val="52967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07745" y="2456815"/>
            <a:ext cx="2659380" cy="808990"/>
            <a:chOff x="3520351" y="2130222"/>
            <a:chExt cx="3830446" cy="809080"/>
          </a:xfrm>
        </p:grpSpPr>
        <p:sp>
          <p:nvSpPr>
            <p:cNvPr id="11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2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489325" y="4502150"/>
            <a:ext cx="2659380" cy="808990"/>
            <a:chOff x="3520351" y="2130222"/>
            <a:chExt cx="3830446" cy="809080"/>
          </a:xfrm>
        </p:grpSpPr>
        <p:sp>
          <p:nvSpPr>
            <p:cNvPr id="4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5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43575" y="2630805"/>
            <a:ext cx="2659380" cy="808990"/>
            <a:chOff x="3520351" y="2130222"/>
            <a:chExt cx="3830446" cy="809080"/>
          </a:xfrm>
        </p:grpSpPr>
        <p:sp>
          <p:nvSpPr>
            <p:cNvPr id="7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8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463915" y="4524375"/>
            <a:ext cx="2659380" cy="808990"/>
            <a:chOff x="3520351" y="2130222"/>
            <a:chExt cx="3830446" cy="809080"/>
          </a:xfrm>
        </p:grpSpPr>
        <p:sp>
          <p:nvSpPr>
            <p:cNvPr id="10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3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此处输入公司名称全称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14612" y="2468363"/>
            <a:ext cx="6962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529671"/>
                </a:solidFill>
                <a:cs typeface="+mn-ea"/>
                <a:sym typeface="+mn-lt"/>
              </a:rPr>
              <a:t>汇报完毕，谢谢观看</a:t>
            </a:r>
          </a:p>
        </p:txBody>
      </p:sp>
      <p:sp>
        <p:nvSpPr>
          <p:cNvPr id="5" name="文本框 23"/>
          <p:cNvSpPr txBox="1"/>
          <p:nvPr/>
        </p:nvSpPr>
        <p:spPr>
          <a:xfrm>
            <a:off x="4898083" y="3882510"/>
            <a:ext cx="2395832" cy="50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000" b="1">
                <a:solidFill>
                  <a:srgbClr val="529671"/>
                </a:solidFill>
                <a:cs typeface="+mn-ea"/>
                <a:sym typeface="+mn-lt"/>
              </a:rPr>
              <a:t>汇报人：</a:t>
            </a:r>
            <a:r>
              <a:rPr lang="en-US" altLang="zh-CN" sz="2000" b="1">
                <a:solidFill>
                  <a:srgbClr val="529671"/>
                </a:solidFill>
                <a:cs typeface="+mn-ea"/>
                <a:sym typeface="+mn-lt"/>
              </a:rPr>
              <a:t>xiazaii</a:t>
            </a:r>
            <a:endParaRPr lang="zh-CN" altLang="en-US" sz="2000" b="1" dirty="0">
              <a:solidFill>
                <a:srgbClr val="52967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此处输入公司名称全称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503170" y="3993304"/>
            <a:ext cx="7185660" cy="0"/>
          </a:xfrm>
          <a:prstGeom prst="line">
            <a:avLst/>
          </a:prstGeom>
          <a:ln w="57150">
            <a:solidFill>
              <a:srgbClr val="5296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823653" y="2864696"/>
            <a:ext cx="5806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529671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7" name="椭圆 6"/>
          <p:cNvSpPr/>
          <p:nvPr/>
        </p:nvSpPr>
        <p:spPr>
          <a:xfrm>
            <a:off x="2561907" y="2915327"/>
            <a:ext cx="914400" cy="914400"/>
          </a:xfrm>
          <a:prstGeom prst="ellipse">
            <a:avLst/>
          </a:prstGeom>
          <a:noFill/>
          <a:ln>
            <a:solidFill>
              <a:srgbClr val="529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rgbClr val="529671"/>
                </a:solidFill>
                <a:cs typeface="+mn-ea"/>
                <a:sym typeface="+mn-lt"/>
              </a:rPr>
              <a:t>1</a:t>
            </a:r>
            <a:endParaRPr lang="zh-CN" altLang="en-US" sz="4800" b="1" dirty="0">
              <a:solidFill>
                <a:srgbClr val="52967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输入页面内容标题</a:t>
            </a:r>
          </a:p>
        </p:txBody>
      </p:sp>
      <p:sp>
        <p:nvSpPr>
          <p:cNvPr id="3" name="任意多边形 4"/>
          <p:cNvSpPr/>
          <p:nvPr/>
        </p:nvSpPr>
        <p:spPr>
          <a:xfrm>
            <a:off x="6477590" y="2070820"/>
            <a:ext cx="1540678" cy="1538912"/>
          </a:xfrm>
          <a:custGeom>
            <a:avLst/>
            <a:gdLst>
              <a:gd name="connsiteX0" fmla="*/ 692680 w 1385360"/>
              <a:gd name="connsiteY0" fmla="*/ 0 h 1385360"/>
              <a:gd name="connsiteX1" fmla="*/ 1385360 w 1385360"/>
              <a:gd name="connsiteY1" fmla="*/ 692679 h 1385360"/>
              <a:gd name="connsiteX2" fmla="*/ 692680 w 1385360"/>
              <a:gd name="connsiteY2" fmla="*/ 1385360 h 1385360"/>
              <a:gd name="connsiteX3" fmla="*/ 0 w 1385360"/>
              <a:gd name="connsiteY3" fmla="*/ 692680 h 13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360" h="1385360">
                <a:moveTo>
                  <a:pt x="692680" y="0"/>
                </a:moveTo>
                <a:lnTo>
                  <a:pt x="1385360" y="692679"/>
                </a:lnTo>
                <a:lnTo>
                  <a:pt x="692680" y="1385360"/>
                </a:lnTo>
                <a:lnTo>
                  <a:pt x="0" y="692680"/>
                </a:lnTo>
                <a:close/>
              </a:path>
            </a:pathLst>
          </a:custGeom>
          <a:solidFill>
            <a:srgbClr val="529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任意多边形 5"/>
          <p:cNvSpPr/>
          <p:nvPr/>
        </p:nvSpPr>
        <p:spPr>
          <a:xfrm>
            <a:off x="4192166" y="2070820"/>
            <a:ext cx="1540677" cy="1538912"/>
          </a:xfrm>
          <a:custGeom>
            <a:avLst/>
            <a:gdLst>
              <a:gd name="connsiteX0" fmla="*/ 692680 w 1385360"/>
              <a:gd name="connsiteY0" fmla="*/ 0 h 1385360"/>
              <a:gd name="connsiteX1" fmla="*/ 1385360 w 1385360"/>
              <a:gd name="connsiteY1" fmla="*/ 692679 h 1385360"/>
              <a:gd name="connsiteX2" fmla="*/ 692680 w 1385360"/>
              <a:gd name="connsiteY2" fmla="*/ 1385360 h 1385360"/>
              <a:gd name="connsiteX3" fmla="*/ 0 w 1385360"/>
              <a:gd name="connsiteY3" fmla="*/ 692680 h 13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360" h="1385360">
                <a:moveTo>
                  <a:pt x="692680" y="0"/>
                </a:moveTo>
                <a:lnTo>
                  <a:pt x="1385360" y="692679"/>
                </a:lnTo>
                <a:lnTo>
                  <a:pt x="692680" y="1385360"/>
                </a:lnTo>
                <a:lnTo>
                  <a:pt x="0" y="692680"/>
                </a:lnTo>
                <a:close/>
              </a:path>
            </a:pathLst>
          </a:custGeom>
          <a:solidFill>
            <a:srgbClr val="529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任意多边形 6"/>
          <p:cNvSpPr/>
          <p:nvPr/>
        </p:nvSpPr>
        <p:spPr>
          <a:xfrm>
            <a:off x="1920856" y="2056701"/>
            <a:ext cx="1538912" cy="1538912"/>
          </a:xfrm>
          <a:custGeom>
            <a:avLst/>
            <a:gdLst>
              <a:gd name="connsiteX0" fmla="*/ 692680 w 1385360"/>
              <a:gd name="connsiteY0" fmla="*/ 0 h 1385360"/>
              <a:gd name="connsiteX1" fmla="*/ 1385360 w 1385360"/>
              <a:gd name="connsiteY1" fmla="*/ 692679 h 1385360"/>
              <a:gd name="connsiteX2" fmla="*/ 692680 w 1385360"/>
              <a:gd name="connsiteY2" fmla="*/ 1385360 h 1385360"/>
              <a:gd name="connsiteX3" fmla="*/ 0 w 1385360"/>
              <a:gd name="connsiteY3" fmla="*/ 692680 h 13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360" h="1385360">
                <a:moveTo>
                  <a:pt x="692680" y="0"/>
                </a:moveTo>
                <a:lnTo>
                  <a:pt x="1385360" y="692679"/>
                </a:lnTo>
                <a:lnTo>
                  <a:pt x="692680" y="1385360"/>
                </a:lnTo>
                <a:lnTo>
                  <a:pt x="0" y="692680"/>
                </a:lnTo>
                <a:close/>
              </a:path>
            </a:pathLst>
          </a:custGeom>
          <a:solidFill>
            <a:srgbClr val="529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Freeform 4"/>
          <p:cNvSpPr/>
          <p:nvPr/>
        </p:nvSpPr>
        <p:spPr bwMode="auto">
          <a:xfrm>
            <a:off x="1569661" y="1703739"/>
            <a:ext cx="4344957" cy="2267779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ap="flat" cmpd="sng">
            <a:solidFill>
              <a:srgbClr val="529671"/>
            </a:solidFill>
            <a:prstDash val="solid"/>
            <a:round/>
          </a:ln>
          <a:effectLst/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100">
              <a:cs typeface="+mn-ea"/>
              <a:sym typeface="+mn-lt"/>
            </a:endParaRPr>
          </a:p>
        </p:txBody>
      </p:sp>
      <p:sp>
        <p:nvSpPr>
          <p:cNvPr id="10" name="任意多边形 11"/>
          <p:cNvSpPr/>
          <p:nvPr/>
        </p:nvSpPr>
        <p:spPr>
          <a:xfrm>
            <a:off x="4019214" y="1698447"/>
            <a:ext cx="4170241" cy="2283661"/>
          </a:xfrm>
          <a:custGeom>
            <a:avLst/>
            <a:gdLst>
              <a:gd name="connsiteX0" fmla="*/ 0 w 3902075"/>
              <a:gd name="connsiteY0" fmla="*/ 1047871 h 2096659"/>
              <a:gd name="connsiteX1" fmla="*/ 1019175 w 3902075"/>
              <a:gd name="connsiteY1" fmla="*/ 2067046 h 2096659"/>
              <a:gd name="connsiteX2" fmla="*/ 3063875 w 3902075"/>
              <a:gd name="connsiteY2" fmla="*/ 25521 h 2096659"/>
              <a:gd name="connsiteX3" fmla="*/ 3902075 w 3902075"/>
              <a:gd name="connsiteY3" fmla="*/ 866896 h 2096659"/>
              <a:gd name="connsiteX4" fmla="*/ 3902075 w 3902075"/>
              <a:gd name="connsiteY4" fmla="*/ 866896 h 2096659"/>
              <a:gd name="connsiteX0-1" fmla="*/ 0 w 3902075"/>
              <a:gd name="connsiteY0-2" fmla="*/ 1047871 h 2096659"/>
              <a:gd name="connsiteX1-3" fmla="*/ 1019175 w 3902075"/>
              <a:gd name="connsiteY1-4" fmla="*/ 2067046 h 2096659"/>
              <a:gd name="connsiteX2-5" fmla="*/ 3063875 w 3902075"/>
              <a:gd name="connsiteY2-6" fmla="*/ 25521 h 2096659"/>
              <a:gd name="connsiteX3-7" fmla="*/ 3902075 w 3902075"/>
              <a:gd name="connsiteY3-8" fmla="*/ 866896 h 2096659"/>
              <a:gd name="connsiteX4-9" fmla="*/ 3902075 w 3902075"/>
              <a:gd name="connsiteY4-10" fmla="*/ 866896 h 2096659"/>
              <a:gd name="connsiteX0-11" fmla="*/ 0 w 3902075"/>
              <a:gd name="connsiteY0-12" fmla="*/ 1047871 h 2067046"/>
              <a:gd name="connsiteX1-13" fmla="*/ 1019175 w 3902075"/>
              <a:gd name="connsiteY1-14" fmla="*/ 2067046 h 2067046"/>
              <a:gd name="connsiteX2-15" fmla="*/ 3063875 w 3902075"/>
              <a:gd name="connsiteY2-16" fmla="*/ 25521 h 2067046"/>
              <a:gd name="connsiteX3-17" fmla="*/ 3902075 w 3902075"/>
              <a:gd name="connsiteY3-18" fmla="*/ 866896 h 2067046"/>
              <a:gd name="connsiteX4-19" fmla="*/ 3902075 w 3902075"/>
              <a:gd name="connsiteY4-20" fmla="*/ 866896 h 2067046"/>
              <a:gd name="connsiteX0-21" fmla="*/ 0 w 3902075"/>
              <a:gd name="connsiteY0-22" fmla="*/ 1047871 h 2067046"/>
              <a:gd name="connsiteX1-23" fmla="*/ 1019175 w 3902075"/>
              <a:gd name="connsiteY1-24" fmla="*/ 2067046 h 2067046"/>
              <a:gd name="connsiteX2-25" fmla="*/ 3063875 w 3902075"/>
              <a:gd name="connsiteY2-26" fmla="*/ 25521 h 2067046"/>
              <a:gd name="connsiteX3-27" fmla="*/ 3902075 w 3902075"/>
              <a:gd name="connsiteY3-28" fmla="*/ 866896 h 2067046"/>
              <a:gd name="connsiteX4-29" fmla="*/ 3902075 w 3902075"/>
              <a:gd name="connsiteY4-30" fmla="*/ 866896 h 2067046"/>
              <a:gd name="connsiteX0-31" fmla="*/ 0 w 3902075"/>
              <a:gd name="connsiteY0-32" fmla="*/ 1047871 h 2067046"/>
              <a:gd name="connsiteX1-33" fmla="*/ 1019175 w 3902075"/>
              <a:gd name="connsiteY1-34" fmla="*/ 2067046 h 2067046"/>
              <a:gd name="connsiteX2-35" fmla="*/ 3063875 w 3902075"/>
              <a:gd name="connsiteY2-36" fmla="*/ 25521 h 2067046"/>
              <a:gd name="connsiteX3-37" fmla="*/ 3902075 w 3902075"/>
              <a:gd name="connsiteY3-38" fmla="*/ 866896 h 2067046"/>
              <a:gd name="connsiteX4-39" fmla="*/ 3902075 w 3902075"/>
              <a:gd name="connsiteY4-40" fmla="*/ 866896 h 2067046"/>
              <a:gd name="connsiteX0-41" fmla="*/ 0 w 3902075"/>
              <a:gd name="connsiteY0-42" fmla="*/ 1047871 h 2067046"/>
              <a:gd name="connsiteX1-43" fmla="*/ 1019175 w 3902075"/>
              <a:gd name="connsiteY1-44" fmla="*/ 2067046 h 2067046"/>
              <a:gd name="connsiteX2-45" fmla="*/ 3063875 w 3902075"/>
              <a:gd name="connsiteY2-46" fmla="*/ 25521 h 2067046"/>
              <a:gd name="connsiteX3-47" fmla="*/ 3902075 w 3902075"/>
              <a:gd name="connsiteY3-48" fmla="*/ 866896 h 2067046"/>
              <a:gd name="connsiteX4-49" fmla="*/ 3902075 w 3902075"/>
              <a:gd name="connsiteY4-50" fmla="*/ 866896 h 2067046"/>
              <a:gd name="connsiteX0-51" fmla="*/ 0 w 3902075"/>
              <a:gd name="connsiteY0-52" fmla="*/ 1047871 h 2067046"/>
              <a:gd name="connsiteX1-53" fmla="*/ 1019175 w 3902075"/>
              <a:gd name="connsiteY1-54" fmla="*/ 2067046 h 2067046"/>
              <a:gd name="connsiteX2-55" fmla="*/ 3063875 w 3902075"/>
              <a:gd name="connsiteY2-56" fmla="*/ 25521 h 2067046"/>
              <a:gd name="connsiteX3-57" fmla="*/ 3902075 w 3902075"/>
              <a:gd name="connsiteY3-58" fmla="*/ 866896 h 2067046"/>
              <a:gd name="connsiteX4-59" fmla="*/ 3902075 w 3902075"/>
              <a:gd name="connsiteY4-60" fmla="*/ 866896 h 2067046"/>
              <a:gd name="connsiteX0-61" fmla="*/ 0 w 3902075"/>
              <a:gd name="connsiteY0-62" fmla="*/ 1047871 h 2067046"/>
              <a:gd name="connsiteX1-63" fmla="*/ 1019175 w 3902075"/>
              <a:gd name="connsiteY1-64" fmla="*/ 2067046 h 2067046"/>
              <a:gd name="connsiteX2-65" fmla="*/ 3063875 w 3902075"/>
              <a:gd name="connsiteY2-66" fmla="*/ 25521 h 2067046"/>
              <a:gd name="connsiteX3-67" fmla="*/ 3902075 w 3902075"/>
              <a:gd name="connsiteY3-68" fmla="*/ 866896 h 2067046"/>
              <a:gd name="connsiteX4-69" fmla="*/ 3902075 w 3902075"/>
              <a:gd name="connsiteY4-70" fmla="*/ 866896 h 2067046"/>
              <a:gd name="connsiteX0-71" fmla="*/ 0 w 3902075"/>
              <a:gd name="connsiteY0-72" fmla="*/ 1022350 h 2041525"/>
              <a:gd name="connsiteX1-73" fmla="*/ 1019175 w 3902075"/>
              <a:gd name="connsiteY1-74" fmla="*/ 2041525 h 2041525"/>
              <a:gd name="connsiteX2-75" fmla="*/ 3063875 w 3902075"/>
              <a:gd name="connsiteY2-76" fmla="*/ 0 h 2041525"/>
              <a:gd name="connsiteX3-77" fmla="*/ 3902075 w 3902075"/>
              <a:gd name="connsiteY3-78" fmla="*/ 841375 h 2041525"/>
              <a:gd name="connsiteX4-79" fmla="*/ 3902075 w 3902075"/>
              <a:gd name="connsiteY4-80" fmla="*/ 841375 h 2041525"/>
              <a:gd name="connsiteX0-81" fmla="*/ 0 w 3902075"/>
              <a:gd name="connsiteY0-82" fmla="*/ 1022350 h 1879600"/>
              <a:gd name="connsiteX1-83" fmla="*/ 847725 w 3902075"/>
              <a:gd name="connsiteY1-84" fmla="*/ 1879600 h 1879600"/>
              <a:gd name="connsiteX2-85" fmla="*/ 3063875 w 3902075"/>
              <a:gd name="connsiteY2-86" fmla="*/ 0 h 1879600"/>
              <a:gd name="connsiteX3-87" fmla="*/ 3902075 w 3902075"/>
              <a:gd name="connsiteY3-88" fmla="*/ 841375 h 1879600"/>
              <a:gd name="connsiteX4-89" fmla="*/ 3902075 w 3902075"/>
              <a:gd name="connsiteY4-90" fmla="*/ 841375 h 1879600"/>
              <a:gd name="connsiteX0-91" fmla="*/ 0 w 3902075"/>
              <a:gd name="connsiteY0-92" fmla="*/ 1196975 h 2054225"/>
              <a:gd name="connsiteX1-93" fmla="*/ 847725 w 3902075"/>
              <a:gd name="connsiteY1-94" fmla="*/ 2054225 h 2054225"/>
              <a:gd name="connsiteX2-95" fmla="*/ 2895600 w 3902075"/>
              <a:gd name="connsiteY2-96" fmla="*/ 0 h 2054225"/>
              <a:gd name="connsiteX3-97" fmla="*/ 3902075 w 3902075"/>
              <a:gd name="connsiteY3-98" fmla="*/ 1016000 h 2054225"/>
              <a:gd name="connsiteX4-99" fmla="*/ 3902075 w 3902075"/>
              <a:gd name="connsiteY4-100" fmla="*/ 1016000 h 2054225"/>
              <a:gd name="connsiteX0-101" fmla="*/ 0 w 3902075"/>
              <a:gd name="connsiteY0-102" fmla="*/ 1196975 h 2054225"/>
              <a:gd name="connsiteX1-103" fmla="*/ 847725 w 3902075"/>
              <a:gd name="connsiteY1-104" fmla="*/ 2054225 h 2054225"/>
              <a:gd name="connsiteX2-105" fmla="*/ 2895600 w 3902075"/>
              <a:gd name="connsiteY2-106" fmla="*/ 0 h 2054225"/>
              <a:gd name="connsiteX3-107" fmla="*/ 3751060 w 3902075"/>
              <a:gd name="connsiteY3-108" fmla="*/ 864864 h 2054225"/>
              <a:gd name="connsiteX4-109" fmla="*/ 3902075 w 3902075"/>
              <a:gd name="connsiteY4-110" fmla="*/ 1016000 h 2054225"/>
              <a:gd name="connsiteX5" fmla="*/ 3902075 w 3902075"/>
              <a:gd name="connsiteY5" fmla="*/ 1016000 h 2054225"/>
              <a:gd name="connsiteX0-111" fmla="*/ 0 w 3902075"/>
              <a:gd name="connsiteY0-112" fmla="*/ 1196975 h 2054225"/>
              <a:gd name="connsiteX1-113" fmla="*/ 847725 w 3902075"/>
              <a:gd name="connsiteY1-114" fmla="*/ 2054225 h 2054225"/>
              <a:gd name="connsiteX2-115" fmla="*/ 2895600 w 3902075"/>
              <a:gd name="connsiteY2-116" fmla="*/ 0 h 2054225"/>
              <a:gd name="connsiteX3-117" fmla="*/ 3751060 w 3902075"/>
              <a:gd name="connsiteY3-118" fmla="*/ 864864 h 2054225"/>
              <a:gd name="connsiteX4-119" fmla="*/ 3902075 w 3902075"/>
              <a:gd name="connsiteY4-120" fmla="*/ 1016000 h 2054225"/>
              <a:gd name="connsiteX0-121" fmla="*/ 0 w 3751060"/>
              <a:gd name="connsiteY0-122" fmla="*/ 1196975 h 2054225"/>
              <a:gd name="connsiteX1-123" fmla="*/ 847725 w 3751060"/>
              <a:gd name="connsiteY1-124" fmla="*/ 2054225 h 2054225"/>
              <a:gd name="connsiteX2-125" fmla="*/ 2895600 w 3751060"/>
              <a:gd name="connsiteY2-126" fmla="*/ 0 h 2054225"/>
              <a:gd name="connsiteX3-127" fmla="*/ 3751060 w 3751060"/>
              <a:gd name="connsiteY3-128" fmla="*/ 864864 h 20542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1060" h="2054225">
                <a:moveTo>
                  <a:pt x="0" y="1196975"/>
                </a:moveTo>
                <a:cubicBezTo>
                  <a:pt x="339725" y="1536700"/>
                  <a:pt x="508000" y="1714500"/>
                  <a:pt x="847725" y="2054225"/>
                </a:cubicBezTo>
                <a:lnTo>
                  <a:pt x="2895600" y="0"/>
                </a:lnTo>
                <a:lnTo>
                  <a:pt x="3751060" y="864864"/>
                </a:lnTo>
              </a:path>
            </a:pathLst>
          </a:custGeom>
          <a:noFill/>
          <a:ln w="25400">
            <a:solidFill>
              <a:srgbClr val="529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Freeform 5"/>
          <p:cNvSpPr/>
          <p:nvPr/>
        </p:nvSpPr>
        <p:spPr bwMode="auto">
          <a:xfrm flipH="1" flipV="1">
            <a:off x="6306406" y="1709036"/>
            <a:ext cx="4344957" cy="2269543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ap="flat" cmpd="sng">
            <a:solidFill>
              <a:srgbClr val="529671"/>
            </a:solidFill>
            <a:prstDash val="solid"/>
            <a:round/>
          </a:ln>
          <a:effectLst/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2" name="任意多边形 13"/>
          <p:cNvSpPr/>
          <p:nvPr/>
        </p:nvSpPr>
        <p:spPr>
          <a:xfrm>
            <a:off x="8777137" y="2070820"/>
            <a:ext cx="1540677" cy="1538912"/>
          </a:xfrm>
          <a:custGeom>
            <a:avLst/>
            <a:gdLst>
              <a:gd name="connsiteX0" fmla="*/ 692680 w 1385360"/>
              <a:gd name="connsiteY0" fmla="*/ 0 h 1385360"/>
              <a:gd name="connsiteX1" fmla="*/ 1385360 w 1385360"/>
              <a:gd name="connsiteY1" fmla="*/ 692679 h 1385360"/>
              <a:gd name="connsiteX2" fmla="*/ 692680 w 1385360"/>
              <a:gd name="connsiteY2" fmla="*/ 1385360 h 1385360"/>
              <a:gd name="connsiteX3" fmla="*/ 0 w 1385360"/>
              <a:gd name="connsiteY3" fmla="*/ 692680 h 13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360" h="1385360">
                <a:moveTo>
                  <a:pt x="692680" y="0"/>
                </a:moveTo>
                <a:lnTo>
                  <a:pt x="1385360" y="692679"/>
                </a:lnTo>
                <a:lnTo>
                  <a:pt x="692680" y="1385360"/>
                </a:lnTo>
                <a:lnTo>
                  <a:pt x="0" y="692680"/>
                </a:lnTo>
                <a:close/>
              </a:path>
            </a:pathLst>
          </a:custGeom>
          <a:solidFill>
            <a:srgbClr val="529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AutoShape 139"/>
          <p:cNvSpPr/>
          <p:nvPr/>
        </p:nvSpPr>
        <p:spPr bwMode="auto">
          <a:xfrm>
            <a:off x="2429746" y="2614632"/>
            <a:ext cx="459803" cy="445644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8270" hangingPunct="0"/>
            <a:endParaRPr lang="en-US" sz="8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AutoShape 117"/>
          <p:cNvSpPr/>
          <p:nvPr/>
        </p:nvSpPr>
        <p:spPr bwMode="auto">
          <a:xfrm>
            <a:off x="4728313" y="2679465"/>
            <a:ext cx="459803" cy="345039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8270" hangingPunct="0"/>
            <a:endParaRPr lang="en-US" sz="8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1" name="Group 15"/>
          <p:cNvGrpSpPr/>
          <p:nvPr/>
        </p:nvGrpSpPr>
        <p:grpSpPr>
          <a:xfrm>
            <a:off x="7026880" y="2615376"/>
            <a:ext cx="459803" cy="459803"/>
            <a:chOff x="4439444" y="2582069"/>
            <a:chExt cx="464344" cy="464344"/>
          </a:xfrm>
          <a:solidFill>
            <a:schemeClr val="bg1"/>
          </a:solidFill>
        </p:grpSpPr>
        <p:sp>
          <p:nvSpPr>
            <p:cNvPr id="22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8270" hangingPunct="0"/>
              <a:endParaRPr lang="en-US" sz="800" dirty="0"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8270" hangingPunct="0"/>
              <a:endParaRPr lang="en-US" sz="800" dirty="0"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8270" hangingPunct="0"/>
              <a:endParaRPr lang="en-US" sz="800" dirty="0"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9" name="Freeform 217"/>
          <p:cNvSpPr>
            <a:spLocks noChangeAspect="1" noEditPoints="1"/>
          </p:cNvSpPr>
          <p:nvPr/>
        </p:nvSpPr>
        <p:spPr bwMode="auto">
          <a:xfrm>
            <a:off x="9310491" y="2605045"/>
            <a:ext cx="485016" cy="492565"/>
          </a:xfrm>
          <a:custGeom>
            <a:avLst/>
            <a:gdLst>
              <a:gd name="T0" fmla="*/ 49 w 125"/>
              <a:gd name="T1" fmla="*/ 16 h 127"/>
              <a:gd name="T2" fmla="*/ 36 w 125"/>
              <a:gd name="T3" fmla="*/ 18 h 127"/>
              <a:gd name="T4" fmla="*/ 25 w 125"/>
              <a:gd name="T5" fmla="*/ 26 h 127"/>
              <a:gd name="T6" fmla="*/ 18 w 125"/>
              <a:gd name="T7" fmla="*/ 37 h 127"/>
              <a:gd name="T8" fmla="*/ 15 w 125"/>
              <a:gd name="T9" fmla="*/ 50 h 127"/>
              <a:gd name="T10" fmla="*/ 18 w 125"/>
              <a:gd name="T11" fmla="*/ 64 h 127"/>
              <a:gd name="T12" fmla="*/ 25 w 125"/>
              <a:gd name="T13" fmla="*/ 75 h 127"/>
              <a:gd name="T14" fmla="*/ 36 w 125"/>
              <a:gd name="T15" fmla="*/ 81 h 127"/>
              <a:gd name="T16" fmla="*/ 49 w 125"/>
              <a:gd name="T17" fmla="*/ 85 h 127"/>
              <a:gd name="T18" fmla="*/ 63 w 125"/>
              <a:gd name="T19" fmla="*/ 81 h 127"/>
              <a:gd name="T20" fmla="*/ 73 w 125"/>
              <a:gd name="T21" fmla="*/ 75 h 127"/>
              <a:gd name="T22" fmla="*/ 81 w 125"/>
              <a:gd name="T23" fmla="*/ 64 h 127"/>
              <a:gd name="T24" fmla="*/ 84 w 125"/>
              <a:gd name="T25" fmla="*/ 50 h 127"/>
              <a:gd name="T26" fmla="*/ 81 w 125"/>
              <a:gd name="T27" fmla="*/ 37 h 127"/>
              <a:gd name="T28" fmla="*/ 73 w 125"/>
              <a:gd name="T29" fmla="*/ 26 h 127"/>
              <a:gd name="T30" fmla="*/ 63 w 125"/>
              <a:gd name="T31" fmla="*/ 18 h 127"/>
              <a:gd name="T32" fmla="*/ 49 w 125"/>
              <a:gd name="T33" fmla="*/ 16 h 127"/>
              <a:gd name="T34" fmla="*/ 49 w 125"/>
              <a:gd name="T35" fmla="*/ 0 h 127"/>
              <a:gd name="T36" fmla="*/ 68 w 125"/>
              <a:gd name="T37" fmla="*/ 4 h 127"/>
              <a:gd name="T38" fmla="*/ 85 w 125"/>
              <a:gd name="T39" fmla="*/ 16 h 127"/>
              <a:gd name="T40" fmla="*/ 95 w 125"/>
              <a:gd name="T41" fmla="*/ 31 h 127"/>
              <a:gd name="T42" fmla="*/ 99 w 125"/>
              <a:gd name="T43" fmla="*/ 50 h 127"/>
              <a:gd name="T44" fmla="*/ 97 w 125"/>
              <a:gd name="T45" fmla="*/ 64 h 127"/>
              <a:gd name="T46" fmla="*/ 91 w 125"/>
              <a:gd name="T47" fmla="*/ 77 h 127"/>
              <a:gd name="T48" fmla="*/ 91 w 125"/>
              <a:gd name="T49" fmla="*/ 78 h 127"/>
              <a:gd name="T50" fmla="*/ 122 w 125"/>
              <a:gd name="T51" fmla="*/ 109 h 127"/>
              <a:gd name="T52" fmla="*/ 124 w 125"/>
              <a:gd name="T53" fmla="*/ 113 h 127"/>
              <a:gd name="T54" fmla="*/ 125 w 125"/>
              <a:gd name="T55" fmla="*/ 116 h 127"/>
              <a:gd name="T56" fmla="*/ 124 w 125"/>
              <a:gd name="T57" fmla="*/ 120 h 127"/>
              <a:gd name="T58" fmla="*/ 122 w 125"/>
              <a:gd name="T59" fmla="*/ 123 h 127"/>
              <a:gd name="T60" fmla="*/ 119 w 125"/>
              <a:gd name="T61" fmla="*/ 126 h 127"/>
              <a:gd name="T62" fmla="*/ 115 w 125"/>
              <a:gd name="T63" fmla="*/ 127 h 127"/>
              <a:gd name="T64" fmla="*/ 111 w 125"/>
              <a:gd name="T65" fmla="*/ 126 h 127"/>
              <a:gd name="T66" fmla="*/ 107 w 125"/>
              <a:gd name="T67" fmla="*/ 123 h 127"/>
              <a:gd name="T68" fmla="*/ 77 w 125"/>
              <a:gd name="T69" fmla="*/ 93 h 127"/>
              <a:gd name="T70" fmla="*/ 76 w 125"/>
              <a:gd name="T71" fmla="*/ 92 h 127"/>
              <a:gd name="T72" fmla="*/ 64 w 125"/>
              <a:gd name="T73" fmla="*/ 98 h 127"/>
              <a:gd name="T74" fmla="*/ 49 w 125"/>
              <a:gd name="T75" fmla="*/ 101 h 127"/>
              <a:gd name="T76" fmla="*/ 30 w 125"/>
              <a:gd name="T77" fmla="*/ 97 h 127"/>
              <a:gd name="T78" fmla="*/ 14 w 125"/>
              <a:gd name="T79" fmla="*/ 85 h 127"/>
              <a:gd name="T80" fmla="*/ 4 w 125"/>
              <a:gd name="T81" fmla="*/ 69 h 127"/>
              <a:gd name="T82" fmla="*/ 0 w 125"/>
              <a:gd name="T83" fmla="*/ 50 h 127"/>
              <a:gd name="T84" fmla="*/ 4 w 125"/>
              <a:gd name="T85" fmla="*/ 31 h 127"/>
              <a:gd name="T86" fmla="*/ 14 w 125"/>
              <a:gd name="T87" fmla="*/ 16 h 127"/>
              <a:gd name="T88" fmla="*/ 30 w 125"/>
              <a:gd name="T89" fmla="*/ 4 h 127"/>
              <a:gd name="T90" fmla="*/ 49 w 125"/>
              <a:gd name="T9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127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71575" y="4229735"/>
            <a:ext cx="2199640" cy="993775"/>
            <a:chOff x="3520351" y="2130222"/>
            <a:chExt cx="3830446" cy="993886"/>
          </a:xfrm>
        </p:grpSpPr>
        <p:sp>
          <p:nvSpPr>
            <p:cNvPr id="7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7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64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31260" y="4229735"/>
            <a:ext cx="2199640" cy="993775"/>
            <a:chOff x="3520351" y="2130222"/>
            <a:chExt cx="3830446" cy="993886"/>
          </a:xfrm>
        </p:grpSpPr>
        <p:sp>
          <p:nvSpPr>
            <p:cNvPr id="9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3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64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90945" y="4229735"/>
            <a:ext cx="2199640" cy="993775"/>
            <a:chOff x="3520351" y="2130222"/>
            <a:chExt cx="3830446" cy="993886"/>
          </a:xfrm>
        </p:grpSpPr>
        <p:sp>
          <p:nvSpPr>
            <p:cNvPr id="15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6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64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50630" y="4229735"/>
            <a:ext cx="2199640" cy="993775"/>
            <a:chOff x="3520351" y="2130222"/>
            <a:chExt cx="3830446" cy="993886"/>
          </a:xfrm>
        </p:grpSpPr>
        <p:sp>
          <p:nvSpPr>
            <p:cNvPr id="18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0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64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输入页面内容标题</a:t>
            </a:r>
          </a:p>
        </p:txBody>
      </p:sp>
      <p:sp>
        <p:nvSpPr>
          <p:cNvPr id="4" name="Freeform 22"/>
          <p:cNvSpPr/>
          <p:nvPr/>
        </p:nvSpPr>
        <p:spPr bwMode="auto">
          <a:xfrm>
            <a:off x="4278013" y="3350202"/>
            <a:ext cx="2735060" cy="1966868"/>
          </a:xfrm>
          <a:custGeom>
            <a:avLst/>
            <a:gdLst>
              <a:gd name="T0" fmla="*/ 168 w 168"/>
              <a:gd name="T1" fmla="*/ 68 h 121"/>
              <a:gd name="T2" fmla="*/ 151 w 168"/>
              <a:gd name="T3" fmla="*/ 87 h 121"/>
              <a:gd name="T4" fmla="*/ 114 w 168"/>
              <a:gd name="T5" fmla="*/ 111 h 121"/>
              <a:gd name="T6" fmla="*/ 65 w 168"/>
              <a:gd name="T7" fmla="*/ 118 h 121"/>
              <a:gd name="T8" fmla="*/ 21 w 168"/>
              <a:gd name="T9" fmla="*/ 97 h 121"/>
              <a:gd name="T10" fmla="*/ 19 w 168"/>
              <a:gd name="T11" fmla="*/ 95 h 121"/>
              <a:gd name="T12" fmla="*/ 4 w 168"/>
              <a:gd name="T13" fmla="*/ 68 h 121"/>
              <a:gd name="T14" fmla="*/ 1 w 168"/>
              <a:gd name="T15" fmla="*/ 38 h 121"/>
              <a:gd name="T16" fmla="*/ 8 w 168"/>
              <a:gd name="T17" fmla="*/ 15 h 121"/>
              <a:gd name="T18" fmla="*/ 21 w 168"/>
              <a:gd name="T19" fmla="*/ 3 h 121"/>
              <a:gd name="T20" fmla="*/ 35 w 168"/>
              <a:gd name="T21" fmla="*/ 2 h 121"/>
              <a:gd name="T22" fmla="*/ 49 w 168"/>
              <a:gd name="T23" fmla="*/ 7 h 121"/>
              <a:gd name="T24" fmla="*/ 62 w 168"/>
              <a:gd name="T25" fmla="*/ 16 h 121"/>
              <a:gd name="T26" fmla="*/ 74 w 168"/>
              <a:gd name="T27" fmla="*/ 27 h 121"/>
              <a:gd name="T28" fmla="*/ 74 w 168"/>
              <a:gd name="T29" fmla="*/ 28 h 121"/>
              <a:gd name="T30" fmla="*/ 93 w 168"/>
              <a:gd name="T31" fmla="*/ 48 h 121"/>
              <a:gd name="T32" fmla="*/ 119 w 168"/>
              <a:gd name="T33" fmla="*/ 64 h 121"/>
              <a:gd name="T34" fmla="*/ 148 w 168"/>
              <a:gd name="T35" fmla="*/ 70 h 121"/>
              <a:gd name="T36" fmla="*/ 168 w 168"/>
              <a:gd name="T37" fmla="*/ 6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8" h="121">
                <a:moveTo>
                  <a:pt x="168" y="68"/>
                </a:moveTo>
                <a:cubicBezTo>
                  <a:pt x="166" y="71"/>
                  <a:pt x="160" y="78"/>
                  <a:pt x="151" y="87"/>
                </a:cubicBezTo>
                <a:cubicBezTo>
                  <a:pt x="142" y="95"/>
                  <a:pt x="129" y="105"/>
                  <a:pt x="114" y="111"/>
                </a:cubicBezTo>
                <a:cubicBezTo>
                  <a:pt x="99" y="117"/>
                  <a:pt x="81" y="121"/>
                  <a:pt x="65" y="118"/>
                </a:cubicBezTo>
                <a:cubicBezTo>
                  <a:pt x="48" y="116"/>
                  <a:pt x="32" y="109"/>
                  <a:pt x="21" y="97"/>
                </a:cubicBezTo>
                <a:cubicBezTo>
                  <a:pt x="20" y="97"/>
                  <a:pt x="20" y="96"/>
                  <a:pt x="19" y="95"/>
                </a:cubicBezTo>
                <a:cubicBezTo>
                  <a:pt x="12" y="88"/>
                  <a:pt x="7" y="78"/>
                  <a:pt x="4" y="68"/>
                </a:cubicBezTo>
                <a:cubicBezTo>
                  <a:pt x="1" y="58"/>
                  <a:pt x="0" y="47"/>
                  <a:pt x="1" y="38"/>
                </a:cubicBezTo>
                <a:cubicBezTo>
                  <a:pt x="2" y="29"/>
                  <a:pt x="4" y="21"/>
                  <a:pt x="8" y="15"/>
                </a:cubicBezTo>
                <a:cubicBezTo>
                  <a:pt x="11" y="9"/>
                  <a:pt x="16" y="5"/>
                  <a:pt x="21" y="3"/>
                </a:cubicBezTo>
                <a:cubicBezTo>
                  <a:pt x="26" y="0"/>
                  <a:pt x="30" y="0"/>
                  <a:pt x="35" y="2"/>
                </a:cubicBezTo>
                <a:cubicBezTo>
                  <a:pt x="40" y="3"/>
                  <a:pt x="45" y="5"/>
                  <a:pt x="49" y="7"/>
                </a:cubicBezTo>
                <a:cubicBezTo>
                  <a:pt x="54" y="10"/>
                  <a:pt x="58" y="13"/>
                  <a:pt x="62" y="16"/>
                </a:cubicBezTo>
                <a:cubicBezTo>
                  <a:pt x="66" y="19"/>
                  <a:pt x="70" y="23"/>
                  <a:pt x="74" y="27"/>
                </a:cubicBezTo>
                <a:cubicBezTo>
                  <a:pt x="74" y="28"/>
                  <a:pt x="74" y="28"/>
                  <a:pt x="74" y="28"/>
                </a:cubicBezTo>
                <a:cubicBezTo>
                  <a:pt x="80" y="33"/>
                  <a:pt x="86" y="41"/>
                  <a:pt x="93" y="48"/>
                </a:cubicBezTo>
                <a:cubicBezTo>
                  <a:pt x="100" y="54"/>
                  <a:pt x="109" y="60"/>
                  <a:pt x="119" y="64"/>
                </a:cubicBezTo>
                <a:cubicBezTo>
                  <a:pt x="128" y="68"/>
                  <a:pt x="139" y="70"/>
                  <a:pt x="148" y="70"/>
                </a:cubicBezTo>
                <a:cubicBezTo>
                  <a:pt x="157" y="70"/>
                  <a:pt x="165" y="68"/>
                  <a:pt x="168" y="68"/>
                </a:cubicBezTo>
                <a:close/>
              </a:path>
            </a:pathLst>
          </a:custGeom>
          <a:solidFill>
            <a:srgbClr val="529671"/>
          </a:solidFill>
          <a:ln>
            <a:noFill/>
          </a:ln>
        </p:spPr>
        <p:txBody>
          <a:bodyPr vert="horz" wrap="square" lIns="91412" tIns="45705" rIns="91412" bIns="45705" numCol="1" anchor="t" anchorCtr="0" compatLnSpc="1"/>
          <a:lstStyle/>
          <a:p>
            <a:endParaRPr lang="en-US" sz="2400">
              <a:solidFill>
                <a:srgbClr val="3A3A3A"/>
              </a:solidFill>
              <a:cs typeface="+mn-ea"/>
              <a:sym typeface="+mn-lt"/>
            </a:endParaRPr>
          </a:p>
        </p:txBody>
      </p:sp>
      <p:sp>
        <p:nvSpPr>
          <p:cNvPr id="5" name="Freeform 25"/>
          <p:cNvSpPr/>
          <p:nvPr/>
        </p:nvSpPr>
        <p:spPr bwMode="auto">
          <a:xfrm>
            <a:off x="5558728" y="2600564"/>
            <a:ext cx="2356531" cy="1710801"/>
          </a:xfrm>
          <a:custGeom>
            <a:avLst/>
            <a:gdLst>
              <a:gd name="T0" fmla="*/ 0 w 145"/>
              <a:gd name="T1" fmla="*/ 59 h 105"/>
              <a:gd name="T2" fmla="*/ 15 w 145"/>
              <a:gd name="T3" fmla="*/ 75 h 105"/>
              <a:gd name="T4" fmla="*/ 47 w 145"/>
              <a:gd name="T5" fmla="*/ 96 h 105"/>
              <a:gd name="T6" fmla="*/ 90 w 145"/>
              <a:gd name="T7" fmla="*/ 103 h 105"/>
              <a:gd name="T8" fmla="*/ 128 w 145"/>
              <a:gd name="T9" fmla="*/ 84 h 105"/>
              <a:gd name="T10" fmla="*/ 129 w 145"/>
              <a:gd name="T11" fmla="*/ 83 h 105"/>
              <a:gd name="T12" fmla="*/ 142 w 145"/>
              <a:gd name="T13" fmla="*/ 59 h 105"/>
              <a:gd name="T14" fmla="*/ 145 w 145"/>
              <a:gd name="T15" fmla="*/ 33 h 105"/>
              <a:gd name="T16" fmla="*/ 139 w 145"/>
              <a:gd name="T17" fmla="*/ 13 h 105"/>
              <a:gd name="T18" fmla="*/ 128 w 145"/>
              <a:gd name="T19" fmla="*/ 2 h 105"/>
              <a:gd name="T20" fmla="*/ 115 w 145"/>
              <a:gd name="T21" fmla="*/ 1 h 105"/>
              <a:gd name="T22" fmla="*/ 103 w 145"/>
              <a:gd name="T23" fmla="*/ 6 h 105"/>
              <a:gd name="T24" fmla="*/ 92 w 145"/>
              <a:gd name="T25" fmla="*/ 14 h 105"/>
              <a:gd name="T26" fmla="*/ 82 w 145"/>
              <a:gd name="T27" fmla="*/ 23 h 105"/>
              <a:gd name="T28" fmla="*/ 81 w 145"/>
              <a:gd name="T29" fmla="*/ 24 h 105"/>
              <a:gd name="T30" fmla="*/ 65 w 145"/>
              <a:gd name="T31" fmla="*/ 41 h 105"/>
              <a:gd name="T32" fmla="*/ 43 w 145"/>
              <a:gd name="T33" fmla="*/ 56 h 105"/>
              <a:gd name="T34" fmla="*/ 17 w 145"/>
              <a:gd name="T35" fmla="*/ 61 h 105"/>
              <a:gd name="T36" fmla="*/ 0 w 145"/>
              <a:gd name="T37" fmla="*/ 59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105">
                <a:moveTo>
                  <a:pt x="0" y="59"/>
                </a:moveTo>
                <a:cubicBezTo>
                  <a:pt x="2" y="62"/>
                  <a:pt x="7" y="68"/>
                  <a:pt x="15" y="75"/>
                </a:cubicBezTo>
                <a:cubicBezTo>
                  <a:pt x="23" y="83"/>
                  <a:pt x="34" y="91"/>
                  <a:pt x="47" y="96"/>
                </a:cubicBezTo>
                <a:cubicBezTo>
                  <a:pt x="60" y="102"/>
                  <a:pt x="75" y="105"/>
                  <a:pt x="90" y="103"/>
                </a:cubicBezTo>
                <a:cubicBezTo>
                  <a:pt x="104" y="101"/>
                  <a:pt x="118" y="94"/>
                  <a:pt x="128" y="84"/>
                </a:cubicBezTo>
                <a:cubicBezTo>
                  <a:pt x="128" y="84"/>
                  <a:pt x="128" y="83"/>
                  <a:pt x="129" y="83"/>
                </a:cubicBezTo>
                <a:cubicBezTo>
                  <a:pt x="135" y="76"/>
                  <a:pt x="140" y="67"/>
                  <a:pt x="142" y="59"/>
                </a:cubicBezTo>
                <a:cubicBezTo>
                  <a:pt x="145" y="50"/>
                  <a:pt x="145" y="41"/>
                  <a:pt x="145" y="33"/>
                </a:cubicBezTo>
                <a:cubicBezTo>
                  <a:pt x="144" y="25"/>
                  <a:pt x="142" y="18"/>
                  <a:pt x="139" y="13"/>
                </a:cubicBezTo>
                <a:cubicBezTo>
                  <a:pt x="136" y="8"/>
                  <a:pt x="132" y="4"/>
                  <a:pt x="128" y="2"/>
                </a:cubicBezTo>
                <a:cubicBezTo>
                  <a:pt x="124" y="0"/>
                  <a:pt x="119" y="0"/>
                  <a:pt x="115" y="1"/>
                </a:cubicBezTo>
                <a:cubicBezTo>
                  <a:pt x="111" y="2"/>
                  <a:pt x="107" y="4"/>
                  <a:pt x="103" y="6"/>
                </a:cubicBezTo>
                <a:cubicBezTo>
                  <a:pt x="99" y="8"/>
                  <a:pt x="95" y="11"/>
                  <a:pt x="92" y="14"/>
                </a:cubicBezTo>
                <a:cubicBezTo>
                  <a:pt x="88" y="16"/>
                  <a:pt x="85" y="20"/>
                  <a:pt x="82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76" y="29"/>
                  <a:pt x="71" y="35"/>
                  <a:pt x="65" y="41"/>
                </a:cubicBezTo>
                <a:cubicBezTo>
                  <a:pt x="59" y="47"/>
                  <a:pt x="51" y="52"/>
                  <a:pt x="43" y="56"/>
                </a:cubicBezTo>
                <a:cubicBezTo>
                  <a:pt x="34" y="59"/>
                  <a:pt x="25" y="61"/>
                  <a:pt x="17" y="61"/>
                </a:cubicBezTo>
                <a:cubicBezTo>
                  <a:pt x="9" y="61"/>
                  <a:pt x="3" y="59"/>
                  <a:pt x="0" y="59"/>
                </a:cubicBezTo>
                <a:close/>
              </a:path>
            </a:pathLst>
          </a:custGeom>
          <a:solidFill>
            <a:srgbClr val="529671"/>
          </a:solidFill>
          <a:ln>
            <a:noFill/>
          </a:ln>
        </p:spPr>
        <p:txBody>
          <a:bodyPr vert="horz" wrap="square" lIns="91412" tIns="45705" rIns="91412" bIns="45705" numCol="1" anchor="t" anchorCtr="0" compatLnSpc="1"/>
          <a:lstStyle/>
          <a:p>
            <a:endParaRPr lang="en-US" sz="2400">
              <a:solidFill>
                <a:srgbClr val="3A3A3A"/>
              </a:solidFill>
              <a:cs typeface="+mn-ea"/>
              <a:sym typeface="+mn-lt"/>
            </a:endParaRPr>
          </a:p>
        </p:txBody>
      </p:sp>
      <p:sp>
        <p:nvSpPr>
          <p:cNvPr id="10" name="Freeform 28"/>
          <p:cNvSpPr/>
          <p:nvPr/>
        </p:nvSpPr>
        <p:spPr bwMode="auto">
          <a:xfrm>
            <a:off x="4593193" y="1862062"/>
            <a:ext cx="2211799" cy="1577205"/>
          </a:xfrm>
          <a:custGeom>
            <a:avLst/>
            <a:gdLst>
              <a:gd name="T0" fmla="*/ 136 w 136"/>
              <a:gd name="T1" fmla="*/ 55 h 97"/>
              <a:gd name="T2" fmla="*/ 122 w 136"/>
              <a:gd name="T3" fmla="*/ 70 h 97"/>
              <a:gd name="T4" fmla="*/ 92 w 136"/>
              <a:gd name="T5" fmla="*/ 90 h 97"/>
              <a:gd name="T6" fmla="*/ 52 w 136"/>
              <a:gd name="T7" fmla="*/ 96 h 97"/>
              <a:gd name="T8" fmla="*/ 16 w 136"/>
              <a:gd name="T9" fmla="*/ 78 h 97"/>
              <a:gd name="T10" fmla="*/ 15 w 136"/>
              <a:gd name="T11" fmla="*/ 77 h 97"/>
              <a:gd name="T12" fmla="*/ 3 w 136"/>
              <a:gd name="T13" fmla="*/ 55 h 97"/>
              <a:gd name="T14" fmla="*/ 0 w 136"/>
              <a:gd name="T15" fmla="*/ 31 h 97"/>
              <a:gd name="T16" fmla="*/ 6 w 136"/>
              <a:gd name="T17" fmla="*/ 12 h 97"/>
              <a:gd name="T18" fmla="*/ 16 w 136"/>
              <a:gd name="T19" fmla="*/ 2 h 97"/>
              <a:gd name="T20" fmla="*/ 28 w 136"/>
              <a:gd name="T21" fmla="*/ 1 h 97"/>
              <a:gd name="T22" fmla="*/ 39 w 136"/>
              <a:gd name="T23" fmla="*/ 6 h 97"/>
              <a:gd name="T24" fmla="*/ 50 w 136"/>
              <a:gd name="T25" fmla="*/ 13 h 97"/>
              <a:gd name="T26" fmla="*/ 59 w 136"/>
              <a:gd name="T27" fmla="*/ 21 h 97"/>
              <a:gd name="T28" fmla="*/ 60 w 136"/>
              <a:gd name="T29" fmla="*/ 22 h 97"/>
              <a:gd name="T30" fmla="*/ 75 w 136"/>
              <a:gd name="T31" fmla="*/ 38 h 97"/>
              <a:gd name="T32" fmla="*/ 96 w 136"/>
              <a:gd name="T33" fmla="*/ 52 h 97"/>
              <a:gd name="T34" fmla="*/ 120 w 136"/>
              <a:gd name="T35" fmla="*/ 56 h 97"/>
              <a:gd name="T36" fmla="*/ 136 w 136"/>
              <a:gd name="T37" fmla="*/ 5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" h="97">
                <a:moveTo>
                  <a:pt x="136" y="55"/>
                </a:moveTo>
                <a:cubicBezTo>
                  <a:pt x="134" y="57"/>
                  <a:pt x="129" y="63"/>
                  <a:pt x="122" y="70"/>
                </a:cubicBezTo>
                <a:cubicBezTo>
                  <a:pt x="114" y="77"/>
                  <a:pt x="104" y="85"/>
                  <a:pt x="92" y="90"/>
                </a:cubicBezTo>
                <a:cubicBezTo>
                  <a:pt x="80" y="95"/>
                  <a:pt x="65" y="97"/>
                  <a:pt x="52" y="96"/>
                </a:cubicBezTo>
                <a:cubicBezTo>
                  <a:pt x="38" y="94"/>
                  <a:pt x="25" y="88"/>
                  <a:pt x="16" y="78"/>
                </a:cubicBezTo>
                <a:cubicBezTo>
                  <a:pt x="16" y="78"/>
                  <a:pt x="15" y="77"/>
                  <a:pt x="15" y="77"/>
                </a:cubicBezTo>
                <a:cubicBezTo>
                  <a:pt x="9" y="71"/>
                  <a:pt x="5" y="63"/>
                  <a:pt x="3" y="55"/>
                </a:cubicBezTo>
                <a:cubicBezTo>
                  <a:pt x="0" y="47"/>
                  <a:pt x="0" y="38"/>
                  <a:pt x="0" y="31"/>
                </a:cubicBezTo>
                <a:cubicBezTo>
                  <a:pt x="1" y="23"/>
                  <a:pt x="3" y="17"/>
                  <a:pt x="6" y="12"/>
                </a:cubicBezTo>
                <a:cubicBezTo>
                  <a:pt x="9" y="7"/>
                  <a:pt x="12" y="4"/>
                  <a:pt x="16" y="2"/>
                </a:cubicBezTo>
                <a:cubicBezTo>
                  <a:pt x="20" y="0"/>
                  <a:pt x="24" y="0"/>
                  <a:pt x="28" y="1"/>
                </a:cubicBezTo>
                <a:cubicBezTo>
                  <a:pt x="32" y="2"/>
                  <a:pt x="36" y="3"/>
                  <a:pt x="39" y="6"/>
                </a:cubicBezTo>
                <a:cubicBezTo>
                  <a:pt x="43" y="8"/>
                  <a:pt x="46" y="10"/>
                  <a:pt x="50" y="13"/>
                </a:cubicBezTo>
                <a:cubicBezTo>
                  <a:pt x="53" y="15"/>
                  <a:pt x="56" y="18"/>
                  <a:pt x="59" y="21"/>
                </a:cubicBezTo>
                <a:cubicBezTo>
                  <a:pt x="60" y="22"/>
                  <a:pt x="60" y="22"/>
                  <a:pt x="60" y="22"/>
                </a:cubicBezTo>
                <a:cubicBezTo>
                  <a:pt x="64" y="27"/>
                  <a:pt x="69" y="33"/>
                  <a:pt x="75" y="38"/>
                </a:cubicBezTo>
                <a:cubicBezTo>
                  <a:pt x="81" y="44"/>
                  <a:pt x="88" y="49"/>
                  <a:pt x="96" y="52"/>
                </a:cubicBezTo>
                <a:cubicBezTo>
                  <a:pt x="104" y="55"/>
                  <a:pt x="112" y="56"/>
                  <a:pt x="120" y="56"/>
                </a:cubicBezTo>
                <a:cubicBezTo>
                  <a:pt x="127" y="57"/>
                  <a:pt x="133" y="55"/>
                  <a:pt x="136" y="55"/>
                </a:cubicBezTo>
                <a:close/>
              </a:path>
            </a:pathLst>
          </a:custGeom>
          <a:solidFill>
            <a:srgbClr val="529671"/>
          </a:solidFill>
          <a:ln>
            <a:noFill/>
          </a:ln>
        </p:spPr>
        <p:txBody>
          <a:bodyPr vert="horz" wrap="square" lIns="91412" tIns="45705" rIns="91412" bIns="45705" numCol="1" anchor="t" anchorCtr="0" compatLnSpc="1"/>
          <a:lstStyle/>
          <a:p>
            <a:endParaRPr lang="en-US" sz="2400">
              <a:solidFill>
                <a:srgbClr val="3A3A3A"/>
              </a:solidFill>
              <a:cs typeface="+mn-ea"/>
              <a:sym typeface="+mn-lt"/>
            </a:endParaRPr>
          </a:p>
        </p:txBody>
      </p:sp>
      <p:sp>
        <p:nvSpPr>
          <p:cNvPr id="11" name="Freeform 31"/>
          <p:cNvSpPr/>
          <p:nvPr/>
        </p:nvSpPr>
        <p:spPr bwMode="auto">
          <a:xfrm>
            <a:off x="5665334" y="1273858"/>
            <a:ext cx="1855533" cy="1321141"/>
          </a:xfrm>
          <a:custGeom>
            <a:avLst/>
            <a:gdLst>
              <a:gd name="T0" fmla="*/ 0 w 114"/>
              <a:gd name="T1" fmla="*/ 46 h 81"/>
              <a:gd name="T2" fmla="*/ 12 w 114"/>
              <a:gd name="T3" fmla="*/ 58 h 81"/>
              <a:gd name="T4" fmla="*/ 37 w 114"/>
              <a:gd name="T5" fmla="*/ 75 h 81"/>
              <a:gd name="T6" fmla="*/ 70 w 114"/>
              <a:gd name="T7" fmla="*/ 80 h 81"/>
              <a:gd name="T8" fmla="*/ 100 w 114"/>
              <a:gd name="T9" fmla="*/ 65 h 81"/>
              <a:gd name="T10" fmla="*/ 101 w 114"/>
              <a:gd name="T11" fmla="*/ 64 h 81"/>
              <a:gd name="T12" fmla="*/ 111 w 114"/>
              <a:gd name="T13" fmla="*/ 45 h 81"/>
              <a:gd name="T14" fmla="*/ 113 w 114"/>
              <a:gd name="T15" fmla="*/ 25 h 81"/>
              <a:gd name="T16" fmla="*/ 109 w 114"/>
              <a:gd name="T17" fmla="*/ 10 h 81"/>
              <a:gd name="T18" fmla="*/ 100 w 114"/>
              <a:gd name="T19" fmla="*/ 1 h 81"/>
              <a:gd name="T20" fmla="*/ 90 w 114"/>
              <a:gd name="T21" fmla="*/ 0 h 81"/>
              <a:gd name="T22" fmla="*/ 81 w 114"/>
              <a:gd name="T23" fmla="*/ 4 h 81"/>
              <a:gd name="T24" fmla="*/ 72 w 114"/>
              <a:gd name="T25" fmla="*/ 10 h 81"/>
              <a:gd name="T26" fmla="*/ 64 w 114"/>
              <a:gd name="T27" fmla="*/ 17 h 81"/>
              <a:gd name="T28" fmla="*/ 64 w 114"/>
              <a:gd name="T29" fmla="*/ 18 h 81"/>
              <a:gd name="T30" fmla="*/ 51 w 114"/>
              <a:gd name="T31" fmla="*/ 32 h 81"/>
              <a:gd name="T32" fmla="*/ 34 w 114"/>
              <a:gd name="T33" fmla="*/ 43 h 81"/>
              <a:gd name="T34" fmla="*/ 14 w 114"/>
              <a:gd name="T35" fmla="*/ 47 h 81"/>
              <a:gd name="T36" fmla="*/ 0 w 114"/>
              <a:gd name="T37" fmla="*/ 4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4" h="81">
                <a:moveTo>
                  <a:pt x="0" y="46"/>
                </a:moveTo>
                <a:cubicBezTo>
                  <a:pt x="2" y="48"/>
                  <a:pt x="6" y="53"/>
                  <a:pt x="12" y="58"/>
                </a:cubicBezTo>
                <a:cubicBezTo>
                  <a:pt x="18" y="64"/>
                  <a:pt x="27" y="70"/>
                  <a:pt x="37" y="75"/>
                </a:cubicBezTo>
                <a:cubicBezTo>
                  <a:pt x="47" y="79"/>
                  <a:pt x="59" y="81"/>
                  <a:pt x="70" y="80"/>
                </a:cubicBezTo>
                <a:cubicBezTo>
                  <a:pt x="82" y="78"/>
                  <a:pt x="92" y="73"/>
                  <a:pt x="100" y="65"/>
                </a:cubicBezTo>
                <a:cubicBezTo>
                  <a:pt x="100" y="65"/>
                  <a:pt x="101" y="64"/>
                  <a:pt x="101" y="64"/>
                </a:cubicBezTo>
                <a:cubicBezTo>
                  <a:pt x="106" y="59"/>
                  <a:pt x="109" y="52"/>
                  <a:pt x="111" y="45"/>
                </a:cubicBezTo>
                <a:cubicBezTo>
                  <a:pt x="113" y="39"/>
                  <a:pt x="114" y="32"/>
                  <a:pt x="113" y="25"/>
                </a:cubicBezTo>
                <a:cubicBezTo>
                  <a:pt x="113" y="19"/>
                  <a:pt x="111" y="14"/>
                  <a:pt x="109" y="10"/>
                </a:cubicBezTo>
                <a:cubicBezTo>
                  <a:pt x="106" y="5"/>
                  <a:pt x="103" y="3"/>
                  <a:pt x="100" y="1"/>
                </a:cubicBezTo>
                <a:cubicBezTo>
                  <a:pt x="97" y="0"/>
                  <a:pt x="93" y="0"/>
                  <a:pt x="90" y="0"/>
                </a:cubicBezTo>
                <a:cubicBezTo>
                  <a:pt x="87" y="1"/>
                  <a:pt x="84" y="3"/>
                  <a:pt x="81" y="4"/>
                </a:cubicBezTo>
                <a:cubicBezTo>
                  <a:pt x="78" y="6"/>
                  <a:pt x="75" y="8"/>
                  <a:pt x="72" y="10"/>
                </a:cubicBezTo>
                <a:cubicBezTo>
                  <a:pt x="69" y="12"/>
                  <a:pt x="67" y="15"/>
                  <a:pt x="64" y="17"/>
                </a:cubicBezTo>
                <a:cubicBezTo>
                  <a:pt x="64" y="18"/>
                  <a:pt x="64" y="18"/>
                  <a:pt x="64" y="18"/>
                </a:cubicBezTo>
                <a:cubicBezTo>
                  <a:pt x="60" y="22"/>
                  <a:pt x="56" y="27"/>
                  <a:pt x="51" y="32"/>
                </a:cubicBezTo>
                <a:cubicBezTo>
                  <a:pt x="46" y="36"/>
                  <a:pt x="40" y="40"/>
                  <a:pt x="34" y="43"/>
                </a:cubicBezTo>
                <a:cubicBezTo>
                  <a:pt x="27" y="46"/>
                  <a:pt x="20" y="47"/>
                  <a:pt x="14" y="47"/>
                </a:cubicBezTo>
                <a:cubicBezTo>
                  <a:pt x="8" y="47"/>
                  <a:pt x="2" y="46"/>
                  <a:pt x="0" y="46"/>
                </a:cubicBezTo>
                <a:close/>
              </a:path>
            </a:pathLst>
          </a:custGeom>
          <a:solidFill>
            <a:srgbClr val="529671"/>
          </a:solidFill>
          <a:ln>
            <a:noFill/>
          </a:ln>
        </p:spPr>
        <p:txBody>
          <a:bodyPr vert="horz" wrap="square" lIns="91412" tIns="45705" rIns="91412" bIns="45705" numCol="1" anchor="t" anchorCtr="0" compatLnSpc="1"/>
          <a:lstStyle/>
          <a:p>
            <a:endParaRPr lang="en-US" sz="2400">
              <a:solidFill>
                <a:srgbClr val="3A3A3A"/>
              </a:solidFill>
              <a:cs typeface="+mn-ea"/>
              <a:sym typeface="+mn-lt"/>
            </a:endParaRPr>
          </a:p>
        </p:txBody>
      </p:sp>
      <p:grpSp>
        <p:nvGrpSpPr>
          <p:cNvPr id="12" name="Group 14"/>
          <p:cNvGrpSpPr/>
          <p:nvPr/>
        </p:nvGrpSpPr>
        <p:grpSpPr>
          <a:xfrm>
            <a:off x="6774119" y="1751823"/>
            <a:ext cx="430261" cy="411783"/>
            <a:chOff x="8383588" y="4452938"/>
            <a:chExt cx="522287" cy="477837"/>
          </a:xfrm>
          <a:solidFill>
            <a:schemeClr val="bg1"/>
          </a:solidFill>
        </p:grpSpPr>
        <p:sp>
          <p:nvSpPr>
            <p:cNvPr id="13" name="Freeform 15"/>
            <p:cNvSpPr/>
            <p:nvPr/>
          </p:nvSpPr>
          <p:spPr bwMode="auto">
            <a:xfrm>
              <a:off x="8477250" y="4873625"/>
              <a:ext cx="334962" cy="57150"/>
            </a:xfrm>
            <a:custGeom>
              <a:avLst/>
              <a:gdLst>
                <a:gd name="T0" fmla="*/ 69 w 89"/>
                <a:gd name="T1" fmla="*/ 0 h 15"/>
                <a:gd name="T2" fmla="*/ 21 w 89"/>
                <a:gd name="T3" fmla="*/ 0 h 15"/>
                <a:gd name="T4" fmla="*/ 0 w 89"/>
                <a:gd name="T5" fmla="*/ 8 h 15"/>
                <a:gd name="T6" fmla="*/ 10 w 89"/>
                <a:gd name="T7" fmla="*/ 15 h 15"/>
                <a:gd name="T8" fmla="*/ 79 w 89"/>
                <a:gd name="T9" fmla="*/ 15 h 15"/>
                <a:gd name="T10" fmla="*/ 89 w 89"/>
                <a:gd name="T11" fmla="*/ 8 h 15"/>
                <a:gd name="T12" fmla="*/ 69 w 89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5">
                  <a:moveTo>
                    <a:pt x="6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0" y="3"/>
                    <a:pt x="0" y="8"/>
                  </a:cubicBezTo>
                  <a:cubicBezTo>
                    <a:pt x="0" y="12"/>
                    <a:pt x="5" y="15"/>
                    <a:pt x="10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4" y="15"/>
                    <a:pt x="89" y="12"/>
                    <a:pt x="89" y="8"/>
                  </a:cubicBezTo>
                  <a:cubicBezTo>
                    <a:pt x="89" y="2"/>
                    <a:pt x="74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8383588" y="4452938"/>
              <a:ext cx="522287" cy="387350"/>
            </a:xfrm>
            <a:custGeom>
              <a:avLst/>
              <a:gdLst>
                <a:gd name="T0" fmla="*/ 110 w 139"/>
                <a:gd name="T1" fmla="*/ 103 h 103"/>
                <a:gd name="T2" fmla="*/ 30 w 139"/>
                <a:gd name="T3" fmla="*/ 103 h 103"/>
                <a:gd name="T4" fmla="*/ 0 w 139"/>
                <a:gd name="T5" fmla="*/ 74 h 103"/>
                <a:gd name="T6" fmla="*/ 0 w 139"/>
                <a:gd name="T7" fmla="*/ 30 h 103"/>
                <a:gd name="T8" fmla="*/ 30 w 139"/>
                <a:gd name="T9" fmla="*/ 0 h 103"/>
                <a:gd name="T10" fmla="*/ 110 w 139"/>
                <a:gd name="T11" fmla="*/ 0 h 103"/>
                <a:gd name="T12" fmla="*/ 139 w 139"/>
                <a:gd name="T13" fmla="*/ 30 h 103"/>
                <a:gd name="T14" fmla="*/ 139 w 139"/>
                <a:gd name="T15" fmla="*/ 74 h 103"/>
                <a:gd name="T16" fmla="*/ 110 w 139"/>
                <a:gd name="T17" fmla="*/ 103 h 103"/>
                <a:gd name="T18" fmla="*/ 27 w 139"/>
                <a:gd name="T19" fmla="*/ 9 h 103"/>
                <a:gd name="T20" fmla="*/ 8 w 139"/>
                <a:gd name="T21" fmla="*/ 29 h 103"/>
                <a:gd name="T22" fmla="*/ 8 w 139"/>
                <a:gd name="T23" fmla="*/ 75 h 103"/>
                <a:gd name="T24" fmla="*/ 27 w 139"/>
                <a:gd name="T25" fmla="*/ 95 h 103"/>
                <a:gd name="T26" fmla="*/ 112 w 139"/>
                <a:gd name="T27" fmla="*/ 95 h 103"/>
                <a:gd name="T28" fmla="*/ 131 w 139"/>
                <a:gd name="T29" fmla="*/ 75 h 103"/>
                <a:gd name="T30" fmla="*/ 131 w 139"/>
                <a:gd name="T31" fmla="*/ 29 h 103"/>
                <a:gd name="T32" fmla="*/ 112 w 139"/>
                <a:gd name="T33" fmla="*/ 9 h 103"/>
                <a:gd name="T34" fmla="*/ 27 w 139"/>
                <a:gd name="T35" fmla="*/ 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03">
                  <a:moveTo>
                    <a:pt x="11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13" y="103"/>
                    <a:pt x="0" y="90"/>
                    <a:pt x="0" y="7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6" y="0"/>
                    <a:pt x="139" y="14"/>
                    <a:pt x="139" y="30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90"/>
                    <a:pt x="126" y="103"/>
                    <a:pt x="110" y="103"/>
                  </a:cubicBezTo>
                  <a:close/>
                  <a:moveTo>
                    <a:pt x="27" y="9"/>
                  </a:moveTo>
                  <a:cubicBezTo>
                    <a:pt x="17" y="9"/>
                    <a:pt x="8" y="18"/>
                    <a:pt x="8" y="29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6"/>
                    <a:pt x="17" y="95"/>
                    <a:pt x="27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22" y="95"/>
                    <a:pt x="131" y="86"/>
                    <a:pt x="131" y="75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18"/>
                    <a:pt x="122" y="9"/>
                    <a:pt x="112" y="9"/>
                  </a:cubicBezTo>
                  <a:lnTo>
                    <a:pt x="2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8774113" y="4559300"/>
              <a:ext cx="63500" cy="63500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8669338" y="4629150"/>
              <a:ext cx="63500" cy="65087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8556625" y="4600575"/>
              <a:ext cx="60325" cy="63500"/>
            </a:xfrm>
            <a:custGeom>
              <a:avLst/>
              <a:gdLst>
                <a:gd name="T0" fmla="*/ 8 w 16"/>
                <a:gd name="T1" fmla="*/ 17 h 17"/>
                <a:gd name="T2" fmla="*/ 0 w 16"/>
                <a:gd name="T3" fmla="*/ 9 h 17"/>
                <a:gd name="T4" fmla="*/ 8 w 16"/>
                <a:gd name="T5" fmla="*/ 0 h 17"/>
                <a:gd name="T6" fmla="*/ 16 w 16"/>
                <a:gd name="T7" fmla="*/ 9 h 17"/>
                <a:gd name="T8" fmla="*/ 8 w 16"/>
                <a:gd name="T9" fmla="*/ 17 h 17"/>
                <a:gd name="T10" fmla="*/ 8 w 16"/>
                <a:gd name="T11" fmla="*/ 5 h 17"/>
                <a:gd name="T12" fmla="*/ 4 w 16"/>
                <a:gd name="T13" fmla="*/ 9 h 17"/>
                <a:gd name="T14" fmla="*/ 8 w 16"/>
                <a:gd name="T15" fmla="*/ 13 h 17"/>
                <a:gd name="T16" fmla="*/ 12 w 16"/>
                <a:gd name="T17" fmla="*/ 9 h 17"/>
                <a:gd name="T18" fmla="*/ 8 w 16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3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4" y="7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2" y="11"/>
                    <a:pt x="12" y="9"/>
                  </a:cubicBezTo>
                  <a:cubicBezTo>
                    <a:pt x="12" y="7"/>
                    <a:pt x="10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8451850" y="4675188"/>
              <a:ext cx="63500" cy="60325"/>
            </a:xfrm>
            <a:custGeom>
              <a:avLst/>
              <a:gdLst>
                <a:gd name="T0" fmla="*/ 8 w 17"/>
                <a:gd name="T1" fmla="*/ 16 h 16"/>
                <a:gd name="T2" fmla="*/ 0 w 17"/>
                <a:gd name="T3" fmla="*/ 8 h 16"/>
                <a:gd name="T4" fmla="*/ 8 w 17"/>
                <a:gd name="T5" fmla="*/ 0 h 16"/>
                <a:gd name="T6" fmla="*/ 17 w 17"/>
                <a:gd name="T7" fmla="*/ 8 h 16"/>
                <a:gd name="T8" fmla="*/ 8 w 17"/>
                <a:gd name="T9" fmla="*/ 16 h 16"/>
                <a:gd name="T10" fmla="*/ 8 w 17"/>
                <a:gd name="T11" fmla="*/ 4 h 16"/>
                <a:gd name="T12" fmla="*/ 4 w 17"/>
                <a:gd name="T13" fmla="*/ 8 h 16"/>
                <a:gd name="T14" fmla="*/ 8 w 17"/>
                <a:gd name="T15" fmla="*/ 12 h 16"/>
                <a:gd name="T16" fmla="*/ 12 w 17"/>
                <a:gd name="T17" fmla="*/ 8 h 16"/>
                <a:gd name="T18" fmla="*/ 8 w 17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8721725" y="4595813"/>
              <a:ext cx="71437" cy="57150"/>
            </a:xfrm>
            <a:custGeom>
              <a:avLst/>
              <a:gdLst>
                <a:gd name="T0" fmla="*/ 2 w 19"/>
                <a:gd name="T1" fmla="*/ 15 h 15"/>
                <a:gd name="T2" fmla="*/ 19 w 19"/>
                <a:gd name="T3" fmla="*/ 4 h 15"/>
                <a:gd name="T4" fmla="*/ 17 w 19"/>
                <a:gd name="T5" fmla="*/ 0 h 15"/>
                <a:gd name="T6" fmla="*/ 0 w 19"/>
                <a:gd name="T7" fmla="*/ 11 h 15"/>
                <a:gd name="T8" fmla="*/ 2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15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8496300" y="4645025"/>
              <a:ext cx="71437" cy="55562"/>
            </a:xfrm>
            <a:custGeom>
              <a:avLst/>
              <a:gdLst>
                <a:gd name="T0" fmla="*/ 16 w 19"/>
                <a:gd name="T1" fmla="*/ 0 h 15"/>
                <a:gd name="T2" fmla="*/ 0 w 19"/>
                <a:gd name="T3" fmla="*/ 11 h 15"/>
                <a:gd name="T4" fmla="*/ 3 w 19"/>
                <a:gd name="T5" fmla="*/ 15 h 15"/>
                <a:gd name="T6" fmla="*/ 19 w 19"/>
                <a:gd name="T7" fmla="*/ 3 h 15"/>
                <a:gd name="T8" fmla="*/ 16 w 1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8612188" y="4633913"/>
              <a:ext cx="60325" cy="30162"/>
            </a:xfrm>
            <a:custGeom>
              <a:avLst/>
              <a:gdLst>
                <a:gd name="T0" fmla="*/ 16 w 16"/>
                <a:gd name="T1" fmla="*/ 4 h 8"/>
                <a:gd name="T2" fmla="*/ 1 w 16"/>
                <a:gd name="T3" fmla="*/ 0 h 8"/>
                <a:gd name="T4" fmla="*/ 1 w 16"/>
                <a:gd name="T5" fmla="*/ 0 h 8"/>
                <a:gd name="T6" fmla="*/ 0 w 16"/>
                <a:gd name="T7" fmla="*/ 4 h 8"/>
                <a:gd name="T8" fmla="*/ 15 w 16"/>
                <a:gd name="T9" fmla="*/ 8 h 8"/>
                <a:gd name="T10" fmla="*/ 15 w 16"/>
                <a:gd name="T11" fmla="*/ 8 h 8"/>
                <a:gd name="T12" fmla="*/ 16 w 16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6" y="5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24"/>
          <p:cNvGrpSpPr/>
          <p:nvPr/>
        </p:nvGrpSpPr>
        <p:grpSpPr>
          <a:xfrm>
            <a:off x="4919734" y="2375945"/>
            <a:ext cx="484977" cy="438108"/>
            <a:chOff x="9204326" y="3648075"/>
            <a:chExt cx="500062" cy="454026"/>
          </a:xfrm>
          <a:solidFill>
            <a:schemeClr val="bg1"/>
          </a:solidFill>
        </p:grpSpPr>
        <p:sp>
          <p:nvSpPr>
            <p:cNvPr id="23" name="Freeform 25"/>
            <p:cNvSpPr/>
            <p:nvPr/>
          </p:nvSpPr>
          <p:spPr bwMode="auto">
            <a:xfrm>
              <a:off x="9204326" y="3840163"/>
              <a:ext cx="304800" cy="261938"/>
            </a:xfrm>
            <a:custGeom>
              <a:avLst/>
              <a:gdLst>
                <a:gd name="T0" fmla="*/ 22 w 81"/>
                <a:gd name="T1" fmla="*/ 0 h 70"/>
                <a:gd name="T2" fmla="*/ 33 w 81"/>
                <a:gd name="T3" fmla="*/ 0 h 70"/>
                <a:gd name="T4" fmla="*/ 36 w 81"/>
                <a:gd name="T5" fmla="*/ 10 h 70"/>
                <a:gd name="T6" fmla="*/ 33 w 81"/>
                <a:gd name="T7" fmla="*/ 48 h 70"/>
                <a:gd name="T8" fmla="*/ 41 w 81"/>
                <a:gd name="T9" fmla="*/ 62 h 70"/>
                <a:gd name="T10" fmla="*/ 48 w 81"/>
                <a:gd name="T11" fmla="*/ 48 h 70"/>
                <a:gd name="T12" fmla="*/ 44 w 81"/>
                <a:gd name="T13" fmla="*/ 10 h 70"/>
                <a:gd name="T14" fmla="*/ 47 w 81"/>
                <a:gd name="T15" fmla="*/ 0 h 70"/>
                <a:gd name="T16" fmla="*/ 59 w 81"/>
                <a:gd name="T17" fmla="*/ 0 h 70"/>
                <a:gd name="T18" fmla="*/ 59 w 81"/>
                <a:gd name="T19" fmla="*/ 0 h 70"/>
                <a:gd name="T20" fmla="*/ 79 w 81"/>
                <a:gd name="T21" fmla="*/ 23 h 70"/>
                <a:gd name="T22" fmla="*/ 77 w 81"/>
                <a:gd name="T23" fmla="*/ 47 h 70"/>
                <a:gd name="T24" fmla="*/ 56 w 81"/>
                <a:gd name="T25" fmla="*/ 70 h 70"/>
                <a:gd name="T26" fmla="*/ 25 w 81"/>
                <a:gd name="T27" fmla="*/ 70 h 70"/>
                <a:gd name="T28" fmla="*/ 4 w 81"/>
                <a:gd name="T29" fmla="*/ 47 h 70"/>
                <a:gd name="T30" fmla="*/ 1 w 81"/>
                <a:gd name="T31" fmla="*/ 23 h 70"/>
                <a:gd name="T32" fmla="*/ 22 w 81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0">
                  <a:moveTo>
                    <a:pt x="22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7"/>
                    <a:pt x="36" y="10"/>
                  </a:cubicBezTo>
                  <a:cubicBezTo>
                    <a:pt x="36" y="10"/>
                    <a:pt x="31" y="39"/>
                    <a:pt x="33" y="48"/>
                  </a:cubicBezTo>
                  <a:cubicBezTo>
                    <a:pt x="34" y="52"/>
                    <a:pt x="37" y="62"/>
                    <a:pt x="41" y="62"/>
                  </a:cubicBezTo>
                  <a:cubicBezTo>
                    <a:pt x="44" y="62"/>
                    <a:pt x="47" y="52"/>
                    <a:pt x="48" y="48"/>
                  </a:cubicBezTo>
                  <a:cubicBezTo>
                    <a:pt x="50" y="39"/>
                    <a:pt x="44" y="10"/>
                    <a:pt x="44" y="10"/>
                  </a:cubicBezTo>
                  <a:cubicBezTo>
                    <a:pt x="45" y="9"/>
                    <a:pt x="46" y="7"/>
                    <a:pt x="4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0" y="0"/>
                    <a:pt x="81" y="11"/>
                    <a:pt x="79" y="23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4" y="59"/>
                    <a:pt x="67" y="70"/>
                    <a:pt x="56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3" y="70"/>
                    <a:pt x="7" y="59"/>
                    <a:pt x="4" y="4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0"/>
                    <a:pt x="11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9280526" y="3648075"/>
              <a:ext cx="153988" cy="153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9399588" y="3730625"/>
              <a:ext cx="304800" cy="109538"/>
            </a:xfrm>
            <a:custGeom>
              <a:avLst/>
              <a:gdLst>
                <a:gd name="T0" fmla="*/ 81 w 81"/>
                <a:gd name="T1" fmla="*/ 27 h 29"/>
                <a:gd name="T2" fmla="*/ 64 w 81"/>
                <a:gd name="T3" fmla="*/ 10 h 29"/>
                <a:gd name="T4" fmla="*/ 62 w 81"/>
                <a:gd name="T5" fmla="*/ 10 h 29"/>
                <a:gd name="T6" fmla="*/ 62 w 81"/>
                <a:gd name="T7" fmla="*/ 6 h 29"/>
                <a:gd name="T8" fmla="*/ 55 w 81"/>
                <a:gd name="T9" fmla="*/ 0 h 29"/>
                <a:gd name="T10" fmla="*/ 49 w 81"/>
                <a:gd name="T11" fmla="*/ 6 h 29"/>
                <a:gd name="T12" fmla="*/ 49 w 81"/>
                <a:gd name="T13" fmla="*/ 10 h 29"/>
                <a:gd name="T14" fmla="*/ 24 w 81"/>
                <a:gd name="T15" fmla="*/ 10 h 29"/>
                <a:gd name="T16" fmla="*/ 24 w 81"/>
                <a:gd name="T17" fmla="*/ 6 h 29"/>
                <a:gd name="T18" fmla="*/ 17 w 81"/>
                <a:gd name="T19" fmla="*/ 0 h 29"/>
                <a:gd name="T20" fmla="*/ 15 w 81"/>
                <a:gd name="T21" fmla="*/ 0 h 29"/>
                <a:gd name="T22" fmla="*/ 0 w 81"/>
                <a:gd name="T23" fmla="*/ 23 h 29"/>
                <a:gd name="T24" fmla="*/ 1 w 81"/>
                <a:gd name="T25" fmla="*/ 23 h 29"/>
                <a:gd name="T26" fmla="*/ 1 w 81"/>
                <a:gd name="T27" fmla="*/ 23 h 29"/>
                <a:gd name="T28" fmla="*/ 7 w 81"/>
                <a:gd name="T29" fmla="*/ 23 h 29"/>
                <a:gd name="T30" fmla="*/ 24 w 81"/>
                <a:gd name="T31" fmla="*/ 29 h 29"/>
                <a:gd name="T32" fmla="*/ 81 w 81"/>
                <a:gd name="T33" fmla="*/ 29 h 29"/>
                <a:gd name="T34" fmla="*/ 81 w 81"/>
                <a:gd name="T35" fmla="*/ 27 h 29"/>
                <a:gd name="T36" fmla="*/ 17 w 81"/>
                <a:gd name="T37" fmla="*/ 22 h 29"/>
                <a:gd name="T38" fmla="*/ 11 w 81"/>
                <a:gd name="T39" fmla="*/ 16 h 29"/>
                <a:gd name="T40" fmla="*/ 11 w 81"/>
                <a:gd name="T41" fmla="*/ 15 h 29"/>
                <a:gd name="T42" fmla="*/ 17 w 81"/>
                <a:gd name="T43" fmla="*/ 19 h 29"/>
                <a:gd name="T44" fmla="*/ 23 w 81"/>
                <a:gd name="T45" fmla="*/ 15 h 29"/>
                <a:gd name="T46" fmla="*/ 24 w 81"/>
                <a:gd name="T47" fmla="*/ 16 h 29"/>
                <a:gd name="T48" fmla="*/ 17 w 81"/>
                <a:gd name="T49" fmla="*/ 22 h 29"/>
                <a:gd name="T50" fmla="*/ 55 w 81"/>
                <a:gd name="T51" fmla="*/ 22 h 29"/>
                <a:gd name="T52" fmla="*/ 49 w 81"/>
                <a:gd name="T53" fmla="*/ 16 h 29"/>
                <a:gd name="T54" fmla="*/ 49 w 81"/>
                <a:gd name="T55" fmla="*/ 15 h 29"/>
                <a:gd name="T56" fmla="*/ 55 w 81"/>
                <a:gd name="T57" fmla="*/ 19 h 29"/>
                <a:gd name="T58" fmla="*/ 62 w 81"/>
                <a:gd name="T59" fmla="*/ 15 h 29"/>
                <a:gd name="T60" fmla="*/ 62 w 81"/>
                <a:gd name="T61" fmla="*/ 16 h 29"/>
                <a:gd name="T62" fmla="*/ 55 w 81"/>
                <a:gd name="T6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29">
                  <a:moveTo>
                    <a:pt x="81" y="27"/>
                  </a:moveTo>
                  <a:cubicBezTo>
                    <a:pt x="81" y="17"/>
                    <a:pt x="73" y="10"/>
                    <a:pt x="64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2" y="0"/>
                    <a:pt x="49" y="3"/>
                    <a:pt x="49" y="6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3"/>
                    <a:pt x="21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0"/>
                    <a:pt x="8" y="19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3" y="23"/>
                    <a:pt x="19" y="25"/>
                    <a:pt x="24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27"/>
                  </a:lnTo>
                  <a:close/>
                  <a:moveTo>
                    <a:pt x="17" y="22"/>
                  </a:moveTo>
                  <a:cubicBezTo>
                    <a:pt x="14" y="22"/>
                    <a:pt x="11" y="19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7"/>
                    <a:pt x="15" y="19"/>
                    <a:pt x="17" y="19"/>
                  </a:cubicBezTo>
                  <a:cubicBezTo>
                    <a:pt x="20" y="19"/>
                    <a:pt x="22" y="17"/>
                    <a:pt x="23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9"/>
                    <a:pt x="21" y="22"/>
                    <a:pt x="17" y="22"/>
                  </a:cubicBezTo>
                  <a:close/>
                  <a:moveTo>
                    <a:pt x="55" y="22"/>
                  </a:moveTo>
                  <a:cubicBezTo>
                    <a:pt x="52" y="22"/>
                    <a:pt x="49" y="19"/>
                    <a:pt x="49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7"/>
                    <a:pt x="53" y="19"/>
                    <a:pt x="55" y="19"/>
                  </a:cubicBezTo>
                  <a:cubicBezTo>
                    <a:pt x="58" y="19"/>
                    <a:pt x="61" y="17"/>
                    <a:pt x="62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9"/>
                    <a:pt x="59" y="22"/>
                    <a:pt x="5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9475788" y="3862388"/>
              <a:ext cx="228600" cy="239713"/>
            </a:xfrm>
            <a:custGeom>
              <a:avLst/>
              <a:gdLst>
                <a:gd name="T0" fmla="*/ 47 w 61"/>
                <a:gd name="T1" fmla="*/ 5 h 64"/>
                <a:gd name="T2" fmla="*/ 55 w 61"/>
                <a:gd name="T3" fmla="*/ 5 h 64"/>
                <a:gd name="T4" fmla="*/ 55 w 61"/>
                <a:gd name="T5" fmla="*/ 48 h 64"/>
                <a:gd name="T6" fmla="*/ 46 w 61"/>
                <a:gd name="T7" fmla="*/ 58 h 64"/>
                <a:gd name="T8" fmla="*/ 5 w 61"/>
                <a:gd name="T9" fmla="*/ 58 h 64"/>
                <a:gd name="T10" fmla="*/ 0 w 61"/>
                <a:gd name="T11" fmla="*/ 64 h 64"/>
                <a:gd name="T12" fmla="*/ 44 w 61"/>
                <a:gd name="T13" fmla="*/ 64 h 64"/>
                <a:gd name="T14" fmla="*/ 61 w 61"/>
                <a:gd name="T15" fmla="*/ 47 h 64"/>
                <a:gd name="T16" fmla="*/ 61 w 61"/>
                <a:gd name="T17" fmla="*/ 0 h 64"/>
                <a:gd name="T18" fmla="*/ 45 w 61"/>
                <a:gd name="T19" fmla="*/ 0 h 64"/>
                <a:gd name="T20" fmla="*/ 9 w 61"/>
                <a:gd name="T21" fmla="*/ 0 h 64"/>
                <a:gd name="T22" fmla="*/ 12 w 61"/>
                <a:gd name="T23" fmla="*/ 5 h 64"/>
                <a:gd name="T24" fmla="*/ 47 w 61"/>
                <a:gd name="T25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4">
                  <a:moveTo>
                    <a:pt x="47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53"/>
                    <a:pt x="51" y="58"/>
                    <a:pt x="46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3" y="60"/>
                    <a:pt x="2" y="62"/>
                    <a:pt x="0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53" y="64"/>
                    <a:pt x="61" y="56"/>
                    <a:pt x="61" y="47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5"/>
                  </a:cubicBezTo>
                  <a:lnTo>
                    <a:pt x="4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9520238" y="3929063"/>
              <a:ext cx="49213" cy="41275"/>
            </a:xfrm>
            <a:custGeom>
              <a:avLst/>
              <a:gdLst>
                <a:gd name="T0" fmla="*/ 11 w 13"/>
                <a:gd name="T1" fmla="*/ 11 h 11"/>
                <a:gd name="T2" fmla="*/ 13 w 13"/>
                <a:gd name="T3" fmla="*/ 10 h 11"/>
                <a:gd name="T4" fmla="*/ 13 w 13"/>
                <a:gd name="T5" fmla="*/ 1 h 11"/>
                <a:gd name="T6" fmla="*/ 11 w 13"/>
                <a:gd name="T7" fmla="*/ 0 h 11"/>
                <a:gd name="T8" fmla="*/ 2 w 13"/>
                <a:gd name="T9" fmla="*/ 0 h 11"/>
                <a:gd name="T10" fmla="*/ 0 w 13"/>
                <a:gd name="T11" fmla="*/ 11 h 11"/>
                <a:gd name="T12" fmla="*/ 11 w 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1" y="11"/>
                  </a:moveTo>
                  <a:cubicBezTo>
                    <a:pt x="12" y="11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9586913" y="3929063"/>
              <a:ext cx="65088" cy="41275"/>
            </a:xfrm>
            <a:custGeom>
              <a:avLst/>
              <a:gdLst>
                <a:gd name="T0" fmla="*/ 1 w 17"/>
                <a:gd name="T1" fmla="*/ 11 h 11"/>
                <a:gd name="T2" fmla="*/ 15 w 17"/>
                <a:gd name="T3" fmla="*/ 11 h 11"/>
                <a:gd name="T4" fmla="*/ 17 w 17"/>
                <a:gd name="T5" fmla="*/ 10 h 11"/>
                <a:gd name="T6" fmla="*/ 17 w 17"/>
                <a:gd name="T7" fmla="*/ 1 h 11"/>
                <a:gd name="T8" fmla="*/ 15 w 17"/>
                <a:gd name="T9" fmla="*/ 0 h 11"/>
                <a:gd name="T10" fmla="*/ 1 w 17"/>
                <a:gd name="T11" fmla="*/ 0 h 11"/>
                <a:gd name="T12" fmla="*/ 0 w 17"/>
                <a:gd name="T13" fmla="*/ 1 h 11"/>
                <a:gd name="T14" fmla="*/ 0 w 17"/>
                <a:gd name="T15" fmla="*/ 10 h 11"/>
                <a:gd name="T16" fmla="*/ 1 w 1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9586913" y="3992563"/>
              <a:ext cx="65088" cy="41275"/>
            </a:xfrm>
            <a:custGeom>
              <a:avLst/>
              <a:gdLst>
                <a:gd name="T0" fmla="*/ 1 w 17"/>
                <a:gd name="T1" fmla="*/ 11 h 11"/>
                <a:gd name="T2" fmla="*/ 15 w 17"/>
                <a:gd name="T3" fmla="*/ 11 h 11"/>
                <a:gd name="T4" fmla="*/ 17 w 17"/>
                <a:gd name="T5" fmla="*/ 9 h 11"/>
                <a:gd name="T6" fmla="*/ 17 w 17"/>
                <a:gd name="T7" fmla="*/ 1 h 11"/>
                <a:gd name="T8" fmla="*/ 15 w 17"/>
                <a:gd name="T9" fmla="*/ 0 h 11"/>
                <a:gd name="T10" fmla="*/ 1 w 17"/>
                <a:gd name="T11" fmla="*/ 0 h 11"/>
                <a:gd name="T12" fmla="*/ 0 w 17"/>
                <a:gd name="T13" fmla="*/ 1 h 11"/>
                <a:gd name="T14" fmla="*/ 0 w 17"/>
                <a:gd name="T15" fmla="*/ 9 h 11"/>
                <a:gd name="T16" fmla="*/ 1 w 1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0"/>
                    <a:pt x="17" y="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9512301" y="3992563"/>
              <a:ext cx="57150" cy="41275"/>
            </a:xfrm>
            <a:custGeom>
              <a:avLst/>
              <a:gdLst>
                <a:gd name="T0" fmla="*/ 1 w 15"/>
                <a:gd name="T1" fmla="*/ 7 h 11"/>
                <a:gd name="T2" fmla="*/ 1 w 15"/>
                <a:gd name="T3" fmla="*/ 7 h 11"/>
                <a:gd name="T4" fmla="*/ 0 w 15"/>
                <a:gd name="T5" fmla="*/ 11 h 11"/>
                <a:gd name="T6" fmla="*/ 13 w 15"/>
                <a:gd name="T7" fmla="*/ 11 h 11"/>
                <a:gd name="T8" fmla="*/ 15 w 15"/>
                <a:gd name="T9" fmla="*/ 9 h 11"/>
                <a:gd name="T10" fmla="*/ 15 w 15"/>
                <a:gd name="T11" fmla="*/ 1 h 11"/>
                <a:gd name="T12" fmla="*/ 13 w 15"/>
                <a:gd name="T13" fmla="*/ 0 h 11"/>
                <a:gd name="T14" fmla="*/ 2 w 15"/>
                <a:gd name="T15" fmla="*/ 0 h 11"/>
                <a:gd name="T16" fmla="*/ 1 w 15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33"/>
          <p:cNvGrpSpPr/>
          <p:nvPr/>
        </p:nvGrpSpPr>
        <p:grpSpPr>
          <a:xfrm>
            <a:off x="7009523" y="3120466"/>
            <a:ext cx="482536" cy="583740"/>
            <a:chOff x="9532938" y="3521075"/>
            <a:chExt cx="423862" cy="512763"/>
          </a:xfrm>
          <a:solidFill>
            <a:schemeClr val="bg1"/>
          </a:solidFill>
        </p:grpSpPr>
        <p:sp>
          <p:nvSpPr>
            <p:cNvPr id="32" name="Freeform 34"/>
            <p:cNvSpPr/>
            <p:nvPr/>
          </p:nvSpPr>
          <p:spPr bwMode="auto">
            <a:xfrm>
              <a:off x="9667875" y="3640138"/>
              <a:ext cx="150812" cy="30163"/>
            </a:xfrm>
            <a:custGeom>
              <a:avLst/>
              <a:gdLst>
                <a:gd name="T0" fmla="*/ 40 w 40"/>
                <a:gd name="T1" fmla="*/ 4 h 8"/>
                <a:gd name="T2" fmla="*/ 36 w 40"/>
                <a:gd name="T3" fmla="*/ 8 h 8"/>
                <a:gd name="T4" fmla="*/ 4 w 40"/>
                <a:gd name="T5" fmla="*/ 8 h 8"/>
                <a:gd name="T6" fmla="*/ 0 w 40"/>
                <a:gd name="T7" fmla="*/ 4 h 8"/>
                <a:gd name="T8" fmla="*/ 0 w 40"/>
                <a:gd name="T9" fmla="*/ 4 h 8"/>
                <a:gd name="T10" fmla="*/ 4 w 40"/>
                <a:gd name="T11" fmla="*/ 0 h 8"/>
                <a:gd name="T12" fmla="*/ 36 w 40"/>
                <a:gd name="T13" fmla="*/ 0 h 8"/>
                <a:gd name="T14" fmla="*/ 40 w 40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">
                  <a:moveTo>
                    <a:pt x="40" y="4"/>
                  </a:moveTo>
                  <a:cubicBezTo>
                    <a:pt x="40" y="6"/>
                    <a:pt x="39" y="8"/>
                    <a:pt x="36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0" y="1"/>
                    <a:pt x="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9656763" y="3521075"/>
              <a:ext cx="173037" cy="100013"/>
            </a:xfrm>
            <a:custGeom>
              <a:avLst/>
              <a:gdLst>
                <a:gd name="T0" fmla="*/ 46 w 46"/>
                <a:gd name="T1" fmla="*/ 14 h 27"/>
                <a:gd name="T2" fmla="*/ 36 w 46"/>
                <a:gd name="T3" fmla="*/ 27 h 27"/>
                <a:gd name="T4" fmla="*/ 10 w 46"/>
                <a:gd name="T5" fmla="*/ 27 h 27"/>
                <a:gd name="T6" fmla="*/ 0 w 46"/>
                <a:gd name="T7" fmla="*/ 14 h 27"/>
                <a:gd name="T8" fmla="*/ 0 w 46"/>
                <a:gd name="T9" fmla="*/ 14 h 27"/>
                <a:gd name="T10" fmla="*/ 10 w 46"/>
                <a:gd name="T11" fmla="*/ 0 h 27"/>
                <a:gd name="T12" fmla="*/ 20 w 46"/>
                <a:gd name="T13" fmla="*/ 7 h 27"/>
                <a:gd name="T14" fmla="*/ 27 w 46"/>
                <a:gd name="T15" fmla="*/ 0 h 27"/>
                <a:gd name="T16" fmla="*/ 33 w 46"/>
                <a:gd name="T17" fmla="*/ 7 h 27"/>
                <a:gd name="T18" fmla="*/ 36 w 46"/>
                <a:gd name="T19" fmla="*/ 0 h 27"/>
                <a:gd name="T20" fmla="*/ 46 w 46"/>
                <a:gd name="T2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27">
                  <a:moveTo>
                    <a:pt x="46" y="14"/>
                  </a:moveTo>
                  <a:cubicBezTo>
                    <a:pt x="46" y="21"/>
                    <a:pt x="42" y="27"/>
                    <a:pt x="36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5" y="27"/>
                    <a:pt x="0" y="2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0" y="0"/>
                  </a:cubicBezTo>
                  <a:cubicBezTo>
                    <a:pt x="10" y="0"/>
                    <a:pt x="17" y="8"/>
                    <a:pt x="20" y="7"/>
                  </a:cubicBezTo>
                  <a:cubicBezTo>
                    <a:pt x="22" y="7"/>
                    <a:pt x="24" y="0"/>
                    <a:pt x="27" y="0"/>
                  </a:cubicBezTo>
                  <a:cubicBezTo>
                    <a:pt x="29" y="1"/>
                    <a:pt x="31" y="7"/>
                    <a:pt x="33" y="7"/>
                  </a:cubicBezTo>
                  <a:cubicBezTo>
                    <a:pt x="35" y="7"/>
                    <a:pt x="36" y="0"/>
                    <a:pt x="36" y="0"/>
                  </a:cubicBezTo>
                  <a:cubicBezTo>
                    <a:pt x="42" y="0"/>
                    <a:pt x="46" y="6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6"/>
            <p:cNvSpPr>
              <a:spLocks noEditPoints="1"/>
            </p:cNvSpPr>
            <p:nvPr/>
          </p:nvSpPr>
          <p:spPr bwMode="auto">
            <a:xfrm>
              <a:off x="9532938" y="3689350"/>
              <a:ext cx="423862" cy="344488"/>
            </a:xfrm>
            <a:custGeom>
              <a:avLst/>
              <a:gdLst>
                <a:gd name="T0" fmla="*/ 113 w 113"/>
                <a:gd name="T1" fmla="*/ 82 h 92"/>
                <a:gd name="T2" fmla="*/ 102 w 113"/>
                <a:gd name="T3" fmla="*/ 92 h 92"/>
                <a:gd name="T4" fmla="*/ 10 w 113"/>
                <a:gd name="T5" fmla="*/ 92 h 92"/>
                <a:gd name="T6" fmla="*/ 0 w 113"/>
                <a:gd name="T7" fmla="*/ 82 h 92"/>
                <a:gd name="T8" fmla="*/ 10 w 113"/>
                <a:gd name="T9" fmla="*/ 71 h 92"/>
                <a:gd name="T10" fmla="*/ 10 w 113"/>
                <a:gd name="T11" fmla="*/ 33 h 92"/>
                <a:gd name="T12" fmla="*/ 43 w 113"/>
                <a:gd name="T13" fmla="*/ 0 h 92"/>
                <a:gd name="T14" fmla="*/ 69 w 113"/>
                <a:gd name="T15" fmla="*/ 0 h 92"/>
                <a:gd name="T16" fmla="*/ 102 w 113"/>
                <a:gd name="T17" fmla="*/ 33 h 92"/>
                <a:gd name="T18" fmla="*/ 102 w 113"/>
                <a:gd name="T19" fmla="*/ 71 h 92"/>
                <a:gd name="T20" fmla="*/ 113 w 113"/>
                <a:gd name="T21" fmla="*/ 82 h 92"/>
                <a:gd name="T22" fmla="*/ 75 w 113"/>
                <a:gd name="T23" fmla="*/ 54 h 92"/>
                <a:gd name="T24" fmla="*/ 62 w 113"/>
                <a:gd name="T25" fmla="*/ 39 h 92"/>
                <a:gd name="T26" fmla="*/ 53 w 113"/>
                <a:gd name="T27" fmla="*/ 32 h 92"/>
                <a:gd name="T28" fmla="*/ 59 w 113"/>
                <a:gd name="T29" fmla="*/ 28 h 92"/>
                <a:gd name="T30" fmla="*/ 70 w 113"/>
                <a:gd name="T31" fmla="*/ 31 h 92"/>
                <a:gd name="T32" fmla="*/ 73 w 113"/>
                <a:gd name="T33" fmla="*/ 22 h 92"/>
                <a:gd name="T34" fmla="*/ 61 w 113"/>
                <a:gd name="T35" fmla="*/ 19 h 92"/>
                <a:gd name="T36" fmla="*/ 61 w 113"/>
                <a:gd name="T37" fmla="*/ 18 h 92"/>
                <a:gd name="T38" fmla="*/ 61 w 113"/>
                <a:gd name="T39" fmla="*/ 18 h 92"/>
                <a:gd name="T40" fmla="*/ 61 w 113"/>
                <a:gd name="T41" fmla="*/ 17 h 92"/>
                <a:gd name="T42" fmla="*/ 57 w 113"/>
                <a:gd name="T43" fmla="*/ 14 h 92"/>
                <a:gd name="T44" fmla="*/ 54 w 113"/>
                <a:gd name="T45" fmla="*/ 17 h 92"/>
                <a:gd name="T46" fmla="*/ 54 w 113"/>
                <a:gd name="T47" fmla="*/ 19 h 92"/>
                <a:gd name="T48" fmla="*/ 54 w 113"/>
                <a:gd name="T49" fmla="*/ 19 h 92"/>
                <a:gd name="T50" fmla="*/ 54 w 113"/>
                <a:gd name="T51" fmla="*/ 20 h 92"/>
                <a:gd name="T52" fmla="*/ 41 w 113"/>
                <a:gd name="T53" fmla="*/ 34 h 92"/>
                <a:gd name="T54" fmla="*/ 55 w 113"/>
                <a:gd name="T55" fmla="*/ 48 h 92"/>
                <a:gd name="T56" fmla="*/ 63 w 113"/>
                <a:gd name="T57" fmla="*/ 55 h 92"/>
                <a:gd name="T58" fmla="*/ 55 w 113"/>
                <a:gd name="T59" fmla="*/ 60 h 92"/>
                <a:gd name="T60" fmla="*/ 43 w 113"/>
                <a:gd name="T61" fmla="*/ 56 h 92"/>
                <a:gd name="T62" fmla="*/ 40 w 113"/>
                <a:gd name="T63" fmla="*/ 65 h 92"/>
                <a:gd name="T64" fmla="*/ 53 w 113"/>
                <a:gd name="T65" fmla="*/ 69 h 92"/>
                <a:gd name="T66" fmla="*/ 53 w 113"/>
                <a:gd name="T67" fmla="*/ 70 h 92"/>
                <a:gd name="T68" fmla="*/ 53 w 113"/>
                <a:gd name="T69" fmla="*/ 70 h 92"/>
                <a:gd name="T70" fmla="*/ 53 w 113"/>
                <a:gd name="T71" fmla="*/ 70 h 92"/>
                <a:gd name="T72" fmla="*/ 57 w 113"/>
                <a:gd name="T73" fmla="*/ 74 h 92"/>
                <a:gd name="T74" fmla="*/ 61 w 113"/>
                <a:gd name="T75" fmla="*/ 70 h 92"/>
                <a:gd name="T76" fmla="*/ 61 w 113"/>
                <a:gd name="T77" fmla="*/ 70 h 92"/>
                <a:gd name="T78" fmla="*/ 61 w 113"/>
                <a:gd name="T79" fmla="*/ 70 h 92"/>
                <a:gd name="T80" fmla="*/ 61 w 113"/>
                <a:gd name="T81" fmla="*/ 68 h 92"/>
                <a:gd name="T82" fmla="*/ 75 w 113"/>
                <a:gd name="T83" fmla="*/ 5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3" h="92">
                  <a:moveTo>
                    <a:pt x="113" y="82"/>
                  </a:moveTo>
                  <a:cubicBezTo>
                    <a:pt x="113" y="87"/>
                    <a:pt x="108" y="92"/>
                    <a:pt x="102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5" y="92"/>
                    <a:pt x="0" y="87"/>
                    <a:pt x="0" y="82"/>
                  </a:cubicBezTo>
                  <a:cubicBezTo>
                    <a:pt x="0" y="76"/>
                    <a:pt x="5" y="71"/>
                    <a:pt x="10" y="71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15"/>
                    <a:pt x="25" y="0"/>
                    <a:pt x="43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7" y="0"/>
                    <a:pt x="102" y="15"/>
                    <a:pt x="102" y="33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8" y="71"/>
                    <a:pt x="113" y="76"/>
                    <a:pt x="113" y="82"/>
                  </a:cubicBezTo>
                  <a:close/>
                  <a:moveTo>
                    <a:pt x="75" y="54"/>
                  </a:moveTo>
                  <a:cubicBezTo>
                    <a:pt x="75" y="47"/>
                    <a:pt x="71" y="42"/>
                    <a:pt x="62" y="39"/>
                  </a:cubicBezTo>
                  <a:cubicBezTo>
                    <a:pt x="55" y="37"/>
                    <a:pt x="53" y="35"/>
                    <a:pt x="53" y="32"/>
                  </a:cubicBezTo>
                  <a:cubicBezTo>
                    <a:pt x="52" y="30"/>
                    <a:pt x="54" y="28"/>
                    <a:pt x="59" y="28"/>
                  </a:cubicBezTo>
                  <a:cubicBezTo>
                    <a:pt x="65" y="28"/>
                    <a:pt x="68" y="30"/>
                    <a:pt x="70" y="3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0" y="21"/>
                    <a:pt x="66" y="20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5"/>
                    <a:pt x="60" y="14"/>
                    <a:pt x="57" y="14"/>
                  </a:cubicBezTo>
                  <a:cubicBezTo>
                    <a:pt x="55" y="14"/>
                    <a:pt x="54" y="15"/>
                    <a:pt x="54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45" y="22"/>
                    <a:pt x="41" y="27"/>
                    <a:pt x="41" y="34"/>
                  </a:cubicBezTo>
                  <a:cubicBezTo>
                    <a:pt x="41" y="41"/>
                    <a:pt x="46" y="45"/>
                    <a:pt x="55" y="48"/>
                  </a:cubicBezTo>
                  <a:cubicBezTo>
                    <a:pt x="60" y="50"/>
                    <a:pt x="63" y="52"/>
                    <a:pt x="63" y="55"/>
                  </a:cubicBezTo>
                  <a:cubicBezTo>
                    <a:pt x="63" y="58"/>
                    <a:pt x="60" y="60"/>
                    <a:pt x="55" y="60"/>
                  </a:cubicBezTo>
                  <a:cubicBezTo>
                    <a:pt x="50" y="60"/>
                    <a:pt x="46" y="58"/>
                    <a:pt x="43" y="5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3" y="67"/>
                    <a:pt x="48" y="68"/>
                    <a:pt x="53" y="6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3"/>
                    <a:pt x="55" y="74"/>
                    <a:pt x="57" y="74"/>
                  </a:cubicBezTo>
                  <a:cubicBezTo>
                    <a:pt x="59" y="74"/>
                    <a:pt x="61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70" y="66"/>
                    <a:pt x="75" y="60"/>
                    <a:pt x="7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37"/>
          <p:cNvGrpSpPr/>
          <p:nvPr/>
        </p:nvGrpSpPr>
        <p:grpSpPr>
          <a:xfrm>
            <a:off x="4660747" y="3953150"/>
            <a:ext cx="486383" cy="508791"/>
            <a:chOff x="8385175" y="3870325"/>
            <a:chExt cx="473075" cy="473075"/>
          </a:xfrm>
          <a:solidFill>
            <a:schemeClr val="bg1"/>
          </a:solidFill>
        </p:grpSpPr>
        <p:sp>
          <p:nvSpPr>
            <p:cNvPr id="36" name="Freeform 38"/>
            <p:cNvSpPr/>
            <p:nvPr/>
          </p:nvSpPr>
          <p:spPr bwMode="auto">
            <a:xfrm>
              <a:off x="8561388" y="3870325"/>
              <a:ext cx="288925" cy="241300"/>
            </a:xfrm>
            <a:custGeom>
              <a:avLst/>
              <a:gdLst>
                <a:gd name="T0" fmla="*/ 12 w 77"/>
                <a:gd name="T1" fmla="*/ 0 h 64"/>
                <a:gd name="T2" fmla="*/ 19 w 77"/>
                <a:gd name="T3" fmla="*/ 0 h 64"/>
                <a:gd name="T4" fmla="*/ 58 w 77"/>
                <a:gd name="T5" fmla="*/ 0 h 64"/>
                <a:gd name="T6" fmla="*/ 65 w 77"/>
                <a:gd name="T7" fmla="*/ 0 h 64"/>
                <a:gd name="T8" fmla="*/ 77 w 77"/>
                <a:gd name="T9" fmla="*/ 11 h 64"/>
                <a:gd name="T10" fmla="*/ 77 w 77"/>
                <a:gd name="T11" fmla="*/ 25 h 64"/>
                <a:gd name="T12" fmla="*/ 77 w 77"/>
                <a:gd name="T13" fmla="*/ 39 h 64"/>
                <a:gd name="T14" fmla="*/ 65 w 77"/>
                <a:gd name="T15" fmla="*/ 51 h 64"/>
                <a:gd name="T16" fmla="*/ 55 w 77"/>
                <a:gd name="T17" fmla="*/ 51 h 64"/>
                <a:gd name="T18" fmla="*/ 55 w 77"/>
                <a:gd name="T19" fmla="*/ 60 h 64"/>
                <a:gd name="T20" fmla="*/ 52 w 77"/>
                <a:gd name="T21" fmla="*/ 64 h 64"/>
                <a:gd name="T22" fmla="*/ 51 w 77"/>
                <a:gd name="T23" fmla="*/ 64 h 64"/>
                <a:gd name="T24" fmla="*/ 47 w 77"/>
                <a:gd name="T25" fmla="*/ 63 h 64"/>
                <a:gd name="T26" fmla="*/ 35 w 77"/>
                <a:gd name="T27" fmla="*/ 51 h 64"/>
                <a:gd name="T28" fmla="*/ 12 w 77"/>
                <a:gd name="T29" fmla="*/ 51 h 64"/>
                <a:gd name="T30" fmla="*/ 0 w 77"/>
                <a:gd name="T31" fmla="*/ 39 h 64"/>
                <a:gd name="T32" fmla="*/ 0 w 77"/>
                <a:gd name="T33" fmla="*/ 25 h 64"/>
                <a:gd name="T34" fmla="*/ 0 w 77"/>
                <a:gd name="T35" fmla="*/ 11 h 64"/>
                <a:gd name="T36" fmla="*/ 12 w 77"/>
                <a:gd name="T3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64">
                  <a:moveTo>
                    <a:pt x="1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2" y="0"/>
                    <a:pt x="77" y="5"/>
                    <a:pt x="77" y="11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6"/>
                    <a:pt x="72" y="51"/>
                    <a:pt x="6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2"/>
                    <a:pt x="54" y="63"/>
                    <a:pt x="52" y="64"/>
                  </a:cubicBezTo>
                  <a:cubicBezTo>
                    <a:pt x="52" y="64"/>
                    <a:pt x="51" y="64"/>
                    <a:pt x="51" y="64"/>
                  </a:cubicBezTo>
                  <a:cubicBezTo>
                    <a:pt x="49" y="64"/>
                    <a:pt x="48" y="64"/>
                    <a:pt x="47" y="63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5" y="51"/>
                    <a:pt x="0" y="46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8385175" y="4010025"/>
              <a:ext cx="473075" cy="333375"/>
            </a:xfrm>
            <a:custGeom>
              <a:avLst/>
              <a:gdLst>
                <a:gd name="T0" fmla="*/ 107 w 126"/>
                <a:gd name="T1" fmla="*/ 25 h 89"/>
                <a:gd name="T2" fmla="*/ 107 w 126"/>
                <a:gd name="T3" fmla="*/ 35 h 89"/>
                <a:gd name="T4" fmla="*/ 104 w 126"/>
                <a:gd name="T5" fmla="*/ 40 h 89"/>
                <a:gd name="T6" fmla="*/ 102 w 126"/>
                <a:gd name="T7" fmla="*/ 41 h 89"/>
                <a:gd name="T8" fmla="*/ 97 w 126"/>
                <a:gd name="T9" fmla="*/ 39 h 89"/>
                <a:gd name="T10" fmla="*/ 82 w 126"/>
                <a:gd name="T11" fmla="*/ 25 h 89"/>
                <a:gd name="T12" fmla="*/ 47 w 126"/>
                <a:gd name="T13" fmla="*/ 25 h 89"/>
                <a:gd name="T14" fmla="*/ 33 w 126"/>
                <a:gd name="T15" fmla="*/ 11 h 89"/>
                <a:gd name="T16" fmla="*/ 33 w 126"/>
                <a:gd name="T17" fmla="*/ 0 h 89"/>
                <a:gd name="T18" fmla="*/ 25 w 126"/>
                <a:gd name="T19" fmla="*/ 0 h 89"/>
                <a:gd name="T20" fmla="*/ 16 w 126"/>
                <a:gd name="T21" fmla="*/ 0 h 89"/>
                <a:gd name="T22" fmla="*/ 0 w 126"/>
                <a:gd name="T23" fmla="*/ 16 h 89"/>
                <a:gd name="T24" fmla="*/ 0 w 126"/>
                <a:gd name="T25" fmla="*/ 34 h 89"/>
                <a:gd name="T26" fmla="*/ 0 w 126"/>
                <a:gd name="T27" fmla="*/ 55 h 89"/>
                <a:gd name="T28" fmla="*/ 16 w 126"/>
                <a:gd name="T29" fmla="*/ 71 h 89"/>
                <a:gd name="T30" fmla="*/ 28 w 126"/>
                <a:gd name="T31" fmla="*/ 71 h 89"/>
                <a:gd name="T32" fmla="*/ 28 w 126"/>
                <a:gd name="T33" fmla="*/ 82 h 89"/>
                <a:gd name="T34" fmla="*/ 32 w 126"/>
                <a:gd name="T35" fmla="*/ 88 h 89"/>
                <a:gd name="T36" fmla="*/ 35 w 126"/>
                <a:gd name="T37" fmla="*/ 89 h 89"/>
                <a:gd name="T38" fmla="*/ 39 w 126"/>
                <a:gd name="T39" fmla="*/ 87 h 89"/>
                <a:gd name="T40" fmla="*/ 56 w 126"/>
                <a:gd name="T41" fmla="*/ 71 h 89"/>
                <a:gd name="T42" fmla="*/ 110 w 126"/>
                <a:gd name="T43" fmla="*/ 71 h 89"/>
                <a:gd name="T44" fmla="*/ 126 w 126"/>
                <a:gd name="T45" fmla="*/ 55 h 89"/>
                <a:gd name="T46" fmla="*/ 126 w 126"/>
                <a:gd name="T47" fmla="*/ 34 h 89"/>
                <a:gd name="T48" fmla="*/ 126 w 126"/>
                <a:gd name="T49" fmla="*/ 23 h 89"/>
                <a:gd name="T50" fmla="*/ 119 w 126"/>
                <a:gd name="T51" fmla="*/ 25 h 89"/>
                <a:gd name="T52" fmla="*/ 107 w 126"/>
                <a:gd name="T53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89">
                  <a:moveTo>
                    <a:pt x="107" y="25"/>
                  </a:moveTo>
                  <a:cubicBezTo>
                    <a:pt x="107" y="35"/>
                    <a:pt x="107" y="35"/>
                    <a:pt x="107" y="35"/>
                  </a:cubicBezTo>
                  <a:cubicBezTo>
                    <a:pt x="107" y="37"/>
                    <a:pt x="106" y="39"/>
                    <a:pt x="104" y="40"/>
                  </a:cubicBezTo>
                  <a:cubicBezTo>
                    <a:pt x="103" y="40"/>
                    <a:pt x="102" y="41"/>
                    <a:pt x="102" y="41"/>
                  </a:cubicBezTo>
                  <a:cubicBezTo>
                    <a:pt x="100" y="41"/>
                    <a:pt x="99" y="40"/>
                    <a:pt x="97" y="39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39" y="25"/>
                    <a:pt x="33" y="18"/>
                    <a:pt x="33" y="1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5"/>
                    <a:pt x="30" y="87"/>
                    <a:pt x="32" y="88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8" y="88"/>
                    <a:pt x="39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9" y="71"/>
                    <a:pt x="126" y="64"/>
                    <a:pt x="126" y="55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4" y="24"/>
                    <a:pt x="121" y="25"/>
                    <a:pt x="119" y="25"/>
                  </a:cubicBezTo>
                  <a:lnTo>
                    <a:pt x="10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5" rIns="91412" bIns="4570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15275" y="1530985"/>
            <a:ext cx="3125470" cy="808990"/>
            <a:chOff x="3520351" y="2130222"/>
            <a:chExt cx="3830446" cy="809080"/>
          </a:xfrm>
        </p:grpSpPr>
        <p:sp>
          <p:nvSpPr>
            <p:cNvPr id="2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3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915275" y="3403600"/>
            <a:ext cx="3125470" cy="808990"/>
            <a:chOff x="3520351" y="2130222"/>
            <a:chExt cx="3830446" cy="809080"/>
          </a:xfrm>
        </p:grpSpPr>
        <p:sp>
          <p:nvSpPr>
            <p:cNvPr id="7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8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327785" y="2283460"/>
            <a:ext cx="3125470" cy="808990"/>
            <a:chOff x="3520351" y="2130222"/>
            <a:chExt cx="3830446" cy="809080"/>
          </a:xfrm>
        </p:grpSpPr>
        <p:sp>
          <p:nvSpPr>
            <p:cNvPr id="39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40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152525" y="4629150"/>
            <a:ext cx="3125470" cy="808990"/>
            <a:chOff x="3520351" y="2130222"/>
            <a:chExt cx="3830446" cy="809080"/>
          </a:xfrm>
        </p:grpSpPr>
        <p:sp>
          <p:nvSpPr>
            <p:cNvPr id="42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43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输入页面内容标题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543050" y="1656212"/>
            <a:ext cx="571497" cy="428625"/>
            <a:chOff x="0" y="0"/>
            <a:chExt cx="428626" cy="321471"/>
          </a:xfrm>
          <a:solidFill>
            <a:srgbClr val="529671"/>
          </a:solidFill>
        </p:grpSpPr>
        <p:sp>
          <p:nvSpPr>
            <p:cNvPr id="6" name="等腰三角形 5"/>
            <p:cNvSpPr>
              <a:spLocks noChangeArrowheads="1"/>
            </p:cNvSpPr>
            <p:nvPr/>
          </p:nvSpPr>
          <p:spPr bwMode="auto">
            <a:xfrm rot="5400000">
              <a:off x="125014" y="17860"/>
              <a:ext cx="321471" cy="285752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>
              <a:spLocks noChangeArrowheads="1"/>
            </p:cNvSpPr>
            <p:nvPr/>
          </p:nvSpPr>
          <p:spPr bwMode="auto">
            <a:xfrm rot="5400000">
              <a:off x="-17860" y="53576"/>
              <a:ext cx="250034" cy="21431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1543050" y="3218312"/>
            <a:ext cx="571497" cy="428625"/>
            <a:chOff x="0" y="0"/>
            <a:chExt cx="428626" cy="321471"/>
          </a:xfrm>
          <a:solidFill>
            <a:srgbClr val="529671"/>
          </a:solidFill>
        </p:grpSpPr>
        <p:sp>
          <p:nvSpPr>
            <p:cNvPr id="9" name="等腰三角形 8"/>
            <p:cNvSpPr>
              <a:spLocks noChangeArrowheads="1"/>
            </p:cNvSpPr>
            <p:nvPr/>
          </p:nvSpPr>
          <p:spPr bwMode="auto">
            <a:xfrm rot="5400000">
              <a:off x="125014" y="17860"/>
              <a:ext cx="321471" cy="285752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>
              <a:spLocks noChangeArrowheads="1"/>
            </p:cNvSpPr>
            <p:nvPr/>
          </p:nvSpPr>
          <p:spPr bwMode="auto">
            <a:xfrm rot="5400000">
              <a:off x="-17860" y="53576"/>
              <a:ext cx="250034" cy="21431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1543050" y="4780412"/>
            <a:ext cx="571497" cy="428625"/>
            <a:chOff x="0" y="0"/>
            <a:chExt cx="428626" cy="321471"/>
          </a:xfrm>
          <a:solidFill>
            <a:srgbClr val="529671"/>
          </a:solidFill>
        </p:grpSpPr>
        <p:sp>
          <p:nvSpPr>
            <p:cNvPr id="12" name="等腰三角形 11"/>
            <p:cNvSpPr>
              <a:spLocks noChangeArrowheads="1"/>
            </p:cNvSpPr>
            <p:nvPr/>
          </p:nvSpPr>
          <p:spPr bwMode="auto">
            <a:xfrm rot="5400000">
              <a:off x="125014" y="17860"/>
              <a:ext cx="321471" cy="285752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>
              <a:spLocks noChangeArrowheads="1"/>
            </p:cNvSpPr>
            <p:nvPr/>
          </p:nvSpPr>
          <p:spPr bwMode="auto">
            <a:xfrm rot="5400000">
              <a:off x="-17860" y="53576"/>
              <a:ext cx="250034" cy="21431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7105650" y="1639830"/>
            <a:ext cx="571497" cy="428625"/>
            <a:chOff x="0" y="0"/>
            <a:chExt cx="428626" cy="321471"/>
          </a:xfrm>
          <a:solidFill>
            <a:srgbClr val="529671"/>
          </a:solidFill>
        </p:grpSpPr>
        <p:sp>
          <p:nvSpPr>
            <p:cNvPr id="15" name="等腰三角形 14"/>
            <p:cNvSpPr>
              <a:spLocks noChangeArrowheads="1"/>
            </p:cNvSpPr>
            <p:nvPr/>
          </p:nvSpPr>
          <p:spPr bwMode="auto">
            <a:xfrm rot="5400000">
              <a:off x="125014" y="17860"/>
              <a:ext cx="321471" cy="285752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>
              <a:spLocks noChangeArrowheads="1"/>
            </p:cNvSpPr>
            <p:nvPr/>
          </p:nvSpPr>
          <p:spPr bwMode="auto">
            <a:xfrm rot="5400000">
              <a:off x="-17860" y="53576"/>
              <a:ext cx="250034" cy="21431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7105650" y="3201930"/>
            <a:ext cx="571497" cy="428625"/>
            <a:chOff x="0" y="0"/>
            <a:chExt cx="428626" cy="321471"/>
          </a:xfrm>
          <a:solidFill>
            <a:srgbClr val="529671"/>
          </a:solidFill>
        </p:grpSpPr>
        <p:sp>
          <p:nvSpPr>
            <p:cNvPr id="18" name="等腰三角形 17"/>
            <p:cNvSpPr>
              <a:spLocks noChangeArrowheads="1"/>
            </p:cNvSpPr>
            <p:nvPr/>
          </p:nvSpPr>
          <p:spPr bwMode="auto">
            <a:xfrm rot="5400000">
              <a:off x="125014" y="17860"/>
              <a:ext cx="321471" cy="285752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等腰三角形 18"/>
            <p:cNvSpPr>
              <a:spLocks noChangeArrowheads="1"/>
            </p:cNvSpPr>
            <p:nvPr/>
          </p:nvSpPr>
          <p:spPr bwMode="auto">
            <a:xfrm rot="5400000">
              <a:off x="-17860" y="53576"/>
              <a:ext cx="250034" cy="21431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7105650" y="4764030"/>
            <a:ext cx="571497" cy="428625"/>
            <a:chOff x="0" y="0"/>
            <a:chExt cx="428626" cy="321471"/>
          </a:xfrm>
          <a:solidFill>
            <a:srgbClr val="529671"/>
          </a:solidFill>
        </p:grpSpPr>
        <p:sp>
          <p:nvSpPr>
            <p:cNvPr id="21" name="等腰三角形 20"/>
            <p:cNvSpPr>
              <a:spLocks noChangeArrowheads="1"/>
            </p:cNvSpPr>
            <p:nvPr/>
          </p:nvSpPr>
          <p:spPr bwMode="auto">
            <a:xfrm rot="5400000">
              <a:off x="125014" y="17860"/>
              <a:ext cx="321471" cy="285752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等腰三角形 21"/>
            <p:cNvSpPr>
              <a:spLocks noChangeArrowheads="1"/>
            </p:cNvSpPr>
            <p:nvPr/>
          </p:nvSpPr>
          <p:spPr bwMode="auto">
            <a:xfrm rot="5400000">
              <a:off x="-17860" y="53576"/>
              <a:ext cx="250034" cy="21431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196849" y="1570878"/>
            <a:ext cx="2313238" cy="995155"/>
            <a:chOff x="3520351" y="2130222"/>
            <a:chExt cx="4826632" cy="995155"/>
          </a:xfrm>
        </p:grpSpPr>
        <p:sp>
          <p:nvSpPr>
            <p:cNvPr id="24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5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48266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96849" y="3141169"/>
            <a:ext cx="2313238" cy="995155"/>
            <a:chOff x="3520351" y="2130222"/>
            <a:chExt cx="4826632" cy="995155"/>
          </a:xfrm>
        </p:grpSpPr>
        <p:sp>
          <p:nvSpPr>
            <p:cNvPr id="27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8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48266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196849" y="4711460"/>
            <a:ext cx="2313238" cy="995155"/>
            <a:chOff x="3520351" y="2130222"/>
            <a:chExt cx="4826632" cy="995155"/>
          </a:xfrm>
        </p:grpSpPr>
        <p:sp>
          <p:nvSpPr>
            <p:cNvPr id="30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31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48266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867643" y="1570878"/>
            <a:ext cx="2313238" cy="995155"/>
            <a:chOff x="3520351" y="2130222"/>
            <a:chExt cx="4826632" cy="995155"/>
          </a:xfrm>
        </p:grpSpPr>
        <p:sp>
          <p:nvSpPr>
            <p:cNvPr id="36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37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48266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67643" y="3141169"/>
            <a:ext cx="2313238" cy="995155"/>
            <a:chOff x="3520351" y="2130222"/>
            <a:chExt cx="4826632" cy="995155"/>
          </a:xfrm>
        </p:grpSpPr>
        <p:sp>
          <p:nvSpPr>
            <p:cNvPr id="39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40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48266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867643" y="4711460"/>
            <a:ext cx="2313238" cy="995155"/>
            <a:chOff x="3520351" y="2130222"/>
            <a:chExt cx="4826632" cy="995155"/>
          </a:xfrm>
        </p:grpSpPr>
        <p:sp>
          <p:nvSpPr>
            <p:cNvPr id="42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43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48266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此处输入公司名称全称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503170" y="3993304"/>
            <a:ext cx="7185660" cy="0"/>
          </a:xfrm>
          <a:prstGeom prst="line">
            <a:avLst/>
          </a:prstGeom>
          <a:ln w="57150">
            <a:solidFill>
              <a:srgbClr val="5296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823653" y="2864696"/>
            <a:ext cx="5806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529671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7" name="椭圆 6"/>
          <p:cNvSpPr/>
          <p:nvPr/>
        </p:nvSpPr>
        <p:spPr>
          <a:xfrm>
            <a:off x="2561907" y="2915327"/>
            <a:ext cx="914400" cy="914400"/>
          </a:xfrm>
          <a:prstGeom prst="ellipse">
            <a:avLst/>
          </a:prstGeom>
          <a:noFill/>
          <a:ln>
            <a:solidFill>
              <a:srgbClr val="529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rgbClr val="529671"/>
                </a:solidFill>
                <a:cs typeface="+mn-ea"/>
                <a:sym typeface="+mn-lt"/>
              </a:rPr>
              <a:t>2</a:t>
            </a:r>
            <a:endParaRPr lang="zh-CN" altLang="en-US" sz="4800" b="1" dirty="0">
              <a:solidFill>
                <a:srgbClr val="52967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输入页面内容标题</a:t>
            </a:r>
          </a:p>
        </p:txBody>
      </p:sp>
      <p:sp>
        <p:nvSpPr>
          <p:cNvPr id="3" name="MH_Title_1"/>
          <p:cNvSpPr/>
          <p:nvPr/>
        </p:nvSpPr>
        <p:spPr>
          <a:xfrm>
            <a:off x="8487793" y="2810220"/>
            <a:ext cx="1271248" cy="1273021"/>
          </a:xfrm>
          <a:prstGeom prst="ellipse">
            <a:avLst/>
          </a:prstGeom>
          <a:solidFill>
            <a:srgbClr val="529671"/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标题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MH_Other_1"/>
          <p:cNvSpPr>
            <a:spLocks noChangeArrowheads="1"/>
          </p:cNvSpPr>
          <p:nvPr/>
        </p:nvSpPr>
        <p:spPr bwMode="auto">
          <a:xfrm>
            <a:off x="2248568" y="3175460"/>
            <a:ext cx="6217949" cy="562044"/>
          </a:xfrm>
          <a:prstGeom prst="rightArrow">
            <a:avLst>
              <a:gd name="adj1" fmla="val 48915"/>
              <a:gd name="adj2" fmla="val 63827"/>
            </a:avLst>
          </a:prstGeom>
          <a:solidFill>
            <a:srgbClr val="5296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" name="MH_Other_2"/>
          <p:cNvSpPr/>
          <p:nvPr/>
        </p:nvSpPr>
        <p:spPr>
          <a:xfrm>
            <a:off x="3911652" y="3379356"/>
            <a:ext cx="159571" cy="154252"/>
          </a:xfrm>
          <a:prstGeom prst="roundRect">
            <a:avLst>
              <a:gd name="adj" fmla="val 50000"/>
            </a:avLst>
          </a:prstGeom>
          <a:solidFill>
            <a:srgbClr val="F0EC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" name="MH_Other_3"/>
          <p:cNvSpPr/>
          <p:nvPr/>
        </p:nvSpPr>
        <p:spPr>
          <a:xfrm>
            <a:off x="4870852" y="3379356"/>
            <a:ext cx="159571" cy="154252"/>
          </a:xfrm>
          <a:prstGeom prst="roundRect">
            <a:avLst>
              <a:gd name="adj" fmla="val 50000"/>
            </a:avLst>
          </a:prstGeom>
          <a:solidFill>
            <a:srgbClr val="F0EC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" name="MH_Other_4"/>
          <p:cNvSpPr/>
          <p:nvPr/>
        </p:nvSpPr>
        <p:spPr>
          <a:xfrm>
            <a:off x="5828276" y="3379356"/>
            <a:ext cx="161343" cy="154252"/>
          </a:xfrm>
          <a:prstGeom prst="roundRect">
            <a:avLst>
              <a:gd name="adj" fmla="val 50000"/>
            </a:avLst>
          </a:prstGeom>
          <a:solidFill>
            <a:srgbClr val="F0EC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8" name="MH_Other_5"/>
          <p:cNvSpPr/>
          <p:nvPr/>
        </p:nvSpPr>
        <p:spPr>
          <a:xfrm>
            <a:off x="6787476" y="3379356"/>
            <a:ext cx="159571" cy="154252"/>
          </a:xfrm>
          <a:prstGeom prst="roundRect">
            <a:avLst>
              <a:gd name="adj" fmla="val 50000"/>
            </a:avLst>
          </a:prstGeom>
          <a:solidFill>
            <a:srgbClr val="F0EC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9" name="MH_Other_6"/>
          <p:cNvSpPr/>
          <p:nvPr/>
        </p:nvSpPr>
        <p:spPr>
          <a:xfrm>
            <a:off x="7746675" y="3379356"/>
            <a:ext cx="159571" cy="154252"/>
          </a:xfrm>
          <a:prstGeom prst="roundRect">
            <a:avLst>
              <a:gd name="adj" fmla="val 50000"/>
            </a:avLst>
          </a:prstGeom>
          <a:solidFill>
            <a:srgbClr val="F0EC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0" name="MH_Other_7"/>
          <p:cNvSpPr/>
          <p:nvPr/>
        </p:nvSpPr>
        <p:spPr>
          <a:xfrm>
            <a:off x="2971957" y="3379356"/>
            <a:ext cx="161345" cy="154252"/>
          </a:xfrm>
          <a:prstGeom prst="roundRect">
            <a:avLst>
              <a:gd name="adj" fmla="val 50000"/>
            </a:avLst>
          </a:prstGeom>
          <a:solidFill>
            <a:srgbClr val="F0EC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070255" y="4204673"/>
            <a:ext cx="1644495" cy="995155"/>
            <a:chOff x="3520351" y="2130222"/>
            <a:chExt cx="3431282" cy="995155"/>
          </a:xfrm>
        </p:grpSpPr>
        <p:sp>
          <p:nvSpPr>
            <p:cNvPr id="24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5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34312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169189" y="2139258"/>
            <a:ext cx="1644495" cy="995155"/>
            <a:chOff x="3520351" y="2130222"/>
            <a:chExt cx="3431282" cy="995155"/>
          </a:xfrm>
        </p:grpSpPr>
        <p:sp>
          <p:nvSpPr>
            <p:cNvPr id="27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8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34312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76078" y="4204673"/>
            <a:ext cx="1644495" cy="995155"/>
            <a:chOff x="3520351" y="2130222"/>
            <a:chExt cx="3431282" cy="995155"/>
          </a:xfrm>
        </p:grpSpPr>
        <p:sp>
          <p:nvSpPr>
            <p:cNvPr id="30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31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34312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140872" y="2139258"/>
            <a:ext cx="1644495" cy="995155"/>
            <a:chOff x="3520351" y="2130222"/>
            <a:chExt cx="3431282" cy="995155"/>
          </a:xfrm>
        </p:grpSpPr>
        <p:sp>
          <p:nvSpPr>
            <p:cNvPr id="33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34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34312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81902" y="4204673"/>
            <a:ext cx="1644495" cy="995155"/>
            <a:chOff x="3520351" y="2130222"/>
            <a:chExt cx="3431282" cy="995155"/>
          </a:xfrm>
        </p:grpSpPr>
        <p:sp>
          <p:nvSpPr>
            <p:cNvPr id="36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37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34312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12556" y="2139258"/>
            <a:ext cx="1644495" cy="995155"/>
            <a:chOff x="3520351" y="2130222"/>
            <a:chExt cx="3431282" cy="995155"/>
          </a:xfrm>
        </p:grpSpPr>
        <p:sp>
          <p:nvSpPr>
            <p:cNvPr id="39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0957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40" name="文本框 37"/>
            <p:cNvSpPr txBox="1">
              <a:spLocks noChangeArrowheads="1"/>
            </p:cNvSpPr>
            <p:nvPr/>
          </p:nvSpPr>
          <p:spPr bwMode="auto">
            <a:xfrm>
              <a:off x="3520351" y="2479046"/>
              <a:ext cx="34312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124325" y="6362700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输入页面内容标题</a:t>
            </a:r>
          </a:p>
        </p:txBody>
      </p:sp>
      <p:cxnSp>
        <p:nvCxnSpPr>
          <p:cNvPr id="10" name="肘形连接符 9"/>
          <p:cNvCxnSpPr/>
          <p:nvPr/>
        </p:nvCxnSpPr>
        <p:spPr>
          <a:xfrm flipV="1">
            <a:off x="2647315" y="2378075"/>
            <a:ext cx="2181860" cy="567690"/>
          </a:xfrm>
          <a:prstGeom prst="bentConnector3">
            <a:avLst>
              <a:gd name="adj1" fmla="val 62381"/>
            </a:avLst>
          </a:prstGeom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/>
          <p:nvPr/>
        </p:nvCxnSpPr>
        <p:spPr>
          <a:xfrm>
            <a:off x="2647315" y="3185795"/>
            <a:ext cx="2322195" cy="608965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4819650" y="2116455"/>
            <a:ext cx="468630" cy="468630"/>
          </a:xfrm>
          <a:prstGeom prst="ellipse">
            <a:avLst/>
          </a:prstGeom>
          <a:solidFill>
            <a:srgbClr val="529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4872990" y="2198370"/>
            <a:ext cx="388620" cy="269875"/>
          </a:xfrm>
          <a:prstGeom prst="rect">
            <a:avLst/>
          </a:prstGeom>
          <a:solidFill>
            <a:srgbClr val="529671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zh-CN" sz="135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cxnSp>
        <p:nvCxnSpPr>
          <p:cNvPr id="14" name="肘形连接符 13"/>
          <p:cNvCxnSpPr/>
          <p:nvPr/>
        </p:nvCxnSpPr>
        <p:spPr>
          <a:xfrm flipV="1">
            <a:off x="3111500" y="3119120"/>
            <a:ext cx="2258060" cy="582930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>
            <a:off x="3079115" y="3926205"/>
            <a:ext cx="2322195" cy="608965"/>
          </a:xfrm>
          <a:prstGeom prst="bentConnector3">
            <a:avLst>
              <a:gd name="adj1" fmla="val 55369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5360035" y="2872740"/>
            <a:ext cx="468630" cy="468630"/>
          </a:xfrm>
          <a:prstGeom prst="ellipse">
            <a:avLst/>
          </a:prstGeom>
          <a:solidFill>
            <a:srgbClr val="529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标题 4"/>
          <p:cNvSpPr txBox="1"/>
          <p:nvPr/>
        </p:nvSpPr>
        <p:spPr>
          <a:xfrm>
            <a:off x="5413375" y="2954020"/>
            <a:ext cx="388620" cy="269875"/>
          </a:xfrm>
          <a:prstGeom prst="rect">
            <a:avLst/>
          </a:prstGeom>
          <a:solidFill>
            <a:srgbClr val="529671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zh-CN" sz="135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8" name="椭圆 17"/>
          <p:cNvSpPr/>
          <p:nvPr/>
        </p:nvSpPr>
        <p:spPr>
          <a:xfrm>
            <a:off x="4765675" y="3552825"/>
            <a:ext cx="468630" cy="468630"/>
          </a:xfrm>
          <a:prstGeom prst="ellipse">
            <a:avLst/>
          </a:prstGeom>
          <a:solidFill>
            <a:srgbClr val="529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819015" y="3634740"/>
            <a:ext cx="388620" cy="269875"/>
          </a:xfrm>
          <a:prstGeom prst="rect">
            <a:avLst/>
          </a:prstGeom>
          <a:solidFill>
            <a:srgbClr val="529671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zh-CN" sz="135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20" name="椭圆 19"/>
          <p:cNvSpPr/>
          <p:nvPr/>
        </p:nvSpPr>
        <p:spPr>
          <a:xfrm>
            <a:off x="5306060" y="4309110"/>
            <a:ext cx="468630" cy="468630"/>
          </a:xfrm>
          <a:prstGeom prst="ellipse">
            <a:avLst/>
          </a:prstGeom>
          <a:solidFill>
            <a:srgbClr val="529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标题 4"/>
          <p:cNvSpPr txBox="1"/>
          <p:nvPr/>
        </p:nvSpPr>
        <p:spPr>
          <a:xfrm>
            <a:off x="5359400" y="4390390"/>
            <a:ext cx="388620" cy="269875"/>
          </a:xfrm>
          <a:prstGeom prst="rect">
            <a:avLst/>
          </a:prstGeom>
          <a:solidFill>
            <a:srgbClr val="529671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zh-CN" sz="135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22" name="Freeform 9"/>
          <p:cNvSpPr/>
          <p:nvPr/>
        </p:nvSpPr>
        <p:spPr bwMode="auto">
          <a:xfrm flipH="1">
            <a:off x="1080770" y="2591435"/>
            <a:ext cx="2214245" cy="1382395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529671"/>
          </a:solidFill>
          <a:ln>
            <a:noFill/>
          </a:ln>
        </p:spPr>
        <p:txBody>
          <a:bodyPr vert="horz" wrap="square" lIns="56640" tIns="28320" rIns="56640" bIns="283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5785">
              <a:lnSpc>
                <a:spcPct val="130000"/>
              </a:lnSpc>
              <a:defRPr/>
            </a:pPr>
            <a:endParaRPr lang="zh-CN" altLang="en-US" sz="1125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1868805" y="3044825"/>
            <a:ext cx="475615" cy="47561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lnSpc>
                <a:spcPct val="130000"/>
              </a:lnSpc>
              <a:defRPr/>
            </a:pPr>
            <a:endParaRPr lang="zh-CN" altLang="en-US" sz="15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189345" y="2738120"/>
            <a:ext cx="5037455" cy="623570"/>
            <a:chOff x="3520351" y="2130222"/>
            <a:chExt cx="5873944" cy="624275"/>
          </a:xfrm>
        </p:grpSpPr>
        <p:sp>
          <p:nvSpPr>
            <p:cNvPr id="56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57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5873944" cy="27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189345" y="1967230"/>
            <a:ext cx="5037455" cy="624205"/>
            <a:chOff x="3520351" y="2130222"/>
            <a:chExt cx="5873944" cy="624275"/>
          </a:xfrm>
        </p:grpSpPr>
        <p:sp>
          <p:nvSpPr>
            <p:cNvPr id="59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60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5873944" cy="27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189345" y="3508375"/>
            <a:ext cx="5037455" cy="623570"/>
            <a:chOff x="3520351" y="2130222"/>
            <a:chExt cx="5873944" cy="624275"/>
          </a:xfrm>
        </p:grpSpPr>
        <p:sp>
          <p:nvSpPr>
            <p:cNvPr id="62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63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5873944" cy="27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189345" y="4278630"/>
            <a:ext cx="5037455" cy="623570"/>
            <a:chOff x="3520351" y="2130222"/>
            <a:chExt cx="5873944" cy="624275"/>
          </a:xfrm>
        </p:grpSpPr>
        <p:sp>
          <p:nvSpPr>
            <p:cNvPr id="65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66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5873944" cy="27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kina14t">
      <a:majorFont>
        <a:latin typeface="FZLiBian-S02S"/>
        <a:ea typeface="HanaMin"/>
        <a:cs typeface=""/>
      </a:majorFont>
      <a:minorFont>
        <a:latin typeface="FZLiBian-S02S"/>
        <a:ea typeface="HanaMi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1468</Words>
  <Application>Microsoft Office PowerPoint</Application>
  <PresentationFormat>宽屏</PresentationFormat>
  <Paragraphs>194</Paragraphs>
  <Slides>21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FZLiBian-S02S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姚 慧娟</dc:creator>
  <cp:lastModifiedBy>天 下</cp:lastModifiedBy>
  <cp:revision>10</cp:revision>
  <dcterms:created xsi:type="dcterms:W3CDTF">2019-03-21T06:34:00Z</dcterms:created>
  <dcterms:modified xsi:type="dcterms:W3CDTF">2021-01-06T03:17:04Z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