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ags/tag1.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4.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7" r:id="rId2"/>
    <p:sldId id="258" r:id="rId3"/>
    <p:sldId id="259" r:id="rId4"/>
    <p:sldId id="262" r:id="rId5"/>
    <p:sldId id="263" r:id="rId6"/>
    <p:sldId id="264" r:id="rId7"/>
    <p:sldId id="265" r:id="rId8"/>
    <p:sldId id="280" r:id="rId9"/>
    <p:sldId id="266" r:id="rId10"/>
    <p:sldId id="267" r:id="rId11"/>
    <p:sldId id="268" r:id="rId12"/>
    <p:sldId id="269" r:id="rId13"/>
    <p:sldId id="281" r:id="rId14"/>
    <p:sldId id="270" r:id="rId15"/>
    <p:sldId id="271" r:id="rId16"/>
    <p:sldId id="272" r:id="rId17"/>
    <p:sldId id="273" r:id="rId18"/>
    <p:sldId id="282" r:id="rId19"/>
    <p:sldId id="274" r:id="rId20"/>
    <p:sldId id="275" r:id="rId21"/>
    <p:sldId id="276" r:id="rId22"/>
    <p:sldId id="261"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38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C3FD1-9F02-45DB-B14D-4E2624654ACC}"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6E63CB-16B8-47F2-A32F-8E90EDA9992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1</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2</a:t>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8</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13</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18</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1D4C706-B552-48CF-B615-B4F29AB3EE56}" type="slidenum">
              <a:rPr lang="zh-CN" altLang="en-US" smtClean="0">
                <a:solidFill>
                  <a:prstClr val="black"/>
                </a:solidFill>
              </a:rPr>
              <a:t>22</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961" y="1122363"/>
            <a:ext cx="9143761"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3961" y="3602038"/>
            <a:ext cx="9143761"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5365" indent="0" algn="ctr">
              <a:buNone/>
              <a:defRPr sz="1600"/>
            </a:lvl6pPr>
            <a:lvl7pPr marL="2742565" indent="0" algn="ctr">
              <a:buNone/>
              <a:defRPr sz="1600"/>
            </a:lvl7pPr>
            <a:lvl8pPr marL="3199765" indent="0" algn="ctr">
              <a:buNone/>
              <a:defRPr sz="1600"/>
            </a:lvl8pPr>
            <a:lvl9pPr marL="3656965" indent="0" algn="ctr">
              <a:buNone/>
              <a:defRPr sz="1600"/>
            </a:lvl9pPr>
          </a:lstStyle>
          <a:p>
            <a:r>
              <a:rPr lang="zh-CN" altLang="en-US"/>
              <a:t>单击以编辑母版副标题样式</a:t>
            </a:r>
          </a:p>
        </p:txBody>
      </p:sp>
      <p:sp>
        <p:nvSpPr>
          <p:cNvPr id="4" name="日期占位符 3"/>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5" name="页脚占位符 4"/>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6" name="灯片编号占位符 5"/>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178" y="365126"/>
            <a:ext cx="10515326"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178" y="1825625"/>
            <a:ext cx="10515326" cy="43513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5" name="页脚占位符 4"/>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6" name="灯片编号占位符 5"/>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673" y="365125"/>
            <a:ext cx="2628831"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178" y="365125"/>
            <a:ext cx="7734099"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5" name="页脚占位符 4"/>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6" name="灯片编号占位符 5"/>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178" y="365126"/>
            <a:ext cx="10515326" cy="1325563"/>
          </a:xfrm>
          <a:prstGeom prst="rect">
            <a:avLst/>
          </a:prstGeom>
        </p:spPr>
        <p:txBody>
          <a:bodyPr/>
          <a:lstStyle/>
          <a:p>
            <a:r>
              <a:rPr lang="zh-CN" altLang="en-US"/>
              <a:t>单击此处编辑母版标题样式</a:t>
            </a:r>
          </a:p>
        </p:txBody>
      </p:sp>
      <p:sp>
        <p:nvSpPr>
          <p:cNvPr id="3" name="内容占位符 2"/>
          <p:cNvSpPr>
            <a:spLocks noGrp="1"/>
          </p:cNvSpPr>
          <p:nvPr>
            <p:ph idx="1" hasCustomPrompt="1"/>
          </p:nvPr>
        </p:nvSpPr>
        <p:spPr>
          <a:xfrm>
            <a:off x="838178" y="1825625"/>
            <a:ext cx="10515326"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5" name="页脚占位符 4"/>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6" name="灯片编号占位符 5"/>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29" y="1709739"/>
            <a:ext cx="10515326"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29" y="4589464"/>
            <a:ext cx="10515326"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5" name="页脚占位符 4"/>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6" name="灯片编号占位符 5"/>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178" y="365126"/>
            <a:ext cx="10515326" cy="1325563"/>
          </a:xfrm>
          <a:prstGeom prst="rect">
            <a:avLst/>
          </a:prstGeom>
        </p:spPr>
        <p:txBody>
          <a:bodyPr/>
          <a:lstStyle/>
          <a:p>
            <a:r>
              <a:rPr lang="zh-CN" altLang="en-US"/>
              <a:t>单击此处编辑母版标题样式</a:t>
            </a:r>
          </a:p>
        </p:txBody>
      </p:sp>
      <p:sp>
        <p:nvSpPr>
          <p:cNvPr id="3" name="内容占位符 2"/>
          <p:cNvSpPr>
            <a:spLocks noGrp="1"/>
          </p:cNvSpPr>
          <p:nvPr>
            <p:ph sz="half" idx="1" hasCustomPrompt="1"/>
          </p:nvPr>
        </p:nvSpPr>
        <p:spPr>
          <a:xfrm>
            <a:off x="838178" y="1825625"/>
            <a:ext cx="5181464"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040" y="1825625"/>
            <a:ext cx="5181464" cy="435133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6" name="页脚占位符 5"/>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7" name="灯片编号占位符 6"/>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67" y="365126"/>
            <a:ext cx="10515326" cy="1325563"/>
          </a:xfrm>
          <a:prstGeom prst="rect">
            <a:avLst/>
          </a:prstGeo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67" y="1681163"/>
            <a:ext cx="515765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67" y="2505075"/>
            <a:ext cx="5157652"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039" y="1681163"/>
            <a:ext cx="5183053"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039" y="2505075"/>
            <a:ext cx="5183053" cy="3684588"/>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8" name="页脚占位符 7"/>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9" name="灯片编号占位符 8"/>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178" y="365126"/>
            <a:ext cx="10515326"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4" name="页脚占位符 3"/>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5" name="灯片编号占位符 4"/>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3" name="页脚占位符 2"/>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4" name="灯片编号占位符 3"/>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67" y="457200"/>
            <a:ext cx="3932135"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053" y="987426"/>
            <a:ext cx="6172039"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67" y="2057400"/>
            <a:ext cx="393213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5365" indent="0">
              <a:buNone/>
              <a:defRPr sz="1000"/>
            </a:lvl6pPr>
            <a:lvl7pPr marL="2742565" indent="0">
              <a:buNone/>
              <a:defRPr sz="1000"/>
            </a:lvl7pPr>
            <a:lvl8pPr marL="3199765" indent="0">
              <a:buNone/>
              <a:defRPr sz="1000"/>
            </a:lvl8pPr>
            <a:lvl9pPr marL="3656965"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6" name="页脚占位符 5"/>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7" name="灯片编号占位符 6"/>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67" y="457200"/>
            <a:ext cx="3932135"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053" y="987426"/>
            <a:ext cx="617203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5365" indent="0">
              <a:buNone/>
              <a:defRPr sz="2000"/>
            </a:lvl6pPr>
            <a:lvl7pPr marL="2742565" indent="0">
              <a:buNone/>
              <a:defRPr sz="2000"/>
            </a:lvl7pPr>
            <a:lvl8pPr marL="3199765" indent="0">
              <a:buNone/>
              <a:defRPr sz="2000"/>
            </a:lvl8pPr>
            <a:lvl9pPr marL="3656965" indent="0">
              <a:buNone/>
              <a:defRPr sz="2000"/>
            </a:lvl9pPr>
          </a:lstStyle>
          <a:p>
            <a:endParaRPr lang="zh-CN" altLang="en-US"/>
          </a:p>
        </p:txBody>
      </p:sp>
      <p:sp>
        <p:nvSpPr>
          <p:cNvPr id="4" name="文本占位符 3"/>
          <p:cNvSpPr>
            <a:spLocks noGrp="1"/>
          </p:cNvSpPr>
          <p:nvPr>
            <p:ph type="body" sz="half" idx="2" hasCustomPrompt="1"/>
          </p:nvPr>
        </p:nvSpPr>
        <p:spPr>
          <a:xfrm>
            <a:off x="839767" y="2057400"/>
            <a:ext cx="393213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5365" indent="0">
              <a:buNone/>
              <a:defRPr sz="1000"/>
            </a:lvl6pPr>
            <a:lvl7pPr marL="2742565" indent="0">
              <a:buNone/>
              <a:defRPr sz="1000"/>
            </a:lvl7pPr>
            <a:lvl8pPr marL="3199765" indent="0">
              <a:buNone/>
              <a:defRPr sz="1000"/>
            </a:lvl8pPr>
            <a:lvl9pPr marL="3656965"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179" y="6356351"/>
            <a:ext cx="2743128" cy="365125"/>
          </a:xfrm>
          <a:prstGeom prst="rect">
            <a:avLst/>
          </a:prstGeom>
        </p:spPr>
        <p:txBody>
          <a:bodyPr/>
          <a:lstStyle/>
          <a:p>
            <a:fld id="{DEBF585A-A565-448C-A0F9-FF2FA03C6E74}" type="datetimeFigureOut">
              <a:rPr lang="zh-CN" altLang="en-US" smtClean="0">
                <a:solidFill>
                  <a:srgbClr val="000000"/>
                </a:solidFill>
              </a:rPr>
              <a:t>2021/1/6</a:t>
            </a:fld>
            <a:endParaRPr lang="zh-CN" altLang="en-US">
              <a:solidFill>
                <a:srgbClr val="000000"/>
              </a:solidFill>
            </a:endParaRPr>
          </a:p>
        </p:txBody>
      </p:sp>
      <p:sp>
        <p:nvSpPr>
          <p:cNvPr id="6" name="页脚占位符 5"/>
          <p:cNvSpPr>
            <a:spLocks noGrp="1"/>
          </p:cNvSpPr>
          <p:nvPr>
            <p:ph type="ftr" sz="quarter" idx="11"/>
          </p:nvPr>
        </p:nvSpPr>
        <p:spPr>
          <a:xfrm>
            <a:off x="4038495" y="6356351"/>
            <a:ext cx="4114693" cy="365125"/>
          </a:xfrm>
          <a:prstGeom prst="rect">
            <a:avLst/>
          </a:prstGeom>
        </p:spPr>
        <p:txBody>
          <a:bodyPr/>
          <a:lstStyle/>
          <a:p>
            <a:endParaRPr lang="zh-CN" altLang="en-US">
              <a:solidFill>
                <a:srgbClr val="000000"/>
              </a:solidFill>
            </a:endParaRPr>
          </a:p>
        </p:txBody>
      </p:sp>
      <p:sp>
        <p:nvSpPr>
          <p:cNvPr id="7" name="灯片编号占位符 6"/>
          <p:cNvSpPr>
            <a:spLocks noGrp="1"/>
          </p:cNvSpPr>
          <p:nvPr>
            <p:ph type="sldNum" sz="quarter" idx="12"/>
          </p:nvPr>
        </p:nvSpPr>
        <p:spPr>
          <a:xfrm>
            <a:off x="8610376" y="6356351"/>
            <a:ext cx="2743128" cy="365125"/>
          </a:xfrm>
          <a:prstGeom prst="rect">
            <a:avLst/>
          </a:prstGeom>
        </p:spPr>
        <p:txBody>
          <a:bodyPr/>
          <a:lstStyle/>
          <a:p>
            <a:fld id="{3362607B-C3C5-4423-BE98-0A3E96D36AB8}" type="slidenum">
              <a:rPr lang="zh-CN" altLang="en-US" smtClean="0">
                <a:solidFill>
                  <a:srgbClr val="000000"/>
                </a:solidFill>
              </a:rPr>
              <a:t>‹#›</a:t>
            </a:fld>
            <a:endParaRPr lang="zh-CN" altLang="en-US">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3000" b="-3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themeOverride" Target="../theme/themeOverride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等腰三角形 72"/>
          <p:cNvSpPr/>
          <p:nvPr/>
        </p:nvSpPr>
        <p:spPr>
          <a:xfrm rot="9044306">
            <a:off x="11240125" y="4091601"/>
            <a:ext cx="169975" cy="146530"/>
          </a:xfrm>
          <a:prstGeom prst="triangle">
            <a:avLst/>
          </a:pr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4" name="等腰三角形 73"/>
          <p:cNvSpPr/>
          <p:nvPr/>
        </p:nvSpPr>
        <p:spPr>
          <a:xfrm rot="4836188">
            <a:off x="11394202" y="2857466"/>
            <a:ext cx="236646" cy="204004"/>
          </a:xfrm>
          <a:prstGeom prst="triangle">
            <a:avLst/>
          </a:pr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5" name="等腰三角形 74"/>
          <p:cNvSpPr/>
          <p:nvPr/>
        </p:nvSpPr>
        <p:spPr>
          <a:xfrm rot="4836188">
            <a:off x="11234444" y="3555758"/>
            <a:ext cx="236646" cy="204004"/>
          </a:xfrm>
          <a:prstGeom prst="triangle">
            <a:avLst/>
          </a:pr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grpSp>
        <p:nvGrpSpPr>
          <p:cNvPr id="6" name="组合 5"/>
          <p:cNvGrpSpPr/>
          <p:nvPr/>
        </p:nvGrpSpPr>
        <p:grpSpPr>
          <a:xfrm flipV="1">
            <a:off x="-15909" y="2395019"/>
            <a:ext cx="5487352" cy="4488473"/>
            <a:chOff x="2438347" y="1509485"/>
            <a:chExt cx="6139543" cy="5021943"/>
          </a:xfrm>
        </p:grpSpPr>
        <p:sp>
          <p:nvSpPr>
            <p:cNvPr id="65" name="等腰三角形 64"/>
            <p:cNvSpPr/>
            <p:nvPr/>
          </p:nvSpPr>
          <p:spPr>
            <a:xfrm rot="10800000">
              <a:off x="3570462" y="1970314"/>
              <a:ext cx="5007428" cy="4316748"/>
            </a:xfrm>
            <a:prstGeom prst="triangle">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6" name="等腰三角形 65"/>
            <p:cNvSpPr/>
            <p:nvPr/>
          </p:nvSpPr>
          <p:spPr>
            <a:xfrm rot="10800000">
              <a:off x="2576524" y="2838169"/>
              <a:ext cx="427880" cy="368862"/>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7" name="等腰三角形 66"/>
            <p:cNvSpPr/>
            <p:nvPr/>
          </p:nvSpPr>
          <p:spPr>
            <a:xfrm rot="10800000">
              <a:off x="2777400" y="3667859"/>
              <a:ext cx="2759746" cy="2379091"/>
            </a:xfrm>
            <a:prstGeom prst="triangle">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8" name="等腰三角形 67"/>
            <p:cNvSpPr/>
            <p:nvPr/>
          </p:nvSpPr>
          <p:spPr>
            <a:xfrm rot="10800000">
              <a:off x="4942060" y="6131971"/>
              <a:ext cx="413658" cy="399457"/>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9" name="等腰三角形 68"/>
            <p:cNvSpPr/>
            <p:nvPr/>
          </p:nvSpPr>
          <p:spPr>
            <a:xfrm rot="10800000">
              <a:off x="6241382" y="4266573"/>
              <a:ext cx="427880" cy="368862"/>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0" name="等腰三角形 69"/>
            <p:cNvSpPr/>
            <p:nvPr/>
          </p:nvSpPr>
          <p:spPr>
            <a:xfrm rot="10800000">
              <a:off x="3425867" y="4188494"/>
              <a:ext cx="1462810" cy="1337820"/>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7" name="等腰三角形 76"/>
            <p:cNvSpPr/>
            <p:nvPr/>
          </p:nvSpPr>
          <p:spPr>
            <a:xfrm rot="10800000">
              <a:off x="2438347" y="1509485"/>
              <a:ext cx="5007428" cy="4316748"/>
            </a:xfrm>
            <a:prstGeom prst="triangl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FFFFFF"/>
                </a:solidFill>
                <a:cs typeface="+mn-ea"/>
                <a:sym typeface="+mn-lt"/>
              </a:endParaRPr>
            </a:p>
          </p:txBody>
        </p:sp>
      </p:grpSp>
      <p:sp>
        <p:nvSpPr>
          <p:cNvPr id="79" name="KSO_FT"/>
          <p:cNvSpPr>
            <a:spLocks noGrp="1"/>
          </p:cNvSpPr>
          <p:nvPr/>
        </p:nvSpPr>
        <p:spPr>
          <a:xfrm>
            <a:off x="4038711" y="6355895"/>
            <a:ext cx="4114157" cy="365068"/>
          </a:xfrm>
          <a:prstGeom prst="rect">
            <a:avLst/>
          </a:prstGeom>
        </p:spPr>
        <p:txBody>
          <a:bodyPr vert="horz" lIns="91425" tIns="45712" rIns="91425" bIns="45712"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0">
                  <a:tint val="75000"/>
                </a:srgbClr>
              </a:solidFill>
              <a:cs typeface="+mn-ea"/>
              <a:sym typeface="+mn-lt"/>
            </a:endParaRPr>
          </a:p>
        </p:txBody>
      </p:sp>
      <p:sp>
        <p:nvSpPr>
          <p:cNvPr id="83" name="任意多边形 82"/>
          <p:cNvSpPr/>
          <p:nvPr/>
        </p:nvSpPr>
        <p:spPr>
          <a:xfrm rot="10800000">
            <a:off x="9796021" y="535"/>
            <a:ext cx="1981602" cy="1708278"/>
          </a:xfrm>
          <a:custGeom>
            <a:avLst/>
            <a:gdLst>
              <a:gd name="connsiteX0" fmla="*/ 2441304 w 2441304"/>
              <a:gd name="connsiteY0" fmla="*/ 2104573 h 2104573"/>
              <a:gd name="connsiteX1" fmla="*/ 0 w 2441304"/>
              <a:gd name="connsiteY1" fmla="*/ 2104573 h 2104573"/>
              <a:gd name="connsiteX2" fmla="*/ 1220652 w 2441304"/>
              <a:gd name="connsiteY2" fmla="*/ 0 h 2104573"/>
            </a:gdLst>
            <a:ahLst/>
            <a:cxnLst>
              <a:cxn ang="0">
                <a:pos x="connsiteX0" y="connsiteY0"/>
              </a:cxn>
              <a:cxn ang="0">
                <a:pos x="connsiteX1" y="connsiteY1"/>
              </a:cxn>
              <a:cxn ang="0">
                <a:pos x="connsiteX2" y="connsiteY2"/>
              </a:cxn>
            </a:cxnLst>
            <a:rect l="l" t="t" r="r" b="b"/>
            <a:pathLst>
              <a:path w="2441304" h="2104573">
                <a:moveTo>
                  <a:pt x="2441304" y="2104573"/>
                </a:moveTo>
                <a:lnTo>
                  <a:pt x="0" y="2104573"/>
                </a:lnTo>
                <a:lnTo>
                  <a:pt x="1220652" y="0"/>
                </a:lnTo>
                <a:close/>
              </a:path>
            </a:pathLst>
          </a:custGeom>
          <a:solidFill>
            <a:srgbClr val="516D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4" name="任意多边形 83"/>
          <p:cNvSpPr/>
          <p:nvPr/>
        </p:nvSpPr>
        <p:spPr>
          <a:xfrm rot="10800000">
            <a:off x="10556708" y="71726"/>
            <a:ext cx="1634235" cy="1757608"/>
          </a:xfrm>
          <a:custGeom>
            <a:avLst/>
            <a:gdLst>
              <a:gd name="connsiteX0" fmla="*/ 2013353 w 2013353"/>
              <a:gd name="connsiteY0" fmla="*/ 2165347 h 2165347"/>
              <a:gd name="connsiteX1" fmla="*/ 0 w 2013353"/>
              <a:gd name="connsiteY1" fmla="*/ 2165347 h 2165347"/>
              <a:gd name="connsiteX2" fmla="*/ 0 w 2013353"/>
              <a:gd name="connsiteY2" fmla="*/ 1305951 h 2165347"/>
              <a:gd name="connsiteX3" fmla="*/ 757452 w 2013353"/>
              <a:gd name="connsiteY3" fmla="*/ 0 h 2165347"/>
            </a:gdLst>
            <a:ahLst/>
            <a:cxnLst>
              <a:cxn ang="0">
                <a:pos x="connsiteX0" y="connsiteY0"/>
              </a:cxn>
              <a:cxn ang="0">
                <a:pos x="connsiteX1" y="connsiteY1"/>
              </a:cxn>
              <a:cxn ang="0">
                <a:pos x="connsiteX2" y="connsiteY2"/>
              </a:cxn>
              <a:cxn ang="0">
                <a:pos x="connsiteX3" y="connsiteY3"/>
              </a:cxn>
            </a:cxnLst>
            <a:rect l="l" t="t" r="r" b="b"/>
            <a:pathLst>
              <a:path w="2013353" h="2165347">
                <a:moveTo>
                  <a:pt x="2013353" y="2165347"/>
                </a:moveTo>
                <a:lnTo>
                  <a:pt x="0" y="2165347"/>
                </a:lnTo>
                <a:lnTo>
                  <a:pt x="0" y="1305951"/>
                </a:lnTo>
                <a:lnTo>
                  <a:pt x="757452" y="0"/>
                </a:lnTo>
                <a:close/>
              </a:path>
            </a:pathLst>
          </a:cu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6" name="等腰三角形 85"/>
          <p:cNvSpPr/>
          <p:nvPr/>
        </p:nvSpPr>
        <p:spPr>
          <a:xfrm rot="10800000">
            <a:off x="10098592" y="1534210"/>
            <a:ext cx="537315" cy="463203"/>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7" name="等腰三角形 86"/>
          <p:cNvSpPr/>
          <p:nvPr/>
        </p:nvSpPr>
        <p:spPr>
          <a:xfrm rot="10800000">
            <a:off x="11674659" y="1953910"/>
            <a:ext cx="187096" cy="161290"/>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8" name="等腰三角形 87"/>
          <p:cNvSpPr/>
          <p:nvPr/>
        </p:nvSpPr>
        <p:spPr>
          <a:xfrm rot="10800000">
            <a:off x="10923705" y="2582985"/>
            <a:ext cx="230463" cy="198675"/>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9" name="等腰三角形 88"/>
          <p:cNvSpPr/>
          <p:nvPr/>
        </p:nvSpPr>
        <p:spPr>
          <a:xfrm rot="10800000">
            <a:off x="10922008" y="2071420"/>
            <a:ext cx="187096" cy="161290"/>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90" name="等腰三角形 89"/>
          <p:cNvSpPr/>
          <p:nvPr/>
        </p:nvSpPr>
        <p:spPr>
          <a:xfrm rot="10800000">
            <a:off x="11229680" y="2203696"/>
            <a:ext cx="325783" cy="280847"/>
          </a:xfrm>
          <a:prstGeom prst="triangle">
            <a:avLst/>
          </a:prstGeom>
          <a:solidFill>
            <a:srgbClr val="516D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91" name="等腰三角形 90"/>
          <p:cNvSpPr/>
          <p:nvPr/>
        </p:nvSpPr>
        <p:spPr>
          <a:xfrm rot="10800000">
            <a:off x="9654779" y="1054893"/>
            <a:ext cx="187096" cy="161290"/>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7" name="TextBox 26"/>
          <p:cNvSpPr txBox="1"/>
          <p:nvPr/>
        </p:nvSpPr>
        <p:spPr>
          <a:xfrm>
            <a:off x="3602672" y="2342902"/>
            <a:ext cx="7599762" cy="860425"/>
          </a:xfrm>
          <a:prstGeom prst="rect">
            <a:avLst/>
          </a:prstGeom>
          <a:noFill/>
        </p:spPr>
        <p:txBody>
          <a:bodyPr wrap="square" rtlCol="0">
            <a:spAutoFit/>
          </a:bodyPr>
          <a:lstStyle/>
          <a:p>
            <a:pPr algn="ctr"/>
            <a:r>
              <a:rPr lang="zh-CN" altLang="en-US" sz="5000" b="1" dirty="0">
                <a:solidFill>
                  <a:srgbClr val="D3381C"/>
                </a:solidFill>
                <a:cs typeface="+mn-ea"/>
                <a:sym typeface="+mn-lt"/>
              </a:rPr>
              <a:t>工作总结报告</a:t>
            </a:r>
            <a:r>
              <a:rPr lang="en-US" altLang="zh-CN" sz="5000" b="1" dirty="0">
                <a:solidFill>
                  <a:srgbClr val="D3381C"/>
                </a:solidFill>
                <a:cs typeface="+mn-ea"/>
                <a:sym typeface="+mn-lt"/>
              </a:rPr>
              <a:t>PPT</a:t>
            </a:r>
            <a:r>
              <a:rPr lang="zh-CN" altLang="en-US" sz="5000" b="1" dirty="0">
                <a:solidFill>
                  <a:srgbClr val="D3381C"/>
                </a:solidFill>
                <a:cs typeface="+mn-ea"/>
                <a:sym typeface="+mn-lt"/>
              </a:rPr>
              <a:t>模版</a:t>
            </a:r>
          </a:p>
        </p:txBody>
      </p:sp>
      <p:sp>
        <p:nvSpPr>
          <p:cNvPr id="39" name="TextBox 32"/>
          <p:cNvSpPr txBox="1"/>
          <p:nvPr/>
        </p:nvSpPr>
        <p:spPr>
          <a:xfrm>
            <a:off x="4174775" y="3150035"/>
            <a:ext cx="4881245" cy="398780"/>
          </a:xfrm>
          <a:prstGeom prst="rect">
            <a:avLst/>
          </a:prstGeom>
          <a:noFill/>
        </p:spPr>
        <p:txBody>
          <a:bodyPr wrap="none" rtlCol="0">
            <a:spAutoFit/>
          </a:bodyPr>
          <a:lstStyle/>
          <a:p>
            <a:pPr algn="ctr">
              <a:buFont typeface="Arial" panose="020B0604020202020204" pitchFamily="34" charset="0"/>
              <a:buNone/>
            </a:pPr>
            <a:r>
              <a:rPr lang="zh-CN" altLang="en-US" sz="2000" dirty="0">
                <a:solidFill>
                  <a:srgbClr val="D3381C"/>
                </a:solidFill>
                <a:cs typeface="+mn-ea"/>
                <a:sym typeface="+mn-lt"/>
              </a:rPr>
              <a:t>商务总结 </a:t>
            </a:r>
            <a:r>
              <a:rPr lang="en-US" altLang="zh-CN" sz="2000" dirty="0">
                <a:solidFill>
                  <a:srgbClr val="D3381C"/>
                </a:solidFill>
                <a:cs typeface="+mn-ea"/>
                <a:sym typeface="+mn-lt"/>
              </a:rPr>
              <a:t>/ </a:t>
            </a:r>
            <a:r>
              <a:rPr lang="zh-CN" altLang="en-US" sz="2000" dirty="0">
                <a:solidFill>
                  <a:srgbClr val="D3381C"/>
                </a:solidFill>
                <a:cs typeface="+mn-ea"/>
                <a:sym typeface="+mn-lt"/>
              </a:rPr>
              <a:t>工作总结 </a:t>
            </a:r>
            <a:r>
              <a:rPr lang="en-US" altLang="zh-CN" sz="2000" dirty="0">
                <a:solidFill>
                  <a:srgbClr val="D3381C"/>
                </a:solidFill>
                <a:cs typeface="+mn-ea"/>
                <a:sym typeface="+mn-lt"/>
              </a:rPr>
              <a:t>/ </a:t>
            </a:r>
            <a:r>
              <a:rPr lang="zh-CN" altLang="en-US" sz="2000" dirty="0">
                <a:solidFill>
                  <a:srgbClr val="D3381C"/>
                </a:solidFill>
                <a:cs typeface="+mn-ea"/>
                <a:sym typeface="+mn-lt"/>
              </a:rPr>
              <a:t>工作计划 </a:t>
            </a:r>
            <a:r>
              <a:rPr lang="en-US" altLang="zh-CN" sz="2000" dirty="0">
                <a:solidFill>
                  <a:srgbClr val="D3381C"/>
                </a:solidFill>
                <a:cs typeface="+mn-ea"/>
                <a:sym typeface="+mn-lt"/>
              </a:rPr>
              <a:t>/ </a:t>
            </a:r>
            <a:r>
              <a:rPr lang="zh-CN" altLang="zh-CN" sz="2000" dirty="0">
                <a:solidFill>
                  <a:srgbClr val="D3381C"/>
                </a:solidFill>
                <a:cs typeface="+mn-ea"/>
                <a:sym typeface="+mn-lt"/>
              </a:rPr>
              <a:t>工作汇报</a:t>
            </a:r>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ppt_x"/>
                                          </p:val>
                                        </p:tav>
                                        <p:tav tm="100000">
                                          <p:val>
                                            <p:strVal val="#ppt_x"/>
                                          </p:val>
                                        </p:tav>
                                      </p:tavLst>
                                    </p:anim>
                                    <p:anim calcmode="lin" valueType="num">
                                      <p:cBhvr additive="base">
                                        <p:cTn id="12" dur="500" fill="hold"/>
                                        <p:tgtEl>
                                          <p:spTgt spid="3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1" fill="hold" grpId="0" nodeType="afterEffect">
                                  <p:stCondLst>
                                    <p:cond delay="0"/>
                                  </p:stCondLst>
                                  <p:childTnLst>
                                    <p:set>
                                      <p:cBhvr>
                                        <p:cTn id="20" dur="1" fill="hold">
                                          <p:stCondLst>
                                            <p:cond delay="0"/>
                                          </p:stCondLst>
                                        </p:cTn>
                                        <p:tgtEl>
                                          <p:spTgt spid="84"/>
                                        </p:tgtEl>
                                        <p:attrNameLst>
                                          <p:attrName>style.visibility</p:attrName>
                                        </p:attrNameLst>
                                      </p:cBhvr>
                                      <p:to>
                                        <p:strVal val="visible"/>
                                      </p:to>
                                    </p:set>
                                    <p:anim calcmode="lin" valueType="num">
                                      <p:cBhvr additive="base">
                                        <p:cTn id="21" dur="500" fill="hold"/>
                                        <p:tgtEl>
                                          <p:spTgt spid="84"/>
                                        </p:tgtEl>
                                        <p:attrNameLst>
                                          <p:attrName>ppt_x</p:attrName>
                                        </p:attrNameLst>
                                      </p:cBhvr>
                                      <p:tavLst>
                                        <p:tav tm="0">
                                          <p:val>
                                            <p:strVal val="#ppt_x"/>
                                          </p:val>
                                        </p:tav>
                                        <p:tav tm="100000">
                                          <p:val>
                                            <p:strVal val="#ppt_x"/>
                                          </p:val>
                                        </p:tav>
                                      </p:tavLst>
                                    </p:anim>
                                    <p:anim calcmode="lin" valueType="num">
                                      <p:cBhvr additive="base">
                                        <p:cTn id="22" dur="500" fill="hold"/>
                                        <p:tgtEl>
                                          <p:spTgt spid="84"/>
                                        </p:tgtEl>
                                        <p:attrNameLst>
                                          <p:attrName>ppt_y</p:attrName>
                                        </p:attrNameLst>
                                      </p:cBhvr>
                                      <p:tavLst>
                                        <p:tav tm="0">
                                          <p:val>
                                            <p:strVal val="0-#ppt_h/2"/>
                                          </p:val>
                                        </p:tav>
                                        <p:tav tm="100000">
                                          <p:val>
                                            <p:strVal val="#ppt_y"/>
                                          </p:val>
                                        </p:tav>
                                      </p:tavLst>
                                    </p:anim>
                                  </p:childTnLst>
                                </p:cTn>
                              </p:par>
                            </p:childTnLst>
                          </p:cTn>
                        </p:par>
                        <p:par>
                          <p:cTn id="23" fill="hold">
                            <p:stCondLst>
                              <p:cond delay="1500"/>
                            </p:stCondLst>
                            <p:childTnLst>
                              <p:par>
                                <p:cTn id="24" presetID="2" presetClass="entr" presetSubtype="1" fill="hold" grpId="0" nodeType="afterEffect">
                                  <p:stCondLst>
                                    <p:cond delay="0"/>
                                  </p:stCondLst>
                                  <p:childTnLst>
                                    <p:set>
                                      <p:cBhvr>
                                        <p:cTn id="25" dur="1" fill="hold">
                                          <p:stCondLst>
                                            <p:cond delay="0"/>
                                          </p:stCondLst>
                                        </p:cTn>
                                        <p:tgtEl>
                                          <p:spTgt spid="83"/>
                                        </p:tgtEl>
                                        <p:attrNameLst>
                                          <p:attrName>style.visibility</p:attrName>
                                        </p:attrNameLst>
                                      </p:cBhvr>
                                      <p:to>
                                        <p:strVal val="visible"/>
                                      </p:to>
                                    </p:set>
                                    <p:anim calcmode="lin" valueType="num">
                                      <p:cBhvr additive="base">
                                        <p:cTn id="26" dur="500" fill="hold"/>
                                        <p:tgtEl>
                                          <p:spTgt spid="83"/>
                                        </p:tgtEl>
                                        <p:attrNameLst>
                                          <p:attrName>ppt_x</p:attrName>
                                        </p:attrNameLst>
                                      </p:cBhvr>
                                      <p:tavLst>
                                        <p:tav tm="0">
                                          <p:val>
                                            <p:strVal val="#ppt_x"/>
                                          </p:val>
                                        </p:tav>
                                        <p:tav tm="100000">
                                          <p:val>
                                            <p:strVal val="#ppt_x"/>
                                          </p:val>
                                        </p:tav>
                                      </p:tavLst>
                                    </p:anim>
                                    <p:anim calcmode="lin" valueType="num">
                                      <p:cBhvr additive="base">
                                        <p:cTn id="27" dur="500" fill="hold"/>
                                        <p:tgtEl>
                                          <p:spTgt spid="83"/>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0"/>
                                        </p:tgtEl>
                                        <p:attrNameLst>
                                          <p:attrName>style.visibility</p:attrName>
                                        </p:attrNameLst>
                                      </p:cBhvr>
                                      <p:to>
                                        <p:strVal val="visible"/>
                                      </p:to>
                                    </p:set>
                                    <p:animEffect transition="in" filter="fade">
                                      <p:cBhvr>
                                        <p:cTn id="32" dur="500"/>
                                        <p:tgtEl>
                                          <p:spTgt spid="9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500"/>
                                        <p:tgtEl>
                                          <p:spTgt spid="7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5"/>
                                        </p:tgtEl>
                                        <p:attrNameLst>
                                          <p:attrName>style.visibility</p:attrName>
                                        </p:attrNameLst>
                                      </p:cBhvr>
                                      <p:to>
                                        <p:strVal val="visible"/>
                                      </p:to>
                                    </p:set>
                                    <p:animEffect transition="in" filter="fade">
                                      <p:cBhvr>
                                        <p:cTn id="38" dur="500"/>
                                        <p:tgtEl>
                                          <p:spTgt spid="7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fade">
                                      <p:cBhvr>
                                        <p:cTn id="41" dur="500"/>
                                        <p:tgtEl>
                                          <p:spTgt spid="7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7"/>
                                        </p:tgtEl>
                                        <p:attrNameLst>
                                          <p:attrName>style.visibility</p:attrName>
                                        </p:attrNameLst>
                                      </p:cBhvr>
                                      <p:to>
                                        <p:strVal val="visible"/>
                                      </p:to>
                                    </p:set>
                                    <p:animEffect transition="in" filter="fade">
                                      <p:cBhvr>
                                        <p:cTn id="44" dur="500"/>
                                        <p:tgtEl>
                                          <p:spTgt spid="87"/>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9"/>
                                        </p:tgtEl>
                                        <p:attrNameLst>
                                          <p:attrName>style.visibility</p:attrName>
                                        </p:attrNameLst>
                                      </p:cBhvr>
                                      <p:to>
                                        <p:strVal val="visible"/>
                                      </p:to>
                                    </p:set>
                                    <p:animEffect transition="in" filter="fade">
                                      <p:cBhvr>
                                        <p:cTn id="47" dur="500"/>
                                        <p:tgtEl>
                                          <p:spTgt spid="8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88"/>
                                        </p:tgtEl>
                                        <p:attrNameLst>
                                          <p:attrName>style.visibility</p:attrName>
                                        </p:attrNameLst>
                                      </p:cBhvr>
                                      <p:to>
                                        <p:strVal val="visible"/>
                                      </p:to>
                                    </p:set>
                                    <p:animEffect transition="in" filter="fade">
                                      <p:cBhvr>
                                        <p:cTn id="50" dur="500"/>
                                        <p:tgtEl>
                                          <p:spTgt spid="8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6"/>
                                        </p:tgtEl>
                                        <p:attrNameLst>
                                          <p:attrName>style.visibility</p:attrName>
                                        </p:attrNameLst>
                                      </p:cBhvr>
                                      <p:to>
                                        <p:strVal val="visible"/>
                                      </p:to>
                                    </p:set>
                                    <p:animEffect transition="in" filter="fade">
                                      <p:cBhvr>
                                        <p:cTn id="53" dur="500"/>
                                        <p:tgtEl>
                                          <p:spTgt spid="8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Effect transition="in" filter="fade">
                                      <p:cBhvr>
                                        <p:cTn id="56"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ldLvl="0" animBg="1"/>
      <p:bldP spid="74" grpId="0" bldLvl="0" animBg="1"/>
      <p:bldP spid="75" grpId="0" bldLvl="0" animBg="1"/>
      <p:bldP spid="83" grpId="0" bldLvl="0" animBg="1"/>
      <p:bldP spid="84" grpId="0" bldLvl="0" animBg="1"/>
      <p:bldP spid="86" grpId="0" bldLvl="0" animBg="1"/>
      <p:bldP spid="87" grpId="0" bldLvl="0" animBg="1"/>
      <p:bldP spid="88" grpId="0" bldLvl="0" animBg="1"/>
      <p:bldP spid="89" grpId="0" bldLvl="0" animBg="1"/>
      <p:bldP spid="90" grpId="0" bldLvl="0" animBg="1"/>
      <p:bldP spid="91" grpId="0" bldLvl="0" animBg="1"/>
      <p:bldP spid="37" grpId="0"/>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3243210" y="1557934"/>
            <a:ext cx="5364078" cy="2756580"/>
            <a:chOff x="3243209" y="1557933"/>
            <a:chExt cx="6313175" cy="3244317"/>
          </a:xfrm>
        </p:grpSpPr>
        <p:sp>
          <p:nvSpPr>
            <p:cNvPr id="2" name="任意多边形 1"/>
            <p:cNvSpPr/>
            <p:nvPr/>
          </p:nvSpPr>
          <p:spPr>
            <a:xfrm rot="2773790">
              <a:off x="3210748" y="2504651"/>
              <a:ext cx="1247761" cy="1182839"/>
            </a:xfrm>
            <a:custGeom>
              <a:avLst/>
              <a:gdLst>
                <a:gd name="connsiteX0" fmla="*/ 173223 w 1247761"/>
                <a:gd name="connsiteY0" fmla="*/ 173223 h 1182838"/>
                <a:gd name="connsiteX1" fmla="*/ 591419 w 1247761"/>
                <a:gd name="connsiteY1" fmla="*/ 0 h 1182838"/>
                <a:gd name="connsiteX2" fmla="*/ 1247761 w 1247761"/>
                <a:gd name="connsiteY2" fmla="*/ 0 h 1182838"/>
                <a:gd name="connsiteX3" fmla="*/ 1247760 w 1247761"/>
                <a:gd name="connsiteY3" fmla="*/ 1182838 h 1182838"/>
                <a:gd name="connsiteX4" fmla="*/ 591419 w 1247761"/>
                <a:gd name="connsiteY4" fmla="*/ 1182837 h 1182838"/>
                <a:gd name="connsiteX5" fmla="*/ 0 w 1247761"/>
                <a:gd name="connsiteY5" fmla="*/ 591418 h 1182838"/>
                <a:gd name="connsiteX6" fmla="*/ 0 w 1247761"/>
                <a:gd name="connsiteY6" fmla="*/ 591419 h 1182838"/>
                <a:gd name="connsiteX7" fmla="*/ 173223 w 1247761"/>
                <a:gd name="connsiteY7" fmla="*/ 173223 h 1182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7761" h="1182838">
                  <a:moveTo>
                    <a:pt x="173223" y="173223"/>
                  </a:moveTo>
                  <a:cubicBezTo>
                    <a:pt x="280248" y="66197"/>
                    <a:pt x="428103" y="0"/>
                    <a:pt x="591419" y="0"/>
                  </a:cubicBezTo>
                  <a:lnTo>
                    <a:pt x="1247761" y="0"/>
                  </a:lnTo>
                  <a:lnTo>
                    <a:pt x="1247760" y="1182838"/>
                  </a:lnTo>
                  <a:lnTo>
                    <a:pt x="591419" y="1182837"/>
                  </a:lnTo>
                  <a:cubicBezTo>
                    <a:pt x="264787" y="1182837"/>
                    <a:pt x="0" y="918050"/>
                    <a:pt x="0" y="591418"/>
                  </a:cubicBezTo>
                  <a:lnTo>
                    <a:pt x="0" y="591419"/>
                  </a:lnTo>
                  <a:cubicBezTo>
                    <a:pt x="0" y="428103"/>
                    <a:pt x="66197" y="280248"/>
                    <a:pt x="173223" y="173223"/>
                  </a:cubicBezTo>
                  <a:close/>
                </a:path>
              </a:pathLst>
            </a:cu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lang="zh-CN" altLang="en-US"/>
            </a:p>
          </p:txBody>
        </p:sp>
        <p:sp>
          <p:nvSpPr>
            <p:cNvPr id="3" name="圆角矩形 25"/>
            <p:cNvSpPr/>
            <p:nvPr/>
          </p:nvSpPr>
          <p:spPr>
            <a:xfrm rot="2773790">
              <a:off x="4168232" y="3548141"/>
              <a:ext cx="1325381" cy="1182837"/>
            </a:xfrm>
            <a:custGeom>
              <a:avLst/>
              <a:gdLst>
                <a:gd name="connsiteX0" fmla="*/ 0 w 1323221"/>
                <a:gd name="connsiteY0" fmla="*/ 0 h 1182837"/>
                <a:gd name="connsiteX1" fmla="*/ 0 w 1323221"/>
                <a:gd name="connsiteY1" fmla="*/ 0 h 1182837"/>
                <a:gd name="connsiteX2" fmla="*/ 1323221 w 1323221"/>
                <a:gd name="connsiteY2" fmla="*/ 0 h 1182837"/>
                <a:gd name="connsiteX3" fmla="*/ 1323221 w 1323221"/>
                <a:gd name="connsiteY3" fmla="*/ 0 h 1182837"/>
                <a:gd name="connsiteX4" fmla="*/ 1323221 w 1323221"/>
                <a:gd name="connsiteY4" fmla="*/ 1182837 h 1182837"/>
                <a:gd name="connsiteX5" fmla="*/ 1323221 w 1323221"/>
                <a:gd name="connsiteY5" fmla="*/ 1182837 h 1182837"/>
                <a:gd name="connsiteX6" fmla="*/ 0 w 1323221"/>
                <a:gd name="connsiteY6" fmla="*/ 1182837 h 1182837"/>
                <a:gd name="connsiteX7" fmla="*/ 0 w 1323221"/>
                <a:gd name="connsiteY7" fmla="*/ 1182837 h 1182837"/>
                <a:gd name="connsiteX8" fmla="*/ 0 w 1323221"/>
                <a:gd name="connsiteY8" fmla="*/ 0 h 1182837"/>
                <a:gd name="connsiteX0-1" fmla="*/ 0 w 1323221"/>
                <a:gd name="connsiteY0-2" fmla="*/ 0 h 1182837"/>
                <a:gd name="connsiteX1-3" fmla="*/ 0 w 1323221"/>
                <a:gd name="connsiteY1-4" fmla="*/ 0 h 1182837"/>
                <a:gd name="connsiteX2-5" fmla="*/ 1323221 w 1323221"/>
                <a:gd name="connsiteY2-6" fmla="*/ 0 h 1182837"/>
                <a:gd name="connsiteX3-7" fmla="*/ 1323221 w 1323221"/>
                <a:gd name="connsiteY3-8" fmla="*/ 0 h 1182837"/>
                <a:gd name="connsiteX4-9" fmla="*/ 1323221 w 1323221"/>
                <a:gd name="connsiteY4-10" fmla="*/ 1182837 h 1182837"/>
                <a:gd name="connsiteX5-11" fmla="*/ 1323221 w 1323221"/>
                <a:gd name="connsiteY5-12" fmla="*/ 1182837 h 1182837"/>
                <a:gd name="connsiteX6-13" fmla="*/ 927378 w 1323221"/>
                <a:gd name="connsiteY6-14" fmla="*/ 1179233 h 1182837"/>
                <a:gd name="connsiteX7-15" fmla="*/ 0 w 1323221"/>
                <a:gd name="connsiteY7-16" fmla="*/ 1182837 h 1182837"/>
                <a:gd name="connsiteX8-17" fmla="*/ 0 w 1323221"/>
                <a:gd name="connsiteY8-18" fmla="*/ 1182837 h 1182837"/>
                <a:gd name="connsiteX9" fmla="*/ 0 w 1323221"/>
                <a:gd name="connsiteY9" fmla="*/ 0 h 1182837"/>
                <a:gd name="connsiteX0-19" fmla="*/ 0 w 1325381"/>
                <a:gd name="connsiteY0-20" fmla="*/ 0 h 1182837"/>
                <a:gd name="connsiteX1-21" fmla="*/ 0 w 1325381"/>
                <a:gd name="connsiteY1-22" fmla="*/ 0 h 1182837"/>
                <a:gd name="connsiteX2-23" fmla="*/ 1323221 w 1325381"/>
                <a:gd name="connsiteY2-24" fmla="*/ 0 h 1182837"/>
                <a:gd name="connsiteX3-25" fmla="*/ 1323221 w 1325381"/>
                <a:gd name="connsiteY3-26" fmla="*/ 0 h 1182837"/>
                <a:gd name="connsiteX4-27" fmla="*/ 1325381 w 1325381"/>
                <a:gd name="connsiteY4-28" fmla="*/ 681152 h 1182837"/>
                <a:gd name="connsiteX5-29" fmla="*/ 1323221 w 1325381"/>
                <a:gd name="connsiteY5-30" fmla="*/ 1182837 h 1182837"/>
                <a:gd name="connsiteX6-31" fmla="*/ 1323221 w 1325381"/>
                <a:gd name="connsiteY6-32" fmla="*/ 1182837 h 1182837"/>
                <a:gd name="connsiteX7-33" fmla="*/ 927378 w 1325381"/>
                <a:gd name="connsiteY7-34" fmla="*/ 1179233 h 1182837"/>
                <a:gd name="connsiteX8-35" fmla="*/ 0 w 1325381"/>
                <a:gd name="connsiteY8-36" fmla="*/ 1182837 h 1182837"/>
                <a:gd name="connsiteX9-37" fmla="*/ 0 w 1325381"/>
                <a:gd name="connsiteY9-38" fmla="*/ 1182837 h 1182837"/>
                <a:gd name="connsiteX10" fmla="*/ 0 w 1325381"/>
                <a:gd name="connsiteY10" fmla="*/ 0 h 1182837"/>
                <a:gd name="connsiteX0-39" fmla="*/ 0 w 1325381"/>
                <a:gd name="connsiteY0-40" fmla="*/ 0 h 1182837"/>
                <a:gd name="connsiteX1-41" fmla="*/ 0 w 1325381"/>
                <a:gd name="connsiteY1-42" fmla="*/ 0 h 1182837"/>
                <a:gd name="connsiteX2-43" fmla="*/ 1323221 w 1325381"/>
                <a:gd name="connsiteY2-44" fmla="*/ 0 h 1182837"/>
                <a:gd name="connsiteX3-45" fmla="*/ 1323221 w 1325381"/>
                <a:gd name="connsiteY3-46" fmla="*/ 0 h 1182837"/>
                <a:gd name="connsiteX4-47" fmla="*/ 1325381 w 1325381"/>
                <a:gd name="connsiteY4-48" fmla="*/ 681152 h 1182837"/>
                <a:gd name="connsiteX5-49" fmla="*/ 1323221 w 1325381"/>
                <a:gd name="connsiteY5-50" fmla="*/ 1182837 h 1182837"/>
                <a:gd name="connsiteX6-51" fmla="*/ 927378 w 1325381"/>
                <a:gd name="connsiteY6-52" fmla="*/ 1179233 h 1182837"/>
                <a:gd name="connsiteX7-53" fmla="*/ 0 w 1325381"/>
                <a:gd name="connsiteY7-54" fmla="*/ 1182837 h 1182837"/>
                <a:gd name="connsiteX8-55" fmla="*/ 0 w 1325381"/>
                <a:gd name="connsiteY8-56" fmla="*/ 1182837 h 1182837"/>
                <a:gd name="connsiteX9-57" fmla="*/ 0 w 1325381"/>
                <a:gd name="connsiteY9-58" fmla="*/ 0 h 1182837"/>
                <a:gd name="connsiteX0-59" fmla="*/ 0 w 1325381"/>
                <a:gd name="connsiteY0-60" fmla="*/ 0 h 1182837"/>
                <a:gd name="connsiteX1-61" fmla="*/ 0 w 1325381"/>
                <a:gd name="connsiteY1-62" fmla="*/ 0 h 1182837"/>
                <a:gd name="connsiteX2-63" fmla="*/ 1323221 w 1325381"/>
                <a:gd name="connsiteY2-64" fmla="*/ 0 h 1182837"/>
                <a:gd name="connsiteX3-65" fmla="*/ 1323221 w 1325381"/>
                <a:gd name="connsiteY3-66" fmla="*/ 0 h 1182837"/>
                <a:gd name="connsiteX4-67" fmla="*/ 1325381 w 1325381"/>
                <a:gd name="connsiteY4-68" fmla="*/ 681152 h 1182837"/>
                <a:gd name="connsiteX5-69" fmla="*/ 927378 w 1325381"/>
                <a:gd name="connsiteY5-70" fmla="*/ 1179233 h 1182837"/>
                <a:gd name="connsiteX6-71" fmla="*/ 0 w 1325381"/>
                <a:gd name="connsiteY6-72" fmla="*/ 1182837 h 1182837"/>
                <a:gd name="connsiteX7-73" fmla="*/ 0 w 1325381"/>
                <a:gd name="connsiteY7-74" fmla="*/ 1182837 h 1182837"/>
                <a:gd name="connsiteX8-75" fmla="*/ 0 w 1325381"/>
                <a:gd name="connsiteY8-76" fmla="*/ 0 h 1182837"/>
                <a:gd name="connsiteX0-77" fmla="*/ 0 w 1325381"/>
                <a:gd name="connsiteY0-78" fmla="*/ 0 h 1182837"/>
                <a:gd name="connsiteX1-79" fmla="*/ 0 w 1325381"/>
                <a:gd name="connsiteY1-80" fmla="*/ 0 h 1182837"/>
                <a:gd name="connsiteX2-81" fmla="*/ 1323221 w 1325381"/>
                <a:gd name="connsiteY2-82" fmla="*/ 0 h 1182837"/>
                <a:gd name="connsiteX3-83" fmla="*/ 1323221 w 1325381"/>
                <a:gd name="connsiteY3-84" fmla="*/ 0 h 1182837"/>
                <a:gd name="connsiteX4-85" fmla="*/ 1325381 w 1325381"/>
                <a:gd name="connsiteY4-86" fmla="*/ 681152 h 1182837"/>
                <a:gd name="connsiteX5-87" fmla="*/ 927378 w 1325381"/>
                <a:gd name="connsiteY5-88" fmla="*/ 1179233 h 1182837"/>
                <a:gd name="connsiteX6-89" fmla="*/ 0 w 1325381"/>
                <a:gd name="connsiteY6-90" fmla="*/ 1182837 h 1182837"/>
                <a:gd name="connsiteX7-91" fmla="*/ 0 w 1325381"/>
                <a:gd name="connsiteY7-92" fmla="*/ 1182837 h 1182837"/>
                <a:gd name="connsiteX8-93" fmla="*/ 0 w 1325381"/>
                <a:gd name="connsiteY8-94" fmla="*/ 0 h 1182837"/>
                <a:gd name="connsiteX0-95" fmla="*/ 0 w 1325381"/>
                <a:gd name="connsiteY0-96" fmla="*/ 0 h 1182837"/>
                <a:gd name="connsiteX1-97" fmla="*/ 0 w 1325381"/>
                <a:gd name="connsiteY1-98" fmla="*/ 0 h 1182837"/>
                <a:gd name="connsiteX2-99" fmla="*/ 1323221 w 1325381"/>
                <a:gd name="connsiteY2-100" fmla="*/ 0 h 1182837"/>
                <a:gd name="connsiteX3-101" fmla="*/ 1323221 w 1325381"/>
                <a:gd name="connsiteY3-102" fmla="*/ 0 h 1182837"/>
                <a:gd name="connsiteX4-103" fmla="*/ 1325381 w 1325381"/>
                <a:gd name="connsiteY4-104" fmla="*/ 681152 h 1182837"/>
                <a:gd name="connsiteX5-105" fmla="*/ 927378 w 1325381"/>
                <a:gd name="connsiteY5-106" fmla="*/ 1179233 h 1182837"/>
                <a:gd name="connsiteX6-107" fmla="*/ 0 w 1325381"/>
                <a:gd name="connsiteY6-108" fmla="*/ 1182837 h 1182837"/>
                <a:gd name="connsiteX7-109" fmla="*/ 0 w 1325381"/>
                <a:gd name="connsiteY7-110" fmla="*/ 1182837 h 1182837"/>
                <a:gd name="connsiteX8-111" fmla="*/ 0 w 1325381"/>
                <a:gd name="connsiteY8-112" fmla="*/ 0 h 1182837"/>
                <a:gd name="connsiteX0-113" fmla="*/ 0 w 1325381"/>
                <a:gd name="connsiteY0-114" fmla="*/ 0 h 1182837"/>
                <a:gd name="connsiteX1-115" fmla="*/ 0 w 1325381"/>
                <a:gd name="connsiteY1-116" fmla="*/ 0 h 1182837"/>
                <a:gd name="connsiteX2-117" fmla="*/ 1323221 w 1325381"/>
                <a:gd name="connsiteY2-118" fmla="*/ 0 h 1182837"/>
                <a:gd name="connsiteX3-119" fmla="*/ 1323221 w 1325381"/>
                <a:gd name="connsiteY3-120" fmla="*/ 0 h 1182837"/>
                <a:gd name="connsiteX4-121" fmla="*/ 1325381 w 1325381"/>
                <a:gd name="connsiteY4-122" fmla="*/ 681152 h 1182837"/>
                <a:gd name="connsiteX5-123" fmla="*/ 927378 w 1325381"/>
                <a:gd name="connsiteY5-124" fmla="*/ 1179233 h 1182837"/>
                <a:gd name="connsiteX6-125" fmla="*/ 0 w 1325381"/>
                <a:gd name="connsiteY6-126" fmla="*/ 1182837 h 1182837"/>
                <a:gd name="connsiteX7-127" fmla="*/ 0 w 1325381"/>
                <a:gd name="connsiteY7-128" fmla="*/ 1182837 h 1182837"/>
                <a:gd name="connsiteX8-129" fmla="*/ 0 w 1325381"/>
                <a:gd name="connsiteY8-130" fmla="*/ 0 h 1182837"/>
                <a:gd name="connsiteX0-131" fmla="*/ 0 w 1325381"/>
                <a:gd name="connsiteY0-132" fmla="*/ 0 h 1182837"/>
                <a:gd name="connsiteX1-133" fmla="*/ 0 w 1325381"/>
                <a:gd name="connsiteY1-134" fmla="*/ 0 h 1182837"/>
                <a:gd name="connsiteX2-135" fmla="*/ 1323221 w 1325381"/>
                <a:gd name="connsiteY2-136" fmla="*/ 0 h 1182837"/>
                <a:gd name="connsiteX3-137" fmla="*/ 1323221 w 1325381"/>
                <a:gd name="connsiteY3-138" fmla="*/ 0 h 1182837"/>
                <a:gd name="connsiteX4-139" fmla="*/ 1325381 w 1325381"/>
                <a:gd name="connsiteY4-140" fmla="*/ 681152 h 1182837"/>
                <a:gd name="connsiteX5-141" fmla="*/ 927378 w 1325381"/>
                <a:gd name="connsiteY5-142" fmla="*/ 1179233 h 1182837"/>
                <a:gd name="connsiteX6-143" fmla="*/ 0 w 1325381"/>
                <a:gd name="connsiteY6-144" fmla="*/ 1182837 h 1182837"/>
                <a:gd name="connsiteX7-145" fmla="*/ 0 w 1325381"/>
                <a:gd name="connsiteY7-146" fmla="*/ 1182837 h 1182837"/>
                <a:gd name="connsiteX8-147" fmla="*/ 0 w 1325381"/>
                <a:gd name="connsiteY8-148" fmla="*/ 0 h 1182837"/>
                <a:gd name="connsiteX0-149" fmla="*/ 0 w 1325381"/>
                <a:gd name="connsiteY0-150" fmla="*/ 0 h 1182837"/>
                <a:gd name="connsiteX1-151" fmla="*/ 0 w 1325381"/>
                <a:gd name="connsiteY1-152" fmla="*/ 0 h 1182837"/>
                <a:gd name="connsiteX2-153" fmla="*/ 1323221 w 1325381"/>
                <a:gd name="connsiteY2-154" fmla="*/ 0 h 1182837"/>
                <a:gd name="connsiteX3-155" fmla="*/ 1323221 w 1325381"/>
                <a:gd name="connsiteY3-156" fmla="*/ 0 h 1182837"/>
                <a:gd name="connsiteX4-157" fmla="*/ 1325381 w 1325381"/>
                <a:gd name="connsiteY4-158" fmla="*/ 681152 h 1182837"/>
                <a:gd name="connsiteX5-159" fmla="*/ 927378 w 1325381"/>
                <a:gd name="connsiteY5-160" fmla="*/ 1179233 h 1182837"/>
                <a:gd name="connsiteX6-161" fmla="*/ 0 w 1325381"/>
                <a:gd name="connsiteY6-162" fmla="*/ 1182837 h 1182837"/>
                <a:gd name="connsiteX7-163" fmla="*/ 0 w 1325381"/>
                <a:gd name="connsiteY7-164" fmla="*/ 1182837 h 1182837"/>
                <a:gd name="connsiteX8-165" fmla="*/ 0 w 1325381"/>
                <a:gd name="connsiteY8-166" fmla="*/ 0 h 1182837"/>
                <a:gd name="connsiteX0-167" fmla="*/ 0 w 1325381"/>
                <a:gd name="connsiteY0-168" fmla="*/ 0 h 1182837"/>
                <a:gd name="connsiteX1-169" fmla="*/ 0 w 1325381"/>
                <a:gd name="connsiteY1-170" fmla="*/ 0 h 1182837"/>
                <a:gd name="connsiteX2-171" fmla="*/ 1323221 w 1325381"/>
                <a:gd name="connsiteY2-172" fmla="*/ 0 h 1182837"/>
                <a:gd name="connsiteX3-173" fmla="*/ 1323221 w 1325381"/>
                <a:gd name="connsiteY3-174" fmla="*/ 0 h 1182837"/>
                <a:gd name="connsiteX4-175" fmla="*/ 1325381 w 1325381"/>
                <a:gd name="connsiteY4-176" fmla="*/ 681152 h 1182837"/>
                <a:gd name="connsiteX5-177" fmla="*/ 927378 w 1325381"/>
                <a:gd name="connsiteY5-178" fmla="*/ 1179233 h 1182837"/>
                <a:gd name="connsiteX6-179" fmla="*/ 0 w 1325381"/>
                <a:gd name="connsiteY6-180" fmla="*/ 1182837 h 1182837"/>
                <a:gd name="connsiteX7-181" fmla="*/ 0 w 1325381"/>
                <a:gd name="connsiteY7-182" fmla="*/ 1182837 h 1182837"/>
                <a:gd name="connsiteX8-183" fmla="*/ 0 w 1325381"/>
                <a:gd name="connsiteY8-184" fmla="*/ 0 h 1182837"/>
                <a:gd name="connsiteX0-185" fmla="*/ 0 w 1325381"/>
                <a:gd name="connsiteY0-186" fmla="*/ 0 h 1182837"/>
                <a:gd name="connsiteX1-187" fmla="*/ 0 w 1325381"/>
                <a:gd name="connsiteY1-188" fmla="*/ 0 h 1182837"/>
                <a:gd name="connsiteX2-189" fmla="*/ 1323221 w 1325381"/>
                <a:gd name="connsiteY2-190" fmla="*/ 0 h 1182837"/>
                <a:gd name="connsiteX3-191" fmla="*/ 1323221 w 1325381"/>
                <a:gd name="connsiteY3-192" fmla="*/ 0 h 1182837"/>
                <a:gd name="connsiteX4-193" fmla="*/ 1325381 w 1325381"/>
                <a:gd name="connsiteY4-194" fmla="*/ 681152 h 1182837"/>
                <a:gd name="connsiteX5-195" fmla="*/ 927378 w 1325381"/>
                <a:gd name="connsiteY5-196" fmla="*/ 1179233 h 1182837"/>
                <a:gd name="connsiteX6-197" fmla="*/ 0 w 1325381"/>
                <a:gd name="connsiteY6-198" fmla="*/ 1182837 h 1182837"/>
                <a:gd name="connsiteX7-199" fmla="*/ 0 w 1325381"/>
                <a:gd name="connsiteY7-200" fmla="*/ 1182837 h 1182837"/>
                <a:gd name="connsiteX8-201" fmla="*/ 0 w 1325381"/>
                <a:gd name="connsiteY8-202" fmla="*/ 0 h 1182837"/>
                <a:gd name="connsiteX0-203" fmla="*/ 0 w 1325381"/>
                <a:gd name="connsiteY0-204" fmla="*/ 0 h 1182837"/>
                <a:gd name="connsiteX1-205" fmla="*/ 0 w 1325381"/>
                <a:gd name="connsiteY1-206" fmla="*/ 0 h 1182837"/>
                <a:gd name="connsiteX2-207" fmla="*/ 1323221 w 1325381"/>
                <a:gd name="connsiteY2-208" fmla="*/ 0 h 1182837"/>
                <a:gd name="connsiteX3-209" fmla="*/ 1323221 w 1325381"/>
                <a:gd name="connsiteY3-210" fmla="*/ 0 h 1182837"/>
                <a:gd name="connsiteX4-211" fmla="*/ 1325381 w 1325381"/>
                <a:gd name="connsiteY4-212" fmla="*/ 681152 h 1182837"/>
                <a:gd name="connsiteX5-213" fmla="*/ 927378 w 1325381"/>
                <a:gd name="connsiteY5-214" fmla="*/ 1179233 h 1182837"/>
                <a:gd name="connsiteX6-215" fmla="*/ 0 w 1325381"/>
                <a:gd name="connsiteY6-216" fmla="*/ 1182837 h 1182837"/>
                <a:gd name="connsiteX7-217" fmla="*/ 0 w 1325381"/>
                <a:gd name="connsiteY7-218" fmla="*/ 1182837 h 1182837"/>
                <a:gd name="connsiteX8-219" fmla="*/ 0 w 1325381"/>
                <a:gd name="connsiteY8-220" fmla="*/ 0 h 1182837"/>
                <a:gd name="connsiteX0-221" fmla="*/ 0 w 1325381"/>
                <a:gd name="connsiteY0-222" fmla="*/ 0 h 1182837"/>
                <a:gd name="connsiteX1-223" fmla="*/ 0 w 1325381"/>
                <a:gd name="connsiteY1-224" fmla="*/ 0 h 1182837"/>
                <a:gd name="connsiteX2-225" fmla="*/ 1323221 w 1325381"/>
                <a:gd name="connsiteY2-226" fmla="*/ 0 h 1182837"/>
                <a:gd name="connsiteX3-227" fmla="*/ 1323221 w 1325381"/>
                <a:gd name="connsiteY3-228" fmla="*/ 0 h 1182837"/>
                <a:gd name="connsiteX4-229" fmla="*/ 1325381 w 1325381"/>
                <a:gd name="connsiteY4-230" fmla="*/ 681152 h 1182837"/>
                <a:gd name="connsiteX5-231" fmla="*/ 927378 w 1325381"/>
                <a:gd name="connsiteY5-232" fmla="*/ 1179233 h 1182837"/>
                <a:gd name="connsiteX6-233" fmla="*/ 825228 w 1325381"/>
                <a:gd name="connsiteY6-234" fmla="*/ 1180303 h 1182837"/>
                <a:gd name="connsiteX7-235" fmla="*/ 0 w 1325381"/>
                <a:gd name="connsiteY7-236" fmla="*/ 1182837 h 1182837"/>
                <a:gd name="connsiteX8-237" fmla="*/ 0 w 1325381"/>
                <a:gd name="connsiteY8-238" fmla="*/ 1182837 h 1182837"/>
                <a:gd name="connsiteX9-239" fmla="*/ 0 w 1325381"/>
                <a:gd name="connsiteY9-240" fmla="*/ 0 h 1182837"/>
                <a:gd name="connsiteX0-241" fmla="*/ 0 w 1325381"/>
                <a:gd name="connsiteY0-242" fmla="*/ 0 h 1182837"/>
                <a:gd name="connsiteX1-243" fmla="*/ 0 w 1325381"/>
                <a:gd name="connsiteY1-244" fmla="*/ 0 h 1182837"/>
                <a:gd name="connsiteX2-245" fmla="*/ 1323221 w 1325381"/>
                <a:gd name="connsiteY2-246" fmla="*/ 0 h 1182837"/>
                <a:gd name="connsiteX3-247" fmla="*/ 1323221 w 1325381"/>
                <a:gd name="connsiteY3-248" fmla="*/ 0 h 1182837"/>
                <a:gd name="connsiteX4-249" fmla="*/ 1325381 w 1325381"/>
                <a:gd name="connsiteY4-250" fmla="*/ 681152 h 1182837"/>
                <a:gd name="connsiteX5-251" fmla="*/ 825228 w 1325381"/>
                <a:gd name="connsiteY5-252" fmla="*/ 1180303 h 1182837"/>
                <a:gd name="connsiteX6-253" fmla="*/ 0 w 1325381"/>
                <a:gd name="connsiteY6-254" fmla="*/ 1182837 h 1182837"/>
                <a:gd name="connsiteX7-255" fmla="*/ 0 w 1325381"/>
                <a:gd name="connsiteY7-256" fmla="*/ 1182837 h 1182837"/>
                <a:gd name="connsiteX8-257" fmla="*/ 0 w 1325381"/>
                <a:gd name="connsiteY8-258" fmla="*/ 0 h 1182837"/>
                <a:gd name="connsiteX0-259" fmla="*/ 0 w 1325381"/>
                <a:gd name="connsiteY0-260" fmla="*/ 0 h 1182837"/>
                <a:gd name="connsiteX1-261" fmla="*/ 0 w 1325381"/>
                <a:gd name="connsiteY1-262" fmla="*/ 0 h 1182837"/>
                <a:gd name="connsiteX2-263" fmla="*/ 1323221 w 1325381"/>
                <a:gd name="connsiteY2-264" fmla="*/ 0 h 1182837"/>
                <a:gd name="connsiteX3-265" fmla="*/ 1323221 w 1325381"/>
                <a:gd name="connsiteY3-266" fmla="*/ 0 h 1182837"/>
                <a:gd name="connsiteX4-267" fmla="*/ 1325381 w 1325381"/>
                <a:gd name="connsiteY4-268" fmla="*/ 681152 h 1182837"/>
                <a:gd name="connsiteX5-269" fmla="*/ 825228 w 1325381"/>
                <a:gd name="connsiteY5-270" fmla="*/ 1180303 h 1182837"/>
                <a:gd name="connsiteX6-271" fmla="*/ 0 w 1325381"/>
                <a:gd name="connsiteY6-272" fmla="*/ 1182837 h 1182837"/>
                <a:gd name="connsiteX7-273" fmla="*/ 0 w 1325381"/>
                <a:gd name="connsiteY7-274" fmla="*/ 1182837 h 1182837"/>
                <a:gd name="connsiteX8-275" fmla="*/ 0 w 1325381"/>
                <a:gd name="connsiteY8-276" fmla="*/ 0 h 1182837"/>
                <a:gd name="connsiteX0-277" fmla="*/ 0 w 1325381"/>
                <a:gd name="connsiteY0-278" fmla="*/ 0 h 1182837"/>
                <a:gd name="connsiteX1-279" fmla="*/ 0 w 1325381"/>
                <a:gd name="connsiteY1-280" fmla="*/ 0 h 1182837"/>
                <a:gd name="connsiteX2-281" fmla="*/ 1323221 w 1325381"/>
                <a:gd name="connsiteY2-282" fmla="*/ 0 h 1182837"/>
                <a:gd name="connsiteX3-283" fmla="*/ 1323221 w 1325381"/>
                <a:gd name="connsiteY3-284" fmla="*/ 0 h 1182837"/>
                <a:gd name="connsiteX4-285" fmla="*/ 1325381 w 1325381"/>
                <a:gd name="connsiteY4-286" fmla="*/ 681152 h 1182837"/>
                <a:gd name="connsiteX5-287" fmla="*/ 825228 w 1325381"/>
                <a:gd name="connsiteY5-288" fmla="*/ 1180303 h 1182837"/>
                <a:gd name="connsiteX6-289" fmla="*/ 0 w 1325381"/>
                <a:gd name="connsiteY6-290" fmla="*/ 1182837 h 1182837"/>
                <a:gd name="connsiteX7-291" fmla="*/ 0 w 1325381"/>
                <a:gd name="connsiteY7-292" fmla="*/ 1182837 h 1182837"/>
                <a:gd name="connsiteX8-293" fmla="*/ 0 w 1325381"/>
                <a:gd name="connsiteY8-294" fmla="*/ 0 h 1182837"/>
                <a:gd name="connsiteX0-295" fmla="*/ 0 w 1325381"/>
                <a:gd name="connsiteY0-296" fmla="*/ 0 h 1182837"/>
                <a:gd name="connsiteX1-297" fmla="*/ 0 w 1325381"/>
                <a:gd name="connsiteY1-298" fmla="*/ 0 h 1182837"/>
                <a:gd name="connsiteX2-299" fmla="*/ 1323221 w 1325381"/>
                <a:gd name="connsiteY2-300" fmla="*/ 0 h 1182837"/>
                <a:gd name="connsiteX3-301" fmla="*/ 1323221 w 1325381"/>
                <a:gd name="connsiteY3-302" fmla="*/ 0 h 1182837"/>
                <a:gd name="connsiteX4-303" fmla="*/ 1325381 w 1325381"/>
                <a:gd name="connsiteY4-304" fmla="*/ 681152 h 1182837"/>
                <a:gd name="connsiteX5-305" fmla="*/ 825228 w 1325381"/>
                <a:gd name="connsiteY5-306" fmla="*/ 1180303 h 1182837"/>
                <a:gd name="connsiteX6-307" fmla="*/ 0 w 1325381"/>
                <a:gd name="connsiteY6-308" fmla="*/ 1182837 h 1182837"/>
                <a:gd name="connsiteX7-309" fmla="*/ 0 w 1325381"/>
                <a:gd name="connsiteY7-310" fmla="*/ 1182837 h 1182837"/>
                <a:gd name="connsiteX8-311" fmla="*/ 0 w 1325381"/>
                <a:gd name="connsiteY8-312" fmla="*/ 0 h 1182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5381" h="1182837">
                  <a:moveTo>
                    <a:pt x="0" y="0"/>
                  </a:moveTo>
                  <a:lnTo>
                    <a:pt x="0" y="0"/>
                  </a:lnTo>
                  <a:lnTo>
                    <a:pt x="1323221" y="0"/>
                  </a:lnTo>
                  <a:lnTo>
                    <a:pt x="1323221" y="0"/>
                  </a:lnTo>
                  <a:lnTo>
                    <a:pt x="1325381" y="681152"/>
                  </a:lnTo>
                  <a:cubicBezTo>
                    <a:pt x="1316596" y="883012"/>
                    <a:pt x="1092461" y="1163062"/>
                    <a:pt x="825228" y="1180303"/>
                  </a:cubicBezTo>
                  <a:lnTo>
                    <a:pt x="0" y="1182837"/>
                  </a:lnTo>
                  <a:lnTo>
                    <a:pt x="0" y="1182837"/>
                  </a:lnTo>
                  <a:lnTo>
                    <a:pt x="0" y="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lang="zh-CN" altLang="en-US"/>
            </a:p>
          </p:txBody>
        </p:sp>
        <p:sp>
          <p:nvSpPr>
            <p:cNvPr id="4" name="圆角矩形 25"/>
            <p:cNvSpPr/>
            <p:nvPr/>
          </p:nvSpPr>
          <p:spPr>
            <a:xfrm rot="18826210" flipV="1">
              <a:off x="5204431" y="2495773"/>
              <a:ext cx="1269420" cy="1284673"/>
            </a:xfrm>
            <a:custGeom>
              <a:avLst/>
              <a:gdLst>
                <a:gd name="connsiteX0" fmla="*/ 0 w 1323221"/>
                <a:gd name="connsiteY0" fmla="*/ 0 h 1182837"/>
                <a:gd name="connsiteX1" fmla="*/ 0 w 1323221"/>
                <a:gd name="connsiteY1" fmla="*/ 0 h 1182837"/>
                <a:gd name="connsiteX2" fmla="*/ 1323221 w 1323221"/>
                <a:gd name="connsiteY2" fmla="*/ 0 h 1182837"/>
                <a:gd name="connsiteX3" fmla="*/ 1323221 w 1323221"/>
                <a:gd name="connsiteY3" fmla="*/ 0 h 1182837"/>
                <a:gd name="connsiteX4" fmla="*/ 1323221 w 1323221"/>
                <a:gd name="connsiteY4" fmla="*/ 1182837 h 1182837"/>
                <a:gd name="connsiteX5" fmla="*/ 1323221 w 1323221"/>
                <a:gd name="connsiteY5" fmla="*/ 1182837 h 1182837"/>
                <a:gd name="connsiteX6" fmla="*/ 0 w 1323221"/>
                <a:gd name="connsiteY6" fmla="*/ 1182837 h 1182837"/>
                <a:gd name="connsiteX7" fmla="*/ 0 w 1323221"/>
                <a:gd name="connsiteY7" fmla="*/ 1182837 h 1182837"/>
                <a:gd name="connsiteX8" fmla="*/ 0 w 1323221"/>
                <a:gd name="connsiteY8" fmla="*/ 0 h 1182837"/>
                <a:gd name="connsiteX0-1" fmla="*/ 0 w 1323221"/>
                <a:gd name="connsiteY0-2" fmla="*/ 0 h 1182837"/>
                <a:gd name="connsiteX1-3" fmla="*/ 0 w 1323221"/>
                <a:gd name="connsiteY1-4" fmla="*/ 0 h 1182837"/>
                <a:gd name="connsiteX2-5" fmla="*/ 1323221 w 1323221"/>
                <a:gd name="connsiteY2-6" fmla="*/ 0 h 1182837"/>
                <a:gd name="connsiteX3-7" fmla="*/ 1323221 w 1323221"/>
                <a:gd name="connsiteY3-8" fmla="*/ 0 h 1182837"/>
                <a:gd name="connsiteX4-9" fmla="*/ 1323221 w 1323221"/>
                <a:gd name="connsiteY4-10" fmla="*/ 1182837 h 1182837"/>
                <a:gd name="connsiteX5-11" fmla="*/ 1323221 w 1323221"/>
                <a:gd name="connsiteY5-12" fmla="*/ 1182837 h 1182837"/>
                <a:gd name="connsiteX6-13" fmla="*/ 927378 w 1323221"/>
                <a:gd name="connsiteY6-14" fmla="*/ 1179233 h 1182837"/>
                <a:gd name="connsiteX7-15" fmla="*/ 0 w 1323221"/>
                <a:gd name="connsiteY7-16" fmla="*/ 1182837 h 1182837"/>
                <a:gd name="connsiteX8-17" fmla="*/ 0 w 1323221"/>
                <a:gd name="connsiteY8-18" fmla="*/ 1182837 h 1182837"/>
                <a:gd name="connsiteX9" fmla="*/ 0 w 1323221"/>
                <a:gd name="connsiteY9" fmla="*/ 0 h 1182837"/>
                <a:gd name="connsiteX0-19" fmla="*/ 0 w 1325381"/>
                <a:gd name="connsiteY0-20" fmla="*/ 0 h 1182837"/>
                <a:gd name="connsiteX1-21" fmla="*/ 0 w 1325381"/>
                <a:gd name="connsiteY1-22" fmla="*/ 0 h 1182837"/>
                <a:gd name="connsiteX2-23" fmla="*/ 1323221 w 1325381"/>
                <a:gd name="connsiteY2-24" fmla="*/ 0 h 1182837"/>
                <a:gd name="connsiteX3-25" fmla="*/ 1323221 w 1325381"/>
                <a:gd name="connsiteY3-26" fmla="*/ 0 h 1182837"/>
                <a:gd name="connsiteX4-27" fmla="*/ 1325381 w 1325381"/>
                <a:gd name="connsiteY4-28" fmla="*/ 681152 h 1182837"/>
                <a:gd name="connsiteX5-29" fmla="*/ 1323221 w 1325381"/>
                <a:gd name="connsiteY5-30" fmla="*/ 1182837 h 1182837"/>
                <a:gd name="connsiteX6-31" fmla="*/ 1323221 w 1325381"/>
                <a:gd name="connsiteY6-32" fmla="*/ 1182837 h 1182837"/>
                <a:gd name="connsiteX7-33" fmla="*/ 927378 w 1325381"/>
                <a:gd name="connsiteY7-34" fmla="*/ 1179233 h 1182837"/>
                <a:gd name="connsiteX8-35" fmla="*/ 0 w 1325381"/>
                <a:gd name="connsiteY8-36" fmla="*/ 1182837 h 1182837"/>
                <a:gd name="connsiteX9-37" fmla="*/ 0 w 1325381"/>
                <a:gd name="connsiteY9-38" fmla="*/ 1182837 h 1182837"/>
                <a:gd name="connsiteX10" fmla="*/ 0 w 1325381"/>
                <a:gd name="connsiteY10" fmla="*/ 0 h 1182837"/>
                <a:gd name="connsiteX0-39" fmla="*/ 0 w 1325381"/>
                <a:gd name="connsiteY0-40" fmla="*/ 0 h 1182837"/>
                <a:gd name="connsiteX1-41" fmla="*/ 0 w 1325381"/>
                <a:gd name="connsiteY1-42" fmla="*/ 0 h 1182837"/>
                <a:gd name="connsiteX2-43" fmla="*/ 1323221 w 1325381"/>
                <a:gd name="connsiteY2-44" fmla="*/ 0 h 1182837"/>
                <a:gd name="connsiteX3-45" fmla="*/ 1323221 w 1325381"/>
                <a:gd name="connsiteY3-46" fmla="*/ 0 h 1182837"/>
                <a:gd name="connsiteX4-47" fmla="*/ 1325381 w 1325381"/>
                <a:gd name="connsiteY4-48" fmla="*/ 681152 h 1182837"/>
                <a:gd name="connsiteX5-49" fmla="*/ 1323221 w 1325381"/>
                <a:gd name="connsiteY5-50" fmla="*/ 1182837 h 1182837"/>
                <a:gd name="connsiteX6-51" fmla="*/ 927378 w 1325381"/>
                <a:gd name="connsiteY6-52" fmla="*/ 1179233 h 1182837"/>
                <a:gd name="connsiteX7-53" fmla="*/ 0 w 1325381"/>
                <a:gd name="connsiteY7-54" fmla="*/ 1182837 h 1182837"/>
                <a:gd name="connsiteX8-55" fmla="*/ 0 w 1325381"/>
                <a:gd name="connsiteY8-56" fmla="*/ 1182837 h 1182837"/>
                <a:gd name="connsiteX9-57" fmla="*/ 0 w 1325381"/>
                <a:gd name="connsiteY9-58" fmla="*/ 0 h 1182837"/>
                <a:gd name="connsiteX0-59" fmla="*/ 0 w 1325381"/>
                <a:gd name="connsiteY0-60" fmla="*/ 0 h 1182837"/>
                <a:gd name="connsiteX1-61" fmla="*/ 0 w 1325381"/>
                <a:gd name="connsiteY1-62" fmla="*/ 0 h 1182837"/>
                <a:gd name="connsiteX2-63" fmla="*/ 1323221 w 1325381"/>
                <a:gd name="connsiteY2-64" fmla="*/ 0 h 1182837"/>
                <a:gd name="connsiteX3-65" fmla="*/ 1323221 w 1325381"/>
                <a:gd name="connsiteY3-66" fmla="*/ 0 h 1182837"/>
                <a:gd name="connsiteX4-67" fmla="*/ 1325381 w 1325381"/>
                <a:gd name="connsiteY4-68" fmla="*/ 681152 h 1182837"/>
                <a:gd name="connsiteX5-69" fmla="*/ 927378 w 1325381"/>
                <a:gd name="connsiteY5-70" fmla="*/ 1179233 h 1182837"/>
                <a:gd name="connsiteX6-71" fmla="*/ 0 w 1325381"/>
                <a:gd name="connsiteY6-72" fmla="*/ 1182837 h 1182837"/>
                <a:gd name="connsiteX7-73" fmla="*/ 0 w 1325381"/>
                <a:gd name="connsiteY7-74" fmla="*/ 1182837 h 1182837"/>
                <a:gd name="connsiteX8-75" fmla="*/ 0 w 1325381"/>
                <a:gd name="connsiteY8-76" fmla="*/ 0 h 1182837"/>
                <a:gd name="connsiteX0-77" fmla="*/ 0 w 1325381"/>
                <a:gd name="connsiteY0-78" fmla="*/ 0 h 1182837"/>
                <a:gd name="connsiteX1-79" fmla="*/ 0 w 1325381"/>
                <a:gd name="connsiteY1-80" fmla="*/ 0 h 1182837"/>
                <a:gd name="connsiteX2-81" fmla="*/ 1323221 w 1325381"/>
                <a:gd name="connsiteY2-82" fmla="*/ 0 h 1182837"/>
                <a:gd name="connsiteX3-83" fmla="*/ 1323221 w 1325381"/>
                <a:gd name="connsiteY3-84" fmla="*/ 0 h 1182837"/>
                <a:gd name="connsiteX4-85" fmla="*/ 1325381 w 1325381"/>
                <a:gd name="connsiteY4-86" fmla="*/ 681152 h 1182837"/>
                <a:gd name="connsiteX5-87" fmla="*/ 927378 w 1325381"/>
                <a:gd name="connsiteY5-88" fmla="*/ 1179233 h 1182837"/>
                <a:gd name="connsiteX6-89" fmla="*/ 0 w 1325381"/>
                <a:gd name="connsiteY6-90" fmla="*/ 1182837 h 1182837"/>
                <a:gd name="connsiteX7-91" fmla="*/ 0 w 1325381"/>
                <a:gd name="connsiteY7-92" fmla="*/ 1182837 h 1182837"/>
                <a:gd name="connsiteX8-93" fmla="*/ 0 w 1325381"/>
                <a:gd name="connsiteY8-94" fmla="*/ 0 h 1182837"/>
                <a:gd name="connsiteX0-95" fmla="*/ 0 w 1325381"/>
                <a:gd name="connsiteY0-96" fmla="*/ 0 h 1182837"/>
                <a:gd name="connsiteX1-97" fmla="*/ 0 w 1325381"/>
                <a:gd name="connsiteY1-98" fmla="*/ 0 h 1182837"/>
                <a:gd name="connsiteX2-99" fmla="*/ 1323221 w 1325381"/>
                <a:gd name="connsiteY2-100" fmla="*/ 0 h 1182837"/>
                <a:gd name="connsiteX3-101" fmla="*/ 1323221 w 1325381"/>
                <a:gd name="connsiteY3-102" fmla="*/ 0 h 1182837"/>
                <a:gd name="connsiteX4-103" fmla="*/ 1325381 w 1325381"/>
                <a:gd name="connsiteY4-104" fmla="*/ 681152 h 1182837"/>
                <a:gd name="connsiteX5-105" fmla="*/ 927378 w 1325381"/>
                <a:gd name="connsiteY5-106" fmla="*/ 1179233 h 1182837"/>
                <a:gd name="connsiteX6-107" fmla="*/ 0 w 1325381"/>
                <a:gd name="connsiteY6-108" fmla="*/ 1182837 h 1182837"/>
                <a:gd name="connsiteX7-109" fmla="*/ 0 w 1325381"/>
                <a:gd name="connsiteY7-110" fmla="*/ 1182837 h 1182837"/>
                <a:gd name="connsiteX8-111" fmla="*/ 0 w 1325381"/>
                <a:gd name="connsiteY8-112" fmla="*/ 0 h 1182837"/>
                <a:gd name="connsiteX0-113" fmla="*/ 0 w 1325381"/>
                <a:gd name="connsiteY0-114" fmla="*/ 0 h 1182837"/>
                <a:gd name="connsiteX1-115" fmla="*/ 0 w 1325381"/>
                <a:gd name="connsiteY1-116" fmla="*/ 0 h 1182837"/>
                <a:gd name="connsiteX2-117" fmla="*/ 1323221 w 1325381"/>
                <a:gd name="connsiteY2-118" fmla="*/ 0 h 1182837"/>
                <a:gd name="connsiteX3-119" fmla="*/ 1323221 w 1325381"/>
                <a:gd name="connsiteY3-120" fmla="*/ 0 h 1182837"/>
                <a:gd name="connsiteX4-121" fmla="*/ 1325381 w 1325381"/>
                <a:gd name="connsiteY4-122" fmla="*/ 681152 h 1182837"/>
                <a:gd name="connsiteX5-123" fmla="*/ 927378 w 1325381"/>
                <a:gd name="connsiteY5-124" fmla="*/ 1179233 h 1182837"/>
                <a:gd name="connsiteX6-125" fmla="*/ 0 w 1325381"/>
                <a:gd name="connsiteY6-126" fmla="*/ 1182837 h 1182837"/>
                <a:gd name="connsiteX7-127" fmla="*/ 0 w 1325381"/>
                <a:gd name="connsiteY7-128" fmla="*/ 1182837 h 1182837"/>
                <a:gd name="connsiteX8-129" fmla="*/ 0 w 1325381"/>
                <a:gd name="connsiteY8-130" fmla="*/ 0 h 1182837"/>
                <a:gd name="connsiteX0-131" fmla="*/ 0 w 1325381"/>
                <a:gd name="connsiteY0-132" fmla="*/ 0 h 1182837"/>
                <a:gd name="connsiteX1-133" fmla="*/ 0 w 1325381"/>
                <a:gd name="connsiteY1-134" fmla="*/ 0 h 1182837"/>
                <a:gd name="connsiteX2-135" fmla="*/ 1323221 w 1325381"/>
                <a:gd name="connsiteY2-136" fmla="*/ 0 h 1182837"/>
                <a:gd name="connsiteX3-137" fmla="*/ 1323221 w 1325381"/>
                <a:gd name="connsiteY3-138" fmla="*/ 0 h 1182837"/>
                <a:gd name="connsiteX4-139" fmla="*/ 1325381 w 1325381"/>
                <a:gd name="connsiteY4-140" fmla="*/ 681152 h 1182837"/>
                <a:gd name="connsiteX5-141" fmla="*/ 927378 w 1325381"/>
                <a:gd name="connsiteY5-142" fmla="*/ 1179233 h 1182837"/>
                <a:gd name="connsiteX6-143" fmla="*/ 0 w 1325381"/>
                <a:gd name="connsiteY6-144" fmla="*/ 1182837 h 1182837"/>
                <a:gd name="connsiteX7-145" fmla="*/ 0 w 1325381"/>
                <a:gd name="connsiteY7-146" fmla="*/ 1182837 h 1182837"/>
                <a:gd name="connsiteX8-147" fmla="*/ 0 w 1325381"/>
                <a:gd name="connsiteY8-148" fmla="*/ 0 h 1182837"/>
                <a:gd name="connsiteX0-149" fmla="*/ 0 w 1325381"/>
                <a:gd name="connsiteY0-150" fmla="*/ 0 h 1182837"/>
                <a:gd name="connsiteX1-151" fmla="*/ 0 w 1325381"/>
                <a:gd name="connsiteY1-152" fmla="*/ 0 h 1182837"/>
                <a:gd name="connsiteX2-153" fmla="*/ 1323221 w 1325381"/>
                <a:gd name="connsiteY2-154" fmla="*/ 0 h 1182837"/>
                <a:gd name="connsiteX3-155" fmla="*/ 1323221 w 1325381"/>
                <a:gd name="connsiteY3-156" fmla="*/ 0 h 1182837"/>
                <a:gd name="connsiteX4-157" fmla="*/ 1325381 w 1325381"/>
                <a:gd name="connsiteY4-158" fmla="*/ 681152 h 1182837"/>
                <a:gd name="connsiteX5-159" fmla="*/ 927378 w 1325381"/>
                <a:gd name="connsiteY5-160" fmla="*/ 1179233 h 1182837"/>
                <a:gd name="connsiteX6-161" fmla="*/ 0 w 1325381"/>
                <a:gd name="connsiteY6-162" fmla="*/ 1182837 h 1182837"/>
                <a:gd name="connsiteX7-163" fmla="*/ 0 w 1325381"/>
                <a:gd name="connsiteY7-164" fmla="*/ 1182837 h 1182837"/>
                <a:gd name="connsiteX8-165" fmla="*/ 0 w 1325381"/>
                <a:gd name="connsiteY8-166" fmla="*/ 0 h 1182837"/>
                <a:gd name="connsiteX0-167" fmla="*/ 0 w 1325381"/>
                <a:gd name="connsiteY0-168" fmla="*/ 0 h 1182837"/>
                <a:gd name="connsiteX1-169" fmla="*/ 0 w 1325381"/>
                <a:gd name="connsiteY1-170" fmla="*/ 0 h 1182837"/>
                <a:gd name="connsiteX2-171" fmla="*/ 1323221 w 1325381"/>
                <a:gd name="connsiteY2-172" fmla="*/ 0 h 1182837"/>
                <a:gd name="connsiteX3-173" fmla="*/ 1323221 w 1325381"/>
                <a:gd name="connsiteY3-174" fmla="*/ 0 h 1182837"/>
                <a:gd name="connsiteX4-175" fmla="*/ 1325381 w 1325381"/>
                <a:gd name="connsiteY4-176" fmla="*/ 681152 h 1182837"/>
                <a:gd name="connsiteX5-177" fmla="*/ 927378 w 1325381"/>
                <a:gd name="connsiteY5-178" fmla="*/ 1179233 h 1182837"/>
                <a:gd name="connsiteX6-179" fmla="*/ 0 w 1325381"/>
                <a:gd name="connsiteY6-180" fmla="*/ 1182837 h 1182837"/>
                <a:gd name="connsiteX7-181" fmla="*/ 0 w 1325381"/>
                <a:gd name="connsiteY7-182" fmla="*/ 1182837 h 1182837"/>
                <a:gd name="connsiteX8-183" fmla="*/ 0 w 1325381"/>
                <a:gd name="connsiteY8-184" fmla="*/ 0 h 1182837"/>
                <a:gd name="connsiteX0-185" fmla="*/ 0 w 1325381"/>
                <a:gd name="connsiteY0-186" fmla="*/ 0 h 1182837"/>
                <a:gd name="connsiteX1-187" fmla="*/ 0 w 1325381"/>
                <a:gd name="connsiteY1-188" fmla="*/ 0 h 1182837"/>
                <a:gd name="connsiteX2-189" fmla="*/ 1323221 w 1325381"/>
                <a:gd name="connsiteY2-190" fmla="*/ 0 h 1182837"/>
                <a:gd name="connsiteX3-191" fmla="*/ 1323221 w 1325381"/>
                <a:gd name="connsiteY3-192" fmla="*/ 0 h 1182837"/>
                <a:gd name="connsiteX4-193" fmla="*/ 1325381 w 1325381"/>
                <a:gd name="connsiteY4-194" fmla="*/ 681152 h 1182837"/>
                <a:gd name="connsiteX5-195" fmla="*/ 927378 w 1325381"/>
                <a:gd name="connsiteY5-196" fmla="*/ 1179233 h 1182837"/>
                <a:gd name="connsiteX6-197" fmla="*/ 0 w 1325381"/>
                <a:gd name="connsiteY6-198" fmla="*/ 1182837 h 1182837"/>
                <a:gd name="connsiteX7-199" fmla="*/ 0 w 1325381"/>
                <a:gd name="connsiteY7-200" fmla="*/ 1182837 h 1182837"/>
                <a:gd name="connsiteX8-201" fmla="*/ 0 w 1325381"/>
                <a:gd name="connsiteY8-202" fmla="*/ 0 h 1182837"/>
                <a:gd name="connsiteX0-203" fmla="*/ 0 w 1325381"/>
                <a:gd name="connsiteY0-204" fmla="*/ 0 h 1182837"/>
                <a:gd name="connsiteX1-205" fmla="*/ 0 w 1325381"/>
                <a:gd name="connsiteY1-206" fmla="*/ 0 h 1182837"/>
                <a:gd name="connsiteX2-207" fmla="*/ 1323221 w 1325381"/>
                <a:gd name="connsiteY2-208" fmla="*/ 0 h 1182837"/>
                <a:gd name="connsiteX3-209" fmla="*/ 1323221 w 1325381"/>
                <a:gd name="connsiteY3-210" fmla="*/ 0 h 1182837"/>
                <a:gd name="connsiteX4-211" fmla="*/ 1325381 w 1325381"/>
                <a:gd name="connsiteY4-212" fmla="*/ 681152 h 1182837"/>
                <a:gd name="connsiteX5-213" fmla="*/ 927378 w 1325381"/>
                <a:gd name="connsiteY5-214" fmla="*/ 1179233 h 1182837"/>
                <a:gd name="connsiteX6-215" fmla="*/ 0 w 1325381"/>
                <a:gd name="connsiteY6-216" fmla="*/ 1182837 h 1182837"/>
                <a:gd name="connsiteX7-217" fmla="*/ 0 w 1325381"/>
                <a:gd name="connsiteY7-218" fmla="*/ 1182837 h 1182837"/>
                <a:gd name="connsiteX8-219" fmla="*/ 0 w 1325381"/>
                <a:gd name="connsiteY8-220" fmla="*/ 0 h 1182837"/>
                <a:gd name="connsiteX0-221" fmla="*/ 0 w 1325381"/>
                <a:gd name="connsiteY0-222" fmla="*/ 0 h 1182837"/>
                <a:gd name="connsiteX1-223" fmla="*/ 0 w 1325381"/>
                <a:gd name="connsiteY1-224" fmla="*/ 0 h 1182837"/>
                <a:gd name="connsiteX2-225" fmla="*/ 1323221 w 1325381"/>
                <a:gd name="connsiteY2-226" fmla="*/ 0 h 1182837"/>
                <a:gd name="connsiteX3-227" fmla="*/ 1323221 w 1325381"/>
                <a:gd name="connsiteY3-228" fmla="*/ 0 h 1182837"/>
                <a:gd name="connsiteX4-229" fmla="*/ 1325381 w 1325381"/>
                <a:gd name="connsiteY4-230" fmla="*/ 681152 h 1182837"/>
                <a:gd name="connsiteX5-231" fmla="*/ 927378 w 1325381"/>
                <a:gd name="connsiteY5-232" fmla="*/ 1179233 h 1182837"/>
                <a:gd name="connsiteX6-233" fmla="*/ 747962 w 1325381"/>
                <a:gd name="connsiteY6-234" fmla="*/ 1181917 h 1182837"/>
                <a:gd name="connsiteX7-235" fmla="*/ 0 w 1325381"/>
                <a:gd name="connsiteY7-236" fmla="*/ 1182837 h 1182837"/>
                <a:gd name="connsiteX8-237" fmla="*/ 0 w 1325381"/>
                <a:gd name="connsiteY8-238" fmla="*/ 1182837 h 1182837"/>
                <a:gd name="connsiteX9-239" fmla="*/ 0 w 1325381"/>
                <a:gd name="connsiteY9-240" fmla="*/ 0 h 1182837"/>
                <a:gd name="connsiteX0-241" fmla="*/ 0 w 1325381"/>
                <a:gd name="connsiteY0-242" fmla="*/ 0 h 1182837"/>
                <a:gd name="connsiteX1-243" fmla="*/ 0 w 1325381"/>
                <a:gd name="connsiteY1-244" fmla="*/ 0 h 1182837"/>
                <a:gd name="connsiteX2-245" fmla="*/ 1323221 w 1325381"/>
                <a:gd name="connsiteY2-246" fmla="*/ 0 h 1182837"/>
                <a:gd name="connsiteX3-247" fmla="*/ 1323221 w 1325381"/>
                <a:gd name="connsiteY3-248" fmla="*/ 0 h 1182837"/>
                <a:gd name="connsiteX4-249" fmla="*/ 1325381 w 1325381"/>
                <a:gd name="connsiteY4-250" fmla="*/ 681152 h 1182837"/>
                <a:gd name="connsiteX5-251" fmla="*/ 747962 w 1325381"/>
                <a:gd name="connsiteY5-252" fmla="*/ 1181917 h 1182837"/>
                <a:gd name="connsiteX6-253" fmla="*/ 0 w 1325381"/>
                <a:gd name="connsiteY6-254" fmla="*/ 1182837 h 1182837"/>
                <a:gd name="connsiteX7-255" fmla="*/ 0 w 1325381"/>
                <a:gd name="connsiteY7-256" fmla="*/ 1182837 h 1182837"/>
                <a:gd name="connsiteX8-257" fmla="*/ 0 w 1325381"/>
                <a:gd name="connsiteY8-258" fmla="*/ 0 h 1182837"/>
                <a:gd name="connsiteX0-259" fmla="*/ 0 w 1325381"/>
                <a:gd name="connsiteY0-260" fmla="*/ 0 h 1182837"/>
                <a:gd name="connsiteX1-261" fmla="*/ 0 w 1325381"/>
                <a:gd name="connsiteY1-262" fmla="*/ 0 h 1182837"/>
                <a:gd name="connsiteX2-263" fmla="*/ 1323221 w 1325381"/>
                <a:gd name="connsiteY2-264" fmla="*/ 0 h 1182837"/>
                <a:gd name="connsiteX3-265" fmla="*/ 1323221 w 1325381"/>
                <a:gd name="connsiteY3-266" fmla="*/ 0 h 1182837"/>
                <a:gd name="connsiteX4-267" fmla="*/ 1325381 w 1325381"/>
                <a:gd name="connsiteY4-268" fmla="*/ 681152 h 1182837"/>
                <a:gd name="connsiteX5-269" fmla="*/ 747962 w 1325381"/>
                <a:gd name="connsiteY5-270" fmla="*/ 1181917 h 1182837"/>
                <a:gd name="connsiteX6-271" fmla="*/ 0 w 1325381"/>
                <a:gd name="connsiteY6-272" fmla="*/ 1182837 h 1182837"/>
                <a:gd name="connsiteX7-273" fmla="*/ 0 w 1325381"/>
                <a:gd name="connsiteY7-274" fmla="*/ 1182837 h 1182837"/>
                <a:gd name="connsiteX8-275" fmla="*/ 0 w 1325381"/>
                <a:gd name="connsiteY8-276" fmla="*/ 0 h 1182837"/>
                <a:gd name="connsiteX0-277" fmla="*/ 0 w 1325381"/>
                <a:gd name="connsiteY0-278" fmla="*/ 0 h 1182837"/>
                <a:gd name="connsiteX1-279" fmla="*/ 0 w 1325381"/>
                <a:gd name="connsiteY1-280" fmla="*/ 0 h 1182837"/>
                <a:gd name="connsiteX2-281" fmla="*/ 1323221 w 1325381"/>
                <a:gd name="connsiteY2-282" fmla="*/ 0 h 1182837"/>
                <a:gd name="connsiteX3-283" fmla="*/ 1323221 w 1325381"/>
                <a:gd name="connsiteY3-284" fmla="*/ 0 h 1182837"/>
                <a:gd name="connsiteX4-285" fmla="*/ 1325381 w 1325381"/>
                <a:gd name="connsiteY4-286" fmla="*/ 681152 h 1182837"/>
                <a:gd name="connsiteX5-287" fmla="*/ 747962 w 1325381"/>
                <a:gd name="connsiteY5-288" fmla="*/ 1181917 h 1182837"/>
                <a:gd name="connsiteX6-289" fmla="*/ 0 w 1325381"/>
                <a:gd name="connsiteY6-290" fmla="*/ 1182837 h 1182837"/>
                <a:gd name="connsiteX7-291" fmla="*/ 0 w 1325381"/>
                <a:gd name="connsiteY7-292" fmla="*/ 1182837 h 1182837"/>
                <a:gd name="connsiteX8-293" fmla="*/ 0 w 1325381"/>
                <a:gd name="connsiteY8-294" fmla="*/ 0 h 1182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5381" h="1182837">
                  <a:moveTo>
                    <a:pt x="0" y="0"/>
                  </a:moveTo>
                  <a:lnTo>
                    <a:pt x="0" y="0"/>
                  </a:lnTo>
                  <a:lnTo>
                    <a:pt x="1323221" y="0"/>
                  </a:lnTo>
                  <a:lnTo>
                    <a:pt x="1323221" y="0"/>
                  </a:lnTo>
                  <a:lnTo>
                    <a:pt x="1325381" y="681152"/>
                  </a:lnTo>
                  <a:cubicBezTo>
                    <a:pt x="1307444" y="901474"/>
                    <a:pt x="1082705" y="1151972"/>
                    <a:pt x="747962" y="1181917"/>
                  </a:cubicBezTo>
                  <a:lnTo>
                    <a:pt x="0" y="1182837"/>
                  </a:lnTo>
                  <a:lnTo>
                    <a:pt x="0" y="1182837"/>
                  </a:lnTo>
                  <a:lnTo>
                    <a:pt x="0" y="0"/>
                  </a:lnTo>
                  <a:close/>
                </a:path>
              </a:pathLst>
            </a:cu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lang="zh-CN" altLang="en-US"/>
            </a:p>
          </p:txBody>
        </p:sp>
        <p:sp>
          <p:nvSpPr>
            <p:cNvPr id="5" name="圆角矩形 25"/>
            <p:cNvSpPr/>
            <p:nvPr/>
          </p:nvSpPr>
          <p:spPr>
            <a:xfrm rot="18826210" flipH="1">
              <a:off x="6234287" y="3497222"/>
              <a:ext cx="1269420" cy="1284673"/>
            </a:xfrm>
            <a:custGeom>
              <a:avLst/>
              <a:gdLst>
                <a:gd name="connsiteX0" fmla="*/ 0 w 1323221"/>
                <a:gd name="connsiteY0" fmla="*/ 0 h 1182837"/>
                <a:gd name="connsiteX1" fmla="*/ 0 w 1323221"/>
                <a:gd name="connsiteY1" fmla="*/ 0 h 1182837"/>
                <a:gd name="connsiteX2" fmla="*/ 1323221 w 1323221"/>
                <a:gd name="connsiteY2" fmla="*/ 0 h 1182837"/>
                <a:gd name="connsiteX3" fmla="*/ 1323221 w 1323221"/>
                <a:gd name="connsiteY3" fmla="*/ 0 h 1182837"/>
                <a:gd name="connsiteX4" fmla="*/ 1323221 w 1323221"/>
                <a:gd name="connsiteY4" fmla="*/ 1182837 h 1182837"/>
                <a:gd name="connsiteX5" fmla="*/ 1323221 w 1323221"/>
                <a:gd name="connsiteY5" fmla="*/ 1182837 h 1182837"/>
                <a:gd name="connsiteX6" fmla="*/ 0 w 1323221"/>
                <a:gd name="connsiteY6" fmla="*/ 1182837 h 1182837"/>
                <a:gd name="connsiteX7" fmla="*/ 0 w 1323221"/>
                <a:gd name="connsiteY7" fmla="*/ 1182837 h 1182837"/>
                <a:gd name="connsiteX8" fmla="*/ 0 w 1323221"/>
                <a:gd name="connsiteY8" fmla="*/ 0 h 1182837"/>
                <a:gd name="connsiteX0-1" fmla="*/ 0 w 1323221"/>
                <a:gd name="connsiteY0-2" fmla="*/ 0 h 1182837"/>
                <a:gd name="connsiteX1-3" fmla="*/ 0 w 1323221"/>
                <a:gd name="connsiteY1-4" fmla="*/ 0 h 1182837"/>
                <a:gd name="connsiteX2-5" fmla="*/ 1323221 w 1323221"/>
                <a:gd name="connsiteY2-6" fmla="*/ 0 h 1182837"/>
                <a:gd name="connsiteX3-7" fmla="*/ 1323221 w 1323221"/>
                <a:gd name="connsiteY3-8" fmla="*/ 0 h 1182837"/>
                <a:gd name="connsiteX4-9" fmla="*/ 1323221 w 1323221"/>
                <a:gd name="connsiteY4-10" fmla="*/ 1182837 h 1182837"/>
                <a:gd name="connsiteX5-11" fmla="*/ 1323221 w 1323221"/>
                <a:gd name="connsiteY5-12" fmla="*/ 1182837 h 1182837"/>
                <a:gd name="connsiteX6-13" fmla="*/ 927378 w 1323221"/>
                <a:gd name="connsiteY6-14" fmla="*/ 1179233 h 1182837"/>
                <a:gd name="connsiteX7-15" fmla="*/ 0 w 1323221"/>
                <a:gd name="connsiteY7-16" fmla="*/ 1182837 h 1182837"/>
                <a:gd name="connsiteX8-17" fmla="*/ 0 w 1323221"/>
                <a:gd name="connsiteY8-18" fmla="*/ 1182837 h 1182837"/>
                <a:gd name="connsiteX9" fmla="*/ 0 w 1323221"/>
                <a:gd name="connsiteY9" fmla="*/ 0 h 1182837"/>
                <a:gd name="connsiteX0-19" fmla="*/ 0 w 1325381"/>
                <a:gd name="connsiteY0-20" fmla="*/ 0 h 1182837"/>
                <a:gd name="connsiteX1-21" fmla="*/ 0 w 1325381"/>
                <a:gd name="connsiteY1-22" fmla="*/ 0 h 1182837"/>
                <a:gd name="connsiteX2-23" fmla="*/ 1323221 w 1325381"/>
                <a:gd name="connsiteY2-24" fmla="*/ 0 h 1182837"/>
                <a:gd name="connsiteX3-25" fmla="*/ 1323221 w 1325381"/>
                <a:gd name="connsiteY3-26" fmla="*/ 0 h 1182837"/>
                <a:gd name="connsiteX4-27" fmla="*/ 1325381 w 1325381"/>
                <a:gd name="connsiteY4-28" fmla="*/ 681152 h 1182837"/>
                <a:gd name="connsiteX5-29" fmla="*/ 1323221 w 1325381"/>
                <a:gd name="connsiteY5-30" fmla="*/ 1182837 h 1182837"/>
                <a:gd name="connsiteX6-31" fmla="*/ 1323221 w 1325381"/>
                <a:gd name="connsiteY6-32" fmla="*/ 1182837 h 1182837"/>
                <a:gd name="connsiteX7-33" fmla="*/ 927378 w 1325381"/>
                <a:gd name="connsiteY7-34" fmla="*/ 1179233 h 1182837"/>
                <a:gd name="connsiteX8-35" fmla="*/ 0 w 1325381"/>
                <a:gd name="connsiteY8-36" fmla="*/ 1182837 h 1182837"/>
                <a:gd name="connsiteX9-37" fmla="*/ 0 w 1325381"/>
                <a:gd name="connsiteY9-38" fmla="*/ 1182837 h 1182837"/>
                <a:gd name="connsiteX10" fmla="*/ 0 w 1325381"/>
                <a:gd name="connsiteY10" fmla="*/ 0 h 1182837"/>
                <a:gd name="connsiteX0-39" fmla="*/ 0 w 1325381"/>
                <a:gd name="connsiteY0-40" fmla="*/ 0 h 1182837"/>
                <a:gd name="connsiteX1-41" fmla="*/ 0 w 1325381"/>
                <a:gd name="connsiteY1-42" fmla="*/ 0 h 1182837"/>
                <a:gd name="connsiteX2-43" fmla="*/ 1323221 w 1325381"/>
                <a:gd name="connsiteY2-44" fmla="*/ 0 h 1182837"/>
                <a:gd name="connsiteX3-45" fmla="*/ 1323221 w 1325381"/>
                <a:gd name="connsiteY3-46" fmla="*/ 0 h 1182837"/>
                <a:gd name="connsiteX4-47" fmla="*/ 1325381 w 1325381"/>
                <a:gd name="connsiteY4-48" fmla="*/ 681152 h 1182837"/>
                <a:gd name="connsiteX5-49" fmla="*/ 1323221 w 1325381"/>
                <a:gd name="connsiteY5-50" fmla="*/ 1182837 h 1182837"/>
                <a:gd name="connsiteX6-51" fmla="*/ 927378 w 1325381"/>
                <a:gd name="connsiteY6-52" fmla="*/ 1179233 h 1182837"/>
                <a:gd name="connsiteX7-53" fmla="*/ 0 w 1325381"/>
                <a:gd name="connsiteY7-54" fmla="*/ 1182837 h 1182837"/>
                <a:gd name="connsiteX8-55" fmla="*/ 0 w 1325381"/>
                <a:gd name="connsiteY8-56" fmla="*/ 1182837 h 1182837"/>
                <a:gd name="connsiteX9-57" fmla="*/ 0 w 1325381"/>
                <a:gd name="connsiteY9-58" fmla="*/ 0 h 1182837"/>
                <a:gd name="connsiteX0-59" fmla="*/ 0 w 1325381"/>
                <a:gd name="connsiteY0-60" fmla="*/ 0 h 1182837"/>
                <a:gd name="connsiteX1-61" fmla="*/ 0 w 1325381"/>
                <a:gd name="connsiteY1-62" fmla="*/ 0 h 1182837"/>
                <a:gd name="connsiteX2-63" fmla="*/ 1323221 w 1325381"/>
                <a:gd name="connsiteY2-64" fmla="*/ 0 h 1182837"/>
                <a:gd name="connsiteX3-65" fmla="*/ 1323221 w 1325381"/>
                <a:gd name="connsiteY3-66" fmla="*/ 0 h 1182837"/>
                <a:gd name="connsiteX4-67" fmla="*/ 1325381 w 1325381"/>
                <a:gd name="connsiteY4-68" fmla="*/ 681152 h 1182837"/>
                <a:gd name="connsiteX5-69" fmla="*/ 927378 w 1325381"/>
                <a:gd name="connsiteY5-70" fmla="*/ 1179233 h 1182837"/>
                <a:gd name="connsiteX6-71" fmla="*/ 0 w 1325381"/>
                <a:gd name="connsiteY6-72" fmla="*/ 1182837 h 1182837"/>
                <a:gd name="connsiteX7-73" fmla="*/ 0 w 1325381"/>
                <a:gd name="connsiteY7-74" fmla="*/ 1182837 h 1182837"/>
                <a:gd name="connsiteX8-75" fmla="*/ 0 w 1325381"/>
                <a:gd name="connsiteY8-76" fmla="*/ 0 h 1182837"/>
                <a:gd name="connsiteX0-77" fmla="*/ 0 w 1325381"/>
                <a:gd name="connsiteY0-78" fmla="*/ 0 h 1182837"/>
                <a:gd name="connsiteX1-79" fmla="*/ 0 w 1325381"/>
                <a:gd name="connsiteY1-80" fmla="*/ 0 h 1182837"/>
                <a:gd name="connsiteX2-81" fmla="*/ 1323221 w 1325381"/>
                <a:gd name="connsiteY2-82" fmla="*/ 0 h 1182837"/>
                <a:gd name="connsiteX3-83" fmla="*/ 1323221 w 1325381"/>
                <a:gd name="connsiteY3-84" fmla="*/ 0 h 1182837"/>
                <a:gd name="connsiteX4-85" fmla="*/ 1325381 w 1325381"/>
                <a:gd name="connsiteY4-86" fmla="*/ 681152 h 1182837"/>
                <a:gd name="connsiteX5-87" fmla="*/ 927378 w 1325381"/>
                <a:gd name="connsiteY5-88" fmla="*/ 1179233 h 1182837"/>
                <a:gd name="connsiteX6-89" fmla="*/ 0 w 1325381"/>
                <a:gd name="connsiteY6-90" fmla="*/ 1182837 h 1182837"/>
                <a:gd name="connsiteX7-91" fmla="*/ 0 w 1325381"/>
                <a:gd name="connsiteY7-92" fmla="*/ 1182837 h 1182837"/>
                <a:gd name="connsiteX8-93" fmla="*/ 0 w 1325381"/>
                <a:gd name="connsiteY8-94" fmla="*/ 0 h 1182837"/>
                <a:gd name="connsiteX0-95" fmla="*/ 0 w 1325381"/>
                <a:gd name="connsiteY0-96" fmla="*/ 0 h 1182837"/>
                <a:gd name="connsiteX1-97" fmla="*/ 0 w 1325381"/>
                <a:gd name="connsiteY1-98" fmla="*/ 0 h 1182837"/>
                <a:gd name="connsiteX2-99" fmla="*/ 1323221 w 1325381"/>
                <a:gd name="connsiteY2-100" fmla="*/ 0 h 1182837"/>
                <a:gd name="connsiteX3-101" fmla="*/ 1323221 w 1325381"/>
                <a:gd name="connsiteY3-102" fmla="*/ 0 h 1182837"/>
                <a:gd name="connsiteX4-103" fmla="*/ 1325381 w 1325381"/>
                <a:gd name="connsiteY4-104" fmla="*/ 681152 h 1182837"/>
                <a:gd name="connsiteX5-105" fmla="*/ 927378 w 1325381"/>
                <a:gd name="connsiteY5-106" fmla="*/ 1179233 h 1182837"/>
                <a:gd name="connsiteX6-107" fmla="*/ 0 w 1325381"/>
                <a:gd name="connsiteY6-108" fmla="*/ 1182837 h 1182837"/>
                <a:gd name="connsiteX7-109" fmla="*/ 0 w 1325381"/>
                <a:gd name="connsiteY7-110" fmla="*/ 1182837 h 1182837"/>
                <a:gd name="connsiteX8-111" fmla="*/ 0 w 1325381"/>
                <a:gd name="connsiteY8-112" fmla="*/ 0 h 1182837"/>
                <a:gd name="connsiteX0-113" fmla="*/ 0 w 1325381"/>
                <a:gd name="connsiteY0-114" fmla="*/ 0 h 1182837"/>
                <a:gd name="connsiteX1-115" fmla="*/ 0 w 1325381"/>
                <a:gd name="connsiteY1-116" fmla="*/ 0 h 1182837"/>
                <a:gd name="connsiteX2-117" fmla="*/ 1323221 w 1325381"/>
                <a:gd name="connsiteY2-118" fmla="*/ 0 h 1182837"/>
                <a:gd name="connsiteX3-119" fmla="*/ 1323221 w 1325381"/>
                <a:gd name="connsiteY3-120" fmla="*/ 0 h 1182837"/>
                <a:gd name="connsiteX4-121" fmla="*/ 1325381 w 1325381"/>
                <a:gd name="connsiteY4-122" fmla="*/ 681152 h 1182837"/>
                <a:gd name="connsiteX5-123" fmla="*/ 927378 w 1325381"/>
                <a:gd name="connsiteY5-124" fmla="*/ 1179233 h 1182837"/>
                <a:gd name="connsiteX6-125" fmla="*/ 0 w 1325381"/>
                <a:gd name="connsiteY6-126" fmla="*/ 1182837 h 1182837"/>
                <a:gd name="connsiteX7-127" fmla="*/ 0 w 1325381"/>
                <a:gd name="connsiteY7-128" fmla="*/ 1182837 h 1182837"/>
                <a:gd name="connsiteX8-129" fmla="*/ 0 w 1325381"/>
                <a:gd name="connsiteY8-130" fmla="*/ 0 h 1182837"/>
                <a:gd name="connsiteX0-131" fmla="*/ 0 w 1325381"/>
                <a:gd name="connsiteY0-132" fmla="*/ 0 h 1182837"/>
                <a:gd name="connsiteX1-133" fmla="*/ 0 w 1325381"/>
                <a:gd name="connsiteY1-134" fmla="*/ 0 h 1182837"/>
                <a:gd name="connsiteX2-135" fmla="*/ 1323221 w 1325381"/>
                <a:gd name="connsiteY2-136" fmla="*/ 0 h 1182837"/>
                <a:gd name="connsiteX3-137" fmla="*/ 1323221 w 1325381"/>
                <a:gd name="connsiteY3-138" fmla="*/ 0 h 1182837"/>
                <a:gd name="connsiteX4-139" fmla="*/ 1325381 w 1325381"/>
                <a:gd name="connsiteY4-140" fmla="*/ 681152 h 1182837"/>
                <a:gd name="connsiteX5-141" fmla="*/ 927378 w 1325381"/>
                <a:gd name="connsiteY5-142" fmla="*/ 1179233 h 1182837"/>
                <a:gd name="connsiteX6-143" fmla="*/ 0 w 1325381"/>
                <a:gd name="connsiteY6-144" fmla="*/ 1182837 h 1182837"/>
                <a:gd name="connsiteX7-145" fmla="*/ 0 w 1325381"/>
                <a:gd name="connsiteY7-146" fmla="*/ 1182837 h 1182837"/>
                <a:gd name="connsiteX8-147" fmla="*/ 0 w 1325381"/>
                <a:gd name="connsiteY8-148" fmla="*/ 0 h 1182837"/>
                <a:gd name="connsiteX0-149" fmla="*/ 0 w 1325381"/>
                <a:gd name="connsiteY0-150" fmla="*/ 0 h 1182837"/>
                <a:gd name="connsiteX1-151" fmla="*/ 0 w 1325381"/>
                <a:gd name="connsiteY1-152" fmla="*/ 0 h 1182837"/>
                <a:gd name="connsiteX2-153" fmla="*/ 1323221 w 1325381"/>
                <a:gd name="connsiteY2-154" fmla="*/ 0 h 1182837"/>
                <a:gd name="connsiteX3-155" fmla="*/ 1323221 w 1325381"/>
                <a:gd name="connsiteY3-156" fmla="*/ 0 h 1182837"/>
                <a:gd name="connsiteX4-157" fmla="*/ 1325381 w 1325381"/>
                <a:gd name="connsiteY4-158" fmla="*/ 681152 h 1182837"/>
                <a:gd name="connsiteX5-159" fmla="*/ 927378 w 1325381"/>
                <a:gd name="connsiteY5-160" fmla="*/ 1179233 h 1182837"/>
                <a:gd name="connsiteX6-161" fmla="*/ 0 w 1325381"/>
                <a:gd name="connsiteY6-162" fmla="*/ 1182837 h 1182837"/>
                <a:gd name="connsiteX7-163" fmla="*/ 0 w 1325381"/>
                <a:gd name="connsiteY7-164" fmla="*/ 1182837 h 1182837"/>
                <a:gd name="connsiteX8-165" fmla="*/ 0 w 1325381"/>
                <a:gd name="connsiteY8-166" fmla="*/ 0 h 1182837"/>
                <a:gd name="connsiteX0-167" fmla="*/ 0 w 1325381"/>
                <a:gd name="connsiteY0-168" fmla="*/ 0 h 1182837"/>
                <a:gd name="connsiteX1-169" fmla="*/ 0 w 1325381"/>
                <a:gd name="connsiteY1-170" fmla="*/ 0 h 1182837"/>
                <a:gd name="connsiteX2-171" fmla="*/ 1323221 w 1325381"/>
                <a:gd name="connsiteY2-172" fmla="*/ 0 h 1182837"/>
                <a:gd name="connsiteX3-173" fmla="*/ 1323221 w 1325381"/>
                <a:gd name="connsiteY3-174" fmla="*/ 0 h 1182837"/>
                <a:gd name="connsiteX4-175" fmla="*/ 1325381 w 1325381"/>
                <a:gd name="connsiteY4-176" fmla="*/ 681152 h 1182837"/>
                <a:gd name="connsiteX5-177" fmla="*/ 927378 w 1325381"/>
                <a:gd name="connsiteY5-178" fmla="*/ 1179233 h 1182837"/>
                <a:gd name="connsiteX6-179" fmla="*/ 0 w 1325381"/>
                <a:gd name="connsiteY6-180" fmla="*/ 1182837 h 1182837"/>
                <a:gd name="connsiteX7-181" fmla="*/ 0 w 1325381"/>
                <a:gd name="connsiteY7-182" fmla="*/ 1182837 h 1182837"/>
                <a:gd name="connsiteX8-183" fmla="*/ 0 w 1325381"/>
                <a:gd name="connsiteY8-184" fmla="*/ 0 h 1182837"/>
                <a:gd name="connsiteX0-185" fmla="*/ 0 w 1325381"/>
                <a:gd name="connsiteY0-186" fmla="*/ 0 h 1182837"/>
                <a:gd name="connsiteX1-187" fmla="*/ 0 w 1325381"/>
                <a:gd name="connsiteY1-188" fmla="*/ 0 h 1182837"/>
                <a:gd name="connsiteX2-189" fmla="*/ 1323221 w 1325381"/>
                <a:gd name="connsiteY2-190" fmla="*/ 0 h 1182837"/>
                <a:gd name="connsiteX3-191" fmla="*/ 1323221 w 1325381"/>
                <a:gd name="connsiteY3-192" fmla="*/ 0 h 1182837"/>
                <a:gd name="connsiteX4-193" fmla="*/ 1325381 w 1325381"/>
                <a:gd name="connsiteY4-194" fmla="*/ 681152 h 1182837"/>
                <a:gd name="connsiteX5-195" fmla="*/ 927378 w 1325381"/>
                <a:gd name="connsiteY5-196" fmla="*/ 1179233 h 1182837"/>
                <a:gd name="connsiteX6-197" fmla="*/ 0 w 1325381"/>
                <a:gd name="connsiteY6-198" fmla="*/ 1182837 h 1182837"/>
                <a:gd name="connsiteX7-199" fmla="*/ 0 w 1325381"/>
                <a:gd name="connsiteY7-200" fmla="*/ 1182837 h 1182837"/>
                <a:gd name="connsiteX8-201" fmla="*/ 0 w 1325381"/>
                <a:gd name="connsiteY8-202" fmla="*/ 0 h 1182837"/>
                <a:gd name="connsiteX0-203" fmla="*/ 0 w 1325381"/>
                <a:gd name="connsiteY0-204" fmla="*/ 0 h 1182837"/>
                <a:gd name="connsiteX1-205" fmla="*/ 0 w 1325381"/>
                <a:gd name="connsiteY1-206" fmla="*/ 0 h 1182837"/>
                <a:gd name="connsiteX2-207" fmla="*/ 1323221 w 1325381"/>
                <a:gd name="connsiteY2-208" fmla="*/ 0 h 1182837"/>
                <a:gd name="connsiteX3-209" fmla="*/ 1323221 w 1325381"/>
                <a:gd name="connsiteY3-210" fmla="*/ 0 h 1182837"/>
                <a:gd name="connsiteX4-211" fmla="*/ 1325381 w 1325381"/>
                <a:gd name="connsiteY4-212" fmla="*/ 681152 h 1182837"/>
                <a:gd name="connsiteX5-213" fmla="*/ 927378 w 1325381"/>
                <a:gd name="connsiteY5-214" fmla="*/ 1179233 h 1182837"/>
                <a:gd name="connsiteX6-215" fmla="*/ 0 w 1325381"/>
                <a:gd name="connsiteY6-216" fmla="*/ 1182837 h 1182837"/>
                <a:gd name="connsiteX7-217" fmla="*/ 0 w 1325381"/>
                <a:gd name="connsiteY7-218" fmla="*/ 1182837 h 1182837"/>
                <a:gd name="connsiteX8-219" fmla="*/ 0 w 1325381"/>
                <a:gd name="connsiteY8-220" fmla="*/ 0 h 1182837"/>
                <a:gd name="connsiteX0-221" fmla="*/ 0 w 1325381"/>
                <a:gd name="connsiteY0-222" fmla="*/ 0 h 1182837"/>
                <a:gd name="connsiteX1-223" fmla="*/ 0 w 1325381"/>
                <a:gd name="connsiteY1-224" fmla="*/ 0 h 1182837"/>
                <a:gd name="connsiteX2-225" fmla="*/ 1323221 w 1325381"/>
                <a:gd name="connsiteY2-226" fmla="*/ 0 h 1182837"/>
                <a:gd name="connsiteX3-227" fmla="*/ 1323221 w 1325381"/>
                <a:gd name="connsiteY3-228" fmla="*/ 0 h 1182837"/>
                <a:gd name="connsiteX4-229" fmla="*/ 1325381 w 1325381"/>
                <a:gd name="connsiteY4-230" fmla="*/ 681152 h 1182837"/>
                <a:gd name="connsiteX5-231" fmla="*/ 927378 w 1325381"/>
                <a:gd name="connsiteY5-232" fmla="*/ 1179233 h 1182837"/>
                <a:gd name="connsiteX6-233" fmla="*/ 747962 w 1325381"/>
                <a:gd name="connsiteY6-234" fmla="*/ 1181917 h 1182837"/>
                <a:gd name="connsiteX7-235" fmla="*/ 0 w 1325381"/>
                <a:gd name="connsiteY7-236" fmla="*/ 1182837 h 1182837"/>
                <a:gd name="connsiteX8-237" fmla="*/ 0 w 1325381"/>
                <a:gd name="connsiteY8-238" fmla="*/ 1182837 h 1182837"/>
                <a:gd name="connsiteX9-239" fmla="*/ 0 w 1325381"/>
                <a:gd name="connsiteY9-240" fmla="*/ 0 h 1182837"/>
                <a:gd name="connsiteX0-241" fmla="*/ 0 w 1325381"/>
                <a:gd name="connsiteY0-242" fmla="*/ 0 h 1182837"/>
                <a:gd name="connsiteX1-243" fmla="*/ 0 w 1325381"/>
                <a:gd name="connsiteY1-244" fmla="*/ 0 h 1182837"/>
                <a:gd name="connsiteX2-245" fmla="*/ 1323221 w 1325381"/>
                <a:gd name="connsiteY2-246" fmla="*/ 0 h 1182837"/>
                <a:gd name="connsiteX3-247" fmla="*/ 1323221 w 1325381"/>
                <a:gd name="connsiteY3-248" fmla="*/ 0 h 1182837"/>
                <a:gd name="connsiteX4-249" fmla="*/ 1325381 w 1325381"/>
                <a:gd name="connsiteY4-250" fmla="*/ 681152 h 1182837"/>
                <a:gd name="connsiteX5-251" fmla="*/ 747962 w 1325381"/>
                <a:gd name="connsiteY5-252" fmla="*/ 1181917 h 1182837"/>
                <a:gd name="connsiteX6-253" fmla="*/ 0 w 1325381"/>
                <a:gd name="connsiteY6-254" fmla="*/ 1182837 h 1182837"/>
                <a:gd name="connsiteX7-255" fmla="*/ 0 w 1325381"/>
                <a:gd name="connsiteY7-256" fmla="*/ 1182837 h 1182837"/>
                <a:gd name="connsiteX8-257" fmla="*/ 0 w 1325381"/>
                <a:gd name="connsiteY8-258" fmla="*/ 0 h 1182837"/>
                <a:gd name="connsiteX0-259" fmla="*/ 0 w 1325381"/>
                <a:gd name="connsiteY0-260" fmla="*/ 0 h 1182837"/>
                <a:gd name="connsiteX1-261" fmla="*/ 0 w 1325381"/>
                <a:gd name="connsiteY1-262" fmla="*/ 0 h 1182837"/>
                <a:gd name="connsiteX2-263" fmla="*/ 1323221 w 1325381"/>
                <a:gd name="connsiteY2-264" fmla="*/ 0 h 1182837"/>
                <a:gd name="connsiteX3-265" fmla="*/ 1323221 w 1325381"/>
                <a:gd name="connsiteY3-266" fmla="*/ 0 h 1182837"/>
                <a:gd name="connsiteX4-267" fmla="*/ 1325381 w 1325381"/>
                <a:gd name="connsiteY4-268" fmla="*/ 681152 h 1182837"/>
                <a:gd name="connsiteX5-269" fmla="*/ 747962 w 1325381"/>
                <a:gd name="connsiteY5-270" fmla="*/ 1181917 h 1182837"/>
                <a:gd name="connsiteX6-271" fmla="*/ 0 w 1325381"/>
                <a:gd name="connsiteY6-272" fmla="*/ 1182837 h 1182837"/>
                <a:gd name="connsiteX7-273" fmla="*/ 0 w 1325381"/>
                <a:gd name="connsiteY7-274" fmla="*/ 1182837 h 1182837"/>
                <a:gd name="connsiteX8-275" fmla="*/ 0 w 1325381"/>
                <a:gd name="connsiteY8-276" fmla="*/ 0 h 1182837"/>
                <a:gd name="connsiteX0-277" fmla="*/ 0 w 1325381"/>
                <a:gd name="connsiteY0-278" fmla="*/ 0 h 1182837"/>
                <a:gd name="connsiteX1-279" fmla="*/ 0 w 1325381"/>
                <a:gd name="connsiteY1-280" fmla="*/ 0 h 1182837"/>
                <a:gd name="connsiteX2-281" fmla="*/ 1323221 w 1325381"/>
                <a:gd name="connsiteY2-282" fmla="*/ 0 h 1182837"/>
                <a:gd name="connsiteX3-283" fmla="*/ 1323221 w 1325381"/>
                <a:gd name="connsiteY3-284" fmla="*/ 0 h 1182837"/>
                <a:gd name="connsiteX4-285" fmla="*/ 1325381 w 1325381"/>
                <a:gd name="connsiteY4-286" fmla="*/ 681152 h 1182837"/>
                <a:gd name="connsiteX5-287" fmla="*/ 747962 w 1325381"/>
                <a:gd name="connsiteY5-288" fmla="*/ 1181917 h 1182837"/>
                <a:gd name="connsiteX6-289" fmla="*/ 0 w 1325381"/>
                <a:gd name="connsiteY6-290" fmla="*/ 1182837 h 1182837"/>
                <a:gd name="connsiteX7-291" fmla="*/ 0 w 1325381"/>
                <a:gd name="connsiteY7-292" fmla="*/ 1182837 h 1182837"/>
                <a:gd name="connsiteX8-293" fmla="*/ 0 w 1325381"/>
                <a:gd name="connsiteY8-294" fmla="*/ 0 h 1182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1325381" h="1182837">
                  <a:moveTo>
                    <a:pt x="0" y="0"/>
                  </a:moveTo>
                  <a:lnTo>
                    <a:pt x="0" y="0"/>
                  </a:lnTo>
                  <a:lnTo>
                    <a:pt x="1323221" y="0"/>
                  </a:lnTo>
                  <a:lnTo>
                    <a:pt x="1323221" y="0"/>
                  </a:lnTo>
                  <a:lnTo>
                    <a:pt x="1325381" y="681152"/>
                  </a:lnTo>
                  <a:cubicBezTo>
                    <a:pt x="1307444" y="901474"/>
                    <a:pt x="1082705" y="1151972"/>
                    <a:pt x="747962" y="1181917"/>
                  </a:cubicBezTo>
                  <a:lnTo>
                    <a:pt x="0" y="1182837"/>
                  </a:lnTo>
                  <a:lnTo>
                    <a:pt x="0" y="1182837"/>
                  </a:lnTo>
                  <a:lnTo>
                    <a:pt x="0" y="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lang="zh-CN" altLang="en-US"/>
            </a:p>
          </p:txBody>
        </p:sp>
        <p:sp>
          <p:nvSpPr>
            <p:cNvPr id="6" name="任意多边形 5"/>
            <p:cNvSpPr/>
            <p:nvPr/>
          </p:nvSpPr>
          <p:spPr>
            <a:xfrm rot="2761155">
              <a:off x="7149459" y="1499635"/>
              <a:ext cx="2348628" cy="2465223"/>
            </a:xfrm>
            <a:custGeom>
              <a:avLst/>
              <a:gdLst>
                <a:gd name="connsiteX0" fmla="*/ 1174314 w 2348628"/>
                <a:gd name="connsiteY0" fmla="*/ 0 h 2465222"/>
                <a:gd name="connsiteX1" fmla="*/ 2348628 w 2348628"/>
                <a:gd name="connsiteY1" fmla="*/ 1334390 h 2465222"/>
                <a:gd name="connsiteX2" fmla="*/ 1811939 w 2348628"/>
                <a:gd name="connsiteY2" fmla="*/ 1334390 h 2465222"/>
                <a:gd name="connsiteX3" fmla="*/ 1807782 w 2348628"/>
                <a:gd name="connsiteY3" fmla="*/ 2465222 h 2465222"/>
                <a:gd name="connsiteX4" fmla="*/ 528461 w 2348628"/>
                <a:gd name="connsiteY4" fmla="*/ 2460520 h 2465222"/>
                <a:gd name="connsiteX5" fmla="*/ 532600 w 2348628"/>
                <a:gd name="connsiteY5" fmla="*/ 1334390 h 2465222"/>
                <a:gd name="connsiteX6" fmla="*/ 0 w 2348628"/>
                <a:gd name="connsiteY6" fmla="*/ 1334390 h 2465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48628" h="2465222">
                  <a:moveTo>
                    <a:pt x="1174314" y="0"/>
                  </a:moveTo>
                  <a:lnTo>
                    <a:pt x="2348628" y="1334390"/>
                  </a:lnTo>
                  <a:lnTo>
                    <a:pt x="1811939" y="1334390"/>
                  </a:lnTo>
                  <a:lnTo>
                    <a:pt x="1807782" y="2465222"/>
                  </a:lnTo>
                  <a:lnTo>
                    <a:pt x="528461" y="2460520"/>
                  </a:lnTo>
                  <a:lnTo>
                    <a:pt x="532600" y="1334390"/>
                  </a:lnTo>
                  <a:lnTo>
                    <a:pt x="0" y="1334390"/>
                  </a:lnTo>
                  <a:close/>
                </a:path>
              </a:pathLst>
            </a:cu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lang="zh-CN" altLang="en-US"/>
            </a:p>
          </p:txBody>
        </p:sp>
        <p:grpSp>
          <p:nvGrpSpPr>
            <p:cNvPr id="7" name="组合 6"/>
            <p:cNvGrpSpPr>
              <a:grpSpLocks noChangeAspect="1"/>
            </p:cNvGrpSpPr>
            <p:nvPr/>
          </p:nvGrpSpPr>
          <p:grpSpPr>
            <a:xfrm>
              <a:off x="3500692" y="2841441"/>
              <a:ext cx="592985" cy="540006"/>
              <a:chOff x="1549401" y="1663700"/>
              <a:chExt cx="461963" cy="420688"/>
            </a:xfrm>
            <a:solidFill>
              <a:schemeClr val="bg1"/>
            </a:solidFill>
          </p:grpSpPr>
          <p:sp>
            <p:nvSpPr>
              <p:cNvPr id="23" name="Freeform 299"/>
              <p:cNvSpPr/>
              <p:nvPr/>
            </p:nvSpPr>
            <p:spPr bwMode="auto">
              <a:xfrm>
                <a:off x="1903414" y="1873250"/>
                <a:ext cx="25400" cy="30163"/>
              </a:xfrm>
              <a:custGeom>
                <a:avLst/>
                <a:gdLst>
                  <a:gd name="T0" fmla="*/ 3 w 7"/>
                  <a:gd name="T1" fmla="*/ 0 h 8"/>
                  <a:gd name="T2" fmla="*/ 0 w 7"/>
                  <a:gd name="T3" fmla="*/ 3 h 8"/>
                  <a:gd name="T4" fmla="*/ 0 w 7"/>
                  <a:gd name="T5" fmla="*/ 8 h 8"/>
                  <a:gd name="T6" fmla="*/ 2 w 7"/>
                  <a:gd name="T7" fmla="*/ 8 h 8"/>
                  <a:gd name="T8" fmla="*/ 7 w 7"/>
                  <a:gd name="T9" fmla="*/ 3 h 8"/>
                  <a:gd name="T10" fmla="*/ 3 w 7"/>
                  <a:gd name="T11" fmla="*/ 0 h 8"/>
                </a:gdLst>
                <a:ahLst/>
                <a:cxnLst>
                  <a:cxn ang="0">
                    <a:pos x="T0" y="T1"/>
                  </a:cxn>
                  <a:cxn ang="0">
                    <a:pos x="T2" y="T3"/>
                  </a:cxn>
                  <a:cxn ang="0">
                    <a:pos x="T4" y="T5"/>
                  </a:cxn>
                  <a:cxn ang="0">
                    <a:pos x="T6" y="T7"/>
                  </a:cxn>
                  <a:cxn ang="0">
                    <a:pos x="T8" y="T9"/>
                  </a:cxn>
                  <a:cxn ang="0">
                    <a:pos x="T10" y="T11"/>
                  </a:cxn>
                </a:cxnLst>
                <a:rect l="0" t="0" r="r" b="b"/>
                <a:pathLst>
                  <a:path w="7" h="8">
                    <a:moveTo>
                      <a:pt x="3" y="0"/>
                    </a:moveTo>
                    <a:cubicBezTo>
                      <a:pt x="1" y="0"/>
                      <a:pt x="0" y="2"/>
                      <a:pt x="0" y="3"/>
                    </a:cubicBezTo>
                    <a:cubicBezTo>
                      <a:pt x="0" y="8"/>
                      <a:pt x="0" y="8"/>
                      <a:pt x="0" y="8"/>
                    </a:cubicBezTo>
                    <a:cubicBezTo>
                      <a:pt x="2" y="8"/>
                      <a:pt x="2" y="8"/>
                      <a:pt x="2" y="8"/>
                    </a:cubicBezTo>
                    <a:cubicBezTo>
                      <a:pt x="7" y="3"/>
                      <a:pt x="7" y="3"/>
                      <a:pt x="7" y="3"/>
                    </a:cubicBezTo>
                    <a:cubicBezTo>
                      <a:pt x="6" y="1"/>
                      <a:pt x="5"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4" name="Freeform 300"/>
              <p:cNvSpPr>
                <a:spLocks noEditPoints="1"/>
              </p:cNvSpPr>
              <p:nvPr/>
            </p:nvSpPr>
            <p:spPr bwMode="auto">
              <a:xfrm>
                <a:off x="1549401" y="1663700"/>
                <a:ext cx="420688" cy="420688"/>
              </a:xfrm>
              <a:custGeom>
                <a:avLst/>
                <a:gdLst>
                  <a:gd name="T0" fmla="*/ 74 w 112"/>
                  <a:gd name="T1" fmla="*/ 64 h 112"/>
                  <a:gd name="T2" fmla="*/ 74 w 112"/>
                  <a:gd name="T3" fmla="*/ 59 h 112"/>
                  <a:gd name="T4" fmla="*/ 97 w 112"/>
                  <a:gd name="T5" fmla="*/ 36 h 112"/>
                  <a:gd name="T6" fmla="*/ 112 w 112"/>
                  <a:gd name="T7" fmla="*/ 41 h 112"/>
                  <a:gd name="T8" fmla="*/ 110 w 112"/>
                  <a:gd name="T9" fmla="*/ 38 h 112"/>
                  <a:gd name="T10" fmla="*/ 75 w 112"/>
                  <a:gd name="T11" fmla="*/ 3 h 112"/>
                  <a:gd name="T12" fmla="*/ 63 w 112"/>
                  <a:gd name="T13" fmla="*/ 3 h 112"/>
                  <a:gd name="T14" fmla="*/ 4 w 112"/>
                  <a:gd name="T15" fmla="*/ 62 h 112"/>
                  <a:gd name="T16" fmla="*/ 4 w 112"/>
                  <a:gd name="T17" fmla="*/ 74 h 112"/>
                  <a:gd name="T18" fmla="*/ 39 w 112"/>
                  <a:gd name="T19" fmla="*/ 109 h 112"/>
                  <a:gd name="T20" fmla="*/ 51 w 112"/>
                  <a:gd name="T21" fmla="*/ 109 h 112"/>
                  <a:gd name="T22" fmla="*/ 66 w 112"/>
                  <a:gd name="T23" fmla="*/ 93 h 112"/>
                  <a:gd name="T24" fmla="*/ 66 w 112"/>
                  <a:gd name="T25" fmla="*/ 89 h 112"/>
                  <a:gd name="T26" fmla="*/ 68 w 112"/>
                  <a:gd name="T27" fmla="*/ 82 h 112"/>
                  <a:gd name="T28" fmla="*/ 66 w 112"/>
                  <a:gd name="T29" fmla="*/ 75 h 112"/>
                  <a:gd name="T30" fmla="*/ 74 w 112"/>
                  <a:gd name="T31" fmla="*/ 64 h 112"/>
                  <a:gd name="T32" fmla="*/ 26 w 112"/>
                  <a:gd name="T33" fmla="*/ 90 h 112"/>
                  <a:gd name="T34" fmla="*/ 25 w 112"/>
                  <a:gd name="T35" fmla="*/ 88 h 112"/>
                  <a:gd name="T36" fmla="*/ 54 w 112"/>
                  <a:gd name="T37" fmla="*/ 59 h 112"/>
                  <a:gd name="T38" fmla="*/ 56 w 112"/>
                  <a:gd name="T39" fmla="*/ 59 h 112"/>
                  <a:gd name="T40" fmla="*/ 56 w 112"/>
                  <a:gd name="T41" fmla="*/ 61 h 112"/>
                  <a:gd name="T42" fmla="*/ 27 w 112"/>
                  <a:gd name="T43" fmla="*/ 90 h 112"/>
                  <a:gd name="T44" fmla="*/ 26 w 112"/>
                  <a:gd name="T45" fmla="*/ 90 h 112"/>
                  <a:gd name="T46" fmla="*/ 55 w 112"/>
                  <a:gd name="T47" fmla="*/ 84 h 112"/>
                  <a:gd name="T48" fmla="*/ 38 w 112"/>
                  <a:gd name="T49" fmla="*/ 101 h 112"/>
                  <a:gd name="T50" fmla="*/ 36 w 112"/>
                  <a:gd name="T51" fmla="*/ 100 h 112"/>
                  <a:gd name="T52" fmla="*/ 36 w 112"/>
                  <a:gd name="T53" fmla="*/ 99 h 112"/>
                  <a:gd name="T54" fmla="*/ 53 w 112"/>
                  <a:gd name="T55" fmla="*/ 81 h 112"/>
                  <a:gd name="T56" fmla="*/ 55 w 112"/>
                  <a:gd name="T57" fmla="*/ 82 h 112"/>
                  <a:gd name="T58" fmla="*/ 55 w 112"/>
                  <a:gd name="T59" fmla="*/ 84 h 112"/>
                  <a:gd name="T60" fmla="*/ 59 w 112"/>
                  <a:gd name="T61" fmla="*/ 69 h 112"/>
                  <a:gd name="T62" fmla="*/ 33 w 112"/>
                  <a:gd name="T63" fmla="*/ 95 h 112"/>
                  <a:gd name="T64" fmla="*/ 31 w 112"/>
                  <a:gd name="T65" fmla="*/ 95 h 112"/>
                  <a:gd name="T66" fmla="*/ 31 w 112"/>
                  <a:gd name="T67" fmla="*/ 93 h 112"/>
                  <a:gd name="T68" fmla="*/ 57 w 112"/>
                  <a:gd name="T69" fmla="*/ 67 h 112"/>
                  <a:gd name="T70" fmla="*/ 59 w 112"/>
                  <a:gd name="T71" fmla="*/ 67 h 112"/>
                  <a:gd name="T72" fmla="*/ 59 w 112"/>
                  <a:gd name="T73" fmla="*/ 69 h 112"/>
                  <a:gd name="T74" fmla="*/ 20 w 112"/>
                  <a:gd name="T75" fmla="*/ 80 h 112"/>
                  <a:gd name="T76" fmla="*/ 16 w 112"/>
                  <a:gd name="T77" fmla="*/ 80 h 112"/>
                  <a:gd name="T78" fmla="*/ 9 w 112"/>
                  <a:gd name="T79" fmla="*/ 73 h 112"/>
                  <a:gd name="T80" fmla="*/ 9 w 112"/>
                  <a:gd name="T81" fmla="*/ 69 h 112"/>
                  <a:gd name="T82" fmla="*/ 70 w 112"/>
                  <a:gd name="T83" fmla="*/ 8 h 112"/>
                  <a:gd name="T84" fmla="*/ 74 w 112"/>
                  <a:gd name="T85" fmla="*/ 8 h 112"/>
                  <a:gd name="T86" fmla="*/ 80 w 112"/>
                  <a:gd name="T87" fmla="*/ 15 h 112"/>
                  <a:gd name="T88" fmla="*/ 80 w 112"/>
                  <a:gd name="T89" fmla="*/ 19 h 112"/>
                  <a:gd name="T90" fmla="*/ 20 w 112"/>
                  <a:gd name="T91" fmla="*/ 80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2" h="112">
                    <a:moveTo>
                      <a:pt x="74" y="64"/>
                    </a:moveTo>
                    <a:cubicBezTo>
                      <a:pt x="74" y="59"/>
                      <a:pt x="74" y="59"/>
                      <a:pt x="74" y="59"/>
                    </a:cubicBezTo>
                    <a:cubicBezTo>
                      <a:pt x="74" y="47"/>
                      <a:pt x="84" y="36"/>
                      <a:pt x="97" y="36"/>
                    </a:cubicBezTo>
                    <a:cubicBezTo>
                      <a:pt x="103" y="36"/>
                      <a:pt x="108" y="38"/>
                      <a:pt x="112" y="41"/>
                    </a:cubicBezTo>
                    <a:cubicBezTo>
                      <a:pt x="111" y="40"/>
                      <a:pt x="111" y="39"/>
                      <a:pt x="110" y="38"/>
                    </a:cubicBezTo>
                    <a:cubicBezTo>
                      <a:pt x="75" y="3"/>
                      <a:pt x="75" y="3"/>
                      <a:pt x="75" y="3"/>
                    </a:cubicBezTo>
                    <a:cubicBezTo>
                      <a:pt x="71" y="0"/>
                      <a:pt x="66" y="0"/>
                      <a:pt x="63" y="3"/>
                    </a:cubicBezTo>
                    <a:cubicBezTo>
                      <a:pt x="4" y="62"/>
                      <a:pt x="4" y="62"/>
                      <a:pt x="4" y="62"/>
                    </a:cubicBezTo>
                    <a:cubicBezTo>
                      <a:pt x="0" y="65"/>
                      <a:pt x="0" y="71"/>
                      <a:pt x="4" y="74"/>
                    </a:cubicBezTo>
                    <a:cubicBezTo>
                      <a:pt x="39" y="109"/>
                      <a:pt x="39" y="109"/>
                      <a:pt x="39" y="109"/>
                    </a:cubicBezTo>
                    <a:cubicBezTo>
                      <a:pt x="42" y="112"/>
                      <a:pt x="47" y="112"/>
                      <a:pt x="51" y="109"/>
                    </a:cubicBezTo>
                    <a:cubicBezTo>
                      <a:pt x="66" y="93"/>
                      <a:pt x="66" y="93"/>
                      <a:pt x="66" y="93"/>
                    </a:cubicBezTo>
                    <a:cubicBezTo>
                      <a:pt x="66" y="92"/>
                      <a:pt x="66" y="90"/>
                      <a:pt x="66" y="89"/>
                    </a:cubicBezTo>
                    <a:cubicBezTo>
                      <a:pt x="66" y="86"/>
                      <a:pt x="66" y="84"/>
                      <a:pt x="68" y="82"/>
                    </a:cubicBezTo>
                    <a:cubicBezTo>
                      <a:pt x="66" y="80"/>
                      <a:pt x="66" y="78"/>
                      <a:pt x="66" y="75"/>
                    </a:cubicBezTo>
                    <a:cubicBezTo>
                      <a:pt x="66" y="70"/>
                      <a:pt x="69" y="65"/>
                      <a:pt x="74" y="64"/>
                    </a:cubicBezTo>
                    <a:close/>
                    <a:moveTo>
                      <a:pt x="26" y="90"/>
                    </a:moveTo>
                    <a:cubicBezTo>
                      <a:pt x="25" y="89"/>
                      <a:pt x="25" y="88"/>
                      <a:pt x="25" y="88"/>
                    </a:cubicBezTo>
                    <a:cubicBezTo>
                      <a:pt x="54" y="59"/>
                      <a:pt x="54" y="59"/>
                      <a:pt x="54" y="59"/>
                    </a:cubicBezTo>
                    <a:cubicBezTo>
                      <a:pt x="55" y="59"/>
                      <a:pt x="55" y="59"/>
                      <a:pt x="56" y="59"/>
                    </a:cubicBezTo>
                    <a:cubicBezTo>
                      <a:pt x="56" y="60"/>
                      <a:pt x="57" y="61"/>
                      <a:pt x="56" y="61"/>
                    </a:cubicBezTo>
                    <a:cubicBezTo>
                      <a:pt x="27" y="90"/>
                      <a:pt x="27" y="90"/>
                      <a:pt x="27" y="90"/>
                    </a:cubicBezTo>
                    <a:cubicBezTo>
                      <a:pt x="27" y="90"/>
                      <a:pt x="26" y="90"/>
                      <a:pt x="26" y="90"/>
                    </a:cubicBezTo>
                    <a:close/>
                    <a:moveTo>
                      <a:pt x="55" y="84"/>
                    </a:moveTo>
                    <a:cubicBezTo>
                      <a:pt x="38" y="101"/>
                      <a:pt x="38" y="101"/>
                      <a:pt x="38" y="101"/>
                    </a:cubicBezTo>
                    <a:cubicBezTo>
                      <a:pt x="38" y="101"/>
                      <a:pt x="37" y="101"/>
                      <a:pt x="36" y="100"/>
                    </a:cubicBezTo>
                    <a:cubicBezTo>
                      <a:pt x="36" y="100"/>
                      <a:pt x="36" y="99"/>
                      <a:pt x="36" y="99"/>
                    </a:cubicBezTo>
                    <a:cubicBezTo>
                      <a:pt x="53" y="81"/>
                      <a:pt x="53" y="81"/>
                      <a:pt x="53" y="81"/>
                    </a:cubicBezTo>
                    <a:cubicBezTo>
                      <a:pt x="54" y="81"/>
                      <a:pt x="55" y="81"/>
                      <a:pt x="55" y="82"/>
                    </a:cubicBezTo>
                    <a:cubicBezTo>
                      <a:pt x="56" y="82"/>
                      <a:pt x="56" y="83"/>
                      <a:pt x="55" y="84"/>
                    </a:cubicBezTo>
                    <a:close/>
                    <a:moveTo>
                      <a:pt x="59" y="69"/>
                    </a:moveTo>
                    <a:cubicBezTo>
                      <a:pt x="33" y="95"/>
                      <a:pt x="33" y="95"/>
                      <a:pt x="33" y="95"/>
                    </a:cubicBezTo>
                    <a:cubicBezTo>
                      <a:pt x="32" y="96"/>
                      <a:pt x="32" y="96"/>
                      <a:pt x="31" y="95"/>
                    </a:cubicBezTo>
                    <a:cubicBezTo>
                      <a:pt x="30" y="94"/>
                      <a:pt x="30" y="94"/>
                      <a:pt x="31" y="93"/>
                    </a:cubicBezTo>
                    <a:cubicBezTo>
                      <a:pt x="57" y="67"/>
                      <a:pt x="57" y="67"/>
                      <a:pt x="57" y="67"/>
                    </a:cubicBezTo>
                    <a:cubicBezTo>
                      <a:pt x="58" y="66"/>
                      <a:pt x="58" y="66"/>
                      <a:pt x="59" y="67"/>
                    </a:cubicBezTo>
                    <a:cubicBezTo>
                      <a:pt x="60" y="68"/>
                      <a:pt x="60" y="68"/>
                      <a:pt x="59" y="69"/>
                    </a:cubicBezTo>
                    <a:close/>
                    <a:moveTo>
                      <a:pt x="20" y="80"/>
                    </a:moveTo>
                    <a:cubicBezTo>
                      <a:pt x="18" y="81"/>
                      <a:pt x="17" y="81"/>
                      <a:pt x="16" y="80"/>
                    </a:cubicBezTo>
                    <a:cubicBezTo>
                      <a:pt x="9" y="73"/>
                      <a:pt x="9" y="73"/>
                      <a:pt x="9" y="73"/>
                    </a:cubicBezTo>
                    <a:cubicBezTo>
                      <a:pt x="8" y="72"/>
                      <a:pt x="8" y="70"/>
                      <a:pt x="9" y="69"/>
                    </a:cubicBezTo>
                    <a:cubicBezTo>
                      <a:pt x="70" y="8"/>
                      <a:pt x="70" y="8"/>
                      <a:pt x="70" y="8"/>
                    </a:cubicBezTo>
                    <a:cubicBezTo>
                      <a:pt x="71" y="7"/>
                      <a:pt x="73" y="7"/>
                      <a:pt x="74" y="8"/>
                    </a:cubicBezTo>
                    <a:cubicBezTo>
                      <a:pt x="80" y="15"/>
                      <a:pt x="80" y="15"/>
                      <a:pt x="80" y="15"/>
                    </a:cubicBezTo>
                    <a:cubicBezTo>
                      <a:pt x="82" y="16"/>
                      <a:pt x="82" y="18"/>
                      <a:pt x="80" y="19"/>
                    </a:cubicBezTo>
                    <a:lnTo>
                      <a:pt x="20"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5" name="Freeform 301"/>
              <p:cNvSpPr/>
              <p:nvPr/>
            </p:nvSpPr>
            <p:spPr bwMode="auto">
              <a:xfrm>
                <a:off x="1846264" y="1817688"/>
                <a:ext cx="139700" cy="96838"/>
              </a:xfrm>
              <a:custGeom>
                <a:avLst/>
                <a:gdLst>
                  <a:gd name="T0" fmla="*/ 18 w 37"/>
                  <a:gd name="T1" fmla="*/ 0 h 26"/>
                  <a:gd name="T2" fmla="*/ 0 w 37"/>
                  <a:gd name="T3" fmla="*/ 18 h 26"/>
                  <a:gd name="T4" fmla="*/ 0 w 37"/>
                  <a:gd name="T5" fmla="*/ 26 h 26"/>
                  <a:gd name="T6" fmla="*/ 10 w 37"/>
                  <a:gd name="T7" fmla="*/ 26 h 26"/>
                  <a:gd name="T8" fmla="*/ 10 w 37"/>
                  <a:gd name="T9" fmla="*/ 18 h 26"/>
                  <a:gd name="T10" fmla="*/ 18 w 37"/>
                  <a:gd name="T11" fmla="*/ 10 h 26"/>
                  <a:gd name="T12" fmla="*/ 27 w 37"/>
                  <a:gd name="T13" fmla="*/ 18 h 26"/>
                  <a:gd name="T14" fmla="*/ 27 w 37"/>
                  <a:gd name="T15" fmla="*/ 26 h 26"/>
                  <a:gd name="T16" fmla="*/ 37 w 37"/>
                  <a:gd name="T17" fmla="*/ 26 h 26"/>
                  <a:gd name="T18" fmla="*/ 37 w 37"/>
                  <a:gd name="T19" fmla="*/ 18 h 26"/>
                  <a:gd name="T20" fmla="*/ 18 w 37"/>
                  <a:gd name="T21"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 h="26">
                    <a:moveTo>
                      <a:pt x="18" y="0"/>
                    </a:moveTo>
                    <a:cubicBezTo>
                      <a:pt x="8" y="0"/>
                      <a:pt x="0" y="8"/>
                      <a:pt x="0" y="18"/>
                    </a:cubicBezTo>
                    <a:cubicBezTo>
                      <a:pt x="0" y="26"/>
                      <a:pt x="0" y="26"/>
                      <a:pt x="0" y="26"/>
                    </a:cubicBezTo>
                    <a:cubicBezTo>
                      <a:pt x="10" y="26"/>
                      <a:pt x="10" y="26"/>
                      <a:pt x="10" y="26"/>
                    </a:cubicBezTo>
                    <a:cubicBezTo>
                      <a:pt x="10" y="18"/>
                      <a:pt x="10" y="18"/>
                      <a:pt x="10" y="18"/>
                    </a:cubicBezTo>
                    <a:cubicBezTo>
                      <a:pt x="10" y="14"/>
                      <a:pt x="14" y="10"/>
                      <a:pt x="18" y="10"/>
                    </a:cubicBezTo>
                    <a:cubicBezTo>
                      <a:pt x="23" y="10"/>
                      <a:pt x="27" y="14"/>
                      <a:pt x="27" y="18"/>
                    </a:cubicBezTo>
                    <a:cubicBezTo>
                      <a:pt x="27" y="26"/>
                      <a:pt x="27" y="26"/>
                      <a:pt x="27" y="26"/>
                    </a:cubicBezTo>
                    <a:cubicBezTo>
                      <a:pt x="37" y="26"/>
                      <a:pt x="37" y="26"/>
                      <a:pt x="37" y="26"/>
                    </a:cubicBezTo>
                    <a:cubicBezTo>
                      <a:pt x="37" y="18"/>
                      <a:pt x="37" y="18"/>
                      <a:pt x="37" y="18"/>
                    </a:cubicBezTo>
                    <a:cubicBezTo>
                      <a:pt x="37" y="8"/>
                      <a:pt x="28" y="0"/>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6" name="Freeform 302"/>
              <p:cNvSpPr/>
              <p:nvPr/>
            </p:nvSpPr>
            <p:spPr bwMode="auto">
              <a:xfrm>
                <a:off x="1812926" y="1922463"/>
                <a:ext cx="198438" cy="44450"/>
              </a:xfrm>
              <a:custGeom>
                <a:avLst/>
                <a:gdLst>
                  <a:gd name="T0" fmla="*/ 0 w 53"/>
                  <a:gd name="T1" fmla="*/ 6 h 12"/>
                  <a:gd name="T2" fmla="*/ 7 w 53"/>
                  <a:gd name="T3" fmla="*/ 12 h 12"/>
                  <a:gd name="T4" fmla="*/ 12 w 53"/>
                  <a:gd name="T5" fmla="*/ 12 h 12"/>
                  <a:gd name="T6" fmla="*/ 19 w 53"/>
                  <a:gd name="T7" fmla="*/ 12 h 12"/>
                  <a:gd name="T8" fmla="*/ 27 w 53"/>
                  <a:gd name="T9" fmla="*/ 7 h 12"/>
                  <a:gd name="T10" fmla="*/ 34 w 53"/>
                  <a:gd name="T11" fmla="*/ 12 h 12"/>
                  <a:gd name="T12" fmla="*/ 41 w 53"/>
                  <a:gd name="T13" fmla="*/ 12 h 12"/>
                  <a:gd name="T14" fmla="*/ 43 w 53"/>
                  <a:gd name="T15" fmla="*/ 12 h 12"/>
                  <a:gd name="T16" fmla="*/ 46 w 53"/>
                  <a:gd name="T17" fmla="*/ 12 h 12"/>
                  <a:gd name="T18" fmla="*/ 53 w 53"/>
                  <a:gd name="T19" fmla="*/ 6 h 12"/>
                  <a:gd name="T20" fmla="*/ 46 w 53"/>
                  <a:gd name="T21" fmla="*/ 0 h 12"/>
                  <a:gd name="T22" fmla="*/ 7 w 53"/>
                  <a:gd name="T23" fmla="*/ 0 h 12"/>
                  <a:gd name="T24" fmla="*/ 0 w 53"/>
                  <a:gd name="T25"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12">
                    <a:moveTo>
                      <a:pt x="0" y="6"/>
                    </a:moveTo>
                    <a:cubicBezTo>
                      <a:pt x="0" y="9"/>
                      <a:pt x="3" y="12"/>
                      <a:pt x="7" y="12"/>
                    </a:cubicBezTo>
                    <a:cubicBezTo>
                      <a:pt x="12" y="12"/>
                      <a:pt x="12" y="12"/>
                      <a:pt x="12" y="12"/>
                    </a:cubicBezTo>
                    <a:cubicBezTo>
                      <a:pt x="19" y="12"/>
                      <a:pt x="19" y="12"/>
                      <a:pt x="19" y="12"/>
                    </a:cubicBezTo>
                    <a:cubicBezTo>
                      <a:pt x="20" y="9"/>
                      <a:pt x="23" y="7"/>
                      <a:pt x="27" y="7"/>
                    </a:cubicBezTo>
                    <a:cubicBezTo>
                      <a:pt x="30" y="7"/>
                      <a:pt x="33" y="9"/>
                      <a:pt x="34" y="12"/>
                    </a:cubicBezTo>
                    <a:cubicBezTo>
                      <a:pt x="41" y="12"/>
                      <a:pt x="41" y="12"/>
                      <a:pt x="41" y="12"/>
                    </a:cubicBezTo>
                    <a:cubicBezTo>
                      <a:pt x="43" y="12"/>
                      <a:pt x="43" y="12"/>
                      <a:pt x="43" y="12"/>
                    </a:cubicBezTo>
                    <a:cubicBezTo>
                      <a:pt x="46" y="12"/>
                      <a:pt x="46" y="12"/>
                      <a:pt x="46" y="12"/>
                    </a:cubicBezTo>
                    <a:cubicBezTo>
                      <a:pt x="50" y="12"/>
                      <a:pt x="53" y="9"/>
                      <a:pt x="53" y="6"/>
                    </a:cubicBezTo>
                    <a:cubicBezTo>
                      <a:pt x="53" y="2"/>
                      <a:pt x="50" y="0"/>
                      <a:pt x="46" y="0"/>
                    </a:cubicBezTo>
                    <a:cubicBezTo>
                      <a:pt x="7" y="0"/>
                      <a:pt x="7" y="0"/>
                      <a:pt x="7" y="0"/>
                    </a:cubicBezTo>
                    <a:cubicBezTo>
                      <a:pt x="3" y="0"/>
                      <a:pt x="0" y="2"/>
                      <a:pt x="0"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7" name="Freeform 303"/>
              <p:cNvSpPr/>
              <p:nvPr/>
            </p:nvSpPr>
            <p:spPr bwMode="auto">
              <a:xfrm>
                <a:off x="1928814" y="1971675"/>
                <a:ext cx="82550" cy="49213"/>
              </a:xfrm>
              <a:custGeom>
                <a:avLst/>
                <a:gdLst>
                  <a:gd name="T0" fmla="*/ 15 w 22"/>
                  <a:gd name="T1" fmla="*/ 0 h 13"/>
                  <a:gd name="T2" fmla="*/ 14 w 22"/>
                  <a:gd name="T3" fmla="*/ 0 h 13"/>
                  <a:gd name="T4" fmla="*/ 11 w 22"/>
                  <a:gd name="T5" fmla="*/ 0 h 13"/>
                  <a:gd name="T6" fmla="*/ 3 w 22"/>
                  <a:gd name="T7" fmla="*/ 0 h 13"/>
                  <a:gd name="T8" fmla="*/ 3 w 22"/>
                  <a:gd name="T9" fmla="*/ 1 h 13"/>
                  <a:gd name="T10" fmla="*/ 0 w 22"/>
                  <a:gd name="T11" fmla="*/ 7 h 13"/>
                  <a:gd name="T12" fmla="*/ 0 w 22"/>
                  <a:gd name="T13" fmla="*/ 13 h 13"/>
                  <a:gd name="T14" fmla="*/ 11 w 22"/>
                  <a:gd name="T15" fmla="*/ 13 h 13"/>
                  <a:gd name="T16" fmla="*/ 14 w 22"/>
                  <a:gd name="T17" fmla="*/ 13 h 13"/>
                  <a:gd name="T18" fmla="*/ 15 w 22"/>
                  <a:gd name="T19" fmla="*/ 13 h 13"/>
                  <a:gd name="T20" fmla="*/ 22 w 22"/>
                  <a:gd name="T21" fmla="*/ 7 h 13"/>
                  <a:gd name="T22" fmla="*/ 15 w 22"/>
                  <a:gd name="T2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3">
                    <a:moveTo>
                      <a:pt x="15" y="0"/>
                    </a:moveTo>
                    <a:cubicBezTo>
                      <a:pt x="14" y="0"/>
                      <a:pt x="14" y="0"/>
                      <a:pt x="14" y="0"/>
                    </a:cubicBezTo>
                    <a:cubicBezTo>
                      <a:pt x="11" y="0"/>
                      <a:pt x="11" y="0"/>
                      <a:pt x="11" y="0"/>
                    </a:cubicBezTo>
                    <a:cubicBezTo>
                      <a:pt x="3" y="0"/>
                      <a:pt x="3" y="0"/>
                      <a:pt x="3" y="0"/>
                    </a:cubicBezTo>
                    <a:cubicBezTo>
                      <a:pt x="3" y="1"/>
                      <a:pt x="3" y="1"/>
                      <a:pt x="3" y="1"/>
                    </a:cubicBezTo>
                    <a:cubicBezTo>
                      <a:pt x="3" y="4"/>
                      <a:pt x="2" y="6"/>
                      <a:pt x="0" y="7"/>
                    </a:cubicBezTo>
                    <a:cubicBezTo>
                      <a:pt x="0" y="13"/>
                      <a:pt x="0" y="13"/>
                      <a:pt x="0" y="13"/>
                    </a:cubicBezTo>
                    <a:cubicBezTo>
                      <a:pt x="11" y="13"/>
                      <a:pt x="11" y="13"/>
                      <a:pt x="11" y="13"/>
                    </a:cubicBezTo>
                    <a:cubicBezTo>
                      <a:pt x="14" y="13"/>
                      <a:pt x="14" y="13"/>
                      <a:pt x="14" y="13"/>
                    </a:cubicBezTo>
                    <a:cubicBezTo>
                      <a:pt x="15" y="13"/>
                      <a:pt x="15" y="13"/>
                      <a:pt x="15" y="13"/>
                    </a:cubicBezTo>
                    <a:cubicBezTo>
                      <a:pt x="19" y="13"/>
                      <a:pt x="22" y="10"/>
                      <a:pt x="22" y="7"/>
                    </a:cubicBezTo>
                    <a:cubicBezTo>
                      <a:pt x="22" y="3"/>
                      <a:pt x="19"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8" name="Freeform 304"/>
              <p:cNvSpPr/>
              <p:nvPr/>
            </p:nvSpPr>
            <p:spPr bwMode="auto">
              <a:xfrm>
                <a:off x="1812926" y="1971675"/>
                <a:ext cx="82550" cy="49213"/>
              </a:xfrm>
              <a:custGeom>
                <a:avLst/>
                <a:gdLst>
                  <a:gd name="T0" fmla="*/ 11 w 22"/>
                  <a:gd name="T1" fmla="*/ 0 h 13"/>
                  <a:gd name="T2" fmla="*/ 9 w 22"/>
                  <a:gd name="T3" fmla="*/ 0 h 13"/>
                  <a:gd name="T4" fmla="*/ 7 w 22"/>
                  <a:gd name="T5" fmla="*/ 0 h 13"/>
                  <a:gd name="T6" fmla="*/ 0 w 22"/>
                  <a:gd name="T7" fmla="*/ 7 h 13"/>
                  <a:gd name="T8" fmla="*/ 7 w 22"/>
                  <a:gd name="T9" fmla="*/ 13 h 13"/>
                  <a:gd name="T10" fmla="*/ 9 w 22"/>
                  <a:gd name="T11" fmla="*/ 13 h 13"/>
                  <a:gd name="T12" fmla="*/ 11 w 22"/>
                  <a:gd name="T13" fmla="*/ 13 h 13"/>
                  <a:gd name="T14" fmla="*/ 22 w 22"/>
                  <a:gd name="T15" fmla="*/ 13 h 13"/>
                  <a:gd name="T16" fmla="*/ 22 w 22"/>
                  <a:gd name="T17" fmla="*/ 7 h 13"/>
                  <a:gd name="T18" fmla="*/ 19 w 22"/>
                  <a:gd name="T19" fmla="*/ 1 h 13"/>
                  <a:gd name="T20" fmla="*/ 19 w 22"/>
                  <a:gd name="T21" fmla="*/ 0 h 13"/>
                  <a:gd name="T22" fmla="*/ 11 w 22"/>
                  <a:gd name="T23"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3">
                    <a:moveTo>
                      <a:pt x="11" y="0"/>
                    </a:moveTo>
                    <a:cubicBezTo>
                      <a:pt x="9" y="0"/>
                      <a:pt x="9" y="0"/>
                      <a:pt x="9" y="0"/>
                    </a:cubicBezTo>
                    <a:cubicBezTo>
                      <a:pt x="7" y="0"/>
                      <a:pt x="7" y="0"/>
                      <a:pt x="7" y="0"/>
                    </a:cubicBezTo>
                    <a:cubicBezTo>
                      <a:pt x="3" y="0"/>
                      <a:pt x="0" y="3"/>
                      <a:pt x="0" y="7"/>
                    </a:cubicBezTo>
                    <a:cubicBezTo>
                      <a:pt x="0" y="10"/>
                      <a:pt x="3" y="13"/>
                      <a:pt x="7" y="13"/>
                    </a:cubicBezTo>
                    <a:cubicBezTo>
                      <a:pt x="9" y="13"/>
                      <a:pt x="9" y="13"/>
                      <a:pt x="9" y="13"/>
                    </a:cubicBezTo>
                    <a:cubicBezTo>
                      <a:pt x="11" y="13"/>
                      <a:pt x="11" y="13"/>
                      <a:pt x="11" y="13"/>
                    </a:cubicBezTo>
                    <a:cubicBezTo>
                      <a:pt x="22" y="13"/>
                      <a:pt x="22" y="13"/>
                      <a:pt x="22" y="13"/>
                    </a:cubicBezTo>
                    <a:cubicBezTo>
                      <a:pt x="22" y="7"/>
                      <a:pt x="22" y="7"/>
                      <a:pt x="22" y="7"/>
                    </a:cubicBezTo>
                    <a:cubicBezTo>
                      <a:pt x="20" y="6"/>
                      <a:pt x="19" y="4"/>
                      <a:pt x="19" y="1"/>
                    </a:cubicBezTo>
                    <a:cubicBezTo>
                      <a:pt x="19" y="1"/>
                      <a:pt x="19" y="1"/>
                      <a:pt x="19" y="0"/>
                    </a:cubicBez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9" name="Freeform 305"/>
              <p:cNvSpPr/>
              <p:nvPr/>
            </p:nvSpPr>
            <p:spPr bwMode="auto">
              <a:xfrm>
                <a:off x="1812926" y="2024063"/>
                <a:ext cx="198438" cy="49213"/>
              </a:xfrm>
              <a:custGeom>
                <a:avLst/>
                <a:gdLst>
                  <a:gd name="T0" fmla="*/ 46 w 53"/>
                  <a:gd name="T1" fmla="*/ 0 h 13"/>
                  <a:gd name="T2" fmla="*/ 44 w 53"/>
                  <a:gd name="T3" fmla="*/ 0 h 13"/>
                  <a:gd name="T4" fmla="*/ 41 w 53"/>
                  <a:gd name="T5" fmla="*/ 0 h 13"/>
                  <a:gd name="T6" fmla="*/ 31 w 53"/>
                  <a:gd name="T7" fmla="*/ 0 h 13"/>
                  <a:gd name="T8" fmla="*/ 31 w 53"/>
                  <a:gd name="T9" fmla="*/ 2 h 13"/>
                  <a:gd name="T10" fmla="*/ 27 w 53"/>
                  <a:gd name="T11" fmla="*/ 7 h 13"/>
                  <a:gd name="T12" fmla="*/ 22 w 53"/>
                  <a:gd name="T13" fmla="*/ 2 h 13"/>
                  <a:gd name="T14" fmla="*/ 22 w 53"/>
                  <a:gd name="T15" fmla="*/ 0 h 13"/>
                  <a:gd name="T16" fmla="*/ 12 w 53"/>
                  <a:gd name="T17" fmla="*/ 0 h 13"/>
                  <a:gd name="T18" fmla="*/ 8 w 53"/>
                  <a:gd name="T19" fmla="*/ 0 h 13"/>
                  <a:gd name="T20" fmla="*/ 7 w 53"/>
                  <a:gd name="T21" fmla="*/ 0 h 13"/>
                  <a:gd name="T22" fmla="*/ 0 w 53"/>
                  <a:gd name="T23" fmla="*/ 7 h 13"/>
                  <a:gd name="T24" fmla="*/ 7 w 53"/>
                  <a:gd name="T25" fmla="*/ 13 h 13"/>
                  <a:gd name="T26" fmla="*/ 46 w 53"/>
                  <a:gd name="T27" fmla="*/ 13 h 13"/>
                  <a:gd name="T28" fmla="*/ 53 w 53"/>
                  <a:gd name="T29" fmla="*/ 7 h 13"/>
                  <a:gd name="T30" fmla="*/ 46 w 53"/>
                  <a:gd name="T31"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3" h="13">
                    <a:moveTo>
                      <a:pt x="46" y="0"/>
                    </a:moveTo>
                    <a:cubicBezTo>
                      <a:pt x="44" y="0"/>
                      <a:pt x="44" y="0"/>
                      <a:pt x="44" y="0"/>
                    </a:cubicBezTo>
                    <a:cubicBezTo>
                      <a:pt x="41" y="0"/>
                      <a:pt x="41" y="0"/>
                      <a:pt x="41" y="0"/>
                    </a:cubicBezTo>
                    <a:cubicBezTo>
                      <a:pt x="31" y="0"/>
                      <a:pt x="31" y="0"/>
                      <a:pt x="31" y="0"/>
                    </a:cubicBezTo>
                    <a:cubicBezTo>
                      <a:pt x="31" y="2"/>
                      <a:pt x="31" y="2"/>
                      <a:pt x="31" y="2"/>
                    </a:cubicBezTo>
                    <a:cubicBezTo>
                      <a:pt x="31" y="5"/>
                      <a:pt x="29" y="7"/>
                      <a:pt x="27" y="7"/>
                    </a:cubicBezTo>
                    <a:cubicBezTo>
                      <a:pt x="24" y="7"/>
                      <a:pt x="22" y="5"/>
                      <a:pt x="22" y="2"/>
                    </a:cubicBezTo>
                    <a:cubicBezTo>
                      <a:pt x="22" y="0"/>
                      <a:pt x="22" y="0"/>
                      <a:pt x="22" y="0"/>
                    </a:cubicBezTo>
                    <a:cubicBezTo>
                      <a:pt x="12" y="0"/>
                      <a:pt x="12" y="0"/>
                      <a:pt x="12" y="0"/>
                    </a:cubicBezTo>
                    <a:cubicBezTo>
                      <a:pt x="8" y="0"/>
                      <a:pt x="8" y="0"/>
                      <a:pt x="8" y="0"/>
                    </a:cubicBezTo>
                    <a:cubicBezTo>
                      <a:pt x="7" y="0"/>
                      <a:pt x="7" y="0"/>
                      <a:pt x="7" y="0"/>
                    </a:cubicBezTo>
                    <a:cubicBezTo>
                      <a:pt x="3" y="0"/>
                      <a:pt x="0" y="3"/>
                      <a:pt x="0" y="7"/>
                    </a:cubicBezTo>
                    <a:cubicBezTo>
                      <a:pt x="0" y="10"/>
                      <a:pt x="3" y="13"/>
                      <a:pt x="7" y="13"/>
                    </a:cubicBezTo>
                    <a:cubicBezTo>
                      <a:pt x="46" y="13"/>
                      <a:pt x="46" y="13"/>
                      <a:pt x="46" y="13"/>
                    </a:cubicBezTo>
                    <a:cubicBezTo>
                      <a:pt x="50" y="13"/>
                      <a:pt x="53" y="10"/>
                      <a:pt x="53" y="7"/>
                    </a:cubicBezTo>
                    <a:cubicBezTo>
                      <a:pt x="53" y="3"/>
                      <a:pt x="50" y="0"/>
                      <a:pt x="4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grpSp>
        <p:grpSp>
          <p:nvGrpSpPr>
            <p:cNvPr id="8" name="组合 7"/>
            <p:cNvGrpSpPr>
              <a:grpSpLocks noChangeAspect="1"/>
            </p:cNvGrpSpPr>
            <p:nvPr/>
          </p:nvGrpSpPr>
          <p:grpSpPr>
            <a:xfrm>
              <a:off x="4577387" y="3778302"/>
              <a:ext cx="567931" cy="540000"/>
              <a:chOff x="3441701" y="1069975"/>
              <a:chExt cx="387351" cy="368301"/>
            </a:xfrm>
            <a:solidFill>
              <a:schemeClr val="bg1"/>
            </a:solidFill>
          </p:grpSpPr>
          <p:sp>
            <p:nvSpPr>
              <p:cNvPr id="18" name="Freeform 287"/>
              <p:cNvSpPr/>
              <p:nvPr/>
            </p:nvSpPr>
            <p:spPr bwMode="auto">
              <a:xfrm>
                <a:off x="3441701" y="1171575"/>
                <a:ext cx="131763" cy="228600"/>
              </a:xfrm>
              <a:custGeom>
                <a:avLst/>
                <a:gdLst>
                  <a:gd name="T0" fmla="*/ 30 w 35"/>
                  <a:gd name="T1" fmla="*/ 17 h 61"/>
                  <a:gd name="T2" fmla="*/ 35 w 35"/>
                  <a:gd name="T3" fmla="*/ 0 h 61"/>
                  <a:gd name="T4" fmla="*/ 34 w 35"/>
                  <a:gd name="T5" fmla="*/ 0 h 61"/>
                  <a:gd name="T6" fmla="*/ 17 w 35"/>
                  <a:gd name="T7" fmla="*/ 0 h 61"/>
                  <a:gd name="T8" fmla="*/ 11 w 35"/>
                  <a:gd name="T9" fmla="*/ 4 h 61"/>
                  <a:gd name="T10" fmla="*/ 6 w 35"/>
                  <a:gd name="T11" fmla="*/ 8 h 61"/>
                  <a:gd name="T12" fmla="*/ 6 w 35"/>
                  <a:gd name="T13" fmla="*/ 8 h 61"/>
                  <a:gd name="T14" fmla="*/ 1 w 35"/>
                  <a:gd name="T15" fmla="*/ 14 h 61"/>
                  <a:gd name="T16" fmla="*/ 4 w 35"/>
                  <a:gd name="T17" fmla="*/ 61 h 61"/>
                  <a:gd name="T18" fmla="*/ 19 w 35"/>
                  <a:gd name="T19" fmla="*/ 24 h 61"/>
                  <a:gd name="T20" fmla="*/ 30 w 35"/>
                  <a:gd name="T21" fmla="*/ 1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61">
                    <a:moveTo>
                      <a:pt x="30" y="17"/>
                    </a:moveTo>
                    <a:cubicBezTo>
                      <a:pt x="35" y="0"/>
                      <a:pt x="35" y="0"/>
                      <a:pt x="35" y="0"/>
                    </a:cubicBezTo>
                    <a:cubicBezTo>
                      <a:pt x="34" y="0"/>
                      <a:pt x="34" y="0"/>
                      <a:pt x="34" y="0"/>
                    </a:cubicBezTo>
                    <a:cubicBezTo>
                      <a:pt x="17" y="0"/>
                      <a:pt x="17" y="0"/>
                      <a:pt x="17" y="0"/>
                    </a:cubicBezTo>
                    <a:cubicBezTo>
                      <a:pt x="14" y="0"/>
                      <a:pt x="11" y="2"/>
                      <a:pt x="11" y="4"/>
                    </a:cubicBezTo>
                    <a:cubicBezTo>
                      <a:pt x="12" y="6"/>
                      <a:pt x="9" y="8"/>
                      <a:pt x="6" y="8"/>
                    </a:cubicBezTo>
                    <a:cubicBezTo>
                      <a:pt x="6" y="8"/>
                      <a:pt x="6" y="8"/>
                      <a:pt x="6" y="8"/>
                    </a:cubicBezTo>
                    <a:cubicBezTo>
                      <a:pt x="3" y="8"/>
                      <a:pt x="0" y="11"/>
                      <a:pt x="1" y="14"/>
                    </a:cubicBezTo>
                    <a:cubicBezTo>
                      <a:pt x="4" y="61"/>
                      <a:pt x="4" y="61"/>
                      <a:pt x="4" y="61"/>
                    </a:cubicBezTo>
                    <a:cubicBezTo>
                      <a:pt x="19" y="24"/>
                      <a:pt x="19" y="24"/>
                      <a:pt x="19" y="24"/>
                    </a:cubicBezTo>
                    <a:cubicBezTo>
                      <a:pt x="21" y="20"/>
                      <a:pt x="25" y="17"/>
                      <a:pt x="30"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19" name="Freeform 288"/>
              <p:cNvSpPr/>
              <p:nvPr/>
            </p:nvSpPr>
            <p:spPr bwMode="auto">
              <a:xfrm>
                <a:off x="3460751" y="1246188"/>
                <a:ext cx="368300" cy="192088"/>
              </a:xfrm>
              <a:custGeom>
                <a:avLst/>
                <a:gdLst>
                  <a:gd name="T0" fmla="*/ 94 w 98"/>
                  <a:gd name="T1" fmla="*/ 0 h 51"/>
                  <a:gd name="T2" fmla="*/ 25 w 98"/>
                  <a:gd name="T3" fmla="*/ 0 h 51"/>
                  <a:gd name="T4" fmla="*/ 18 w 98"/>
                  <a:gd name="T5" fmla="*/ 6 h 51"/>
                  <a:gd name="T6" fmla="*/ 2 w 98"/>
                  <a:gd name="T7" fmla="*/ 46 h 51"/>
                  <a:gd name="T8" fmla="*/ 5 w 98"/>
                  <a:gd name="T9" fmla="*/ 51 h 51"/>
                  <a:gd name="T10" fmla="*/ 73 w 98"/>
                  <a:gd name="T11" fmla="*/ 51 h 51"/>
                  <a:gd name="T12" fmla="*/ 81 w 98"/>
                  <a:gd name="T13" fmla="*/ 46 h 51"/>
                  <a:gd name="T14" fmla="*/ 97 w 98"/>
                  <a:gd name="T15" fmla="*/ 5 h 51"/>
                  <a:gd name="T16" fmla="*/ 94 w 98"/>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51">
                    <a:moveTo>
                      <a:pt x="94" y="0"/>
                    </a:moveTo>
                    <a:cubicBezTo>
                      <a:pt x="25" y="0"/>
                      <a:pt x="25" y="0"/>
                      <a:pt x="25" y="0"/>
                    </a:cubicBezTo>
                    <a:cubicBezTo>
                      <a:pt x="22" y="0"/>
                      <a:pt x="19" y="3"/>
                      <a:pt x="18" y="6"/>
                    </a:cubicBezTo>
                    <a:cubicBezTo>
                      <a:pt x="2" y="46"/>
                      <a:pt x="2" y="46"/>
                      <a:pt x="2" y="46"/>
                    </a:cubicBezTo>
                    <a:cubicBezTo>
                      <a:pt x="0" y="49"/>
                      <a:pt x="2" y="51"/>
                      <a:pt x="5" y="51"/>
                    </a:cubicBezTo>
                    <a:cubicBezTo>
                      <a:pt x="73" y="51"/>
                      <a:pt x="73" y="51"/>
                      <a:pt x="73" y="51"/>
                    </a:cubicBezTo>
                    <a:cubicBezTo>
                      <a:pt x="76" y="51"/>
                      <a:pt x="80" y="49"/>
                      <a:pt x="81" y="46"/>
                    </a:cubicBezTo>
                    <a:cubicBezTo>
                      <a:pt x="97" y="5"/>
                      <a:pt x="97" y="5"/>
                      <a:pt x="97" y="5"/>
                    </a:cubicBezTo>
                    <a:cubicBezTo>
                      <a:pt x="98" y="3"/>
                      <a:pt x="97"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0" name="Freeform 289"/>
              <p:cNvSpPr/>
              <p:nvPr/>
            </p:nvSpPr>
            <p:spPr bwMode="auto">
              <a:xfrm>
                <a:off x="3570289" y="1069975"/>
                <a:ext cx="258763" cy="161925"/>
              </a:xfrm>
              <a:custGeom>
                <a:avLst/>
                <a:gdLst>
                  <a:gd name="T0" fmla="*/ 6 w 69"/>
                  <a:gd name="T1" fmla="*/ 43 h 43"/>
                  <a:gd name="T2" fmla="*/ 15 w 69"/>
                  <a:gd name="T3" fmla="*/ 11 h 43"/>
                  <a:gd name="T4" fmla="*/ 22 w 69"/>
                  <a:gd name="T5" fmla="*/ 6 h 43"/>
                  <a:gd name="T6" fmla="*/ 45 w 69"/>
                  <a:gd name="T7" fmla="*/ 6 h 43"/>
                  <a:gd name="T8" fmla="*/ 48 w 69"/>
                  <a:gd name="T9" fmla="*/ 10 h 43"/>
                  <a:gd name="T10" fmla="*/ 45 w 69"/>
                  <a:gd name="T11" fmla="*/ 20 h 43"/>
                  <a:gd name="T12" fmla="*/ 49 w 69"/>
                  <a:gd name="T13" fmla="*/ 26 h 43"/>
                  <a:gd name="T14" fmla="*/ 59 w 69"/>
                  <a:gd name="T15" fmla="*/ 26 h 43"/>
                  <a:gd name="T16" fmla="*/ 62 w 69"/>
                  <a:gd name="T17" fmla="*/ 30 h 43"/>
                  <a:gd name="T18" fmla="*/ 58 w 69"/>
                  <a:gd name="T19" fmla="*/ 43 h 43"/>
                  <a:gd name="T20" fmla="*/ 64 w 69"/>
                  <a:gd name="T21" fmla="*/ 43 h 43"/>
                  <a:gd name="T22" fmla="*/ 68 w 69"/>
                  <a:gd name="T23" fmla="*/ 30 h 43"/>
                  <a:gd name="T24" fmla="*/ 66 w 69"/>
                  <a:gd name="T25" fmla="*/ 19 h 43"/>
                  <a:gd name="T26" fmla="*/ 54 w 69"/>
                  <a:gd name="T27" fmla="*/ 3 h 43"/>
                  <a:gd name="T28" fmla="*/ 48 w 69"/>
                  <a:gd name="T29" fmla="*/ 0 h 43"/>
                  <a:gd name="T30" fmla="*/ 19 w 69"/>
                  <a:gd name="T31" fmla="*/ 0 h 43"/>
                  <a:gd name="T32" fmla="*/ 11 w 69"/>
                  <a:gd name="T33" fmla="*/ 6 h 43"/>
                  <a:gd name="T34" fmla="*/ 0 w 69"/>
                  <a:gd name="T35" fmla="*/ 43 h 43"/>
                  <a:gd name="T36" fmla="*/ 6 w 69"/>
                  <a:gd name="T3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9" h="43">
                    <a:moveTo>
                      <a:pt x="6" y="43"/>
                    </a:moveTo>
                    <a:cubicBezTo>
                      <a:pt x="15" y="11"/>
                      <a:pt x="15" y="11"/>
                      <a:pt x="15" y="11"/>
                    </a:cubicBezTo>
                    <a:cubicBezTo>
                      <a:pt x="16" y="8"/>
                      <a:pt x="19" y="6"/>
                      <a:pt x="22" y="6"/>
                    </a:cubicBezTo>
                    <a:cubicBezTo>
                      <a:pt x="45" y="6"/>
                      <a:pt x="45" y="6"/>
                      <a:pt x="45" y="6"/>
                    </a:cubicBezTo>
                    <a:cubicBezTo>
                      <a:pt x="47" y="6"/>
                      <a:pt x="48" y="7"/>
                      <a:pt x="48" y="10"/>
                    </a:cubicBezTo>
                    <a:cubicBezTo>
                      <a:pt x="45" y="20"/>
                      <a:pt x="45" y="20"/>
                      <a:pt x="45" y="20"/>
                    </a:cubicBezTo>
                    <a:cubicBezTo>
                      <a:pt x="44" y="23"/>
                      <a:pt x="46" y="26"/>
                      <a:pt x="49" y="26"/>
                    </a:cubicBezTo>
                    <a:cubicBezTo>
                      <a:pt x="59" y="26"/>
                      <a:pt x="59" y="26"/>
                      <a:pt x="59" y="26"/>
                    </a:cubicBezTo>
                    <a:cubicBezTo>
                      <a:pt x="61" y="26"/>
                      <a:pt x="63" y="28"/>
                      <a:pt x="62" y="30"/>
                    </a:cubicBezTo>
                    <a:cubicBezTo>
                      <a:pt x="58" y="43"/>
                      <a:pt x="58" y="43"/>
                      <a:pt x="58" y="43"/>
                    </a:cubicBezTo>
                    <a:cubicBezTo>
                      <a:pt x="64" y="43"/>
                      <a:pt x="64" y="43"/>
                      <a:pt x="64" y="43"/>
                    </a:cubicBezTo>
                    <a:cubicBezTo>
                      <a:pt x="68" y="30"/>
                      <a:pt x="68" y="30"/>
                      <a:pt x="68" y="30"/>
                    </a:cubicBezTo>
                    <a:cubicBezTo>
                      <a:pt x="69" y="27"/>
                      <a:pt x="68" y="22"/>
                      <a:pt x="66" y="19"/>
                    </a:cubicBezTo>
                    <a:cubicBezTo>
                      <a:pt x="54" y="3"/>
                      <a:pt x="54" y="3"/>
                      <a:pt x="54" y="3"/>
                    </a:cubicBezTo>
                    <a:cubicBezTo>
                      <a:pt x="53" y="1"/>
                      <a:pt x="50" y="0"/>
                      <a:pt x="48" y="0"/>
                    </a:cubicBezTo>
                    <a:cubicBezTo>
                      <a:pt x="19" y="0"/>
                      <a:pt x="19" y="0"/>
                      <a:pt x="19" y="0"/>
                    </a:cubicBezTo>
                    <a:cubicBezTo>
                      <a:pt x="16" y="0"/>
                      <a:pt x="12" y="3"/>
                      <a:pt x="11" y="6"/>
                    </a:cubicBezTo>
                    <a:cubicBezTo>
                      <a:pt x="0" y="43"/>
                      <a:pt x="0" y="43"/>
                      <a:pt x="0" y="43"/>
                    </a:cubicBezTo>
                    <a:lnTo>
                      <a:pt x="6"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1" name="Freeform 290"/>
              <p:cNvSpPr/>
              <p:nvPr/>
            </p:nvSpPr>
            <p:spPr bwMode="auto">
              <a:xfrm>
                <a:off x="3641726" y="1144588"/>
                <a:ext cx="82550" cy="22225"/>
              </a:xfrm>
              <a:custGeom>
                <a:avLst/>
                <a:gdLst>
                  <a:gd name="T0" fmla="*/ 19 w 22"/>
                  <a:gd name="T1" fmla="*/ 6 h 6"/>
                  <a:gd name="T2" fmla="*/ 21 w 22"/>
                  <a:gd name="T3" fmla="*/ 3 h 6"/>
                  <a:gd name="T4" fmla="*/ 21 w 22"/>
                  <a:gd name="T5" fmla="*/ 0 h 6"/>
                  <a:gd name="T6" fmla="*/ 2 w 22"/>
                  <a:gd name="T7" fmla="*/ 0 h 6"/>
                  <a:gd name="T8" fmla="*/ 0 w 22"/>
                  <a:gd name="T9" fmla="*/ 3 h 6"/>
                  <a:gd name="T10" fmla="*/ 1 w 22"/>
                  <a:gd name="T11" fmla="*/ 6 h 6"/>
                  <a:gd name="T12" fmla="*/ 19 w 22"/>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22" h="6">
                    <a:moveTo>
                      <a:pt x="19" y="6"/>
                    </a:moveTo>
                    <a:cubicBezTo>
                      <a:pt x="20" y="6"/>
                      <a:pt x="21" y="5"/>
                      <a:pt x="21" y="3"/>
                    </a:cubicBezTo>
                    <a:cubicBezTo>
                      <a:pt x="22" y="1"/>
                      <a:pt x="22" y="0"/>
                      <a:pt x="21" y="0"/>
                    </a:cubicBezTo>
                    <a:cubicBezTo>
                      <a:pt x="2" y="0"/>
                      <a:pt x="2" y="0"/>
                      <a:pt x="2" y="0"/>
                    </a:cubicBezTo>
                    <a:cubicBezTo>
                      <a:pt x="2" y="0"/>
                      <a:pt x="1" y="1"/>
                      <a:pt x="0" y="3"/>
                    </a:cubicBezTo>
                    <a:cubicBezTo>
                      <a:pt x="0" y="5"/>
                      <a:pt x="0" y="6"/>
                      <a:pt x="1" y="6"/>
                    </a:cubicBezTo>
                    <a:lnTo>
                      <a:pt x="19"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22" name="Freeform 291"/>
              <p:cNvSpPr/>
              <p:nvPr/>
            </p:nvSpPr>
            <p:spPr bwMode="auto">
              <a:xfrm>
                <a:off x="3622676" y="1201738"/>
                <a:ext cx="146050" cy="22225"/>
              </a:xfrm>
              <a:custGeom>
                <a:avLst/>
                <a:gdLst>
                  <a:gd name="T0" fmla="*/ 1 w 39"/>
                  <a:gd name="T1" fmla="*/ 3 h 6"/>
                  <a:gd name="T2" fmla="*/ 2 w 39"/>
                  <a:gd name="T3" fmla="*/ 6 h 6"/>
                  <a:gd name="T4" fmla="*/ 35 w 39"/>
                  <a:gd name="T5" fmla="*/ 6 h 6"/>
                  <a:gd name="T6" fmla="*/ 38 w 39"/>
                  <a:gd name="T7" fmla="*/ 3 h 6"/>
                  <a:gd name="T8" fmla="*/ 37 w 39"/>
                  <a:gd name="T9" fmla="*/ 0 h 6"/>
                  <a:gd name="T10" fmla="*/ 4 w 39"/>
                  <a:gd name="T11" fmla="*/ 0 h 6"/>
                  <a:gd name="T12" fmla="*/ 1 w 39"/>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39" h="6">
                    <a:moveTo>
                      <a:pt x="1" y="3"/>
                    </a:moveTo>
                    <a:cubicBezTo>
                      <a:pt x="0" y="5"/>
                      <a:pt x="1" y="6"/>
                      <a:pt x="2" y="6"/>
                    </a:cubicBezTo>
                    <a:cubicBezTo>
                      <a:pt x="35" y="6"/>
                      <a:pt x="35" y="6"/>
                      <a:pt x="35" y="6"/>
                    </a:cubicBezTo>
                    <a:cubicBezTo>
                      <a:pt x="36" y="6"/>
                      <a:pt x="38" y="5"/>
                      <a:pt x="38" y="3"/>
                    </a:cubicBezTo>
                    <a:cubicBezTo>
                      <a:pt x="39" y="2"/>
                      <a:pt x="38" y="0"/>
                      <a:pt x="37" y="0"/>
                    </a:cubicBezTo>
                    <a:cubicBezTo>
                      <a:pt x="4" y="0"/>
                      <a:pt x="4" y="0"/>
                      <a:pt x="4" y="0"/>
                    </a:cubicBezTo>
                    <a:cubicBezTo>
                      <a:pt x="3" y="0"/>
                      <a:pt x="1"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grpSp>
        <p:grpSp>
          <p:nvGrpSpPr>
            <p:cNvPr id="9" name="组合 8"/>
            <p:cNvGrpSpPr>
              <a:grpSpLocks noChangeAspect="1"/>
            </p:cNvGrpSpPr>
            <p:nvPr/>
          </p:nvGrpSpPr>
          <p:grpSpPr>
            <a:xfrm>
              <a:off x="5555336" y="2932081"/>
              <a:ext cx="617461" cy="539999"/>
              <a:chOff x="10188576" y="6029325"/>
              <a:chExt cx="442913" cy="387350"/>
            </a:xfrm>
            <a:solidFill>
              <a:schemeClr val="bg1"/>
            </a:solidFill>
          </p:grpSpPr>
          <p:sp>
            <p:nvSpPr>
              <p:cNvPr id="16" name="Freeform 433"/>
              <p:cNvSpPr/>
              <p:nvPr/>
            </p:nvSpPr>
            <p:spPr bwMode="auto">
              <a:xfrm>
                <a:off x="10307638" y="6149975"/>
                <a:ext cx="200025" cy="201613"/>
              </a:xfrm>
              <a:custGeom>
                <a:avLst/>
                <a:gdLst>
                  <a:gd name="T0" fmla="*/ 10 w 53"/>
                  <a:gd name="T1" fmla="*/ 10 h 54"/>
                  <a:gd name="T2" fmla="*/ 10 w 53"/>
                  <a:gd name="T3" fmla="*/ 44 h 54"/>
                  <a:gd name="T4" fmla="*/ 44 w 53"/>
                  <a:gd name="T5" fmla="*/ 44 h 54"/>
                  <a:gd name="T6" fmla="*/ 44 w 53"/>
                  <a:gd name="T7" fmla="*/ 10 h 54"/>
                  <a:gd name="T8" fmla="*/ 10 w 53"/>
                  <a:gd name="T9" fmla="*/ 10 h 54"/>
                </a:gdLst>
                <a:ahLst/>
                <a:cxnLst>
                  <a:cxn ang="0">
                    <a:pos x="T0" y="T1"/>
                  </a:cxn>
                  <a:cxn ang="0">
                    <a:pos x="T2" y="T3"/>
                  </a:cxn>
                  <a:cxn ang="0">
                    <a:pos x="T4" y="T5"/>
                  </a:cxn>
                  <a:cxn ang="0">
                    <a:pos x="T6" y="T7"/>
                  </a:cxn>
                  <a:cxn ang="0">
                    <a:pos x="T8" y="T9"/>
                  </a:cxn>
                </a:cxnLst>
                <a:rect l="0" t="0" r="r" b="b"/>
                <a:pathLst>
                  <a:path w="53" h="54">
                    <a:moveTo>
                      <a:pt x="10" y="10"/>
                    </a:moveTo>
                    <a:cubicBezTo>
                      <a:pt x="0" y="19"/>
                      <a:pt x="0" y="35"/>
                      <a:pt x="10" y="44"/>
                    </a:cubicBezTo>
                    <a:cubicBezTo>
                      <a:pt x="19" y="54"/>
                      <a:pt x="34" y="54"/>
                      <a:pt x="44" y="44"/>
                    </a:cubicBezTo>
                    <a:cubicBezTo>
                      <a:pt x="53" y="35"/>
                      <a:pt x="53" y="19"/>
                      <a:pt x="44" y="10"/>
                    </a:cubicBezTo>
                    <a:cubicBezTo>
                      <a:pt x="34" y="0"/>
                      <a:pt x="19" y="0"/>
                      <a:pt x="1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17" name="Freeform 434"/>
              <p:cNvSpPr>
                <a:spLocks noEditPoints="1"/>
              </p:cNvSpPr>
              <p:nvPr/>
            </p:nvSpPr>
            <p:spPr bwMode="auto">
              <a:xfrm>
                <a:off x="10188576" y="6029325"/>
                <a:ext cx="442913" cy="387350"/>
              </a:xfrm>
              <a:custGeom>
                <a:avLst/>
                <a:gdLst>
                  <a:gd name="T0" fmla="*/ 104 w 118"/>
                  <a:gd name="T1" fmla="*/ 16 h 103"/>
                  <a:gd name="T2" fmla="*/ 88 w 118"/>
                  <a:gd name="T3" fmla="*/ 14 h 103"/>
                  <a:gd name="T4" fmla="*/ 83 w 118"/>
                  <a:gd name="T5" fmla="*/ 8 h 103"/>
                  <a:gd name="T6" fmla="*/ 70 w 118"/>
                  <a:gd name="T7" fmla="*/ 0 h 103"/>
                  <a:gd name="T8" fmla="*/ 59 w 118"/>
                  <a:gd name="T9" fmla="*/ 0 h 103"/>
                  <a:gd name="T10" fmla="*/ 48 w 118"/>
                  <a:gd name="T11" fmla="*/ 0 h 103"/>
                  <a:gd name="T12" fmla="*/ 35 w 118"/>
                  <a:gd name="T13" fmla="*/ 8 h 103"/>
                  <a:gd name="T14" fmla="*/ 29 w 118"/>
                  <a:gd name="T15" fmla="*/ 14 h 103"/>
                  <a:gd name="T16" fmla="*/ 14 w 118"/>
                  <a:gd name="T17" fmla="*/ 16 h 103"/>
                  <a:gd name="T18" fmla="*/ 0 w 118"/>
                  <a:gd name="T19" fmla="*/ 31 h 103"/>
                  <a:gd name="T20" fmla="*/ 0 w 118"/>
                  <a:gd name="T21" fmla="*/ 89 h 103"/>
                  <a:gd name="T22" fmla="*/ 14 w 118"/>
                  <a:gd name="T23" fmla="*/ 103 h 103"/>
                  <a:gd name="T24" fmla="*/ 59 w 118"/>
                  <a:gd name="T25" fmla="*/ 103 h 103"/>
                  <a:gd name="T26" fmla="*/ 104 w 118"/>
                  <a:gd name="T27" fmla="*/ 103 h 103"/>
                  <a:gd name="T28" fmla="*/ 118 w 118"/>
                  <a:gd name="T29" fmla="*/ 89 h 103"/>
                  <a:gd name="T30" fmla="*/ 118 w 118"/>
                  <a:gd name="T31" fmla="*/ 31 h 103"/>
                  <a:gd name="T32" fmla="*/ 104 w 118"/>
                  <a:gd name="T33" fmla="*/ 16 h 103"/>
                  <a:gd name="T34" fmla="*/ 58 w 118"/>
                  <a:gd name="T35" fmla="*/ 4 h 103"/>
                  <a:gd name="T36" fmla="*/ 65 w 118"/>
                  <a:gd name="T37" fmla="*/ 11 h 103"/>
                  <a:gd name="T38" fmla="*/ 58 w 118"/>
                  <a:gd name="T39" fmla="*/ 17 h 103"/>
                  <a:gd name="T40" fmla="*/ 52 w 118"/>
                  <a:gd name="T41" fmla="*/ 11 h 103"/>
                  <a:gd name="T42" fmla="*/ 58 w 118"/>
                  <a:gd name="T43" fmla="*/ 4 h 103"/>
                  <a:gd name="T44" fmla="*/ 85 w 118"/>
                  <a:gd name="T45" fmla="*/ 85 h 103"/>
                  <a:gd name="T46" fmla="*/ 33 w 118"/>
                  <a:gd name="T47" fmla="*/ 85 h 103"/>
                  <a:gd name="T48" fmla="*/ 33 w 118"/>
                  <a:gd name="T49" fmla="*/ 33 h 103"/>
                  <a:gd name="T50" fmla="*/ 85 w 118"/>
                  <a:gd name="T51" fmla="*/ 33 h 103"/>
                  <a:gd name="T52" fmla="*/ 85 w 118"/>
                  <a:gd name="T53" fmla="*/ 85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8" h="103">
                    <a:moveTo>
                      <a:pt x="104" y="16"/>
                    </a:moveTo>
                    <a:cubicBezTo>
                      <a:pt x="104" y="16"/>
                      <a:pt x="94" y="17"/>
                      <a:pt x="88" y="14"/>
                    </a:cubicBezTo>
                    <a:cubicBezTo>
                      <a:pt x="84" y="13"/>
                      <a:pt x="83" y="9"/>
                      <a:pt x="83" y="8"/>
                    </a:cubicBezTo>
                    <a:cubicBezTo>
                      <a:pt x="80" y="3"/>
                      <a:pt x="76" y="0"/>
                      <a:pt x="70" y="0"/>
                    </a:cubicBezTo>
                    <a:cubicBezTo>
                      <a:pt x="59" y="0"/>
                      <a:pt x="59" y="0"/>
                      <a:pt x="59" y="0"/>
                    </a:cubicBezTo>
                    <a:cubicBezTo>
                      <a:pt x="48" y="0"/>
                      <a:pt x="48" y="0"/>
                      <a:pt x="48" y="0"/>
                    </a:cubicBezTo>
                    <a:cubicBezTo>
                      <a:pt x="42" y="0"/>
                      <a:pt x="37" y="3"/>
                      <a:pt x="35" y="8"/>
                    </a:cubicBezTo>
                    <a:cubicBezTo>
                      <a:pt x="35" y="9"/>
                      <a:pt x="34" y="13"/>
                      <a:pt x="29" y="14"/>
                    </a:cubicBezTo>
                    <a:cubicBezTo>
                      <a:pt x="24" y="17"/>
                      <a:pt x="14" y="16"/>
                      <a:pt x="14" y="16"/>
                    </a:cubicBezTo>
                    <a:cubicBezTo>
                      <a:pt x="6" y="17"/>
                      <a:pt x="0" y="24"/>
                      <a:pt x="0" y="31"/>
                    </a:cubicBezTo>
                    <a:cubicBezTo>
                      <a:pt x="0" y="89"/>
                      <a:pt x="0" y="89"/>
                      <a:pt x="0" y="89"/>
                    </a:cubicBezTo>
                    <a:cubicBezTo>
                      <a:pt x="0" y="97"/>
                      <a:pt x="6" y="103"/>
                      <a:pt x="14" y="103"/>
                    </a:cubicBezTo>
                    <a:cubicBezTo>
                      <a:pt x="59" y="103"/>
                      <a:pt x="59" y="103"/>
                      <a:pt x="59" y="103"/>
                    </a:cubicBezTo>
                    <a:cubicBezTo>
                      <a:pt x="104" y="103"/>
                      <a:pt x="104" y="103"/>
                      <a:pt x="104" y="103"/>
                    </a:cubicBezTo>
                    <a:cubicBezTo>
                      <a:pt x="111" y="103"/>
                      <a:pt x="118" y="97"/>
                      <a:pt x="118" y="89"/>
                    </a:cubicBezTo>
                    <a:cubicBezTo>
                      <a:pt x="118" y="31"/>
                      <a:pt x="118" y="31"/>
                      <a:pt x="118" y="31"/>
                    </a:cubicBezTo>
                    <a:cubicBezTo>
                      <a:pt x="118" y="24"/>
                      <a:pt x="111" y="17"/>
                      <a:pt x="104" y="16"/>
                    </a:cubicBezTo>
                    <a:close/>
                    <a:moveTo>
                      <a:pt x="58" y="4"/>
                    </a:moveTo>
                    <a:cubicBezTo>
                      <a:pt x="62" y="4"/>
                      <a:pt x="65" y="7"/>
                      <a:pt x="65" y="11"/>
                    </a:cubicBezTo>
                    <a:cubicBezTo>
                      <a:pt x="65" y="14"/>
                      <a:pt x="62" y="17"/>
                      <a:pt x="58" y="17"/>
                    </a:cubicBezTo>
                    <a:cubicBezTo>
                      <a:pt x="55" y="17"/>
                      <a:pt x="52" y="14"/>
                      <a:pt x="52" y="11"/>
                    </a:cubicBezTo>
                    <a:cubicBezTo>
                      <a:pt x="52" y="7"/>
                      <a:pt x="55" y="4"/>
                      <a:pt x="58" y="4"/>
                    </a:cubicBezTo>
                    <a:close/>
                    <a:moveTo>
                      <a:pt x="85" y="85"/>
                    </a:moveTo>
                    <a:cubicBezTo>
                      <a:pt x="71" y="100"/>
                      <a:pt x="47" y="100"/>
                      <a:pt x="33" y="85"/>
                    </a:cubicBezTo>
                    <a:cubicBezTo>
                      <a:pt x="18" y="71"/>
                      <a:pt x="18" y="47"/>
                      <a:pt x="33" y="33"/>
                    </a:cubicBezTo>
                    <a:cubicBezTo>
                      <a:pt x="47" y="18"/>
                      <a:pt x="71" y="18"/>
                      <a:pt x="85" y="33"/>
                    </a:cubicBezTo>
                    <a:cubicBezTo>
                      <a:pt x="100" y="47"/>
                      <a:pt x="100" y="71"/>
                      <a:pt x="85"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grpSp>
        <p:grpSp>
          <p:nvGrpSpPr>
            <p:cNvPr id="10" name="组合 9"/>
            <p:cNvGrpSpPr>
              <a:grpSpLocks noChangeAspect="1"/>
            </p:cNvGrpSpPr>
            <p:nvPr/>
          </p:nvGrpSpPr>
          <p:grpSpPr>
            <a:xfrm>
              <a:off x="6621358" y="3778130"/>
              <a:ext cx="549911" cy="539989"/>
              <a:chOff x="8326438" y="5427663"/>
              <a:chExt cx="352425" cy="346075"/>
            </a:xfrm>
            <a:solidFill>
              <a:schemeClr val="bg1"/>
            </a:solidFill>
          </p:grpSpPr>
          <p:sp>
            <p:nvSpPr>
              <p:cNvPr id="12" name="Freeform 404"/>
              <p:cNvSpPr/>
              <p:nvPr/>
            </p:nvSpPr>
            <p:spPr bwMode="auto">
              <a:xfrm>
                <a:off x="8359776" y="5705475"/>
                <a:ext cx="285750" cy="7938"/>
              </a:xfrm>
              <a:custGeom>
                <a:avLst/>
                <a:gdLst>
                  <a:gd name="T0" fmla="*/ 1 w 76"/>
                  <a:gd name="T1" fmla="*/ 2 h 2"/>
                  <a:gd name="T2" fmla="*/ 75 w 76"/>
                  <a:gd name="T3" fmla="*/ 2 h 2"/>
                  <a:gd name="T4" fmla="*/ 76 w 76"/>
                  <a:gd name="T5" fmla="*/ 1 h 2"/>
                  <a:gd name="T6" fmla="*/ 75 w 76"/>
                  <a:gd name="T7" fmla="*/ 0 h 2"/>
                  <a:gd name="T8" fmla="*/ 1 w 76"/>
                  <a:gd name="T9" fmla="*/ 0 h 2"/>
                  <a:gd name="T10" fmla="*/ 0 w 76"/>
                  <a:gd name="T11" fmla="*/ 1 h 2"/>
                  <a:gd name="T12" fmla="*/ 1 w 76"/>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76" h="2">
                    <a:moveTo>
                      <a:pt x="1" y="2"/>
                    </a:moveTo>
                    <a:cubicBezTo>
                      <a:pt x="75" y="2"/>
                      <a:pt x="75" y="2"/>
                      <a:pt x="75" y="2"/>
                    </a:cubicBezTo>
                    <a:cubicBezTo>
                      <a:pt x="76" y="2"/>
                      <a:pt x="76" y="2"/>
                      <a:pt x="76" y="1"/>
                    </a:cubicBezTo>
                    <a:cubicBezTo>
                      <a:pt x="76" y="1"/>
                      <a:pt x="76" y="0"/>
                      <a:pt x="75" y="0"/>
                    </a:cubicBezTo>
                    <a:cubicBezTo>
                      <a:pt x="1" y="0"/>
                      <a:pt x="1" y="0"/>
                      <a:pt x="1" y="0"/>
                    </a:cubicBezTo>
                    <a:cubicBezTo>
                      <a:pt x="1" y="0"/>
                      <a:pt x="0" y="1"/>
                      <a:pt x="0" y="1"/>
                    </a:cubicBezTo>
                    <a:cubicBezTo>
                      <a:pt x="0" y="2"/>
                      <a:pt x="1" y="2"/>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13" name="Freeform 405"/>
              <p:cNvSpPr/>
              <p:nvPr/>
            </p:nvSpPr>
            <p:spPr bwMode="auto">
              <a:xfrm>
                <a:off x="8356601" y="5716588"/>
                <a:ext cx="292100" cy="7938"/>
              </a:xfrm>
              <a:custGeom>
                <a:avLst/>
                <a:gdLst>
                  <a:gd name="T0" fmla="*/ 2 w 78"/>
                  <a:gd name="T1" fmla="*/ 2 h 2"/>
                  <a:gd name="T2" fmla="*/ 77 w 78"/>
                  <a:gd name="T3" fmla="*/ 2 h 2"/>
                  <a:gd name="T4" fmla="*/ 78 w 78"/>
                  <a:gd name="T5" fmla="*/ 1 h 2"/>
                  <a:gd name="T6" fmla="*/ 77 w 78"/>
                  <a:gd name="T7" fmla="*/ 0 h 2"/>
                  <a:gd name="T8" fmla="*/ 2 w 78"/>
                  <a:gd name="T9" fmla="*/ 0 h 2"/>
                  <a:gd name="T10" fmla="*/ 0 w 78"/>
                  <a:gd name="T11" fmla="*/ 1 h 2"/>
                  <a:gd name="T12" fmla="*/ 2 w 78"/>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78" h="2">
                    <a:moveTo>
                      <a:pt x="2" y="2"/>
                    </a:moveTo>
                    <a:cubicBezTo>
                      <a:pt x="77" y="2"/>
                      <a:pt x="77" y="2"/>
                      <a:pt x="77" y="2"/>
                    </a:cubicBezTo>
                    <a:cubicBezTo>
                      <a:pt x="78" y="2"/>
                      <a:pt x="78" y="2"/>
                      <a:pt x="78" y="1"/>
                    </a:cubicBezTo>
                    <a:cubicBezTo>
                      <a:pt x="78" y="0"/>
                      <a:pt x="78" y="0"/>
                      <a:pt x="77" y="0"/>
                    </a:cubicBezTo>
                    <a:cubicBezTo>
                      <a:pt x="2" y="0"/>
                      <a:pt x="2" y="0"/>
                      <a:pt x="2" y="0"/>
                    </a:cubicBezTo>
                    <a:cubicBezTo>
                      <a:pt x="1" y="0"/>
                      <a:pt x="0" y="0"/>
                      <a:pt x="0" y="1"/>
                    </a:cubicBezTo>
                    <a:cubicBezTo>
                      <a:pt x="0" y="2"/>
                      <a:pt x="1" y="2"/>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14" name="Freeform 407"/>
              <p:cNvSpPr/>
              <p:nvPr/>
            </p:nvSpPr>
            <p:spPr bwMode="auto">
              <a:xfrm>
                <a:off x="8356601" y="5727700"/>
                <a:ext cx="296863" cy="7938"/>
              </a:xfrm>
              <a:custGeom>
                <a:avLst/>
                <a:gdLst>
                  <a:gd name="T0" fmla="*/ 78 w 79"/>
                  <a:gd name="T1" fmla="*/ 0 h 2"/>
                  <a:gd name="T2" fmla="*/ 1 w 79"/>
                  <a:gd name="T3" fmla="*/ 0 h 2"/>
                  <a:gd name="T4" fmla="*/ 0 w 79"/>
                  <a:gd name="T5" fmla="*/ 1 h 2"/>
                  <a:gd name="T6" fmla="*/ 1 w 79"/>
                  <a:gd name="T7" fmla="*/ 2 h 2"/>
                  <a:gd name="T8" fmla="*/ 78 w 79"/>
                  <a:gd name="T9" fmla="*/ 2 h 2"/>
                  <a:gd name="T10" fmla="*/ 79 w 79"/>
                  <a:gd name="T11" fmla="*/ 1 h 2"/>
                  <a:gd name="T12" fmla="*/ 78 w 79"/>
                  <a:gd name="T13" fmla="*/ 0 h 2"/>
                </a:gdLst>
                <a:ahLst/>
                <a:cxnLst>
                  <a:cxn ang="0">
                    <a:pos x="T0" y="T1"/>
                  </a:cxn>
                  <a:cxn ang="0">
                    <a:pos x="T2" y="T3"/>
                  </a:cxn>
                  <a:cxn ang="0">
                    <a:pos x="T4" y="T5"/>
                  </a:cxn>
                  <a:cxn ang="0">
                    <a:pos x="T6" y="T7"/>
                  </a:cxn>
                  <a:cxn ang="0">
                    <a:pos x="T8" y="T9"/>
                  </a:cxn>
                  <a:cxn ang="0">
                    <a:pos x="T10" y="T11"/>
                  </a:cxn>
                  <a:cxn ang="0">
                    <a:pos x="T12" y="T13"/>
                  </a:cxn>
                </a:cxnLst>
                <a:rect l="0" t="0" r="r" b="b"/>
                <a:pathLst>
                  <a:path w="79" h="2">
                    <a:moveTo>
                      <a:pt x="78" y="0"/>
                    </a:moveTo>
                    <a:cubicBezTo>
                      <a:pt x="1" y="0"/>
                      <a:pt x="1" y="0"/>
                      <a:pt x="1" y="0"/>
                    </a:cubicBezTo>
                    <a:cubicBezTo>
                      <a:pt x="0" y="0"/>
                      <a:pt x="0" y="0"/>
                      <a:pt x="0" y="1"/>
                    </a:cubicBezTo>
                    <a:cubicBezTo>
                      <a:pt x="0" y="1"/>
                      <a:pt x="0" y="2"/>
                      <a:pt x="1" y="2"/>
                    </a:cubicBezTo>
                    <a:cubicBezTo>
                      <a:pt x="78" y="2"/>
                      <a:pt x="78" y="2"/>
                      <a:pt x="78" y="2"/>
                    </a:cubicBezTo>
                    <a:cubicBezTo>
                      <a:pt x="78" y="2"/>
                      <a:pt x="79" y="1"/>
                      <a:pt x="79" y="1"/>
                    </a:cubicBezTo>
                    <a:cubicBezTo>
                      <a:pt x="79" y="0"/>
                      <a:pt x="78" y="0"/>
                      <a:pt x="7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sp>
            <p:nvSpPr>
              <p:cNvPr id="15" name="Freeform 408"/>
              <p:cNvSpPr>
                <a:spLocks noEditPoints="1"/>
              </p:cNvSpPr>
              <p:nvPr/>
            </p:nvSpPr>
            <p:spPr bwMode="auto">
              <a:xfrm>
                <a:off x="8326438" y="5427663"/>
                <a:ext cx="352425" cy="346075"/>
              </a:xfrm>
              <a:custGeom>
                <a:avLst/>
                <a:gdLst>
                  <a:gd name="T0" fmla="*/ 79 w 94"/>
                  <a:gd name="T1" fmla="*/ 70 h 92"/>
                  <a:gd name="T2" fmla="*/ 78 w 94"/>
                  <a:gd name="T3" fmla="*/ 69 h 92"/>
                  <a:gd name="T4" fmla="*/ 79 w 94"/>
                  <a:gd name="T5" fmla="*/ 67 h 92"/>
                  <a:gd name="T6" fmla="*/ 91 w 94"/>
                  <a:gd name="T7" fmla="*/ 58 h 92"/>
                  <a:gd name="T8" fmla="*/ 80 w 94"/>
                  <a:gd name="T9" fmla="*/ 0 h 92"/>
                  <a:gd name="T10" fmla="*/ 5 w 94"/>
                  <a:gd name="T11" fmla="*/ 8 h 92"/>
                  <a:gd name="T12" fmla="*/ 10 w 94"/>
                  <a:gd name="T13" fmla="*/ 67 h 92"/>
                  <a:gd name="T14" fmla="*/ 16 w 94"/>
                  <a:gd name="T15" fmla="*/ 67 h 92"/>
                  <a:gd name="T16" fmla="*/ 17 w 94"/>
                  <a:gd name="T17" fmla="*/ 69 h 92"/>
                  <a:gd name="T18" fmla="*/ 16 w 94"/>
                  <a:gd name="T19" fmla="*/ 70 h 92"/>
                  <a:gd name="T20" fmla="*/ 0 w 94"/>
                  <a:gd name="T21" fmla="*/ 85 h 92"/>
                  <a:gd name="T22" fmla="*/ 85 w 94"/>
                  <a:gd name="T23" fmla="*/ 92 h 92"/>
                  <a:gd name="T24" fmla="*/ 85 w 94"/>
                  <a:gd name="T25" fmla="*/ 70 h 92"/>
                  <a:gd name="T26" fmla="*/ 7 w 94"/>
                  <a:gd name="T27" fmla="*/ 55 h 92"/>
                  <a:gd name="T28" fmla="*/ 16 w 94"/>
                  <a:gd name="T29" fmla="*/ 4 h 92"/>
                  <a:gd name="T30" fmla="*/ 84 w 94"/>
                  <a:gd name="T31" fmla="*/ 10 h 92"/>
                  <a:gd name="T32" fmla="*/ 80 w 94"/>
                  <a:gd name="T33" fmla="*/ 62 h 92"/>
                  <a:gd name="T34" fmla="*/ 69 w 94"/>
                  <a:gd name="T35" fmla="*/ 69 h 92"/>
                  <a:gd name="T36" fmla="*/ 68 w 94"/>
                  <a:gd name="T37" fmla="*/ 70 h 92"/>
                  <a:gd name="T38" fmla="*/ 26 w 94"/>
                  <a:gd name="T39" fmla="*/ 70 h 92"/>
                  <a:gd name="T40" fmla="*/ 26 w 94"/>
                  <a:gd name="T41" fmla="*/ 67 h 92"/>
                  <a:gd name="T42" fmla="*/ 33 w 94"/>
                  <a:gd name="T43" fmla="*/ 67 h 92"/>
                  <a:gd name="T44" fmla="*/ 68 w 94"/>
                  <a:gd name="T45" fmla="*/ 67 h 92"/>
                  <a:gd name="T46" fmla="*/ 69 w 94"/>
                  <a:gd name="T47" fmla="*/ 68 h 92"/>
                  <a:gd name="T48" fmla="*/ 53 w 94"/>
                  <a:gd name="T49" fmla="*/ 89 h 92"/>
                  <a:gd name="T50" fmla="*/ 47 w 94"/>
                  <a:gd name="T51" fmla="*/ 90 h 92"/>
                  <a:gd name="T52" fmla="*/ 46 w 94"/>
                  <a:gd name="T53" fmla="*/ 91 h 92"/>
                  <a:gd name="T54" fmla="*/ 45 w 94"/>
                  <a:gd name="T55" fmla="*/ 89 h 92"/>
                  <a:gd name="T56" fmla="*/ 41 w 94"/>
                  <a:gd name="T57" fmla="*/ 87 h 92"/>
                  <a:gd name="T58" fmla="*/ 50 w 94"/>
                  <a:gd name="T59" fmla="*/ 84 h 92"/>
                  <a:gd name="T60" fmla="*/ 53 w 94"/>
                  <a:gd name="T61" fmla="*/ 89 h 92"/>
                  <a:gd name="T62" fmla="*/ 84 w 94"/>
                  <a:gd name="T63" fmla="*/ 83 h 92"/>
                  <a:gd name="T64" fmla="*/ 5 w 94"/>
                  <a:gd name="T65" fmla="*/ 79 h 92"/>
                  <a:gd name="T66" fmla="*/ 85 w 94"/>
                  <a:gd name="T67" fmla="*/ 73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4" h="92">
                    <a:moveTo>
                      <a:pt x="85" y="70"/>
                    </a:moveTo>
                    <a:cubicBezTo>
                      <a:pt x="79" y="70"/>
                      <a:pt x="79" y="70"/>
                      <a:pt x="79" y="70"/>
                    </a:cubicBezTo>
                    <a:cubicBezTo>
                      <a:pt x="79" y="70"/>
                      <a:pt x="79" y="70"/>
                      <a:pt x="79" y="70"/>
                    </a:cubicBezTo>
                    <a:cubicBezTo>
                      <a:pt x="78" y="69"/>
                      <a:pt x="78" y="69"/>
                      <a:pt x="78" y="69"/>
                    </a:cubicBezTo>
                    <a:cubicBezTo>
                      <a:pt x="78" y="68"/>
                      <a:pt x="78" y="68"/>
                      <a:pt x="79" y="67"/>
                    </a:cubicBezTo>
                    <a:cubicBezTo>
                      <a:pt x="79" y="67"/>
                      <a:pt x="79" y="67"/>
                      <a:pt x="79" y="67"/>
                    </a:cubicBezTo>
                    <a:cubicBezTo>
                      <a:pt x="83" y="67"/>
                      <a:pt x="83" y="67"/>
                      <a:pt x="83" y="67"/>
                    </a:cubicBezTo>
                    <a:cubicBezTo>
                      <a:pt x="88" y="67"/>
                      <a:pt x="92" y="63"/>
                      <a:pt x="91" y="58"/>
                    </a:cubicBezTo>
                    <a:cubicBezTo>
                      <a:pt x="89" y="8"/>
                      <a:pt x="89" y="8"/>
                      <a:pt x="89" y="8"/>
                    </a:cubicBezTo>
                    <a:cubicBezTo>
                      <a:pt x="89" y="4"/>
                      <a:pt x="85" y="0"/>
                      <a:pt x="80" y="0"/>
                    </a:cubicBezTo>
                    <a:cubicBezTo>
                      <a:pt x="13" y="0"/>
                      <a:pt x="13" y="0"/>
                      <a:pt x="13" y="0"/>
                    </a:cubicBezTo>
                    <a:cubicBezTo>
                      <a:pt x="9" y="0"/>
                      <a:pt x="5" y="4"/>
                      <a:pt x="5" y="8"/>
                    </a:cubicBezTo>
                    <a:cubicBezTo>
                      <a:pt x="2" y="58"/>
                      <a:pt x="2" y="58"/>
                      <a:pt x="2" y="58"/>
                    </a:cubicBezTo>
                    <a:cubicBezTo>
                      <a:pt x="2" y="63"/>
                      <a:pt x="6" y="67"/>
                      <a:pt x="10" y="67"/>
                    </a:cubicBezTo>
                    <a:cubicBezTo>
                      <a:pt x="16" y="67"/>
                      <a:pt x="16" y="67"/>
                      <a:pt x="16" y="67"/>
                    </a:cubicBezTo>
                    <a:cubicBezTo>
                      <a:pt x="16" y="67"/>
                      <a:pt x="16" y="67"/>
                      <a:pt x="16" y="67"/>
                    </a:cubicBezTo>
                    <a:cubicBezTo>
                      <a:pt x="16" y="67"/>
                      <a:pt x="16" y="67"/>
                      <a:pt x="16" y="68"/>
                    </a:cubicBezTo>
                    <a:cubicBezTo>
                      <a:pt x="16" y="68"/>
                      <a:pt x="17" y="68"/>
                      <a:pt x="17" y="69"/>
                    </a:cubicBezTo>
                    <a:cubicBezTo>
                      <a:pt x="17" y="69"/>
                      <a:pt x="16" y="69"/>
                      <a:pt x="16" y="70"/>
                    </a:cubicBezTo>
                    <a:cubicBezTo>
                      <a:pt x="16" y="70"/>
                      <a:pt x="16" y="70"/>
                      <a:pt x="16" y="70"/>
                    </a:cubicBezTo>
                    <a:cubicBezTo>
                      <a:pt x="9" y="70"/>
                      <a:pt x="9" y="70"/>
                      <a:pt x="9" y="70"/>
                    </a:cubicBezTo>
                    <a:cubicBezTo>
                      <a:pt x="4" y="70"/>
                      <a:pt x="0" y="79"/>
                      <a:pt x="0" y="85"/>
                    </a:cubicBezTo>
                    <a:cubicBezTo>
                      <a:pt x="0" y="91"/>
                      <a:pt x="4" y="92"/>
                      <a:pt x="9" y="92"/>
                    </a:cubicBezTo>
                    <a:cubicBezTo>
                      <a:pt x="85" y="92"/>
                      <a:pt x="85" y="92"/>
                      <a:pt x="85" y="92"/>
                    </a:cubicBezTo>
                    <a:cubicBezTo>
                      <a:pt x="90" y="92"/>
                      <a:pt x="94" y="91"/>
                      <a:pt x="94" y="85"/>
                    </a:cubicBezTo>
                    <a:cubicBezTo>
                      <a:pt x="94" y="79"/>
                      <a:pt x="90" y="70"/>
                      <a:pt x="85" y="70"/>
                    </a:cubicBezTo>
                    <a:close/>
                    <a:moveTo>
                      <a:pt x="14" y="62"/>
                    </a:moveTo>
                    <a:cubicBezTo>
                      <a:pt x="10" y="62"/>
                      <a:pt x="7" y="59"/>
                      <a:pt x="7" y="55"/>
                    </a:cubicBezTo>
                    <a:cubicBezTo>
                      <a:pt x="9" y="10"/>
                      <a:pt x="9" y="10"/>
                      <a:pt x="9" y="10"/>
                    </a:cubicBezTo>
                    <a:cubicBezTo>
                      <a:pt x="10" y="7"/>
                      <a:pt x="13" y="4"/>
                      <a:pt x="16" y="4"/>
                    </a:cubicBezTo>
                    <a:cubicBezTo>
                      <a:pt x="78" y="4"/>
                      <a:pt x="78" y="4"/>
                      <a:pt x="78" y="4"/>
                    </a:cubicBezTo>
                    <a:cubicBezTo>
                      <a:pt x="81" y="4"/>
                      <a:pt x="84" y="7"/>
                      <a:pt x="84" y="10"/>
                    </a:cubicBezTo>
                    <a:cubicBezTo>
                      <a:pt x="86" y="55"/>
                      <a:pt x="86" y="55"/>
                      <a:pt x="86" y="55"/>
                    </a:cubicBezTo>
                    <a:cubicBezTo>
                      <a:pt x="87" y="59"/>
                      <a:pt x="84" y="62"/>
                      <a:pt x="80" y="62"/>
                    </a:cubicBezTo>
                    <a:lnTo>
                      <a:pt x="14" y="62"/>
                    </a:lnTo>
                    <a:close/>
                    <a:moveTo>
                      <a:pt x="69" y="69"/>
                    </a:moveTo>
                    <a:cubicBezTo>
                      <a:pt x="69" y="69"/>
                      <a:pt x="69" y="69"/>
                      <a:pt x="69" y="70"/>
                    </a:cubicBezTo>
                    <a:cubicBezTo>
                      <a:pt x="69" y="70"/>
                      <a:pt x="69" y="70"/>
                      <a:pt x="68" y="70"/>
                    </a:cubicBezTo>
                    <a:cubicBezTo>
                      <a:pt x="26" y="70"/>
                      <a:pt x="26" y="70"/>
                      <a:pt x="26" y="70"/>
                    </a:cubicBezTo>
                    <a:cubicBezTo>
                      <a:pt x="26" y="70"/>
                      <a:pt x="26" y="70"/>
                      <a:pt x="26" y="70"/>
                    </a:cubicBezTo>
                    <a:cubicBezTo>
                      <a:pt x="26" y="69"/>
                      <a:pt x="25" y="69"/>
                      <a:pt x="25" y="69"/>
                    </a:cubicBezTo>
                    <a:cubicBezTo>
                      <a:pt x="25" y="68"/>
                      <a:pt x="26" y="68"/>
                      <a:pt x="26" y="67"/>
                    </a:cubicBezTo>
                    <a:cubicBezTo>
                      <a:pt x="26" y="67"/>
                      <a:pt x="26" y="67"/>
                      <a:pt x="26" y="67"/>
                    </a:cubicBezTo>
                    <a:cubicBezTo>
                      <a:pt x="33" y="67"/>
                      <a:pt x="33" y="67"/>
                      <a:pt x="33" y="67"/>
                    </a:cubicBezTo>
                    <a:cubicBezTo>
                      <a:pt x="56" y="67"/>
                      <a:pt x="56" y="67"/>
                      <a:pt x="56" y="67"/>
                    </a:cubicBezTo>
                    <a:cubicBezTo>
                      <a:pt x="68" y="67"/>
                      <a:pt x="68" y="67"/>
                      <a:pt x="68" y="67"/>
                    </a:cubicBezTo>
                    <a:cubicBezTo>
                      <a:pt x="68" y="67"/>
                      <a:pt x="69" y="67"/>
                      <a:pt x="69" y="67"/>
                    </a:cubicBezTo>
                    <a:cubicBezTo>
                      <a:pt x="69" y="67"/>
                      <a:pt x="69" y="67"/>
                      <a:pt x="69" y="68"/>
                    </a:cubicBezTo>
                    <a:cubicBezTo>
                      <a:pt x="69" y="68"/>
                      <a:pt x="69" y="68"/>
                      <a:pt x="69" y="69"/>
                    </a:cubicBezTo>
                    <a:close/>
                    <a:moveTo>
                      <a:pt x="53" y="89"/>
                    </a:moveTo>
                    <a:cubicBezTo>
                      <a:pt x="49" y="89"/>
                      <a:pt x="49" y="89"/>
                      <a:pt x="49" y="89"/>
                    </a:cubicBezTo>
                    <a:cubicBezTo>
                      <a:pt x="48" y="89"/>
                      <a:pt x="47" y="89"/>
                      <a:pt x="47" y="90"/>
                    </a:cubicBezTo>
                    <a:cubicBezTo>
                      <a:pt x="47" y="90"/>
                      <a:pt x="48" y="91"/>
                      <a:pt x="48" y="91"/>
                    </a:cubicBezTo>
                    <a:cubicBezTo>
                      <a:pt x="46" y="91"/>
                      <a:pt x="46" y="91"/>
                      <a:pt x="46" y="91"/>
                    </a:cubicBezTo>
                    <a:cubicBezTo>
                      <a:pt x="46" y="91"/>
                      <a:pt x="46" y="90"/>
                      <a:pt x="46" y="90"/>
                    </a:cubicBezTo>
                    <a:cubicBezTo>
                      <a:pt x="46" y="89"/>
                      <a:pt x="46" y="89"/>
                      <a:pt x="45" y="89"/>
                    </a:cubicBezTo>
                    <a:cubicBezTo>
                      <a:pt x="41" y="89"/>
                      <a:pt x="41" y="89"/>
                      <a:pt x="41" y="89"/>
                    </a:cubicBezTo>
                    <a:cubicBezTo>
                      <a:pt x="41" y="89"/>
                      <a:pt x="41" y="88"/>
                      <a:pt x="41" y="87"/>
                    </a:cubicBezTo>
                    <a:cubicBezTo>
                      <a:pt x="41" y="84"/>
                      <a:pt x="42" y="84"/>
                      <a:pt x="44" y="84"/>
                    </a:cubicBezTo>
                    <a:cubicBezTo>
                      <a:pt x="50" y="84"/>
                      <a:pt x="50" y="84"/>
                      <a:pt x="50" y="84"/>
                    </a:cubicBezTo>
                    <a:cubicBezTo>
                      <a:pt x="52" y="84"/>
                      <a:pt x="53" y="84"/>
                      <a:pt x="53" y="87"/>
                    </a:cubicBezTo>
                    <a:cubicBezTo>
                      <a:pt x="53" y="88"/>
                      <a:pt x="53" y="89"/>
                      <a:pt x="53" y="89"/>
                    </a:cubicBezTo>
                    <a:close/>
                    <a:moveTo>
                      <a:pt x="88" y="79"/>
                    </a:moveTo>
                    <a:cubicBezTo>
                      <a:pt x="88" y="81"/>
                      <a:pt x="86" y="83"/>
                      <a:pt x="84" y="83"/>
                    </a:cubicBezTo>
                    <a:cubicBezTo>
                      <a:pt x="10" y="83"/>
                      <a:pt x="10" y="83"/>
                      <a:pt x="10" y="83"/>
                    </a:cubicBezTo>
                    <a:cubicBezTo>
                      <a:pt x="8" y="83"/>
                      <a:pt x="6" y="81"/>
                      <a:pt x="5" y="79"/>
                    </a:cubicBezTo>
                    <a:cubicBezTo>
                      <a:pt x="5" y="77"/>
                      <a:pt x="7" y="73"/>
                      <a:pt x="9" y="73"/>
                    </a:cubicBezTo>
                    <a:cubicBezTo>
                      <a:pt x="85" y="73"/>
                      <a:pt x="85" y="73"/>
                      <a:pt x="85" y="73"/>
                    </a:cubicBezTo>
                    <a:cubicBezTo>
                      <a:pt x="87" y="73"/>
                      <a:pt x="89" y="77"/>
                      <a:pt x="88" y="7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grpSp>
        <p:sp>
          <p:nvSpPr>
            <p:cNvPr id="11" name="Freeform 810"/>
            <p:cNvSpPr>
              <a:spLocks noEditPoints="1"/>
            </p:cNvSpPr>
            <p:nvPr/>
          </p:nvSpPr>
          <p:spPr bwMode="auto">
            <a:xfrm>
              <a:off x="8089781" y="2388566"/>
              <a:ext cx="652463" cy="487363"/>
            </a:xfrm>
            <a:custGeom>
              <a:avLst/>
              <a:gdLst>
                <a:gd name="T0" fmla="*/ 160 w 174"/>
                <a:gd name="T1" fmla="*/ 97 h 130"/>
                <a:gd name="T2" fmla="*/ 14 w 174"/>
                <a:gd name="T3" fmla="*/ 97 h 130"/>
                <a:gd name="T4" fmla="*/ 3 w 174"/>
                <a:gd name="T5" fmla="*/ 118 h 130"/>
                <a:gd name="T6" fmla="*/ 171 w 174"/>
                <a:gd name="T7" fmla="*/ 118 h 130"/>
                <a:gd name="T8" fmla="*/ 160 w 174"/>
                <a:gd name="T9" fmla="*/ 97 h 130"/>
                <a:gd name="T10" fmla="*/ 69 w 174"/>
                <a:gd name="T11" fmla="*/ 113 h 130"/>
                <a:gd name="T12" fmla="*/ 73 w 174"/>
                <a:gd name="T13" fmla="*/ 105 h 130"/>
                <a:gd name="T14" fmla="*/ 101 w 174"/>
                <a:gd name="T15" fmla="*/ 105 h 130"/>
                <a:gd name="T16" fmla="*/ 105 w 174"/>
                <a:gd name="T17" fmla="*/ 113 h 130"/>
                <a:gd name="T18" fmla="*/ 69 w 174"/>
                <a:gd name="T19" fmla="*/ 113 h 130"/>
                <a:gd name="T20" fmla="*/ 157 w 174"/>
                <a:gd name="T21" fmla="*/ 92 h 130"/>
                <a:gd name="T22" fmla="*/ 157 w 174"/>
                <a:gd name="T23" fmla="*/ 92 h 130"/>
                <a:gd name="T24" fmla="*/ 157 w 174"/>
                <a:gd name="T25" fmla="*/ 91 h 130"/>
                <a:gd name="T26" fmla="*/ 157 w 174"/>
                <a:gd name="T27" fmla="*/ 4 h 130"/>
                <a:gd name="T28" fmla="*/ 153 w 174"/>
                <a:gd name="T29" fmla="*/ 0 h 130"/>
                <a:gd name="T30" fmla="*/ 21 w 174"/>
                <a:gd name="T31" fmla="*/ 0 h 130"/>
                <a:gd name="T32" fmla="*/ 17 w 174"/>
                <a:gd name="T33" fmla="*/ 4 h 130"/>
                <a:gd name="T34" fmla="*/ 17 w 174"/>
                <a:gd name="T35" fmla="*/ 91 h 130"/>
                <a:gd name="T36" fmla="*/ 17 w 174"/>
                <a:gd name="T37" fmla="*/ 92 h 130"/>
                <a:gd name="T38" fmla="*/ 17 w 174"/>
                <a:gd name="T39" fmla="*/ 92 h 130"/>
                <a:gd name="T40" fmla="*/ 16 w 174"/>
                <a:gd name="T41" fmla="*/ 92 h 130"/>
                <a:gd name="T42" fmla="*/ 158 w 174"/>
                <a:gd name="T43" fmla="*/ 92 h 130"/>
                <a:gd name="T44" fmla="*/ 157 w 174"/>
                <a:gd name="T45" fmla="*/ 92 h 130"/>
                <a:gd name="T46" fmla="*/ 147 w 174"/>
                <a:gd name="T47" fmla="*/ 85 h 130"/>
                <a:gd name="T48" fmla="*/ 27 w 174"/>
                <a:gd name="T49" fmla="*/ 85 h 130"/>
                <a:gd name="T50" fmla="*/ 27 w 174"/>
                <a:gd name="T51" fmla="*/ 10 h 130"/>
                <a:gd name="T52" fmla="*/ 147 w 174"/>
                <a:gd name="T53" fmla="*/ 10 h 130"/>
                <a:gd name="T54" fmla="*/ 147 w 174"/>
                <a:gd name="T55" fmla="*/ 85 h 130"/>
                <a:gd name="T56" fmla="*/ 173 w 174"/>
                <a:gd name="T57" fmla="*/ 123 h 130"/>
                <a:gd name="T58" fmla="*/ 1 w 174"/>
                <a:gd name="T59" fmla="*/ 123 h 130"/>
                <a:gd name="T60" fmla="*/ 0 w 174"/>
                <a:gd name="T61" fmla="*/ 124 h 130"/>
                <a:gd name="T62" fmla="*/ 4 w 174"/>
                <a:gd name="T63" fmla="*/ 130 h 130"/>
                <a:gd name="T64" fmla="*/ 170 w 174"/>
                <a:gd name="T65" fmla="*/ 130 h 130"/>
                <a:gd name="T66" fmla="*/ 174 w 174"/>
                <a:gd name="T67" fmla="*/ 124 h 130"/>
                <a:gd name="T68" fmla="*/ 173 w 174"/>
                <a:gd name="T69" fmla="*/ 123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4" h="130">
                  <a:moveTo>
                    <a:pt x="160" y="97"/>
                  </a:moveTo>
                  <a:cubicBezTo>
                    <a:pt x="14" y="97"/>
                    <a:pt x="14" y="97"/>
                    <a:pt x="14" y="97"/>
                  </a:cubicBezTo>
                  <a:cubicBezTo>
                    <a:pt x="3" y="118"/>
                    <a:pt x="3" y="118"/>
                    <a:pt x="3" y="118"/>
                  </a:cubicBezTo>
                  <a:cubicBezTo>
                    <a:pt x="171" y="118"/>
                    <a:pt x="171" y="118"/>
                    <a:pt x="171" y="118"/>
                  </a:cubicBezTo>
                  <a:lnTo>
                    <a:pt x="160" y="97"/>
                  </a:lnTo>
                  <a:close/>
                  <a:moveTo>
                    <a:pt x="69" y="113"/>
                  </a:moveTo>
                  <a:cubicBezTo>
                    <a:pt x="73" y="105"/>
                    <a:pt x="73" y="105"/>
                    <a:pt x="73" y="105"/>
                  </a:cubicBezTo>
                  <a:cubicBezTo>
                    <a:pt x="101" y="105"/>
                    <a:pt x="101" y="105"/>
                    <a:pt x="101" y="105"/>
                  </a:cubicBezTo>
                  <a:cubicBezTo>
                    <a:pt x="105" y="113"/>
                    <a:pt x="105" y="113"/>
                    <a:pt x="105" y="113"/>
                  </a:cubicBezTo>
                  <a:lnTo>
                    <a:pt x="69" y="113"/>
                  </a:lnTo>
                  <a:close/>
                  <a:moveTo>
                    <a:pt x="157" y="92"/>
                  </a:moveTo>
                  <a:cubicBezTo>
                    <a:pt x="157" y="92"/>
                    <a:pt x="157" y="92"/>
                    <a:pt x="157" y="92"/>
                  </a:cubicBezTo>
                  <a:cubicBezTo>
                    <a:pt x="157" y="92"/>
                    <a:pt x="157" y="92"/>
                    <a:pt x="157" y="91"/>
                  </a:cubicBezTo>
                  <a:cubicBezTo>
                    <a:pt x="157" y="4"/>
                    <a:pt x="157" y="4"/>
                    <a:pt x="157" y="4"/>
                  </a:cubicBezTo>
                  <a:cubicBezTo>
                    <a:pt x="157" y="2"/>
                    <a:pt x="156" y="0"/>
                    <a:pt x="153" y="0"/>
                  </a:cubicBezTo>
                  <a:cubicBezTo>
                    <a:pt x="21" y="0"/>
                    <a:pt x="21" y="0"/>
                    <a:pt x="21" y="0"/>
                  </a:cubicBezTo>
                  <a:cubicBezTo>
                    <a:pt x="18" y="0"/>
                    <a:pt x="17" y="2"/>
                    <a:pt x="17" y="4"/>
                  </a:cubicBezTo>
                  <a:cubicBezTo>
                    <a:pt x="17" y="91"/>
                    <a:pt x="17" y="91"/>
                    <a:pt x="17" y="91"/>
                  </a:cubicBezTo>
                  <a:cubicBezTo>
                    <a:pt x="17" y="92"/>
                    <a:pt x="17" y="92"/>
                    <a:pt x="17" y="92"/>
                  </a:cubicBezTo>
                  <a:cubicBezTo>
                    <a:pt x="17" y="92"/>
                    <a:pt x="17" y="92"/>
                    <a:pt x="17" y="92"/>
                  </a:cubicBezTo>
                  <a:cubicBezTo>
                    <a:pt x="16" y="92"/>
                    <a:pt x="16" y="92"/>
                    <a:pt x="16" y="92"/>
                  </a:cubicBezTo>
                  <a:cubicBezTo>
                    <a:pt x="158" y="92"/>
                    <a:pt x="158" y="92"/>
                    <a:pt x="158" y="92"/>
                  </a:cubicBezTo>
                  <a:lnTo>
                    <a:pt x="157" y="92"/>
                  </a:lnTo>
                  <a:close/>
                  <a:moveTo>
                    <a:pt x="147" y="85"/>
                  </a:moveTo>
                  <a:cubicBezTo>
                    <a:pt x="27" y="85"/>
                    <a:pt x="27" y="85"/>
                    <a:pt x="27" y="85"/>
                  </a:cubicBezTo>
                  <a:cubicBezTo>
                    <a:pt x="27" y="10"/>
                    <a:pt x="27" y="10"/>
                    <a:pt x="27" y="10"/>
                  </a:cubicBezTo>
                  <a:cubicBezTo>
                    <a:pt x="147" y="10"/>
                    <a:pt x="147" y="10"/>
                    <a:pt x="147" y="10"/>
                  </a:cubicBezTo>
                  <a:lnTo>
                    <a:pt x="147" y="85"/>
                  </a:lnTo>
                  <a:close/>
                  <a:moveTo>
                    <a:pt x="173" y="123"/>
                  </a:moveTo>
                  <a:cubicBezTo>
                    <a:pt x="1" y="123"/>
                    <a:pt x="1" y="123"/>
                    <a:pt x="1" y="123"/>
                  </a:cubicBezTo>
                  <a:cubicBezTo>
                    <a:pt x="0" y="124"/>
                    <a:pt x="0" y="124"/>
                    <a:pt x="0" y="124"/>
                  </a:cubicBezTo>
                  <a:cubicBezTo>
                    <a:pt x="0" y="126"/>
                    <a:pt x="2" y="130"/>
                    <a:pt x="4" y="130"/>
                  </a:cubicBezTo>
                  <a:cubicBezTo>
                    <a:pt x="170" y="130"/>
                    <a:pt x="170" y="130"/>
                    <a:pt x="170" y="130"/>
                  </a:cubicBezTo>
                  <a:cubicBezTo>
                    <a:pt x="172" y="130"/>
                    <a:pt x="174" y="126"/>
                    <a:pt x="174" y="124"/>
                  </a:cubicBezTo>
                  <a:lnTo>
                    <a:pt x="173" y="123"/>
                  </a:lnTo>
                  <a:close/>
                </a:path>
              </a:pathLst>
            </a:custGeom>
            <a:solidFill>
              <a:schemeClr val="bg1"/>
            </a:solidFill>
            <a:ln>
              <a:noFill/>
            </a:ln>
          </p:spPr>
          <p:txBody>
            <a:bodyPr vert="horz" wrap="square" lIns="91440" tIns="45720" rIns="91440" bIns="45720"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endParaRPr lang="en-US"/>
            </a:p>
          </p:txBody>
        </p:sp>
      </p:grpSp>
      <p:sp>
        <p:nvSpPr>
          <p:cNvPr id="31" name="Text Placeholder 2"/>
          <p:cNvSpPr txBox="1"/>
          <p:nvPr/>
        </p:nvSpPr>
        <p:spPr>
          <a:xfrm>
            <a:off x="2392589" y="4894973"/>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2" name="文本框 36"/>
          <p:cNvSpPr txBox="1"/>
          <p:nvPr/>
        </p:nvSpPr>
        <p:spPr>
          <a:xfrm>
            <a:off x="2280191" y="4518428"/>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3" name="Text Placeholder 2"/>
          <p:cNvSpPr txBox="1"/>
          <p:nvPr/>
        </p:nvSpPr>
        <p:spPr>
          <a:xfrm>
            <a:off x="5981408" y="4882214"/>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4" name="文本框 36"/>
          <p:cNvSpPr txBox="1"/>
          <p:nvPr/>
        </p:nvSpPr>
        <p:spPr>
          <a:xfrm>
            <a:off x="5869010" y="4505669"/>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5" name="Text Placeholder 2"/>
          <p:cNvSpPr txBox="1"/>
          <p:nvPr/>
        </p:nvSpPr>
        <p:spPr>
          <a:xfrm>
            <a:off x="8720379" y="2371427"/>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6" name="文本框 36"/>
          <p:cNvSpPr txBox="1"/>
          <p:nvPr/>
        </p:nvSpPr>
        <p:spPr>
          <a:xfrm>
            <a:off x="8607981" y="1994882"/>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7" name="Text Placeholder 2"/>
          <p:cNvSpPr txBox="1"/>
          <p:nvPr/>
        </p:nvSpPr>
        <p:spPr>
          <a:xfrm>
            <a:off x="3549325" y="106742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8" name="文本框 36"/>
          <p:cNvSpPr txBox="1"/>
          <p:nvPr/>
        </p:nvSpPr>
        <p:spPr>
          <a:xfrm>
            <a:off x="3436927" y="69088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9" name="Text Placeholder 2"/>
          <p:cNvSpPr txBox="1"/>
          <p:nvPr/>
        </p:nvSpPr>
        <p:spPr>
          <a:xfrm>
            <a:off x="511090" y="3227260"/>
            <a:ext cx="280715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0" name="文本框 36"/>
          <p:cNvSpPr txBox="1"/>
          <p:nvPr/>
        </p:nvSpPr>
        <p:spPr>
          <a:xfrm>
            <a:off x="398692" y="2850715"/>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nvSpPr>
        <p:spPr>
          <a:xfrm>
            <a:off x="5551386" y="1029746"/>
            <a:ext cx="1115357" cy="1680037"/>
          </a:xfrm>
          <a:custGeom>
            <a:avLst/>
            <a:gdLst>
              <a:gd name="connsiteX0" fmla="*/ 0 w 980075"/>
              <a:gd name="connsiteY0" fmla="*/ 378895 h 1409489"/>
              <a:gd name="connsiteX1" fmla="*/ 378895 w 980075"/>
              <a:gd name="connsiteY1" fmla="*/ 0 h 1409489"/>
              <a:gd name="connsiteX2" fmla="*/ 601180 w 980075"/>
              <a:gd name="connsiteY2" fmla="*/ 0 h 1409489"/>
              <a:gd name="connsiteX3" fmla="*/ 980075 w 980075"/>
              <a:gd name="connsiteY3" fmla="*/ 378895 h 1409489"/>
              <a:gd name="connsiteX4" fmla="*/ 980075 w 980075"/>
              <a:gd name="connsiteY4" fmla="*/ 1409489 h 1409489"/>
              <a:gd name="connsiteX5" fmla="*/ 5051 w 980075"/>
              <a:gd name="connsiteY5" fmla="*/ 1409489 h 1409489"/>
              <a:gd name="connsiteX6" fmla="*/ 0 w 980075"/>
              <a:gd name="connsiteY6" fmla="*/ 378895 h 1409489"/>
              <a:gd name="connsiteX0-1" fmla="*/ 0 w 980075"/>
              <a:gd name="connsiteY0-2" fmla="*/ 417065 h 1447659"/>
              <a:gd name="connsiteX1-3" fmla="*/ 378895 w 980075"/>
              <a:gd name="connsiteY1-4" fmla="*/ 38170 h 1447659"/>
              <a:gd name="connsiteX2-5" fmla="*/ 601180 w 980075"/>
              <a:gd name="connsiteY2-6" fmla="*/ 38170 h 1447659"/>
              <a:gd name="connsiteX3-7" fmla="*/ 980075 w 980075"/>
              <a:gd name="connsiteY3-8" fmla="*/ 417065 h 1447659"/>
              <a:gd name="connsiteX4-9" fmla="*/ 980075 w 980075"/>
              <a:gd name="connsiteY4-10" fmla="*/ 1447659 h 1447659"/>
              <a:gd name="connsiteX5-11" fmla="*/ 5051 w 980075"/>
              <a:gd name="connsiteY5-12" fmla="*/ 1447659 h 1447659"/>
              <a:gd name="connsiteX6-13" fmla="*/ 0 w 980075"/>
              <a:gd name="connsiteY6-14" fmla="*/ 417065 h 1447659"/>
              <a:gd name="connsiteX0-15" fmla="*/ 0 w 980075"/>
              <a:gd name="connsiteY0-16" fmla="*/ 437760 h 1468354"/>
              <a:gd name="connsiteX1-17" fmla="*/ 378895 w 980075"/>
              <a:gd name="connsiteY1-18" fmla="*/ 58865 h 1468354"/>
              <a:gd name="connsiteX2-19" fmla="*/ 601180 w 980075"/>
              <a:gd name="connsiteY2-20" fmla="*/ 58865 h 1468354"/>
              <a:gd name="connsiteX3-21" fmla="*/ 980075 w 980075"/>
              <a:gd name="connsiteY3-22" fmla="*/ 437760 h 1468354"/>
              <a:gd name="connsiteX4-23" fmla="*/ 980075 w 980075"/>
              <a:gd name="connsiteY4-24" fmla="*/ 1468354 h 1468354"/>
              <a:gd name="connsiteX5-25" fmla="*/ 5051 w 980075"/>
              <a:gd name="connsiteY5-26" fmla="*/ 1468354 h 1468354"/>
              <a:gd name="connsiteX6-27" fmla="*/ 0 w 980075"/>
              <a:gd name="connsiteY6-28" fmla="*/ 437760 h 1468354"/>
              <a:gd name="connsiteX0-29" fmla="*/ 0 w 980075"/>
              <a:gd name="connsiteY0-30" fmla="*/ 439753 h 1470347"/>
              <a:gd name="connsiteX1-31" fmla="*/ 378895 w 980075"/>
              <a:gd name="connsiteY1-32" fmla="*/ 60858 h 1470347"/>
              <a:gd name="connsiteX2-33" fmla="*/ 601180 w 980075"/>
              <a:gd name="connsiteY2-34" fmla="*/ 60858 h 1470347"/>
              <a:gd name="connsiteX3-35" fmla="*/ 980075 w 980075"/>
              <a:gd name="connsiteY3-36" fmla="*/ 439753 h 1470347"/>
              <a:gd name="connsiteX4-37" fmla="*/ 980075 w 980075"/>
              <a:gd name="connsiteY4-38" fmla="*/ 1470347 h 1470347"/>
              <a:gd name="connsiteX5-39" fmla="*/ 5051 w 980075"/>
              <a:gd name="connsiteY5-40" fmla="*/ 1470347 h 1470347"/>
              <a:gd name="connsiteX6-41" fmla="*/ 0 w 980075"/>
              <a:gd name="connsiteY6-42" fmla="*/ 439753 h 1470347"/>
              <a:gd name="connsiteX0-43" fmla="*/ 0 w 980075"/>
              <a:gd name="connsiteY0-44" fmla="*/ 445215 h 1475809"/>
              <a:gd name="connsiteX1-45" fmla="*/ 378895 w 980075"/>
              <a:gd name="connsiteY1-46" fmla="*/ 66320 h 1475809"/>
              <a:gd name="connsiteX2-47" fmla="*/ 601180 w 980075"/>
              <a:gd name="connsiteY2-48" fmla="*/ 66320 h 1475809"/>
              <a:gd name="connsiteX3-49" fmla="*/ 980075 w 980075"/>
              <a:gd name="connsiteY3-50" fmla="*/ 445215 h 1475809"/>
              <a:gd name="connsiteX4-51" fmla="*/ 980075 w 980075"/>
              <a:gd name="connsiteY4-52" fmla="*/ 1475809 h 1475809"/>
              <a:gd name="connsiteX5-53" fmla="*/ 5051 w 980075"/>
              <a:gd name="connsiteY5-54" fmla="*/ 1475809 h 1475809"/>
              <a:gd name="connsiteX6-55" fmla="*/ 0 w 980075"/>
              <a:gd name="connsiteY6-56" fmla="*/ 445215 h 14758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80075" h="1475809">
                <a:moveTo>
                  <a:pt x="0" y="445215"/>
                </a:moveTo>
                <a:lnTo>
                  <a:pt x="378895" y="66320"/>
                </a:lnTo>
                <a:cubicBezTo>
                  <a:pt x="458042" y="-24615"/>
                  <a:pt x="511929" y="-19563"/>
                  <a:pt x="601180" y="66320"/>
                </a:cubicBezTo>
                <a:lnTo>
                  <a:pt x="980075" y="445215"/>
                </a:lnTo>
                <a:lnTo>
                  <a:pt x="980075" y="1475809"/>
                </a:lnTo>
                <a:lnTo>
                  <a:pt x="5051" y="1475809"/>
                </a:lnTo>
                <a:cubicBezTo>
                  <a:pt x="3367" y="1132278"/>
                  <a:pt x="1684" y="788746"/>
                  <a:pt x="0" y="445215"/>
                </a:cubicBezTo>
                <a:close/>
              </a:path>
            </a:pathLst>
          </a:cu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p>
        </p:txBody>
      </p:sp>
      <p:sp>
        <p:nvSpPr>
          <p:cNvPr id="3" name="椭圆 2"/>
          <p:cNvSpPr/>
          <p:nvPr/>
        </p:nvSpPr>
        <p:spPr>
          <a:xfrm>
            <a:off x="5545241" y="2214632"/>
            <a:ext cx="1115357" cy="1109950"/>
          </a:xfrm>
          <a:prstGeom prst="ellipse">
            <a:avLst/>
          </a:prstGeom>
          <a:gradFill>
            <a:gsLst>
              <a:gs pos="0">
                <a:srgbClr val="FFFFFF"/>
              </a:gs>
              <a:gs pos="100000">
                <a:schemeClr val="bg1">
                  <a:lumMod val="95000"/>
                </a:schemeClr>
              </a:gs>
            </a:gsLst>
            <a:lin ang="15000000" scaled="0"/>
          </a:gradFill>
          <a:ln w="25400">
            <a:solidFill>
              <a:srgbClr val="D3381C"/>
            </a:solid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4" name="任意多边形 3"/>
          <p:cNvSpPr/>
          <p:nvPr/>
        </p:nvSpPr>
        <p:spPr>
          <a:xfrm rot="5400000">
            <a:off x="7332433" y="2608893"/>
            <a:ext cx="1115701" cy="1679519"/>
          </a:xfrm>
          <a:custGeom>
            <a:avLst/>
            <a:gdLst>
              <a:gd name="connsiteX0" fmla="*/ 0 w 980075"/>
              <a:gd name="connsiteY0" fmla="*/ 378895 h 1409489"/>
              <a:gd name="connsiteX1" fmla="*/ 378895 w 980075"/>
              <a:gd name="connsiteY1" fmla="*/ 0 h 1409489"/>
              <a:gd name="connsiteX2" fmla="*/ 601180 w 980075"/>
              <a:gd name="connsiteY2" fmla="*/ 0 h 1409489"/>
              <a:gd name="connsiteX3" fmla="*/ 980075 w 980075"/>
              <a:gd name="connsiteY3" fmla="*/ 378895 h 1409489"/>
              <a:gd name="connsiteX4" fmla="*/ 980075 w 980075"/>
              <a:gd name="connsiteY4" fmla="*/ 1409489 h 1409489"/>
              <a:gd name="connsiteX5" fmla="*/ 5051 w 980075"/>
              <a:gd name="connsiteY5" fmla="*/ 1409489 h 1409489"/>
              <a:gd name="connsiteX6" fmla="*/ 0 w 980075"/>
              <a:gd name="connsiteY6" fmla="*/ 378895 h 1409489"/>
              <a:gd name="connsiteX0-1" fmla="*/ 0 w 980075"/>
              <a:gd name="connsiteY0-2" fmla="*/ 417065 h 1447659"/>
              <a:gd name="connsiteX1-3" fmla="*/ 378895 w 980075"/>
              <a:gd name="connsiteY1-4" fmla="*/ 38170 h 1447659"/>
              <a:gd name="connsiteX2-5" fmla="*/ 601180 w 980075"/>
              <a:gd name="connsiteY2-6" fmla="*/ 38170 h 1447659"/>
              <a:gd name="connsiteX3-7" fmla="*/ 980075 w 980075"/>
              <a:gd name="connsiteY3-8" fmla="*/ 417065 h 1447659"/>
              <a:gd name="connsiteX4-9" fmla="*/ 980075 w 980075"/>
              <a:gd name="connsiteY4-10" fmla="*/ 1447659 h 1447659"/>
              <a:gd name="connsiteX5-11" fmla="*/ 5051 w 980075"/>
              <a:gd name="connsiteY5-12" fmla="*/ 1447659 h 1447659"/>
              <a:gd name="connsiteX6-13" fmla="*/ 0 w 980075"/>
              <a:gd name="connsiteY6-14" fmla="*/ 417065 h 1447659"/>
              <a:gd name="connsiteX0-15" fmla="*/ 0 w 980075"/>
              <a:gd name="connsiteY0-16" fmla="*/ 437760 h 1468354"/>
              <a:gd name="connsiteX1-17" fmla="*/ 378895 w 980075"/>
              <a:gd name="connsiteY1-18" fmla="*/ 58865 h 1468354"/>
              <a:gd name="connsiteX2-19" fmla="*/ 601180 w 980075"/>
              <a:gd name="connsiteY2-20" fmla="*/ 58865 h 1468354"/>
              <a:gd name="connsiteX3-21" fmla="*/ 980075 w 980075"/>
              <a:gd name="connsiteY3-22" fmla="*/ 437760 h 1468354"/>
              <a:gd name="connsiteX4-23" fmla="*/ 980075 w 980075"/>
              <a:gd name="connsiteY4-24" fmla="*/ 1468354 h 1468354"/>
              <a:gd name="connsiteX5-25" fmla="*/ 5051 w 980075"/>
              <a:gd name="connsiteY5-26" fmla="*/ 1468354 h 1468354"/>
              <a:gd name="connsiteX6-27" fmla="*/ 0 w 980075"/>
              <a:gd name="connsiteY6-28" fmla="*/ 437760 h 1468354"/>
              <a:gd name="connsiteX0-29" fmla="*/ 0 w 980075"/>
              <a:gd name="connsiteY0-30" fmla="*/ 439753 h 1470347"/>
              <a:gd name="connsiteX1-31" fmla="*/ 378895 w 980075"/>
              <a:gd name="connsiteY1-32" fmla="*/ 60858 h 1470347"/>
              <a:gd name="connsiteX2-33" fmla="*/ 601180 w 980075"/>
              <a:gd name="connsiteY2-34" fmla="*/ 60858 h 1470347"/>
              <a:gd name="connsiteX3-35" fmla="*/ 980075 w 980075"/>
              <a:gd name="connsiteY3-36" fmla="*/ 439753 h 1470347"/>
              <a:gd name="connsiteX4-37" fmla="*/ 980075 w 980075"/>
              <a:gd name="connsiteY4-38" fmla="*/ 1470347 h 1470347"/>
              <a:gd name="connsiteX5-39" fmla="*/ 5051 w 980075"/>
              <a:gd name="connsiteY5-40" fmla="*/ 1470347 h 1470347"/>
              <a:gd name="connsiteX6-41" fmla="*/ 0 w 980075"/>
              <a:gd name="connsiteY6-42" fmla="*/ 439753 h 1470347"/>
              <a:gd name="connsiteX0-43" fmla="*/ 0 w 980075"/>
              <a:gd name="connsiteY0-44" fmla="*/ 445215 h 1475809"/>
              <a:gd name="connsiteX1-45" fmla="*/ 378895 w 980075"/>
              <a:gd name="connsiteY1-46" fmla="*/ 66320 h 1475809"/>
              <a:gd name="connsiteX2-47" fmla="*/ 601180 w 980075"/>
              <a:gd name="connsiteY2-48" fmla="*/ 66320 h 1475809"/>
              <a:gd name="connsiteX3-49" fmla="*/ 980075 w 980075"/>
              <a:gd name="connsiteY3-50" fmla="*/ 445215 h 1475809"/>
              <a:gd name="connsiteX4-51" fmla="*/ 980075 w 980075"/>
              <a:gd name="connsiteY4-52" fmla="*/ 1475809 h 1475809"/>
              <a:gd name="connsiteX5-53" fmla="*/ 5051 w 980075"/>
              <a:gd name="connsiteY5-54" fmla="*/ 1475809 h 1475809"/>
              <a:gd name="connsiteX6-55" fmla="*/ 0 w 980075"/>
              <a:gd name="connsiteY6-56" fmla="*/ 445215 h 14758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80075" h="1475809">
                <a:moveTo>
                  <a:pt x="0" y="445215"/>
                </a:moveTo>
                <a:lnTo>
                  <a:pt x="378895" y="66320"/>
                </a:lnTo>
                <a:cubicBezTo>
                  <a:pt x="458042" y="-24615"/>
                  <a:pt x="511929" y="-19563"/>
                  <a:pt x="601180" y="66320"/>
                </a:cubicBezTo>
                <a:lnTo>
                  <a:pt x="980075" y="445215"/>
                </a:lnTo>
                <a:lnTo>
                  <a:pt x="980075" y="1475809"/>
                </a:lnTo>
                <a:lnTo>
                  <a:pt x="5051" y="1475809"/>
                </a:lnTo>
                <a:cubicBezTo>
                  <a:pt x="3367" y="1132278"/>
                  <a:pt x="1684" y="788746"/>
                  <a:pt x="0" y="445215"/>
                </a:cubicBezTo>
                <a:close/>
              </a:path>
            </a:pathLst>
          </a:custGeom>
          <a:solidFill>
            <a:srgbClr val="D3381C"/>
          </a:solidFill>
          <a:ln>
            <a:solidFill>
              <a:srgbClr val="D3381C"/>
            </a:solid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p>
        </p:txBody>
      </p:sp>
      <p:sp>
        <p:nvSpPr>
          <p:cNvPr id="5" name="椭圆 4"/>
          <p:cNvSpPr/>
          <p:nvPr/>
        </p:nvSpPr>
        <p:spPr>
          <a:xfrm rot="5400000">
            <a:off x="6432306" y="2893847"/>
            <a:ext cx="1115701" cy="1109609"/>
          </a:xfrm>
          <a:prstGeom prst="ellipse">
            <a:avLst/>
          </a:prstGeom>
          <a:gradFill>
            <a:gsLst>
              <a:gs pos="0">
                <a:srgbClr val="FFFFFF"/>
              </a:gs>
              <a:gs pos="100000">
                <a:schemeClr val="bg1">
                  <a:lumMod val="95000"/>
                </a:schemeClr>
              </a:gs>
            </a:gsLst>
            <a:lin ang="15000000" scaled="0"/>
          </a:gradFill>
          <a:ln w="25400">
            <a:solidFill>
              <a:srgbClr val="D3381C"/>
            </a:soli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6" name="任意多边形 5"/>
          <p:cNvSpPr/>
          <p:nvPr/>
        </p:nvSpPr>
        <p:spPr>
          <a:xfrm rot="10800000">
            <a:off x="5510673" y="4148218"/>
            <a:ext cx="1115357" cy="1680037"/>
          </a:xfrm>
          <a:custGeom>
            <a:avLst/>
            <a:gdLst>
              <a:gd name="connsiteX0" fmla="*/ 0 w 980075"/>
              <a:gd name="connsiteY0" fmla="*/ 378895 h 1409489"/>
              <a:gd name="connsiteX1" fmla="*/ 378895 w 980075"/>
              <a:gd name="connsiteY1" fmla="*/ 0 h 1409489"/>
              <a:gd name="connsiteX2" fmla="*/ 601180 w 980075"/>
              <a:gd name="connsiteY2" fmla="*/ 0 h 1409489"/>
              <a:gd name="connsiteX3" fmla="*/ 980075 w 980075"/>
              <a:gd name="connsiteY3" fmla="*/ 378895 h 1409489"/>
              <a:gd name="connsiteX4" fmla="*/ 980075 w 980075"/>
              <a:gd name="connsiteY4" fmla="*/ 1409489 h 1409489"/>
              <a:gd name="connsiteX5" fmla="*/ 5051 w 980075"/>
              <a:gd name="connsiteY5" fmla="*/ 1409489 h 1409489"/>
              <a:gd name="connsiteX6" fmla="*/ 0 w 980075"/>
              <a:gd name="connsiteY6" fmla="*/ 378895 h 1409489"/>
              <a:gd name="connsiteX0-1" fmla="*/ 0 w 980075"/>
              <a:gd name="connsiteY0-2" fmla="*/ 417065 h 1447659"/>
              <a:gd name="connsiteX1-3" fmla="*/ 378895 w 980075"/>
              <a:gd name="connsiteY1-4" fmla="*/ 38170 h 1447659"/>
              <a:gd name="connsiteX2-5" fmla="*/ 601180 w 980075"/>
              <a:gd name="connsiteY2-6" fmla="*/ 38170 h 1447659"/>
              <a:gd name="connsiteX3-7" fmla="*/ 980075 w 980075"/>
              <a:gd name="connsiteY3-8" fmla="*/ 417065 h 1447659"/>
              <a:gd name="connsiteX4-9" fmla="*/ 980075 w 980075"/>
              <a:gd name="connsiteY4-10" fmla="*/ 1447659 h 1447659"/>
              <a:gd name="connsiteX5-11" fmla="*/ 5051 w 980075"/>
              <a:gd name="connsiteY5-12" fmla="*/ 1447659 h 1447659"/>
              <a:gd name="connsiteX6-13" fmla="*/ 0 w 980075"/>
              <a:gd name="connsiteY6-14" fmla="*/ 417065 h 1447659"/>
              <a:gd name="connsiteX0-15" fmla="*/ 0 w 980075"/>
              <a:gd name="connsiteY0-16" fmla="*/ 437760 h 1468354"/>
              <a:gd name="connsiteX1-17" fmla="*/ 378895 w 980075"/>
              <a:gd name="connsiteY1-18" fmla="*/ 58865 h 1468354"/>
              <a:gd name="connsiteX2-19" fmla="*/ 601180 w 980075"/>
              <a:gd name="connsiteY2-20" fmla="*/ 58865 h 1468354"/>
              <a:gd name="connsiteX3-21" fmla="*/ 980075 w 980075"/>
              <a:gd name="connsiteY3-22" fmla="*/ 437760 h 1468354"/>
              <a:gd name="connsiteX4-23" fmla="*/ 980075 w 980075"/>
              <a:gd name="connsiteY4-24" fmla="*/ 1468354 h 1468354"/>
              <a:gd name="connsiteX5-25" fmla="*/ 5051 w 980075"/>
              <a:gd name="connsiteY5-26" fmla="*/ 1468354 h 1468354"/>
              <a:gd name="connsiteX6-27" fmla="*/ 0 w 980075"/>
              <a:gd name="connsiteY6-28" fmla="*/ 437760 h 1468354"/>
              <a:gd name="connsiteX0-29" fmla="*/ 0 w 980075"/>
              <a:gd name="connsiteY0-30" fmla="*/ 439753 h 1470347"/>
              <a:gd name="connsiteX1-31" fmla="*/ 378895 w 980075"/>
              <a:gd name="connsiteY1-32" fmla="*/ 60858 h 1470347"/>
              <a:gd name="connsiteX2-33" fmla="*/ 601180 w 980075"/>
              <a:gd name="connsiteY2-34" fmla="*/ 60858 h 1470347"/>
              <a:gd name="connsiteX3-35" fmla="*/ 980075 w 980075"/>
              <a:gd name="connsiteY3-36" fmla="*/ 439753 h 1470347"/>
              <a:gd name="connsiteX4-37" fmla="*/ 980075 w 980075"/>
              <a:gd name="connsiteY4-38" fmla="*/ 1470347 h 1470347"/>
              <a:gd name="connsiteX5-39" fmla="*/ 5051 w 980075"/>
              <a:gd name="connsiteY5-40" fmla="*/ 1470347 h 1470347"/>
              <a:gd name="connsiteX6-41" fmla="*/ 0 w 980075"/>
              <a:gd name="connsiteY6-42" fmla="*/ 439753 h 1470347"/>
              <a:gd name="connsiteX0-43" fmla="*/ 0 w 980075"/>
              <a:gd name="connsiteY0-44" fmla="*/ 445215 h 1475809"/>
              <a:gd name="connsiteX1-45" fmla="*/ 378895 w 980075"/>
              <a:gd name="connsiteY1-46" fmla="*/ 66320 h 1475809"/>
              <a:gd name="connsiteX2-47" fmla="*/ 601180 w 980075"/>
              <a:gd name="connsiteY2-48" fmla="*/ 66320 h 1475809"/>
              <a:gd name="connsiteX3-49" fmla="*/ 980075 w 980075"/>
              <a:gd name="connsiteY3-50" fmla="*/ 445215 h 1475809"/>
              <a:gd name="connsiteX4-51" fmla="*/ 980075 w 980075"/>
              <a:gd name="connsiteY4-52" fmla="*/ 1475809 h 1475809"/>
              <a:gd name="connsiteX5-53" fmla="*/ 5051 w 980075"/>
              <a:gd name="connsiteY5-54" fmla="*/ 1475809 h 1475809"/>
              <a:gd name="connsiteX6-55" fmla="*/ 0 w 980075"/>
              <a:gd name="connsiteY6-56" fmla="*/ 445215 h 14758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80075" h="1475809">
                <a:moveTo>
                  <a:pt x="0" y="445215"/>
                </a:moveTo>
                <a:lnTo>
                  <a:pt x="378895" y="66320"/>
                </a:lnTo>
                <a:cubicBezTo>
                  <a:pt x="458042" y="-24615"/>
                  <a:pt x="511929" y="-19563"/>
                  <a:pt x="601180" y="66320"/>
                </a:cubicBezTo>
                <a:lnTo>
                  <a:pt x="980075" y="445215"/>
                </a:lnTo>
                <a:lnTo>
                  <a:pt x="980075" y="1475809"/>
                </a:lnTo>
                <a:lnTo>
                  <a:pt x="5051" y="1475809"/>
                </a:lnTo>
                <a:cubicBezTo>
                  <a:pt x="3367" y="1132278"/>
                  <a:pt x="1684" y="788746"/>
                  <a:pt x="0" y="445215"/>
                </a:cubicBezTo>
                <a:close/>
              </a:path>
            </a:pathLst>
          </a:cu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p>
        </p:txBody>
      </p:sp>
      <p:sp>
        <p:nvSpPr>
          <p:cNvPr id="7" name="椭圆 6"/>
          <p:cNvSpPr/>
          <p:nvPr/>
        </p:nvSpPr>
        <p:spPr>
          <a:xfrm rot="10800000">
            <a:off x="5510673" y="3532854"/>
            <a:ext cx="1115357" cy="1109950"/>
          </a:xfrm>
          <a:prstGeom prst="ellipse">
            <a:avLst/>
          </a:prstGeom>
          <a:gradFill>
            <a:gsLst>
              <a:gs pos="0">
                <a:srgbClr val="FFFFFF"/>
              </a:gs>
              <a:gs pos="100000">
                <a:schemeClr val="bg1">
                  <a:lumMod val="95000"/>
                </a:schemeClr>
              </a:gs>
            </a:gsLst>
            <a:lin ang="15000000" scaled="0"/>
          </a:gradFill>
          <a:ln w="25400">
            <a:solidFill>
              <a:srgbClr val="D3381C"/>
            </a:solidFill>
          </a:ln>
          <a:effectLst>
            <a:outerShdw blurRad="63500" sx="103000" sy="103000" algn="ctr"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8" name="任意多边形 7"/>
          <p:cNvSpPr/>
          <p:nvPr/>
        </p:nvSpPr>
        <p:spPr>
          <a:xfrm rot="16200000">
            <a:off x="3743866" y="2549137"/>
            <a:ext cx="1115701" cy="1679519"/>
          </a:xfrm>
          <a:custGeom>
            <a:avLst/>
            <a:gdLst>
              <a:gd name="connsiteX0" fmla="*/ 0 w 980075"/>
              <a:gd name="connsiteY0" fmla="*/ 378895 h 1409489"/>
              <a:gd name="connsiteX1" fmla="*/ 378895 w 980075"/>
              <a:gd name="connsiteY1" fmla="*/ 0 h 1409489"/>
              <a:gd name="connsiteX2" fmla="*/ 601180 w 980075"/>
              <a:gd name="connsiteY2" fmla="*/ 0 h 1409489"/>
              <a:gd name="connsiteX3" fmla="*/ 980075 w 980075"/>
              <a:gd name="connsiteY3" fmla="*/ 378895 h 1409489"/>
              <a:gd name="connsiteX4" fmla="*/ 980075 w 980075"/>
              <a:gd name="connsiteY4" fmla="*/ 1409489 h 1409489"/>
              <a:gd name="connsiteX5" fmla="*/ 5051 w 980075"/>
              <a:gd name="connsiteY5" fmla="*/ 1409489 h 1409489"/>
              <a:gd name="connsiteX6" fmla="*/ 0 w 980075"/>
              <a:gd name="connsiteY6" fmla="*/ 378895 h 1409489"/>
              <a:gd name="connsiteX0-1" fmla="*/ 0 w 980075"/>
              <a:gd name="connsiteY0-2" fmla="*/ 417065 h 1447659"/>
              <a:gd name="connsiteX1-3" fmla="*/ 378895 w 980075"/>
              <a:gd name="connsiteY1-4" fmla="*/ 38170 h 1447659"/>
              <a:gd name="connsiteX2-5" fmla="*/ 601180 w 980075"/>
              <a:gd name="connsiteY2-6" fmla="*/ 38170 h 1447659"/>
              <a:gd name="connsiteX3-7" fmla="*/ 980075 w 980075"/>
              <a:gd name="connsiteY3-8" fmla="*/ 417065 h 1447659"/>
              <a:gd name="connsiteX4-9" fmla="*/ 980075 w 980075"/>
              <a:gd name="connsiteY4-10" fmla="*/ 1447659 h 1447659"/>
              <a:gd name="connsiteX5-11" fmla="*/ 5051 w 980075"/>
              <a:gd name="connsiteY5-12" fmla="*/ 1447659 h 1447659"/>
              <a:gd name="connsiteX6-13" fmla="*/ 0 w 980075"/>
              <a:gd name="connsiteY6-14" fmla="*/ 417065 h 1447659"/>
              <a:gd name="connsiteX0-15" fmla="*/ 0 w 980075"/>
              <a:gd name="connsiteY0-16" fmla="*/ 437760 h 1468354"/>
              <a:gd name="connsiteX1-17" fmla="*/ 378895 w 980075"/>
              <a:gd name="connsiteY1-18" fmla="*/ 58865 h 1468354"/>
              <a:gd name="connsiteX2-19" fmla="*/ 601180 w 980075"/>
              <a:gd name="connsiteY2-20" fmla="*/ 58865 h 1468354"/>
              <a:gd name="connsiteX3-21" fmla="*/ 980075 w 980075"/>
              <a:gd name="connsiteY3-22" fmla="*/ 437760 h 1468354"/>
              <a:gd name="connsiteX4-23" fmla="*/ 980075 w 980075"/>
              <a:gd name="connsiteY4-24" fmla="*/ 1468354 h 1468354"/>
              <a:gd name="connsiteX5-25" fmla="*/ 5051 w 980075"/>
              <a:gd name="connsiteY5-26" fmla="*/ 1468354 h 1468354"/>
              <a:gd name="connsiteX6-27" fmla="*/ 0 w 980075"/>
              <a:gd name="connsiteY6-28" fmla="*/ 437760 h 1468354"/>
              <a:gd name="connsiteX0-29" fmla="*/ 0 w 980075"/>
              <a:gd name="connsiteY0-30" fmla="*/ 439753 h 1470347"/>
              <a:gd name="connsiteX1-31" fmla="*/ 378895 w 980075"/>
              <a:gd name="connsiteY1-32" fmla="*/ 60858 h 1470347"/>
              <a:gd name="connsiteX2-33" fmla="*/ 601180 w 980075"/>
              <a:gd name="connsiteY2-34" fmla="*/ 60858 h 1470347"/>
              <a:gd name="connsiteX3-35" fmla="*/ 980075 w 980075"/>
              <a:gd name="connsiteY3-36" fmla="*/ 439753 h 1470347"/>
              <a:gd name="connsiteX4-37" fmla="*/ 980075 w 980075"/>
              <a:gd name="connsiteY4-38" fmla="*/ 1470347 h 1470347"/>
              <a:gd name="connsiteX5-39" fmla="*/ 5051 w 980075"/>
              <a:gd name="connsiteY5-40" fmla="*/ 1470347 h 1470347"/>
              <a:gd name="connsiteX6-41" fmla="*/ 0 w 980075"/>
              <a:gd name="connsiteY6-42" fmla="*/ 439753 h 1470347"/>
              <a:gd name="connsiteX0-43" fmla="*/ 0 w 980075"/>
              <a:gd name="connsiteY0-44" fmla="*/ 445215 h 1475809"/>
              <a:gd name="connsiteX1-45" fmla="*/ 378895 w 980075"/>
              <a:gd name="connsiteY1-46" fmla="*/ 66320 h 1475809"/>
              <a:gd name="connsiteX2-47" fmla="*/ 601180 w 980075"/>
              <a:gd name="connsiteY2-48" fmla="*/ 66320 h 1475809"/>
              <a:gd name="connsiteX3-49" fmla="*/ 980075 w 980075"/>
              <a:gd name="connsiteY3-50" fmla="*/ 445215 h 1475809"/>
              <a:gd name="connsiteX4-51" fmla="*/ 980075 w 980075"/>
              <a:gd name="connsiteY4-52" fmla="*/ 1475809 h 1475809"/>
              <a:gd name="connsiteX5-53" fmla="*/ 5051 w 980075"/>
              <a:gd name="connsiteY5-54" fmla="*/ 1475809 h 1475809"/>
              <a:gd name="connsiteX6-55" fmla="*/ 0 w 980075"/>
              <a:gd name="connsiteY6-56" fmla="*/ 445215 h 147580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980075" h="1475809">
                <a:moveTo>
                  <a:pt x="0" y="445215"/>
                </a:moveTo>
                <a:lnTo>
                  <a:pt x="378895" y="66320"/>
                </a:lnTo>
                <a:cubicBezTo>
                  <a:pt x="458042" y="-24615"/>
                  <a:pt x="511929" y="-19563"/>
                  <a:pt x="601180" y="66320"/>
                </a:cubicBezTo>
                <a:lnTo>
                  <a:pt x="980075" y="445215"/>
                </a:lnTo>
                <a:lnTo>
                  <a:pt x="980075" y="1475809"/>
                </a:lnTo>
                <a:lnTo>
                  <a:pt x="5051" y="1475809"/>
                </a:lnTo>
                <a:cubicBezTo>
                  <a:pt x="3367" y="1132278"/>
                  <a:pt x="1684" y="788746"/>
                  <a:pt x="0" y="445215"/>
                </a:cubicBezTo>
                <a:close/>
              </a:path>
            </a:pathLst>
          </a:cu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p>
        </p:txBody>
      </p:sp>
      <p:sp>
        <p:nvSpPr>
          <p:cNvPr id="9" name="椭圆 8"/>
          <p:cNvSpPr/>
          <p:nvPr/>
        </p:nvSpPr>
        <p:spPr>
          <a:xfrm rot="16200000">
            <a:off x="4643994" y="2834089"/>
            <a:ext cx="1115701" cy="1109609"/>
          </a:xfrm>
          <a:prstGeom prst="ellipse">
            <a:avLst/>
          </a:prstGeom>
          <a:gradFill>
            <a:gsLst>
              <a:gs pos="0">
                <a:srgbClr val="FFFFFF"/>
              </a:gs>
              <a:gs pos="100000">
                <a:schemeClr val="bg1">
                  <a:lumMod val="95000"/>
                </a:schemeClr>
              </a:gs>
            </a:gsLst>
            <a:lin ang="15000000" scaled="0"/>
          </a:gradFill>
          <a:ln w="25400">
            <a:solidFill>
              <a:srgbClr val="D3381C"/>
            </a:solid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10" name="矩形 9"/>
          <p:cNvSpPr/>
          <p:nvPr/>
        </p:nvSpPr>
        <p:spPr>
          <a:xfrm>
            <a:off x="4891313" y="3110749"/>
            <a:ext cx="618742" cy="520700"/>
          </a:xfrm>
          <a:prstGeom prst="rect">
            <a:avLst/>
          </a:prstGeom>
          <a:effectLst/>
        </p:spPr>
        <p:txBody>
          <a:bodyPr wrap="square" lIns="91417" tIns="45708" rIns="91417" bIns="45708">
            <a:spAutoFit/>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ctr"/>
            <a:r>
              <a:rPr lang="en-US" altLang="zh-CN" sz="2800" dirty="0">
                <a:solidFill>
                  <a:srgbClr val="D3381C"/>
                </a:solidFill>
                <a:latin typeface="Open Sans" panose="020B0606030504020204" pitchFamily="34" charset="0"/>
                <a:ea typeface="Open Sans" panose="020B0606030504020204" pitchFamily="34" charset="0"/>
                <a:cs typeface="Open Sans" panose="020B0606030504020204" pitchFamily="34" charset="0"/>
              </a:rPr>
              <a:t>01</a:t>
            </a:r>
            <a:endParaRPr lang="zh-CN" altLang="en-US" sz="2800" dirty="0">
              <a:solidFill>
                <a:srgbClr val="D3381C"/>
              </a:solidFill>
              <a:latin typeface="Open Sans" panose="020B0606030504020204" pitchFamily="34" charset="0"/>
              <a:ea typeface="微软雅黑" panose="020B0503020204020204" charset="-122"/>
              <a:cs typeface="Open Sans" panose="020B0606030504020204" pitchFamily="34" charset="0"/>
            </a:endParaRPr>
          </a:p>
        </p:txBody>
      </p:sp>
      <p:sp>
        <p:nvSpPr>
          <p:cNvPr id="11" name="矩形 10"/>
          <p:cNvSpPr/>
          <p:nvPr/>
        </p:nvSpPr>
        <p:spPr>
          <a:xfrm>
            <a:off x="5805382" y="2522926"/>
            <a:ext cx="618742" cy="520700"/>
          </a:xfrm>
          <a:prstGeom prst="rect">
            <a:avLst/>
          </a:prstGeom>
          <a:effectLst/>
        </p:spPr>
        <p:txBody>
          <a:bodyPr wrap="square" lIns="91417" tIns="45708" rIns="91417" bIns="45708">
            <a:spAutoFit/>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ctr"/>
            <a:r>
              <a:rPr lang="en-US" altLang="zh-CN" sz="2800" dirty="0">
                <a:solidFill>
                  <a:srgbClr val="D3381C"/>
                </a:solidFill>
                <a:latin typeface="Open Sans" panose="020B0606030504020204" pitchFamily="34" charset="0"/>
                <a:ea typeface="Open Sans" panose="020B0606030504020204" pitchFamily="34" charset="0"/>
                <a:cs typeface="Open Sans" panose="020B0606030504020204" pitchFamily="34" charset="0"/>
              </a:rPr>
              <a:t>02</a:t>
            </a:r>
            <a:endParaRPr lang="zh-CN" altLang="en-US" sz="2800" dirty="0">
              <a:solidFill>
                <a:srgbClr val="D3381C"/>
              </a:solidFill>
              <a:latin typeface="Open Sans" panose="020B0606030504020204" pitchFamily="34" charset="0"/>
              <a:ea typeface="微软雅黑" panose="020B0503020204020204" charset="-122"/>
              <a:cs typeface="Open Sans" panose="020B0606030504020204" pitchFamily="34" charset="0"/>
            </a:endParaRPr>
          </a:p>
        </p:txBody>
      </p:sp>
      <p:sp>
        <p:nvSpPr>
          <p:cNvPr id="12" name="矩形 11"/>
          <p:cNvSpPr/>
          <p:nvPr/>
        </p:nvSpPr>
        <p:spPr>
          <a:xfrm>
            <a:off x="6664134" y="3189750"/>
            <a:ext cx="618742" cy="520700"/>
          </a:xfrm>
          <a:prstGeom prst="rect">
            <a:avLst/>
          </a:prstGeom>
          <a:effectLst/>
        </p:spPr>
        <p:txBody>
          <a:bodyPr wrap="square" lIns="91417" tIns="45708" rIns="91417" bIns="45708">
            <a:spAutoFit/>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ctr"/>
            <a:r>
              <a:rPr lang="en-US" altLang="zh-CN" sz="2800" dirty="0">
                <a:solidFill>
                  <a:srgbClr val="D3381C"/>
                </a:solidFill>
                <a:latin typeface="Open Sans" panose="020B0606030504020204" pitchFamily="34" charset="0"/>
                <a:ea typeface="Open Sans" panose="020B0606030504020204" pitchFamily="34" charset="0"/>
                <a:cs typeface="Open Sans" panose="020B0606030504020204" pitchFamily="34" charset="0"/>
              </a:rPr>
              <a:t>03</a:t>
            </a:r>
            <a:endParaRPr lang="zh-CN" altLang="en-US" sz="2800" dirty="0">
              <a:solidFill>
                <a:srgbClr val="D3381C"/>
              </a:solidFill>
              <a:latin typeface="Open Sans" panose="020B0606030504020204" pitchFamily="34" charset="0"/>
              <a:ea typeface="微软雅黑" panose="020B0503020204020204" charset="-122"/>
              <a:cs typeface="Open Sans" panose="020B0606030504020204" pitchFamily="34" charset="0"/>
            </a:endParaRPr>
          </a:p>
        </p:txBody>
      </p:sp>
      <p:sp>
        <p:nvSpPr>
          <p:cNvPr id="13" name="矩形 12"/>
          <p:cNvSpPr/>
          <p:nvPr/>
        </p:nvSpPr>
        <p:spPr>
          <a:xfrm>
            <a:off x="5731893" y="3839299"/>
            <a:ext cx="618742" cy="520700"/>
          </a:xfrm>
          <a:prstGeom prst="rect">
            <a:avLst/>
          </a:prstGeom>
          <a:effectLst/>
        </p:spPr>
        <p:txBody>
          <a:bodyPr wrap="square" lIns="91417" tIns="45708" rIns="91417" bIns="45708">
            <a:spAutoFit/>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ctr"/>
            <a:r>
              <a:rPr lang="en-US" altLang="zh-CN" sz="2800" dirty="0">
                <a:solidFill>
                  <a:srgbClr val="D3381C"/>
                </a:solidFill>
                <a:latin typeface="Open Sans" panose="020B0606030504020204" pitchFamily="34" charset="0"/>
                <a:ea typeface="Open Sans" panose="020B0606030504020204" pitchFamily="34" charset="0"/>
                <a:cs typeface="Open Sans" panose="020B0606030504020204" pitchFamily="34" charset="0"/>
              </a:rPr>
              <a:t>04</a:t>
            </a:r>
            <a:endParaRPr lang="zh-CN" altLang="en-US" sz="2800" dirty="0">
              <a:solidFill>
                <a:srgbClr val="D3381C"/>
              </a:solidFill>
              <a:latin typeface="Open Sans" panose="020B0606030504020204" pitchFamily="34" charset="0"/>
              <a:ea typeface="微软雅黑" panose="020B0503020204020204" charset="-122"/>
              <a:cs typeface="Open Sans" panose="020B0606030504020204" pitchFamily="34" charset="0"/>
            </a:endParaRPr>
          </a:p>
        </p:txBody>
      </p:sp>
      <p:grpSp>
        <p:nvGrpSpPr>
          <p:cNvPr id="14" name="组合 13"/>
          <p:cNvGrpSpPr/>
          <p:nvPr/>
        </p:nvGrpSpPr>
        <p:grpSpPr>
          <a:xfrm>
            <a:off x="3917901" y="3020605"/>
            <a:ext cx="496929" cy="736569"/>
            <a:chOff x="1788810" y="2276744"/>
            <a:chExt cx="392113" cy="581026"/>
          </a:xfrm>
          <a:solidFill>
            <a:schemeClr val="bg1"/>
          </a:solidFill>
          <a:effectLst/>
        </p:grpSpPr>
        <p:sp>
          <p:nvSpPr>
            <p:cNvPr id="20"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prstClr val="white"/>
                </a:solidFill>
              </a:endParaRPr>
            </a:p>
          </p:txBody>
        </p:sp>
        <p:sp>
          <p:nvSpPr>
            <p:cNvPr id="21"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prstClr val="white"/>
                </a:solidFill>
              </a:endParaRPr>
            </a:p>
          </p:txBody>
        </p:sp>
        <p:sp>
          <p:nvSpPr>
            <p:cNvPr id="22"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prstClr val="white"/>
                </a:solidFill>
              </a:endParaRPr>
            </a:p>
          </p:txBody>
        </p:sp>
      </p:grpSp>
      <p:sp>
        <p:nvSpPr>
          <p:cNvPr id="15" name="Freeform 13"/>
          <p:cNvSpPr>
            <a:spLocks noEditPoints="1"/>
          </p:cNvSpPr>
          <p:nvPr/>
        </p:nvSpPr>
        <p:spPr bwMode="auto">
          <a:xfrm>
            <a:off x="7791145" y="3085273"/>
            <a:ext cx="434559" cy="744615"/>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16" name="Freeform 19"/>
          <p:cNvSpPr>
            <a:spLocks noEditPoints="1"/>
          </p:cNvSpPr>
          <p:nvPr/>
        </p:nvSpPr>
        <p:spPr bwMode="auto">
          <a:xfrm>
            <a:off x="5753084" y="4851459"/>
            <a:ext cx="612675" cy="613690"/>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prstClr val="white"/>
              </a:solidFill>
            </a:endParaRPr>
          </a:p>
        </p:txBody>
      </p:sp>
      <p:grpSp>
        <p:nvGrpSpPr>
          <p:cNvPr id="17" name="组合 16"/>
          <p:cNvGrpSpPr/>
          <p:nvPr/>
        </p:nvGrpSpPr>
        <p:grpSpPr>
          <a:xfrm>
            <a:off x="5809426" y="1404237"/>
            <a:ext cx="583329" cy="561152"/>
            <a:chOff x="2607983" y="4241292"/>
            <a:chExt cx="490600" cy="471805"/>
          </a:xfrm>
          <a:effectLst/>
        </p:grpSpPr>
        <p:sp>
          <p:nvSpPr>
            <p:cNvPr id="18" name="Oval 131"/>
            <p:cNvSpPr>
              <a:spLocks noChangeArrowheads="1"/>
            </p:cNvSpPr>
            <p:nvPr/>
          </p:nvSpPr>
          <p:spPr bwMode="auto">
            <a:xfrm>
              <a:off x="2742898" y="4241292"/>
              <a:ext cx="220770" cy="22359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889" tIns="60944" rIns="121889" bIns="6094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zh-CN" altLang="en-US" sz="2400">
                <a:solidFill>
                  <a:prstClr val="black"/>
                </a:solidFill>
              </a:endParaRPr>
            </a:p>
          </p:txBody>
        </p:sp>
        <p:sp>
          <p:nvSpPr>
            <p:cNvPr id="19"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889" tIns="60944" rIns="121889" bIns="6094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zh-CN" altLang="en-US" sz="2400">
                <a:solidFill>
                  <a:prstClr val="black"/>
                </a:solidFill>
              </a:endParaRPr>
            </a:p>
          </p:txBody>
        </p:sp>
      </p:grpSp>
      <p:sp>
        <p:nvSpPr>
          <p:cNvPr id="23" name="Text Placeholder 2"/>
          <p:cNvSpPr txBox="1"/>
          <p:nvPr/>
        </p:nvSpPr>
        <p:spPr>
          <a:xfrm>
            <a:off x="748615" y="168808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4" name="文本框 36"/>
          <p:cNvSpPr txBox="1"/>
          <p:nvPr/>
        </p:nvSpPr>
        <p:spPr>
          <a:xfrm>
            <a:off x="636217" y="131154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5" name="Text Placeholder 2"/>
          <p:cNvSpPr txBox="1"/>
          <p:nvPr/>
        </p:nvSpPr>
        <p:spPr>
          <a:xfrm>
            <a:off x="8606125" y="4216027"/>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6" name="文本框 36"/>
          <p:cNvSpPr txBox="1"/>
          <p:nvPr/>
        </p:nvSpPr>
        <p:spPr>
          <a:xfrm>
            <a:off x="8493727" y="3839482"/>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7" name="Text Placeholder 2"/>
          <p:cNvSpPr txBox="1"/>
          <p:nvPr/>
        </p:nvSpPr>
        <p:spPr>
          <a:xfrm>
            <a:off x="7162922" y="120623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8" name="文本框 36"/>
          <p:cNvSpPr txBox="1"/>
          <p:nvPr/>
        </p:nvSpPr>
        <p:spPr>
          <a:xfrm>
            <a:off x="7050524" y="82969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9" name="Text Placeholder 2"/>
          <p:cNvSpPr txBox="1"/>
          <p:nvPr/>
        </p:nvSpPr>
        <p:spPr>
          <a:xfrm>
            <a:off x="1849375" y="4592572"/>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0" name="文本框 36"/>
          <p:cNvSpPr txBox="1"/>
          <p:nvPr/>
        </p:nvSpPr>
        <p:spPr>
          <a:xfrm>
            <a:off x="1736977" y="4216027"/>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26010" y="1371904"/>
            <a:ext cx="2917667" cy="4392488"/>
            <a:chOff x="4642859" y="1232756"/>
            <a:chExt cx="2917667" cy="4392488"/>
          </a:xfrm>
          <a:solidFill>
            <a:srgbClr val="D3381C"/>
          </a:solidFill>
        </p:grpSpPr>
        <p:sp>
          <p:nvSpPr>
            <p:cNvPr id="3" name="矩形: 圆角 16"/>
            <p:cNvSpPr/>
            <p:nvPr/>
          </p:nvSpPr>
          <p:spPr bwMode="auto">
            <a:xfrm rot="6138628">
              <a:off x="5626785" y="3101231"/>
              <a:ext cx="2930337" cy="613750"/>
            </a:xfrm>
            <a:prstGeom prst="roundRect">
              <a:avLst>
                <a:gd name="adj" fmla="val 50000"/>
              </a:avLst>
            </a:prstGeom>
            <a:grpFill/>
            <a:ln w="76200">
              <a:solidFill>
                <a:schemeClr val="bg1">
                  <a:lumMod val="95000"/>
                </a:schemeClr>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4" name="矩形: 圆角 17"/>
            <p:cNvSpPr/>
            <p:nvPr/>
          </p:nvSpPr>
          <p:spPr bwMode="auto">
            <a:xfrm rot="5200262">
              <a:off x="5190746" y="2802065"/>
              <a:ext cx="3154900" cy="613750"/>
            </a:xfrm>
            <a:prstGeom prst="roundRect">
              <a:avLst>
                <a:gd name="adj" fmla="val 50000"/>
              </a:avLst>
            </a:prstGeom>
            <a:grpFill/>
            <a:ln w="76200">
              <a:solidFill>
                <a:schemeClr val="bg1">
                  <a:lumMod val="95000"/>
                </a:schemeClr>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 name="矩形: 圆角 18"/>
            <p:cNvSpPr/>
            <p:nvPr/>
          </p:nvSpPr>
          <p:spPr bwMode="auto">
            <a:xfrm rot="4124492">
              <a:off x="4719111" y="2563264"/>
              <a:ext cx="3274766" cy="613750"/>
            </a:xfrm>
            <a:prstGeom prst="roundRect">
              <a:avLst>
                <a:gd name="adj" fmla="val 50000"/>
              </a:avLst>
            </a:prstGeom>
            <a:grpFill/>
            <a:ln w="76200">
              <a:solidFill>
                <a:schemeClr val="bg1">
                  <a:lumMod val="95000"/>
                </a:schemeClr>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6" name="任意多边形: 形状 19"/>
            <p:cNvSpPr/>
            <p:nvPr/>
          </p:nvSpPr>
          <p:spPr bwMode="auto">
            <a:xfrm>
              <a:off x="4642859" y="3101922"/>
              <a:ext cx="2523295" cy="2523322"/>
            </a:xfrm>
            <a:custGeom>
              <a:avLst/>
              <a:gdLst>
                <a:gd name="connsiteX0" fmla="*/ 1104687 w 2232362"/>
                <a:gd name="connsiteY0" fmla="*/ 54 h 2232385"/>
                <a:gd name="connsiteX1" fmla="*/ 1945531 w 2232362"/>
                <a:gd name="connsiteY1" fmla="*/ 369173 h 2232385"/>
                <a:gd name="connsiteX2" fmla="*/ 2019450 w 2232362"/>
                <a:gd name="connsiteY2" fmla="*/ 1771858 h 2232385"/>
                <a:gd name="connsiteX3" fmla="*/ 662856 w 2232362"/>
                <a:gd name="connsiteY3" fmla="*/ 2136059 h 2232385"/>
                <a:gd name="connsiteX4" fmla="*/ 8215 w 2232362"/>
                <a:gd name="connsiteY4" fmla="*/ 981601 h 2232385"/>
                <a:gd name="connsiteX5" fmla="*/ 20002 w 2232362"/>
                <a:gd name="connsiteY5" fmla="*/ 910872 h 2232385"/>
                <a:gd name="connsiteX6" fmla="*/ 22287 w 2232362"/>
                <a:gd name="connsiteY6" fmla="*/ 888201 h 2232385"/>
                <a:gd name="connsiteX7" fmla="*/ 295712 w 2232362"/>
                <a:gd name="connsiteY7" fmla="*/ 665353 h 2232385"/>
                <a:gd name="connsiteX8" fmla="*/ 574807 w 2232362"/>
                <a:gd name="connsiteY8" fmla="*/ 944448 h 2232385"/>
                <a:gd name="connsiteX9" fmla="*/ 569174 w 2232362"/>
                <a:gd name="connsiteY9" fmla="*/ 1000327 h 2232385"/>
                <a:gd name="connsiteX10" fmla="*/ 570277 w 2232362"/>
                <a:gd name="connsiteY10" fmla="*/ 1000560 h 2232385"/>
                <a:gd name="connsiteX11" fmla="*/ 889545 w 2232362"/>
                <a:gd name="connsiteY11" fmla="*/ 1626112 h 2232385"/>
                <a:gd name="connsiteX12" fmla="*/ 1567842 w 2232362"/>
                <a:gd name="connsiteY12" fmla="*/ 1444012 h 2232385"/>
                <a:gd name="connsiteX13" fmla="*/ 1530882 w 2232362"/>
                <a:gd name="connsiteY13" fmla="*/ 742669 h 2232385"/>
                <a:gd name="connsiteX14" fmla="*/ 837202 w 2232362"/>
                <a:gd name="connsiteY14" fmla="*/ 632870 h 2232385"/>
                <a:gd name="connsiteX15" fmla="*/ 836586 w 2232362"/>
                <a:gd name="connsiteY15" fmla="*/ 631802 h 2232385"/>
                <a:gd name="connsiteX16" fmla="*/ 822840 w 2232362"/>
                <a:gd name="connsiteY16" fmla="*/ 639264 h 2232385"/>
                <a:gd name="connsiteX17" fmla="*/ 714203 w 2232362"/>
                <a:gd name="connsiteY17" fmla="*/ 661196 h 2232385"/>
                <a:gd name="connsiteX18" fmla="*/ 435108 w 2232362"/>
                <a:gd name="connsiteY18" fmla="*/ 382101 h 2232385"/>
                <a:gd name="connsiteX19" fmla="*/ 558158 w 2232362"/>
                <a:gd name="connsiteY19" fmla="*/ 150671 h 2232385"/>
                <a:gd name="connsiteX20" fmla="*/ 558650 w 2232362"/>
                <a:gd name="connsiteY20" fmla="*/ 150404 h 2232385"/>
                <a:gd name="connsiteX21" fmla="*/ 558171 w 2232362"/>
                <a:gd name="connsiteY21" fmla="*/ 149574 h 2232385"/>
                <a:gd name="connsiteX22" fmla="*/ 1104687 w 2232362"/>
                <a:gd name="connsiteY22" fmla="*/ 54 h 2232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32362" h="2232385">
                  <a:moveTo>
                    <a:pt x="1104687" y="54"/>
                  </a:moveTo>
                  <a:cubicBezTo>
                    <a:pt x="1416539" y="-3035"/>
                    <a:pt x="1725128" y="124486"/>
                    <a:pt x="1945531" y="369173"/>
                  </a:cubicBezTo>
                  <a:cubicBezTo>
                    <a:pt x="2298176" y="760672"/>
                    <a:pt x="2328993" y="1345463"/>
                    <a:pt x="2019450" y="1771858"/>
                  </a:cubicBezTo>
                  <a:cubicBezTo>
                    <a:pt x="1709907" y="2198254"/>
                    <a:pt x="1144333" y="2350092"/>
                    <a:pt x="662856" y="2136059"/>
                  </a:cubicBezTo>
                  <a:cubicBezTo>
                    <a:pt x="211471" y="1935403"/>
                    <a:pt x="-50714" y="1464429"/>
                    <a:pt x="8215" y="981601"/>
                  </a:cubicBezTo>
                  <a:lnTo>
                    <a:pt x="20002" y="910872"/>
                  </a:lnTo>
                  <a:lnTo>
                    <a:pt x="22287" y="888201"/>
                  </a:lnTo>
                  <a:cubicBezTo>
                    <a:pt x="48312" y="761022"/>
                    <a:pt x="160840" y="665353"/>
                    <a:pt x="295712" y="665353"/>
                  </a:cubicBezTo>
                  <a:cubicBezTo>
                    <a:pt x="449852" y="665353"/>
                    <a:pt x="574807" y="790308"/>
                    <a:pt x="574807" y="944448"/>
                  </a:cubicBezTo>
                  <a:lnTo>
                    <a:pt x="569174" y="1000327"/>
                  </a:lnTo>
                  <a:lnTo>
                    <a:pt x="570277" y="1000560"/>
                  </a:lnTo>
                  <a:cubicBezTo>
                    <a:pt x="515701" y="1258298"/>
                    <a:pt x="648806" y="1519096"/>
                    <a:pt x="889545" y="1626112"/>
                  </a:cubicBezTo>
                  <a:cubicBezTo>
                    <a:pt x="1130283" y="1733129"/>
                    <a:pt x="1413071" y="1657210"/>
                    <a:pt x="1567842" y="1444012"/>
                  </a:cubicBezTo>
                  <a:cubicBezTo>
                    <a:pt x="1722613" y="1230814"/>
                    <a:pt x="1707205" y="938419"/>
                    <a:pt x="1530882" y="742669"/>
                  </a:cubicBezTo>
                  <a:cubicBezTo>
                    <a:pt x="1354560" y="546919"/>
                    <a:pt x="1065359" y="501143"/>
                    <a:pt x="837202" y="632870"/>
                  </a:cubicBezTo>
                  <a:lnTo>
                    <a:pt x="836586" y="631802"/>
                  </a:lnTo>
                  <a:lnTo>
                    <a:pt x="822840" y="639264"/>
                  </a:lnTo>
                  <a:cubicBezTo>
                    <a:pt x="789449" y="653386"/>
                    <a:pt x="752738" y="661196"/>
                    <a:pt x="714203" y="661196"/>
                  </a:cubicBezTo>
                  <a:cubicBezTo>
                    <a:pt x="560063" y="661196"/>
                    <a:pt x="435108" y="536241"/>
                    <a:pt x="435108" y="382101"/>
                  </a:cubicBezTo>
                  <a:cubicBezTo>
                    <a:pt x="435108" y="285764"/>
                    <a:pt x="483919" y="200827"/>
                    <a:pt x="558158" y="150671"/>
                  </a:cubicBezTo>
                  <a:lnTo>
                    <a:pt x="558650" y="150404"/>
                  </a:lnTo>
                  <a:lnTo>
                    <a:pt x="558171" y="149574"/>
                  </a:lnTo>
                  <a:cubicBezTo>
                    <a:pt x="729289" y="50779"/>
                    <a:pt x="917575" y="1907"/>
                    <a:pt x="1104687" y="54"/>
                  </a:cubicBezTo>
                  <a:close/>
                </a:path>
              </a:pathLst>
            </a:custGeom>
            <a:grpFill/>
            <a:ln w="76200">
              <a:solidFill>
                <a:schemeClr val="bg1">
                  <a:lumMod val="95000"/>
                </a:schemeClr>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7" name="任意多边形: 形状 20"/>
            <p:cNvSpPr/>
            <p:nvPr/>
          </p:nvSpPr>
          <p:spPr bwMode="auto">
            <a:xfrm>
              <a:off x="5666720" y="4125796"/>
              <a:ext cx="475573" cy="475574"/>
            </a:xfrm>
            <a:custGeom>
              <a:avLst/>
              <a:gdLst>
                <a:gd name="T0" fmla="+- 0 10800 98"/>
                <a:gd name="T1" fmla="*/ T0 w 21404"/>
                <a:gd name="T2" fmla="+- 0 10864 128"/>
                <a:gd name="T3" fmla="*/ 10864 h 21472"/>
                <a:gd name="T4" fmla="+- 0 10800 98"/>
                <a:gd name="T5" fmla="*/ T4 w 21404"/>
                <a:gd name="T6" fmla="+- 0 10864 128"/>
                <a:gd name="T7" fmla="*/ 10864 h 21472"/>
                <a:gd name="T8" fmla="+- 0 10800 98"/>
                <a:gd name="T9" fmla="*/ T8 w 21404"/>
                <a:gd name="T10" fmla="+- 0 10864 128"/>
                <a:gd name="T11" fmla="*/ 10864 h 21472"/>
                <a:gd name="T12" fmla="+- 0 10800 98"/>
                <a:gd name="T13" fmla="*/ T12 w 21404"/>
                <a:gd name="T14" fmla="+- 0 10864 128"/>
                <a:gd name="T15" fmla="*/ 10864 h 21472"/>
              </a:gdLst>
              <a:ahLst/>
              <a:cxnLst>
                <a:cxn ang="0">
                  <a:pos x="T1" y="T3"/>
                </a:cxn>
                <a:cxn ang="0">
                  <a:pos x="T5" y="T7"/>
                </a:cxn>
                <a:cxn ang="0">
                  <a:pos x="T9" y="T11"/>
                </a:cxn>
                <a:cxn ang="0">
                  <a:pos x="T13" y="T15"/>
                </a:cxn>
              </a:cxnLst>
              <a:rect l="0" t="0" r="r" b="b"/>
              <a:pathLst>
                <a:path w="21404" h="21472">
                  <a:moveTo>
                    <a:pt x="3386" y="13932"/>
                  </a:moveTo>
                  <a:cubicBezTo>
                    <a:pt x="4126" y="16483"/>
                    <a:pt x="4518" y="17503"/>
                    <a:pt x="6826" y="18467"/>
                  </a:cubicBezTo>
                  <a:cubicBezTo>
                    <a:pt x="8742" y="19998"/>
                    <a:pt x="9918" y="21472"/>
                    <a:pt x="10702" y="21472"/>
                  </a:cubicBezTo>
                  <a:cubicBezTo>
                    <a:pt x="11486" y="21472"/>
                    <a:pt x="12662" y="19998"/>
                    <a:pt x="14578" y="18978"/>
                  </a:cubicBezTo>
                  <a:cubicBezTo>
                    <a:pt x="16886" y="17503"/>
                    <a:pt x="16102" y="17503"/>
                    <a:pt x="16886" y="14499"/>
                  </a:cubicBezTo>
                  <a:cubicBezTo>
                    <a:pt x="10702" y="18467"/>
                    <a:pt x="10702" y="18467"/>
                    <a:pt x="10702" y="18467"/>
                  </a:cubicBezTo>
                  <a:lnTo>
                    <a:pt x="3386" y="13932"/>
                  </a:lnTo>
                  <a:close/>
                  <a:moveTo>
                    <a:pt x="21110" y="6902"/>
                  </a:moveTo>
                  <a:cubicBezTo>
                    <a:pt x="11834" y="382"/>
                    <a:pt x="11834" y="382"/>
                    <a:pt x="11834" y="382"/>
                  </a:cubicBezTo>
                  <a:cubicBezTo>
                    <a:pt x="11486" y="-128"/>
                    <a:pt x="10310" y="-128"/>
                    <a:pt x="9526" y="382"/>
                  </a:cubicBezTo>
                  <a:cubicBezTo>
                    <a:pt x="294" y="6902"/>
                    <a:pt x="294" y="6902"/>
                    <a:pt x="294" y="6902"/>
                  </a:cubicBezTo>
                  <a:cubicBezTo>
                    <a:pt x="-98" y="7412"/>
                    <a:pt x="-98" y="7922"/>
                    <a:pt x="294" y="8943"/>
                  </a:cubicBezTo>
                  <a:cubicBezTo>
                    <a:pt x="9526" y="15463"/>
                    <a:pt x="9526" y="15463"/>
                    <a:pt x="9526" y="15463"/>
                  </a:cubicBezTo>
                  <a:cubicBezTo>
                    <a:pt x="10310" y="15973"/>
                    <a:pt x="11486" y="15973"/>
                    <a:pt x="11834" y="15463"/>
                  </a:cubicBezTo>
                  <a:cubicBezTo>
                    <a:pt x="17670" y="10927"/>
                    <a:pt x="17670" y="10927"/>
                    <a:pt x="17670" y="10927"/>
                  </a:cubicBezTo>
                  <a:cubicBezTo>
                    <a:pt x="11486" y="8943"/>
                    <a:pt x="11486" y="8943"/>
                    <a:pt x="11486" y="8943"/>
                  </a:cubicBezTo>
                  <a:cubicBezTo>
                    <a:pt x="11094" y="8943"/>
                    <a:pt x="11094" y="9396"/>
                    <a:pt x="10702" y="9396"/>
                  </a:cubicBezTo>
                  <a:cubicBezTo>
                    <a:pt x="9526" y="9396"/>
                    <a:pt x="8742" y="8433"/>
                    <a:pt x="8742" y="7412"/>
                  </a:cubicBezTo>
                  <a:cubicBezTo>
                    <a:pt x="8742" y="6902"/>
                    <a:pt x="9526" y="5938"/>
                    <a:pt x="10702" y="5938"/>
                  </a:cubicBezTo>
                  <a:cubicBezTo>
                    <a:pt x="11486" y="5938"/>
                    <a:pt x="12270" y="6392"/>
                    <a:pt x="12662" y="6902"/>
                  </a:cubicBezTo>
                  <a:cubicBezTo>
                    <a:pt x="19194" y="9907"/>
                    <a:pt x="19194" y="9907"/>
                    <a:pt x="19194" y="9907"/>
                  </a:cubicBezTo>
                  <a:cubicBezTo>
                    <a:pt x="21110" y="8943"/>
                    <a:pt x="21110" y="8943"/>
                    <a:pt x="21110" y="8943"/>
                  </a:cubicBezTo>
                  <a:cubicBezTo>
                    <a:pt x="21502" y="7922"/>
                    <a:pt x="21502" y="7412"/>
                    <a:pt x="21110" y="6902"/>
                  </a:cubicBezTo>
                  <a:close/>
                  <a:moveTo>
                    <a:pt x="18410" y="19488"/>
                  </a:moveTo>
                  <a:cubicBezTo>
                    <a:pt x="18018" y="19998"/>
                    <a:pt x="19586" y="20508"/>
                    <a:pt x="19978" y="18978"/>
                  </a:cubicBezTo>
                  <a:cubicBezTo>
                    <a:pt x="20326" y="11948"/>
                    <a:pt x="19194" y="9907"/>
                    <a:pt x="19194" y="9907"/>
                  </a:cubicBezTo>
                  <a:cubicBezTo>
                    <a:pt x="17670" y="10927"/>
                    <a:pt x="17670" y="10927"/>
                    <a:pt x="17670" y="10927"/>
                  </a:cubicBezTo>
                  <a:cubicBezTo>
                    <a:pt x="17670" y="10927"/>
                    <a:pt x="19194" y="12458"/>
                    <a:pt x="18410" y="19488"/>
                  </a:cubicBezTo>
                  <a:close/>
                </a:path>
              </a:pathLst>
            </a:custGeom>
            <a:grpFill/>
            <a:ln>
              <a:noFill/>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8" name="任意多边形: 形状 21"/>
            <p:cNvSpPr/>
            <p:nvPr/>
          </p:nvSpPr>
          <p:spPr bwMode="auto">
            <a:xfrm>
              <a:off x="4764465" y="3959892"/>
              <a:ext cx="405597" cy="403691"/>
            </a:xfrm>
            <a:custGeom>
              <a:avLst/>
              <a:gdLst>
                <a:gd name="connsiteX0" fmla="*/ 106363 w 338138"/>
                <a:gd name="connsiteY0" fmla="*/ 188912 h 336550"/>
                <a:gd name="connsiteX1" fmla="*/ 106363 w 338138"/>
                <a:gd name="connsiteY1" fmla="*/ 190500 h 336550"/>
                <a:gd name="connsiteX2" fmla="*/ 107951 w 338138"/>
                <a:gd name="connsiteY2" fmla="*/ 190500 h 336550"/>
                <a:gd name="connsiteX3" fmla="*/ 107951 w 338138"/>
                <a:gd name="connsiteY3" fmla="*/ 188912 h 336550"/>
                <a:gd name="connsiteX4" fmla="*/ 169863 w 338138"/>
                <a:gd name="connsiteY4" fmla="*/ 96837 h 336550"/>
                <a:gd name="connsiteX5" fmla="*/ 98425 w 338138"/>
                <a:gd name="connsiteY5" fmla="*/ 168275 h 336550"/>
                <a:gd name="connsiteX6" fmla="*/ 115888 w 338138"/>
                <a:gd name="connsiteY6" fmla="*/ 168275 h 336550"/>
                <a:gd name="connsiteX7" fmla="*/ 115888 w 338138"/>
                <a:gd name="connsiteY7" fmla="*/ 242887 h 336550"/>
                <a:gd name="connsiteX8" fmla="*/ 222251 w 338138"/>
                <a:gd name="connsiteY8" fmla="*/ 242887 h 336550"/>
                <a:gd name="connsiteX9" fmla="*/ 222251 w 338138"/>
                <a:gd name="connsiteY9" fmla="*/ 168275 h 336550"/>
                <a:gd name="connsiteX10" fmla="*/ 239713 w 338138"/>
                <a:gd name="connsiteY10" fmla="*/ 168275 h 336550"/>
                <a:gd name="connsiteX11" fmla="*/ 166416 w 338138"/>
                <a:gd name="connsiteY11" fmla="*/ 85183 h 336550"/>
                <a:gd name="connsiteX12" fmla="*/ 171724 w 338138"/>
                <a:gd name="connsiteY12" fmla="*/ 85183 h 336550"/>
                <a:gd name="connsiteX13" fmla="*/ 246039 w 338138"/>
                <a:gd name="connsiteY13" fmla="*/ 157606 h 336550"/>
                <a:gd name="connsiteX14" fmla="*/ 254001 w 338138"/>
                <a:gd name="connsiteY14" fmla="*/ 168140 h 336550"/>
                <a:gd name="connsiteX15" fmla="*/ 243385 w 338138"/>
                <a:gd name="connsiteY15" fmla="*/ 178674 h 336550"/>
                <a:gd name="connsiteX16" fmla="*/ 232768 w 338138"/>
                <a:gd name="connsiteY16" fmla="*/ 178674 h 336550"/>
                <a:gd name="connsiteX17" fmla="*/ 232768 w 338138"/>
                <a:gd name="connsiteY17" fmla="*/ 241879 h 336550"/>
                <a:gd name="connsiteX18" fmla="*/ 222152 w 338138"/>
                <a:gd name="connsiteY18" fmla="*/ 252413 h 336550"/>
                <a:gd name="connsiteX19" fmla="*/ 115987 w 338138"/>
                <a:gd name="connsiteY19" fmla="*/ 252413 h 336550"/>
                <a:gd name="connsiteX20" fmla="*/ 105371 w 338138"/>
                <a:gd name="connsiteY20" fmla="*/ 241879 h 336550"/>
                <a:gd name="connsiteX21" fmla="*/ 105371 w 338138"/>
                <a:gd name="connsiteY21" fmla="*/ 178674 h 336550"/>
                <a:gd name="connsiteX22" fmla="*/ 94754 w 338138"/>
                <a:gd name="connsiteY22" fmla="*/ 178674 h 336550"/>
                <a:gd name="connsiteX23" fmla="*/ 84138 w 338138"/>
                <a:gd name="connsiteY23" fmla="*/ 168140 h 336550"/>
                <a:gd name="connsiteX24" fmla="*/ 84138 w 338138"/>
                <a:gd name="connsiteY24" fmla="*/ 166823 h 336550"/>
                <a:gd name="connsiteX25" fmla="*/ 92100 w 338138"/>
                <a:gd name="connsiteY25" fmla="*/ 157606 h 336550"/>
                <a:gd name="connsiteX26" fmla="*/ 166416 w 338138"/>
                <a:gd name="connsiteY26" fmla="*/ 85183 h 336550"/>
                <a:gd name="connsiteX27" fmla="*/ 169070 w 338138"/>
                <a:gd name="connsiteY27" fmla="*/ 11112 h 336550"/>
                <a:gd name="connsiteX28" fmla="*/ 11113 w 338138"/>
                <a:gd name="connsiteY28" fmla="*/ 169069 h 336550"/>
                <a:gd name="connsiteX29" fmla="*/ 169070 w 338138"/>
                <a:gd name="connsiteY29" fmla="*/ 327026 h 336550"/>
                <a:gd name="connsiteX30" fmla="*/ 327027 w 338138"/>
                <a:gd name="connsiteY30" fmla="*/ 169069 h 336550"/>
                <a:gd name="connsiteX31" fmla="*/ 169070 w 338138"/>
                <a:gd name="connsiteY31" fmla="*/ 11112 h 336550"/>
                <a:gd name="connsiteX32" fmla="*/ 169069 w 338138"/>
                <a:gd name="connsiteY32" fmla="*/ 0 h 336550"/>
                <a:gd name="connsiteX33" fmla="*/ 338138 w 338138"/>
                <a:gd name="connsiteY33" fmla="*/ 168275 h 336550"/>
                <a:gd name="connsiteX34" fmla="*/ 169069 w 338138"/>
                <a:gd name="connsiteY34" fmla="*/ 336550 h 336550"/>
                <a:gd name="connsiteX35" fmla="*/ 0 w 338138"/>
                <a:gd name="connsiteY35" fmla="*/ 168275 h 336550"/>
                <a:gd name="connsiteX36" fmla="*/ 169069 w 338138"/>
                <a:gd name="connsiteY3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8138" h="336550">
                  <a:moveTo>
                    <a:pt x="106363" y="188912"/>
                  </a:moveTo>
                  <a:lnTo>
                    <a:pt x="106363" y="190500"/>
                  </a:lnTo>
                  <a:lnTo>
                    <a:pt x="107951" y="190500"/>
                  </a:lnTo>
                  <a:lnTo>
                    <a:pt x="107951" y="188912"/>
                  </a:lnTo>
                  <a:close/>
                  <a:moveTo>
                    <a:pt x="169863" y="96837"/>
                  </a:moveTo>
                  <a:lnTo>
                    <a:pt x="98425" y="168275"/>
                  </a:lnTo>
                  <a:lnTo>
                    <a:pt x="115888" y="168275"/>
                  </a:lnTo>
                  <a:lnTo>
                    <a:pt x="115888" y="242887"/>
                  </a:lnTo>
                  <a:lnTo>
                    <a:pt x="222251" y="242887"/>
                  </a:lnTo>
                  <a:lnTo>
                    <a:pt x="222251" y="168275"/>
                  </a:lnTo>
                  <a:lnTo>
                    <a:pt x="239713" y="168275"/>
                  </a:lnTo>
                  <a:close/>
                  <a:moveTo>
                    <a:pt x="166416" y="85183"/>
                  </a:moveTo>
                  <a:cubicBezTo>
                    <a:pt x="167743" y="82550"/>
                    <a:pt x="170397" y="82550"/>
                    <a:pt x="171724" y="85183"/>
                  </a:cubicBezTo>
                  <a:cubicBezTo>
                    <a:pt x="171724" y="85183"/>
                    <a:pt x="171724" y="85183"/>
                    <a:pt x="246039" y="157606"/>
                  </a:cubicBezTo>
                  <a:cubicBezTo>
                    <a:pt x="250020" y="158923"/>
                    <a:pt x="254001" y="162873"/>
                    <a:pt x="254001" y="168140"/>
                  </a:cubicBezTo>
                  <a:cubicBezTo>
                    <a:pt x="254001" y="173407"/>
                    <a:pt x="248693" y="178674"/>
                    <a:pt x="243385" y="178674"/>
                  </a:cubicBezTo>
                  <a:cubicBezTo>
                    <a:pt x="243385" y="178674"/>
                    <a:pt x="243385" y="178674"/>
                    <a:pt x="232768" y="178674"/>
                  </a:cubicBezTo>
                  <a:cubicBezTo>
                    <a:pt x="232768" y="178674"/>
                    <a:pt x="232768" y="178674"/>
                    <a:pt x="232768" y="241879"/>
                  </a:cubicBezTo>
                  <a:cubicBezTo>
                    <a:pt x="232768" y="247146"/>
                    <a:pt x="227460" y="252413"/>
                    <a:pt x="222152" y="252413"/>
                  </a:cubicBezTo>
                  <a:cubicBezTo>
                    <a:pt x="222152" y="252413"/>
                    <a:pt x="222152" y="252413"/>
                    <a:pt x="115987" y="252413"/>
                  </a:cubicBezTo>
                  <a:cubicBezTo>
                    <a:pt x="110679" y="252413"/>
                    <a:pt x="105371" y="247146"/>
                    <a:pt x="105371" y="241879"/>
                  </a:cubicBezTo>
                  <a:cubicBezTo>
                    <a:pt x="105371" y="241879"/>
                    <a:pt x="105371" y="241879"/>
                    <a:pt x="105371" y="178674"/>
                  </a:cubicBezTo>
                  <a:cubicBezTo>
                    <a:pt x="105371" y="178674"/>
                    <a:pt x="105371" y="178674"/>
                    <a:pt x="94754" y="178674"/>
                  </a:cubicBezTo>
                  <a:cubicBezTo>
                    <a:pt x="89446" y="178674"/>
                    <a:pt x="84138" y="173407"/>
                    <a:pt x="84138" y="168140"/>
                  </a:cubicBezTo>
                  <a:cubicBezTo>
                    <a:pt x="84138" y="168140"/>
                    <a:pt x="84138" y="166823"/>
                    <a:pt x="84138" y="166823"/>
                  </a:cubicBezTo>
                  <a:cubicBezTo>
                    <a:pt x="85465" y="162873"/>
                    <a:pt x="88119" y="158923"/>
                    <a:pt x="92100" y="157606"/>
                  </a:cubicBezTo>
                  <a:cubicBezTo>
                    <a:pt x="92100" y="157606"/>
                    <a:pt x="92100" y="157606"/>
                    <a:pt x="166416" y="85183"/>
                  </a:cubicBezTo>
                  <a:close/>
                  <a:moveTo>
                    <a:pt x="169070" y="11112"/>
                  </a:moveTo>
                  <a:cubicBezTo>
                    <a:pt x="81833" y="11112"/>
                    <a:pt x="11113" y="81832"/>
                    <a:pt x="11113" y="169069"/>
                  </a:cubicBezTo>
                  <a:cubicBezTo>
                    <a:pt x="11113" y="256306"/>
                    <a:pt x="81833" y="327026"/>
                    <a:pt x="169070" y="327026"/>
                  </a:cubicBezTo>
                  <a:cubicBezTo>
                    <a:pt x="256307" y="327026"/>
                    <a:pt x="327027" y="256306"/>
                    <a:pt x="327027" y="169069"/>
                  </a:cubicBezTo>
                  <a:cubicBezTo>
                    <a:pt x="327027" y="81832"/>
                    <a:pt x="256307" y="11112"/>
                    <a:pt x="169070" y="11112"/>
                  </a:cubicBezTo>
                  <a:close/>
                  <a:moveTo>
                    <a:pt x="169069" y="0"/>
                  </a:moveTo>
                  <a:cubicBezTo>
                    <a:pt x="262443" y="0"/>
                    <a:pt x="338138" y="75339"/>
                    <a:pt x="338138" y="168275"/>
                  </a:cubicBezTo>
                  <a:cubicBezTo>
                    <a:pt x="338138" y="261211"/>
                    <a:pt x="262443" y="336550"/>
                    <a:pt x="169069" y="336550"/>
                  </a:cubicBezTo>
                  <a:cubicBezTo>
                    <a:pt x="75695" y="336550"/>
                    <a:pt x="0" y="261211"/>
                    <a:pt x="0" y="168275"/>
                  </a:cubicBezTo>
                  <a:cubicBezTo>
                    <a:pt x="0" y="75339"/>
                    <a:pt x="75695" y="0"/>
                    <a:pt x="169069" y="0"/>
                  </a:cubicBezTo>
                  <a:close/>
                </a:path>
              </a:pathLst>
            </a:custGeom>
            <a:grpFill/>
            <a:ln w="19050">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9" name="任意多边形: 形状 22"/>
            <p:cNvSpPr/>
            <p:nvPr/>
          </p:nvSpPr>
          <p:spPr bwMode="auto">
            <a:xfrm>
              <a:off x="5248995" y="3318823"/>
              <a:ext cx="405597" cy="405597"/>
            </a:xfrm>
            <a:custGeom>
              <a:avLst/>
              <a:gdLst>
                <a:gd name="connsiteX0" fmla="*/ 165894 w 331788"/>
                <a:gd name="connsiteY0" fmla="*/ 145113 h 331788"/>
                <a:gd name="connsiteX1" fmla="*/ 151827 w 331788"/>
                <a:gd name="connsiteY1" fmla="*/ 151827 h 331788"/>
                <a:gd name="connsiteX2" fmla="*/ 151827 w 331788"/>
                <a:gd name="connsiteY2" fmla="*/ 179961 h 331788"/>
                <a:gd name="connsiteX3" fmla="*/ 179961 w 331788"/>
                <a:gd name="connsiteY3" fmla="*/ 179961 h 331788"/>
                <a:gd name="connsiteX4" fmla="*/ 179961 w 331788"/>
                <a:gd name="connsiteY4" fmla="*/ 151827 h 331788"/>
                <a:gd name="connsiteX5" fmla="*/ 165894 w 331788"/>
                <a:gd name="connsiteY5" fmla="*/ 145113 h 331788"/>
                <a:gd name="connsiteX6" fmla="*/ 103187 w 331788"/>
                <a:gd name="connsiteY6" fmla="*/ 103187 h 331788"/>
                <a:gd name="connsiteX7" fmla="*/ 147604 w 331788"/>
                <a:gd name="connsiteY7" fmla="*/ 111025 h 331788"/>
                <a:gd name="connsiteX8" fmla="*/ 133234 w 331788"/>
                <a:gd name="connsiteY8" fmla="*/ 125395 h 331788"/>
                <a:gd name="connsiteX9" fmla="*/ 147604 w 331788"/>
                <a:gd name="connsiteY9" fmla="*/ 139766 h 331788"/>
                <a:gd name="connsiteX10" fmla="*/ 184183 w 331788"/>
                <a:gd name="connsiteY10" fmla="*/ 139766 h 331788"/>
                <a:gd name="connsiteX11" fmla="*/ 198553 w 331788"/>
                <a:gd name="connsiteY11" fmla="*/ 125395 h 331788"/>
                <a:gd name="connsiteX12" fmla="*/ 184183 w 331788"/>
                <a:gd name="connsiteY12" fmla="*/ 111025 h 331788"/>
                <a:gd name="connsiteX13" fmla="*/ 228600 w 331788"/>
                <a:gd name="connsiteY13" fmla="*/ 103187 h 331788"/>
                <a:gd name="connsiteX14" fmla="*/ 220762 w 331788"/>
                <a:gd name="connsiteY14" fmla="*/ 147604 h 331788"/>
                <a:gd name="connsiteX15" fmla="*/ 206392 w 331788"/>
                <a:gd name="connsiteY15" fmla="*/ 133234 h 331788"/>
                <a:gd name="connsiteX16" fmla="*/ 192021 w 331788"/>
                <a:gd name="connsiteY16" fmla="*/ 147604 h 331788"/>
                <a:gd name="connsiteX17" fmla="*/ 192021 w 331788"/>
                <a:gd name="connsiteY17" fmla="*/ 184183 h 331788"/>
                <a:gd name="connsiteX18" fmla="*/ 206392 w 331788"/>
                <a:gd name="connsiteY18" fmla="*/ 198553 h 331788"/>
                <a:gd name="connsiteX19" fmla="*/ 220762 w 331788"/>
                <a:gd name="connsiteY19" fmla="*/ 184183 h 331788"/>
                <a:gd name="connsiteX20" fmla="*/ 228600 w 331788"/>
                <a:gd name="connsiteY20" fmla="*/ 228600 h 331788"/>
                <a:gd name="connsiteX21" fmla="*/ 184183 w 331788"/>
                <a:gd name="connsiteY21" fmla="*/ 220762 h 331788"/>
                <a:gd name="connsiteX22" fmla="*/ 198553 w 331788"/>
                <a:gd name="connsiteY22" fmla="*/ 206392 h 331788"/>
                <a:gd name="connsiteX23" fmla="*/ 184183 w 331788"/>
                <a:gd name="connsiteY23" fmla="*/ 192021 h 331788"/>
                <a:gd name="connsiteX24" fmla="*/ 147604 w 331788"/>
                <a:gd name="connsiteY24" fmla="*/ 192021 h 331788"/>
                <a:gd name="connsiteX25" fmla="*/ 133234 w 331788"/>
                <a:gd name="connsiteY25" fmla="*/ 206392 h 331788"/>
                <a:gd name="connsiteX26" fmla="*/ 147604 w 331788"/>
                <a:gd name="connsiteY26" fmla="*/ 220762 h 331788"/>
                <a:gd name="connsiteX27" fmla="*/ 103187 w 331788"/>
                <a:gd name="connsiteY27" fmla="*/ 228600 h 331788"/>
                <a:gd name="connsiteX28" fmla="*/ 111025 w 331788"/>
                <a:gd name="connsiteY28" fmla="*/ 184183 h 331788"/>
                <a:gd name="connsiteX29" fmla="*/ 125395 w 331788"/>
                <a:gd name="connsiteY29" fmla="*/ 198553 h 331788"/>
                <a:gd name="connsiteX30" fmla="*/ 139766 w 331788"/>
                <a:gd name="connsiteY30" fmla="*/ 184183 h 331788"/>
                <a:gd name="connsiteX31" fmla="*/ 139766 w 331788"/>
                <a:gd name="connsiteY31" fmla="*/ 147604 h 331788"/>
                <a:gd name="connsiteX32" fmla="*/ 125395 w 331788"/>
                <a:gd name="connsiteY32" fmla="*/ 133234 h 331788"/>
                <a:gd name="connsiteX33" fmla="*/ 111025 w 331788"/>
                <a:gd name="connsiteY33" fmla="*/ 147604 h 331788"/>
                <a:gd name="connsiteX34" fmla="*/ 103187 w 331788"/>
                <a:gd name="connsiteY34" fmla="*/ 103187 h 331788"/>
                <a:gd name="connsiteX35" fmla="*/ 165894 w 331788"/>
                <a:gd name="connsiteY35" fmla="*/ 11112 h 331788"/>
                <a:gd name="connsiteX36" fmla="*/ 11112 w 331788"/>
                <a:gd name="connsiteY36" fmla="*/ 165894 h 331788"/>
                <a:gd name="connsiteX37" fmla="*/ 165894 w 331788"/>
                <a:gd name="connsiteY37" fmla="*/ 320676 h 331788"/>
                <a:gd name="connsiteX38" fmla="*/ 320676 w 331788"/>
                <a:gd name="connsiteY38" fmla="*/ 165894 h 331788"/>
                <a:gd name="connsiteX39" fmla="*/ 165894 w 331788"/>
                <a:gd name="connsiteY39" fmla="*/ 11112 h 331788"/>
                <a:gd name="connsiteX40" fmla="*/ 165894 w 331788"/>
                <a:gd name="connsiteY40" fmla="*/ 0 h 331788"/>
                <a:gd name="connsiteX41" fmla="*/ 331788 w 331788"/>
                <a:gd name="connsiteY41" fmla="*/ 165894 h 331788"/>
                <a:gd name="connsiteX42" fmla="*/ 165894 w 331788"/>
                <a:gd name="connsiteY42" fmla="*/ 331788 h 331788"/>
                <a:gd name="connsiteX43" fmla="*/ 0 w 331788"/>
                <a:gd name="connsiteY43" fmla="*/ 165894 h 331788"/>
                <a:gd name="connsiteX44" fmla="*/ 165894 w 331788"/>
                <a:gd name="connsiteY44"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31788" h="331788">
                  <a:moveTo>
                    <a:pt x="165894" y="145113"/>
                  </a:moveTo>
                  <a:cubicBezTo>
                    <a:pt x="160779" y="145113"/>
                    <a:pt x="155664" y="147351"/>
                    <a:pt x="151827" y="151827"/>
                  </a:cubicBezTo>
                  <a:cubicBezTo>
                    <a:pt x="142875" y="159500"/>
                    <a:pt x="142875" y="172288"/>
                    <a:pt x="151827" y="179961"/>
                  </a:cubicBezTo>
                  <a:cubicBezTo>
                    <a:pt x="159500" y="188913"/>
                    <a:pt x="172288" y="188913"/>
                    <a:pt x="179961" y="179961"/>
                  </a:cubicBezTo>
                  <a:cubicBezTo>
                    <a:pt x="188913" y="172288"/>
                    <a:pt x="188913" y="159500"/>
                    <a:pt x="179961" y="151827"/>
                  </a:cubicBezTo>
                  <a:cubicBezTo>
                    <a:pt x="176125" y="147351"/>
                    <a:pt x="171010" y="145113"/>
                    <a:pt x="165894" y="145113"/>
                  </a:cubicBezTo>
                  <a:close/>
                  <a:moveTo>
                    <a:pt x="103187" y="103187"/>
                  </a:moveTo>
                  <a:cubicBezTo>
                    <a:pt x="103187" y="103187"/>
                    <a:pt x="103187" y="103187"/>
                    <a:pt x="147604" y="111025"/>
                  </a:cubicBezTo>
                  <a:cubicBezTo>
                    <a:pt x="147604" y="111025"/>
                    <a:pt x="147604" y="111025"/>
                    <a:pt x="133234" y="125395"/>
                  </a:cubicBezTo>
                  <a:cubicBezTo>
                    <a:pt x="133234" y="125395"/>
                    <a:pt x="133234" y="125395"/>
                    <a:pt x="147604" y="139766"/>
                  </a:cubicBezTo>
                  <a:cubicBezTo>
                    <a:pt x="158055" y="133234"/>
                    <a:pt x="173732" y="133234"/>
                    <a:pt x="184183" y="139766"/>
                  </a:cubicBezTo>
                  <a:cubicBezTo>
                    <a:pt x="184183" y="139766"/>
                    <a:pt x="184183" y="139766"/>
                    <a:pt x="198553" y="125395"/>
                  </a:cubicBezTo>
                  <a:cubicBezTo>
                    <a:pt x="198553" y="125395"/>
                    <a:pt x="198553" y="125395"/>
                    <a:pt x="184183" y="111025"/>
                  </a:cubicBezTo>
                  <a:cubicBezTo>
                    <a:pt x="184183" y="111025"/>
                    <a:pt x="184183" y="111025"/>
                    <a:pt x="228600" y="103187"/>
                  </a:cubicBezTo>
                  <a:cubicBezTo>
                    <a:pt x="228600" y="103187"/>
                    <a:pt x="228600" y="103187"/>
                    <a:pt x="220762" y="147604"/>
                  </a:cubicBezTo>
                  <a:cubicBezTo>
                    <a:pt x="220762" y="147604"/>
                    <a:pt x="220762" y="147604"/>
                    <a:pt x="206392" y="133234"/>
                  </a:cubicBezTo>
                  <a:cubicBezTo>
                    <a:pt x="206392" y="133234"/>
                    <a:pt x="206392" y="133234"/>
                    <a:pt x="192021" y="147604"/>
                  </a:cubicBezTo>
                  <a:cubicBezTo>
                    <a:pt x="198553" y="158055"/>
                    <a:pt x="198553" y="173732"/>
                    <a:pt x="192021" y="184183"/>
                  </a:cubicBezTo>
                  <a:cubicBezTo>
                    <a:pt x="192021" y="184183"/>
                    <a:pt x="192021" y="184183"/>
                    <a:pt x="206392" y="198553"/>
                  </a:cubicBezTo>
                  <a:lnTo>
                    <a:pt x="220762" y="184183"/>
                  </a:lnTo>
                  <a:cubicBezTo>
                    <a:pt x="220762" y="184183"/>
                    <a:pt x="220762" y="184183"/>
                    <a:pt x="228600" y="228600"/>
                  </a:cubicBezTo>
                  <a:cubicBezTo>
                    <a:pt x="228600" y="228600"/>
                    <a:pt x="228600" y="228600"/>
                    <a:pt x="184183" y="220762"/>
                  </a:cubicBezTo>
                  <a:cubicBezTo>
                    <a:pt x="184183" y="220762"/>
                    <a:pt x="184183" y="220762"/>
                    <a:pt x="198553" y="206392"/>
                  </a:cubicBezTo>
                  <a:cubicBezTo>
                    <a:pt x="198553" y="206392"/>
                    <a:pt x="198553" y="206392"/>
                    <a:pt x="184183" y="192021"/>
                  </a:cubicBezTo>
                  <a:cubicBezTo>
                    <a:pt x="173732" y="198553"/>
                    <a:pt x="158055" y="198553"/>
                    <a:pt x="147604" y="192021"/>
                  </a:cubicBezTo>
                  <a:cubicBezTo>
                    <a:pt x="147604" y="192021"/>
                    <a:pt x="147604" y="192021"/>
                    <a:pt x="133234" y="206392"/>
                  </a:cubicBezTo>
                  <a:cubicBezTo>
                    <a:pt x="133234" y="206392"/>
                    <a:pt x="133234" y="206392"/>
                    <a:pt x="147604" y="220762"/>
                  </a:cubicBezTo>
                  <a:cubicBezTo>
                    <a:pt x="147604" y="220762"/>
                    <a:pt x="147604" y="220762"/>
                    <a:pt x="103187" y="228600"/>
                  </a:cubicBezTo>
                  <a:cubicBezTo>
                    <a:pt x="103187" y="228600"/>
                    <a:pt x="103187" y="228600"/>
                    <a:pt x="111025" y="184183"/>
                  </a:cubicBezTo>
                  <a:cubicBezTo>
                    <a:pt x="111025" y="184183"/>
                    <a:pt x="111025" y="184183"/>
                    <a:pt x="125395" y="198553"/>
                  </a:cubicBezTo>
                  <a:cubicBezTo>
                    <a:pt x="125395" y="198553"/>
                    <a:pt x="125395" y="198553"/>
                    <a:pt x="139766" y="184183"/>
                  </a:cubicBezTo>
                  <a:cubicBezTo>
                    <a:pt x="133234" y="173732"/>
                    <a:pt x="133234" y="158055"/>
                    <a:pt x="139766" y="147604"/>
                  </a:cubicBezTo>
                  <a:cubicBezTo>
                    <a:pt x="139766" y="147604"/>
                    <a:pt x="139766" y="147604"/>
                    <a:pt x="125395" y="133234"/>
                  </a:cubicBezTo>
                  <a:cubicBezTo>
                    <a:pt x="125395" y="133234"/>
                    <a:pt x="125395" y="133234"/>
                    <a:pt x="111025" y="147604"/>
                  </a:cubicBezTo>
                  <a:cubicBezTo>
                    <a:pt x="111025" y="147604"/>
                    <a:pt x="111025" y="147604"/>
                    <a:pt x="103187" y="103187"/>
                  </a:cubicBezTo>
                  <a:close/>
                  <a:moveTo>
                    <a:pt x="165894" y="11112"/>
                  </a:moveTo>
                  <a:cubicBezTo>
                    <a:pt x="80410" y="11112"/>
                    <a:pt x="11112" y="80410"/>
                    <a:pt x="11112" y="165894"/>
                  </a:cubicBezTo>
                  <a:cubicBezTo>
                    <a:pt x="11112" y="251378"/>
                    <a:pt x="80410" y="320676"/>
                    <a:pt x="165894" y="320676"/>
                  </a:cubicBezTo>
                  <a:cubicBezTo>
                    <a:pt x="251378" y="320676"/>
                    <a:pt x="320676" y="251378"/>
                    <a:pt x="320676" y="165894"/>
                  </a:cubicBezTo>
                  <a:cubicBezTo>
                    <a:pt x="320676" y="80410"/>
                    <a:pt x="251378" y="11112"/>
                    <a:pt x="165894" y="11112"/>
                  </a:cubicBezTo>
                  <a:close/>
                  <a:moveTo>
                    <a:pt x="165894" y="0"/>
                  </a:moveTo>
                  <a:cubicBezTo>
                    <a:pt x="257515" y="0"/>
                    <a:pt x="331788" y="74273"/>
                    <a:pt x="331788" y="165894"/>
                  </a:cubicBezTo>
                  <a:cubicBezTo>
                    <a:pt x="331788" y="257515"/>
                    <a:pt x="257515" y="331788"/>
                    <a:pt x="165894" y="331788"/>
                  </a:cubicBezTo>
                  <a:cubicBezTo>
                    <a:pt x="74273" y="331788"/>
                    <a:pt x="0" y="257515"/>
                    <a:pt x="0" y="165894"/>
                  </a:cubicBezTo>
                  <a:cubicBezTo>
                    <a:pt x="0" y="74273"/>
                    <a:pt x="74273" y="0"/>
                    <a:pt x="165894" y="0"/>
                  </a:cubicBezTo>
                  <a:close/>
                </a:path>
              </a:pathLst>
            </a:custGeom>
            <a:grpFill/>
            <a:ln w="19050">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0" name="文本框 12"/>
            <p:cNvSpPr txBox="1"/>
            <p:nvPr/>
          </p:nvSpPr>
          <p:spPr>
            <a:xfrm>
              <a:off x="5682858" y="1506552"/>
              <a:ext cx="396263" cy="369332"/>
            </a:xfrm>
            <a:prstGeom prst="rect">
              <a:avLst/>
            </a:prstGeom>
            <a:grpFill/>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solidFill>
                    <a:schemeClr val="bg1"/>
                  </a:solidFill>
                  <a:latin typeface="Impact" panose="020B0806030902050204" pitchFamily="34" charset="0"/>
                </a:rPr>
                <a:t>01</a:t>
              </a:r>
            </a:p>
          </p:txBody>
        </p:sp>
        <p:sp>
          <p:nvSpPr>
            <p:cNvPr id="11" name="文本框 13"/>
            <p:cNvSpPr txBox="1"/>
            <p:nvPr/>
          </p:nvSpPr>
          <p:spPr>
            <a:xfrm>
              <a:off x="6503198" y="1726531"/>
              <a:ext cx="423514" cy="369332"/>
            </a:xfrm>
            <a:prstGeom prst="rect">
              <a:avLst/>
            </a:prstGeom>
            <a:grpFill/>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solidFill>
                    <a:schemeClr val="bg1"/>
                  </a:solidFill>
                  <a:latin typeface="Impact" panose="020B0806030902050204" pitchFamily="34" charset="0"/>
                </a:rPr>
                <a:t>02</a:t>
              </a:r>
            </a:p>
          </p:txBody>
        </p:sp>
        <p:sp>
          <p:nvSpPr>
            <p:cNvPr id="12" name="文本框 14"/>
            <p:cNvSpPr txBox="1"/>
            <p:nvPr/>
          </p:nvSpPr>
          <p:spPr>
            <a:xfrm>
              <a:off x="7130600" y="2120060"/>
              <a:ext cx="429926" cy="369332"/>
            </a:xfrm>
            <a:prstGeom prst="rect">
              <a:avLst/>
            </a:prstGeom>
            <a:grpFill/>
          </p:spPr>
          <p:txBody>
            <a:bodyPr wrap="none" anchor="ctr">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a:solidFill>
                    <a:schemeClr val="bg1"/>
                  </a:solidFill>
                  <a:latin typeface="Impact" panose="020B0806030902050204" pitchFamily="34" charset="0"/>
                </a:rPr>
                <a:t>03</a:t>
              </a:r>
            </a:p>
          </p:txBody>
        </p:sp>
      </p:grpSp>
      <p:sp>
        <p:nvSpPr>
          <p:cNvPr id="13" name="Text Placeholder 2"/>
          <p:cNvSpPr txBox="1"/>
          <p:nvPr/>
        </p:nvSpPr>
        <p:spPr>
          <a:xfrm>
            <a:off x="1281887" y="1789414"/>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4" name="文本框 36"/>
          <p:cNvSpPr txBox="1"/>
          <p:nvPr/>
        </p:nvSpPr>
        <p:spPr>
          <a:xfrm>
            <a:off x="1169489" y="1412869"/>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5" name="Text Placeholder 2"/>
          <p:cNvSpPr txBox="1"/>
          <p:nvPr/>
        </p:nvSpPr>
        <p:spPr>
          <a:xfrm>
            <a:off x="7689648" y="5127343"/>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6" name="文本框 36"/>
          <p:cNvSpPr txBox="1"/>
          <p:nvPr/>
        </p:nvSpPr>
        <p:spPr>
          <a:xfrm>
            <a:off x="7577250" y="4750798"/>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7" name="Text Placeholder 2"/>
          <p:cNvSpPr txBox="1"/>
          <p:nvPr/>
        </p:nvSpPr>
        <p:spPr>
          <a:xfrm>
            <a:off x="7990524" y="148803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8" name="文本框 36"/>
          <p:cNvSpPr txBox="1"/>
          <p:nvPr/>
        </p:nvSpPr>
        <p:spPr>
          <a:xfrm>
            <a:off x="7878126" y="111148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9" name="Text Placeholder 2"/>
          <p:cNvSpPr txBox="1"/>
          <p:nvPr/>
        </p:nvSpPr>
        <p:spPr>
          <a:xfrm>
            <a:off x="1365753" y="4543052"/>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0" name="文本框 36"/>
          <p:cNvSpPr txBox="1"/>
          <p:nvPr/>
        </p:nvSpPr>
        <p:spPr>
          <a:xfrm>
            <a:off x="1253355" y="4166507"/>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H_Number_1"/>
          <p:cNvSpPr/>
          <p:nvPr/>
        </p:nvSpPr>
        <p:spPr>
          <a:xfrm>
            <a:off x="2512645" y="2337482"/>
            <a:ext cx="2184515" cy="2183039"/>
          </a:xfrm>
          <a:prstGeom prst="roundRect">
            <a:avLst>
              <a:gd name="adj" fmla="val 0"/>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1500" b="1" dirty="0">
                <a:solidFill>
                  <a:srgbClr val="FFFFFF"/>
                </a:solidFill>
                <a:latin typeface="Impact" panose="020B0806030902050204" pitchFamily="34" charset="0"/>
                <a:cs typeface="Times New Roman" panose="02020603050405020304" pitchFamily="18" charset="0"/>
              </a:rPr>
              <a:t>03</a:t>
            </a:r>
            <a:endParaRPr lang="zh-CN" altLang="en-US" sz="11500" b="1" dirty="0">
              <a:solidFill>
                <a:srgbClr val="FFFFFF"/>
              </a:solidFill>
              <a:latin typeface="Impact" panose="020B0806030902050204" pitchFamily="34" charset="0"/>
              <a:cs typeface="Times New Roman" panose="02020603050405020304" pitchFamily="18" charset="0"/>
            </a:endParaRPr>
          </a:p>
        </p:txBody>
      </p:sp>
      <p:sp>
        <p:nvSpPr>
          <p:cNvPr id="22" name="MH_Entry_1"/>
          <p:cNvSpPr/>
          <p:nvPr/>
        </p:nvSpPr>
        <p:spPr>
          <a:xfrm>
            <a:off x="4833652" y="3006117"/>
            <a:ext cx="4803052" cy="845767"/>
          </a:xfrm>
          <a:prstGeom prst="roundRect">
            <a:avLst>
              <a:gd name="adj" fmla="val 0"/>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200" b="1" spc="200" dirty="0">
                <a:solidFill>
                  <a:srgbClr val="000000">
                    <a:lumMod val="65000"/>
                    <a:lumOff val="35000"/>
                  </a:srgbClr>
                </a:solidFill>
                <a:latin typeface="微软雅黑" panose="020B0503020204020204" charset="-122"/>
              </a:rPr>
              <a:t>工作存在不足</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randombar(horizontal)">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箭头 1"/>
          <p:cNvSpPr/>
          <p:nvPr/>
        </p:nvSpPr>
        <p:spPr>
          <a:xfrm>
            <a:off x="6123312" y="2735759"/>
            <a:ext cx="2210246" cy="1108186"/>
          </a:xfrm>
          <a:prstGeom prst="rightArrow">
            <a:avLst/>
          </a:pr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539833" tIns="0" rIns="25192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400" dirty="0">
                <a:latin typeface="微软雅黑" panose="020B0503020204020204" charset="-122"/>
                <a:ea typeface="微软雅黑" panose="020B0503020204020204" charset="-122"/>
              </a:rPr>
              <a:t>Add the </a:t>
            </a:r>
            <a:r>
              <a:rPr lang="en-US" altLang="zh-CN" sz="1400" dirty="0" err="1">
                <a:latin typeface="微软雅黑" panose="020B0503020204020204" charset="-122"/>
                <a:ea typeface="微软雅黑" panose="020B0503020204020204" charset="-122"/>
              </a:rPr>
              <a:t>titlehere</a:t>
            </a:r>
            <a:endParaRPr lang="en-US" altLang="zh-CN" sz="1400" dirty="0">
              <a:latin typeface="微软雅黑" panose="020B0503020204020204" charset="-122"/>
              <a:ea typeface="微软雅黑" panose="020B0503020204020204" charset="-122"/>
            </a:endParaRPr>
          </a:p>
        </p:txBody>
      </p:sp>
      <p:sp>
        <p:nvSpPr>
          <p:cNvPr id="3" name="右箭头 2"/>
          <p:cNvSpPr/>
          <p:nvPr/>
        </p:nvSpPr>
        <p:spPr>
          <a:xfrm>
            <a:off x="8712269" y="2735759"/>
            <a:ext cx="2196269" cy="1108186"/>
          </a:xfrm>
          <a:prstGeom prst="rightArrow">
            <a:avLst/>
          </a:pr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539833" tIns="0" rIns="25192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400" dirty="0">
                <a:latin typeface="微软雅黑" panose="020B0503020204020204" charset="-122"/>
                <a:ea typeface="微软雅黑" panose="020B0503020204020204" charset="-122"/>
              </a:rPr>
              <a:t>Add the </a:t>
            </a:r>
            <a:r>
              <a:rPr lang="en-US" altLang="zh-CN" sz="1400" dirty="0" err="1">
                <a:latin typeface="微软雅黑" panose="020B0503020204020204" charset="-122"/>
                <a:ea typeface="微软雅黑" panose="020B0503020204020204" charset="-122"/>
              </a:rPr>
              <a:t>titlehere</a:t>
            </a:r>
            <a:endParaRPr lang="en-US" altLang="zh-CN" sz="1400" dirty="0">
              <a:latin typeface="微软雅黑" panose="020B0503020204020204" charset="-122"/>
              <a:ea typeface="微软雅黑" panose="020B0503020204020204" charset="-122"/>
            </a:endParaRPr>
          </a:p>
        </p:txBody>
      </p:sp>
      <p:sp>
        <p:nvSpPr>
          <p:cNvPr id="4" name="椭圆 3"/>
          <p:cNvSpPr/>
          <p:nvPr/>
        </p:nvSpPr>
        <p:spPr>
          <a:xfrm>
            <a:off x="8523648" y="2972150"/>
            <a:ext cx="653641" cy="653641"/>
          </a:xfrm>
          <a:prstGeom prst="ellipse">
            <a:avLst/>
          </a:prstGeom>
          <a:solidFill>
            <a:srgbClr val="D3381C"/>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800" b="1" dirty="0">
                <a:solidFill>
                  <a:schemeClr val="bg1"/>
                </a:solidFill>
                <a:latin typeface="微软雅黑" panose="020B0503020204020204" charset="-122"/>
                <a:ea typeface="微软雅黑" panose="020B0503020204020204" charset="-122"/>
                <a:cs typeface="Times New Roman" panose="02020603050405020304" pitchFamily="18" charset="0"/>
              </a:rPr>
              <a:t>04</a:t>
            </a:r>
            <a:endParaRPr lang="zh-CN" altLang="en-US" sz="1800" b="1" dirty="0">
              <a:solidFill>
                <a:schemeClr val="bg1"/>
              </a:solidFill>
              <a:latin typeface="微软雅黑" panose="020B0503020204020204" charset="-122"/>
              <a:ea typeface="微软雅黑" panose="020B0503020204020204" charset="-122"/>
              <a:cs typeface="Times New Roman" panose="02020603050405020304" pitchFamily="18" charset="0"/>
            </a:endParaRPr>
          </a:p>
        </p:txBody>
      </p:sp>
      <p:sp>
        <p:nvSpPr>
          <p:cNvPr id="5" name="右箭头 4"/>
          <p:cNvSpPr/>
          <p:nvPr/>
        </p:nvSpPr>
        <p:spPr>
          <a:xfrm>
            <a:off x="942128" y="2735759"/>
            <a:ext cx="2349474" cy="1108186"/>
          </a:xfrm>
          <a:prstGeom prst="rightArrow">
            <a:avLst/>
          </a:pr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539833" tIns="0" rIns="25192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400" dirty="0">
                <a:latin typeface="微软雅黑" panose="020B0503020204020204" charset="-122"/>
                <a:ea typeface="微软雅黑" panose="020B0503020204020204" charset="-122"/>
              </a:rPr>
              <a:t>Add the </a:t>
            </a:r>
            <a:r>
              <a:rPr lang="en-US" altLang="zh-CN" sz="1400" dirty="0" err="1">
                <a:latin typeface="微软雅黑" panose="020B0503020204020204" charset="-122"/>
                <a:ea typeface="微软雅黑" panose="020B0503020204020204" charset="-122"/>
              </a:rPr>
              <a:t>titlehere</a:t>
            </a:r>
            <a:endParaRPr lang="en-US" altLang="zh-CN" sz="1400" dirty="0">
              <a:latin typeface="微软雅黑" panose="020B0503020204020204" charset="-122"/>
              <a:ea typeface="微软雅黑" panose="020B0503020204020204" charset="-122"/>
            </a:endParaRPr>
          </a:p>
        </p:txBody>
      </p:sp>
      <p:sp>
        <p:nvSpPr>
          <p:cNvPr id="6" name="椭圆 5"/>
          <p:cNvSpPr/>
          <p:nvPr/>
        </p:nvSpPr>
        <p:spPr>
          <a:xfrm>
            <a:off x="786504" y="2959752"/>
            <a:ext cx="651347" cy="653641"/>
          </a:xfrm>
          <a:prstGeom prst="ellipse">
            <a:avLst/>
          </a:prstGeom>
          <a:solidFill>
            <a:srgbClr val="D3381C"/>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800" b="1" dirty="0">
                <a:solidFill>
                  <a:schemeClr val="bg1"/>
                </a:solidFill>
                <a:latin typeface="微软雅黑" panose="020B0503020204020204" charset="-122"/>
                <a:ea typeface="微软雅黑" panose="020B0503020204020204" charset="-122"/>
                <a:cs typeface="Times New Roman" panose="02020603050405020304" pitchFamily="18" charset="0"/>
              </a:rPr>
              <a:t>01</a:t>
            </a:r>
            <a:endParaRPr lang="zh-CN" altLang="en-US" sz="1800" b="1" dirty="0">
              <a:solidFill>
                <a:schemeClr val="bg1"/>
              </a:solidFill>
              <a:latin typeface="微软雅黑" panose="020B0503020204020204" charset="-122"/>
              <a:ea typeface="微软雅黑" panose="020B0503020204020204" charset="-122"/>
              <a:cs typeface="Times New Roman" panose="02020603050405020304" pitchFamily="18" charset="0"/>
            </a:endParaRPr>
          </a:p>
        </p:txBody>
      </p:sp>
      <p:sp>
        <p:nvSpPr>
          <p:cNvPr id="7" name="右箭头 6"/>
          <p:cNvSpPr/>
          <p:nvPr/>
        </p:nvSpPr>
        <p:spPr>
          <a:xfrm>
            <a:off x="3533000" y="2735759"/>
            <a:ext cx="2211600" cy="1108186"/>
          </a:xfrm>
          <a:prstGeom prst="rightArrow">
            <a:avLst/>
          </a:prstGeom>
          <a:solidFill>
            <a:srgbClr val="D3381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539833" tIns="0" rIns="25192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400" dirty="0">
                <a:latin typeface="微软雅黑" panose="020B0503020204020204" charset="-122"/>
                <a:ea typeface="微软雅黑" panose="020B0503020204020204" charset="-122"/>
              </a:rPr>
              <a:t>Add the </a:t>
            </a:r>
            <a:r>
              <a:rPr lang="en-US" altLang="zh-CN" sz="1400" dirty="0" err="1">
                <a:latin typeface="微软雅黑" panose="020B0503020204020204" charset="-122"/>
                <a:ea typeface="微软雅黑" panose="020B0503020204020204" charset="-122"/>
              </a:rPr>
              <a:t>titlehere</a:t>
            </a:r>
            <a:endParaRPr lang="en-US" altLang="zh-CN" sz="1400" dirty="0">
              <a:latin typeface="微软雅黑" panose="020B0503020204020204" charset="-122"/>
              <a:ea typeface="微软雅黑" panose="020B0503020204020204" charset="-122"/>
            </a:endParaRPr>
          </a:p>
        </p:txBody>
      </p:sp>
      <p:sp>
        <p:nvSpPr>
          <p:cNvPr id="8" name="椭圆 7"/>
          <p:cNvSpPr/>
          <p:nvPr/>
        </p:nvSpPr>
        <p:spPr>
          <a:xfrm>
            <a:off x="3344639" y="2954598"/>
            <a:ext cx="651347" cy="653641"/>
          </a:xfrm>
          <a:prstGeom prst="ellipse">
            <a:avLst/>
          </a:prstGeom>
          <a:solidFill>
            <a:srgbClr val="D3381C"/>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800" b="1" dirty="0">
                <a:solidFill>
                  <a:schemeClr val="bg1"/>
                </a:solidFill>
                <a:latin typeface="微软雅黑" panose="020B0503020204020204" charset="-122"/>
                <a:ea typeface="微软雅黑" panose="020B0503020204020204" charset="-122"/>
                <a:cs typeface="Times New Roman" panose="02020603050405020304" pitchFamily="18" charset="0"/>
              </a:rPr>
              <a:t>02</a:t>
            </a:r>
            <a:endParaRPr lang="zh-CN" altLang="en-US" sz="1800" b="1" dirty="0">
              <a:solidFill>
                <a:schemeClr val="bg1"/>
              </a:solidFill>
              <a:latin typeface="微软雅黑" panose="020B0503020204020204" charset="-122"/>
              <a:ea typeface="微软雅黑" panose="020B0503020204020204" charset="-122"/>
              <a:cs typeface="Times New Roman" panose="02020603050405020304" pitchFamily="18" charset="0"/>
            </a:endParaRPr>
          </a:p>
        </p:txBody>
      </p:sp>
      <p:sp>
        <p:nvSpPr>
          <p:cNvPr id="9" name="椭圆 8"/>
          <p:cNvSpPr/>
          <p:nvPr/>
        </p:nvSpPr>
        <p:spPr>
          <a:xfrm>
            <a:off x="5933224" y="2963032"/>
            <a:ext cx="651347" cy="653641"/>
          </a:xfrm>
          <a:prstGeom prst="ellipse">
            <a:avLst/>
          </a:prstGeom>
          <a:solidFill>
            <a:srgbClr val="D3381C"/>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800" b="1" dirty="0">
                <a:solidFill>
                  <a:schemeClr val="bg1"/>
                </a:solidFill>
                <a:latin typeface="微软雅黑" panose="020B0503020204020204" charset="-122"/>
                <a:ea typeface="微软雅黑" panose="020B0503020204020204" charset="-122"/>
                <a:cs typeface="Times New Roman" panose="02020603050405020304" pitchFamily="18" charset="0"/>
              </a:rPr>
              <a:t>03</a:t>
            </a:r>
            <a:endParaRPr lang="zh-CN" altLang="en-US" sz="1800" b="1" dirty="0">
              <a:solidFill>
                <a:schemeClr val="bg1"/>
              </a:solidFill>
              <a:latin typeface="微软雅黑" panose="020B0503020204020204" charset="-122"/>
              <a:ea typeface="微软雅黑" panose="020B0503020204020204" charset="-122"/>
              <a:cs typeface="Times New Roman" panose="02020603050405020304" pitchFamily="18" charset="0"/>
            </a:endParaRPr>
          </a:p>
        </p:txBody>
      </p:sp>
      <p:sp>
        <p:nvSpPr>
          <p:cNvPr id="10" name="Text Placeholder 2"/>
          <p:cNvSpPr txBox="1"/>
          <p:nvPr/>
        </p:nvSpPr>
        <p:spPr>
          <a:xfrm>
            <a:off x="1054526" y="4464824"/>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1" name="文本框 36"/>
          <p:cNvSpPr txBox="1"/>
          <p:nvPr/>
        </p:nvSpPr>
        <p:spPr>
          <a:xfrm>
            <a:off x="942128" y="4088279"/>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2" name="Text Placeholder 2"/>
          <p:cNvSpPr txBox="1"/>
          <p:nvPr/>
        </p:nvSpPr>
        <p:spPr>
          <a:xfrm>
            <a:off x="3254188" y="151471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3" name="文本框 36"/>
          <p:cNvSpPr txBox="1"/>
          <p:nvPr/>
        </p:nvSpPr>
        <p:spPr>
          <a:xfrm>
            <a:off x="3141790" y="113817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4" name="Text Placeholder 2"/>
          <p:cNvSpPr txBox="1"/>
          <p:nvPr/>
        </p:nvSpPr>
        <p:spPr>
          <a:xfrm>
            <a:off x="6124918" y="448838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5" name="文本框 36"/>
          <p:cNvSpPr txBox="1"/>
          <p:nvPr/>
        </p:nvSpPr>
        <p:spPr>
          <a:xfrm>
            <a:off x="6012520" y="411184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6" name="Text Placeholder 2"/>
          <p:cNvSpPr txBox="1"/>
          <p:nvPr/>
        </p:nvSpPr>
        <p:spPr>
          <a:xfrm>
            <a:off x="8212134" y="1415842"/>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7" name="文本框 36"/>
          <p:cNvSpPr txBox="1"/>
          <p:nvPr/>
        </p:nvSpPr>
        <p:spPr>
          <a:xfrm>
            <a:off x="8099736" y="1039297"/>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5"/>
          <p:cNvSpPr/>
          <p:nvPr/>
        </p:nvSpPr>
        <p:spPr>
          <a:xfrm rot="2919292">
            <a:off x="6120030" y="3200309"/>
            <a:ext cx="796679" cy="731892"/>
          </a:xfrm>
          <a:custGeom>
            <a:avLst/>
            <a:gdLst>
              <a:gd name="connsiteX0" fmla="*/ 0 w 1080120"/>
              <a:gd name="connsiteY0" fmla="*/ 0 h 1407198"/>
              <a:gd name="connsiteX1" fmla="*/ 1080120 w 1080120"/>
              <a:gd name="connsiteY1" fmla="*/ 0 h 1407198"/>
              <a:gd name="connsiteX2" fmla="*/ 1080120 w 1080120"/>
              <a:gd name="connsiteY2" fmla="*/ 1407198 h 1407198"/>
              <a:gd name="connsiteX3" fmla="*/ 0 w 1080120"/>
              <a:gd name="connsiteY3" fmla="*/ 1407198 h 1407198"/>
              <a:gd name="connsiteX4" fmla="*/ 0 w 1080120"/>
              <a:gd name="connsiteY4" fmla="*/ 0 h 1407198"/>
              <a:gd name="connsiteX0-1" fmla="*/ 0 w 1080120"/>
              <a:gd name="connsiteY0-2" fmla="*/ 0 h 1407198"/>
              <a:gd name="connsiteX1-3" fmla="*/ 1080120 w 1080120"/>
              <a:gd name="connsiteY1-4" fmla="*/ 0 h 1407198"/>
              <a:gd name="connsiteX2-5" fmla="*/ 1080120 w 1080120"/>
              <a:gd name="connsiteY2-6" fmla="*/ 1407198 h 1407198"/>
              <a:gd name="connsiteX3-7" fmla="*/ 0 w 1080120"/>
              <a:gd name="connsiteY3-8" fmla="*/ 1407198 h 1407198"/>
              <a:gd name="connsiteX4-9" fmla="*/ 0 w 1080120"/>
              <a:gd name="connsiteY4-10" fmla="*/ 0 h 1407198"/>
              <a:gd name="connsiteX0-11" fmla="*/ 0 w 1080120"/>
              <a:gd name="connsiteY0-12" fmla="*/ 0 h 1407198"/>
              <a:gd name="connsiteX1-13" fmla="*/ 1080120 w 1080120"/>
              <a:gd name="connsiteY1-14" fmla="*/ 0 h 1407198"/>
              <a:gd name="connsiteX2-15" fmla="*/ 1080120 w 1080120"/>
              <a:gd name="connsiteY2-16" fmla="*/ 1407198 h 1407198"/>
              <a:gd name="connsiteX3-17" fmla="*/ 0 w 1080120"/>
              <a:gd name="connsiteY3-18" fmla="*/ 1407198 h 1407198"/>
              <a:gd name="connsiteX4-19" fmla="*/ 0 w 1080120"/>
              <a:gd name="connsiteY4-20" fmla="*/ 0 h 1407198"/>
              <a:gd name="connsiteX0-21" fmla="*/ 0 w 1080120"/>
              <a:gd name="connsiteY0-22" fmla="*/ 0 h 1407198"/>
              <a:gd name="connsiteX1-23" fmla="*/ 1080120 w 1080120"/>
              <a:gd name="connsiteY1-24" fmla="*/ 0 h 1407198"/>
              <a:gd name="connsiteX2-25" fmla="*/ 1080120 w 1080120"/>
              <a:gd name="connsiteY2-26" fmla="*/ 1407198 h 1407198"/>
              <a:gd name="connsiteX3-27" fmla="*/ 0 w 1080120"/>
              <a:gd name="connsiteY3-28" fmla="*/ 1407198 h 1407198"/>
              <a:gd name="connsiteX4-29" fmla="*/ 0 w 1080120"/>
              <a:gd name="connsiteY4-30" fmla="*/ 0 h 1407198"/>
              <a:gd name="connsiteX0-31" fmla="*/ 0 w 1080120"/>
              <a:gd name="connsiteY0-32" fmla="*/ 0 h 1407198"/>
              <a:gd name="connsiteX1-33" fmla="*/ 1080120 w 1080120"/>
              <a:gd name="connsiteY1-34" fmla="*/ 0 h 1407198"/>
              <a:gd name="connsiteX2-35" fmla="*/ 1080120 w 1080120"/>
              <a:gd name="connsiteY2-36" fmla="*/ 1407198 h 1407198"/>
              <a:gd name="connsiteX3-37" fmla="*/ 0 w 1080120"/>
              <a:gd name="connsiteY3-38" fmla="*/ 1407198 h 1407198"/>
              <a:gd name="connsiteX4-39" fmla="*/ 0 w 1080120"/>
              <a:gd name="connsiteY4-40" fmla="*/ 0 h 1407198"/>
              <a:gd name="connsiteX0-41" fmla="*/ 0 w 1080120"/>
              <a:gd name="connsiteY0-42" fmla="*/ 0 h 1407198"/>
              <a:gd name="connsiteX1-43" fmla="*/ 1080120 w 1080120"/>
              <a:gd name="connsiteY1-44" fmla="*/ 0 h 1407198"/>
              <a:gd name="connsiteX2-45" fmla="*/ 1080120 w 1080120"/>
              <a:gd name="connsiteY2-46" fmla="*/ 1407198 h 1407198"/>
              <a:gd name="connsiteX3-47" fmla="*/ 0 w 1080120"/>
              <a:gd name="connsiteY3-48" fmla="*/ 1407198 h 1407198"/>
              <a:gd name="connsiteX4-49" fmla="*/ 0 w 1080120"/>
              <a:gd name="connsiteY4-50" fmla="*/ 0 h 1407198"/>
              <a:gd name="connsiteX0-51" fmla="*/ 0 w 1080120"/>
              <a:gd name="connsiteY0-52" fmla="*/ 0 h 1407198"/>
              <a:gd name="connsiteX1-53" fmla="*/ 1080120 w 1080120"/>
              <a:gd name="connsiteY1-54" fmla="*/ 0 h 1407198"/>
              <a:gd name="connsiteX2-55" fmla="*/ 1080120 w 1080120"/>
              <a:gd name="connsiteY2-56" fmla="*/ 1407198 h 1407198"/>
              <a:gd name="connsiteX3-57" fmla="*/ 0 w 1080120"/>
              <a:gd name="connsiteY3-58" fmla="*/ 1407198 h 1407198"/>
              <a:gd name="connsiteX4-59" fmla="*/ 0 w 1080120"/>
              <a:gd name="connsiteY4-60" fmla="*/ 0 h 14071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120" h="1407198">
                <a:moveTo>
                  <a:pt x="0" y="0"/>
                </a:moveTo>
                <a:lnTo>
                  <a:pt x="1080120" y="0"/>
                </a:lnTo>
                <a:cubicBezTo>
                  <a:pt x="831575" y="585667"/>
                  <a:pt x="892944" y="1005638"/>
                  <a:pt x="1080120" y="1407198"/>
                </a:cubicBezTo>
                <a:lnTo>
                  <a:pt x="0" y="1407198"/>
                </a:lnTo>
                <a:cubicBezTo>
                  <a:pt x="171833" y="1017912"/>
                  <a:pt x="260819" y="542709"/>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 name="矩形 5"/>
          <p:cNvSpPr/>
          <p:nvPr/>
        </p:nvSpPr>
        <p:spPr>
          <a:xfrm rot="18719445">
            <a:off x="4987004" y="3134171"/>
            <a:ext cx="796679" cy="731892"/>
          </a:xfrm>
          <a:custGeom>
            <a:avLst/>
            <a:gdLst>
              <a:gd name="connsiteX0" fmla="*/ 0 w 1080120"/>
              <a:gd name="connsiteY0" fmla="*/ 0 h 1407198"/>
              <a:gd name="connsiteX1" fmla="*/ 1080120 w 1080120"/>
              <a:gd name="connsiteY1" fmla="*/ 0 h 1407198"/>
              <a:gd name="connsiteX2" fmla="*/ 1080120 w 1080120"/>
              <a:gd name="connsiteY2" fmla="*/ 1407198 h 1407198"/>
              <a:gd name="connsiteX3" fmla="*/ 0 w 1080120"/>
              <a:gd name="connsiteY3" fmla="*/ 1407198 h 1407198"/>
              <a:gd name="connsiteX4" fmla="*/ 0 w 1080120"/>
              <a:gd name="connsiteY4" fmla="*/ 0 h 1407198"/>
              <a:gd name="connsiteX0-1" fmla="*/ 0 w 1080120"/>
              <a:gd name="connsiteY0-2" fmla="*/ 0 h 1407198"/>
              <a:gd name="connsiteX1-3" fmla="*/ 1080120 w 1080120"/>
              <a:gd name="connsiteY1-4" fmla="*/ 0 h 1407198"/>
              <a:gd name="connsiteX2-5" fmla="*/ 1080120 w 1080120"/>
              <a:gd name="connsiteY2-6" fmla="*/ 1407198 h 1407198"/>
              <a:gd name="connsiteX3-7" fmla="*/ 0 w 1080120"/>
              <a:gd name="connsiteY3-8" fmla="*/ 1407198 h 1407198"/>
              <a:gd name="connsiteX4-9" fmla="*/ 0 w 1080120"/>
              <a:gd name="connsiteY4-10" fmla="*/ 0 h 1407198"/>
              <a:gd name="connsiteX0-11" fmla="*/ 0 w 1080120"/>
              <a:gd name="connsiteY0-12" fmla="*/ 0 h 1407198"/>
              <a:gd name="connsiteX1-13" fmla="*/ 1080120 w 1080120"/>
              <a:gd name="connsiteY1-14" fmla="*/ 0 h 1407198"/>
              <a:gd name="connsiteX2-15" fmla="*/ 1080120 w 1080120"/>
              <a:gd name="connsiteY2-16" fmla="*/ 1407198 h 1407198"/>
              <a:gd name="connsiteX3-17" fmla="*/ 0 w 1080120"/>
              <a:gd name="connsiteY3-18" fmla="*/ 1407198 h 1407198"/>
              <a:gd name="connsiteX4-19" fmla="*/ 0 w 1080120"/>
              <a:gd name="connsiteY4-20" fmla="*/ 0 h 1407198"/>
              <a:gd name="connsiteX0-21" fmla="*/ 0 w 1080120"/>
              <a:gd name="connsiteY0-22" fmla="*/ 0 h 1407198"/>
              <a:gd name="connsiteX1-23" fmla="*/ 1080120 w 1080120"/>
              <a:gd name="connsiteY1-24" fmla="*/ 0 h 1407198"/>
              <a:gd name="connsiteX2-25" fmla="*/ 1080120 w 1080120"/>
              <a:gd name="connsiteY2-26" fmla="*/ 1407198 h 1407198"/>
              <a:gd name="connsiteX3-27" fmla="*/ 0 w 1080120"/>
              <a:gd name="connsiteY3-28" fmla="*/ 1407198 h 1407198"/>
              <a:gd name="connsiteX4-29" fmla="*/ 0 w 1080120"/>
              <a:gd name="connsiteY4-30" fmla="*/ 0 h 1407198"/>
              <a:gd name="connsiteX0-31" fmla="*/ 0 w 1080120"/>
              <a:gd name="connsiteY0-32" fmla="*/ 0 h 1407198"/>
              <a:gd name="connsiteX1-33" fmla="*/ 1080120 w 1080120"/>
              <a:gd name="connsiteY1-34" fmla="*/ 0 h 1407198"/>
              <a:gd name="connsiteX2-35" fmla="*/ 1080120 w 1080120"/>
              <a:gd name="connsiteY2-36" fmla="*/ 1407198 h 1407198"/>
              <a:gd name="connsiteX3-37" fmla="*/ 0 w 1080120"/>
              <a:gd name="connsiteY3-38" fmla="*/ 1407198 h 1407198"/>
              <a:gd name="connsiteX4-39" fmla="*/ 0 w 1080120"/>
              <a:gd name="connsiteY4-40" fmla="*/ 0 h 1407198"/>
              <a:gd name="connsiteX0-41" fmla="*/ 0 w 1080120"/>
              <a:gd name="connsiteY0-42" fmla="*/ 0 h 1407198"/>
              <a:gd name="connsiteX1-43" fmla="*/ 1080120 w 1080120"/>
              <a:gd name="connsiteY1-44" fmla="*/ 0 h 1407198"/>
              <a:gd name="connsiteX2-45" fmla="*/ 1080120 w 1080120"/>
              <a:gd name="connsiteY2-46" fmla="*/ 1407198 h 1407198"/>
              <a:gd name="connsiteX3-47" fmla="*/ 0 w 1080120"/>
              <a:gd name="connsiteY3-48" fmla="*/ 1407198 h 1407198"/>
              <a:gd name="connsiteX4-49" fmla="*/ 0 w 1080120"/>
              <a:gd name="connsiteY4-50" fmla="*/ 0 h 1407198"/>
              <a:gd name="connsiteX0-51" fmla="*/ 0 w 1080120"/>
              <a:gd name="connsiteY0-52" fmla="*/ 0 h 1407198"/>
              <a:gd name="connsiteX1-53" fmla="*/ 1080120 w 1080120"/>
              <a:gd name="connsiteY1-54" fmla="*/ 0 h 1407198"/>
              <a:gd name="connsiteX2-55" fmla="*/ 1080120 w 1080120"/>
              <a:gd name="connsiteY2-56" fmla="*/ 1407198 h 1407198"/>
              <a:gd name="connsiteX3-57" fmla="*/ 0 w 1080120"/>
              <a:gd name="connsiteY3-58" fmla="*/ 1407198 h 1407198"/>
              <a:gd name="connsiteX4-59" fmla="*/ 0 w 1080120"/>
              <a:gd name="connsiteY4-60" fmla="*/ 0 h 14071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120" h="1407198">
                <a:moveTo>
                  <a:pt x="0" y="0"/>
                </a:moveTo>
                <a:lnTo>
                  <a:pt x="1080120" y="0"/>
                </a:lnTo>
                <a:cubicBezTo>
                  <a:pt x="831575" y="585667"/>
                  <a:pt x="892944" y="1005638"/>
                  <a:pt x="1080120" y="1407198"/>
                </a:cubicBezTo>
                <a:lnTo>
                  <a:pt x="0" y="1407198"/>
                </a:lnTo>
                <a:cubicBezTo>
                  <a:pt x="171833" y="1017912"/>
                  <a:pt x="260819" y="542709"/>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4" name="组合 3"/>
          <p:cNvGrpSpPr/>
          <p:nvPr/>
        </p:nvGrpSpPr>
        <p:grpSpPr>
          <a:xfrm>
            <a:off x="4440213" y="2593528"/>
            <a:ext cx="1007850" cy="1007850"/>
            <a:chOff x="4416945" y="2276872"/>
            <a:chExt cx="1008112" cy="1008112"/>
          </a:xfrm>
        </p:grpSpPr>
        <p:sp>
          <p:nvSpPr>
            <p:cNvPr id="19" name="椭圆 18"/>
            <p:cNvSpPr/>
            <p:nvPr/>
          </p:nvSpPr>
          <p:spPr>
            <a:xfrm>
              <a:off x="4416945" y="2276872"/>
              <a:ext cx="1008112" cy="1008112"/>
            </a:xfrm>
            <a:prstGeom prst="ellips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Freeform 92"/>
            <p:cNvSpPr>
              <a:spLocks noEditPoints="1"/>
            </p:cNvSpPr>
            <p:nvPr/>
          </p:nvSpPr>
          <p:spPr bwMode="auto">
            <a:xfrm>
              <a:off x="4780507" y="2642667"/>
              <a:ext cx="280988" cy="287338"/>
            </a:xfrm>
            <a:custGeom>
              <a:avLst/>
              <a:gdLst>
                <a:gd name="T0" fmla="*/ 161 w 195"/>
                <a:gd name="T1" fmla="*/ 101 h 200"/>
                <a:gd name="T2" fmla="*/ 152 w 195"/>
                <a:gd name="T3" fmla="*/ 99 h 200"/>
                <a:gd name="T4" fmla="*/ 159 w 195"/>
                <a:gd name="T5" fmla="*/ 87 h 200"/>
                <a:gd name="T6" fmla="*/ 161 w 195"/>
                <a:gd name="T7" fmla="*/ 87 h 200"/>
                <a:gd name="T8" fmla="*/ 184 w 195"/>
                <a:gd name="T9" fmla="*/ 46 h 200"/>
                <a:gd name="T10" fmla="*/ 164 w 195"/>
                <a:gd name="T11" fmla="*/ 23 h 200"/>
                <a:gd name="T12" fmla="*/ 164 w 195"/>
                <a:gd name="T13" fmla="*/ 9 h 200"/>
                <a:gd name="T14" fmla="*/ 195 w 195"/>
                <a:gd name="T15" fmla="*/ 46 h 200"/>
                <a:gd name="T16" fmla="*/ 161 w 195"/>
                <a:gd name="T17" fmla="*/ 101 h 200"/>
                <a:gd name="T18" fmla="*/ 98 w 195"/>
                <a:gd name="T19" fmla="*/ 130 h 200"/>
                <a:gd name="T20" fmla="*/ 36 w 195"/>
                <a:gd name="T21" fmla="*/ 40 h 200"/>
                <a:gd name="T22" fmla="*/ 36 w 195"/>
                <a:gd name="T23" fmla="*/ 0 h 200"/>
                <a:gd name="T24" fmla="*/ 160 w 195"/>
                <a:gd name="T25" fmla="*/ 0 h 200"/>
                <a:gd name="T26" fmla="*/ 160 w 195"/>
                <a:gd name="T27" fmla="*/ 40 h 200"/>
                <a:gd name="T28" fmla="*/ 98 w 195"/>
                <a:gd name="T29" fmla="*/ 130 h 200"/>
                <a:gd name="T30" fmla="*/ 67 w 195"/>
                <a:gd name="T31" fmla="*/ 12 h 200"/>
                <a:gd name="T32" fmla="*/ 52 w 195"/>
                <a:gd name="T33" fmla="*/ 12 h 200"/>
                <a:gd name="T34" fmla="*/ 99 w 195"/>
                <a:gd name="T35" fmla="*/ 119 h 200"/>
                <a:gd name="T36" fmla="*/ 67 w 195"/>
                <a:gd name="T37" fmla="*/ 12 h 200"/>
                <a:gd name="T38" fmla="*/ 34 w 195"/>
                <a:gd name="T39" fmla="*/ 87 h 200"/>
                <a:gd name="T40" fmla="*/ 36 w 195"/>
                <a:gd name="T41" fmla="*/ 87 h 200"/>
                <a:gd name="T42" fmla="*/ 43 w 195"/>
                <a:gd name="T43" fmla="*/ 99 h 200"/>
                <a:gd name="T44" fmla="*/ 34 w 195"/>
                <a:gd name="T45" fmla="*/ 101 h 200"/>
                <a:gd name="T46" fmla="*/ 0 w 195"/>
                <a:gd name="T47" fmla="*/ 46 h 200"/>
                <a:gd name="T48" fmla="*/ 31 w 195"/>
                <a:gd name="T49" fmla="*/ 9 h 200"/>
                <a:gd name="T50" fmla="*/ 31 w 195"/>
                <a:gd name="T51" fmla="*/ 23 h 200"/>
                <a:gd name="T52" fmla="*/ 11 w 195"/>
                <a:gd name="T53" fmla="*/ 46 h 200"/>
                <a:gd name="T54" fmla="*/ 34 w 195"/>
                <a:gd name="T55" fmla="*/ 87 h 200"/>
                <a:gd name="T56" fmla="*/ 87 w 195"/>
                <a:gd name="T57" fmla="*/ 147 h 200"/>
                <a:gd name="T58" fmla="*/ 97 w 195"/>
                <a:gd name="T59" fmla="*/ 136 h 200"/>
                <a:gd name="T60" fmla="*/ 108 w 195"/>
                <a:gd name="T61" fmla="*/ 147 h 200"/>
                <a:gd name="T62" fmla="*/ 97 w 195"/>
                <a:gd name="T63" fmla="*/ 157 h 200"/>
                <a:gd name="T64" fmla="*/ 87 w 195"/>
                <a:gd name="T65" fmla="*/ 147 h 200"/>
                <a:gd name="T66" fmla="*/ 128 w 195"/>
                <a:gd name="T67" fmla="*/ 170 h 200"/>
                <a:gd name="T68" fmla="*/ 118 w 195"/>
                <a:gd name="T69" fmla="*/ 180 h 200"/>
                <a:gd name="T70" fmla="*/ 78 w 195"/>
                <a:gd name="T71" fmla="*/ 180 h 200"/>
                <a:gd name="T72" fmla="*/ 68 w 195"/>
                <a:gd name="T73" fmla="*/ 170 h 200"/>
                <a:gd name="T74" fmla="*/ 78 w 195"/>
                <a:gd name="T75" fmla="*/ 160 h 200"/>
                <a:gd name="T76" fmla="*/ 118 w 195"/>
                <a:gd name="T77" fmla="*/ 160 h 200"/>
                <a:gd name="T78" fmla="*/ 128 w 195"/>
                <a:gd name="T79" fmla="*/ 170 h 200"/>
                <a:gd name="T80" fmla="*/ 58 w 195"/>
                <a:gd name="T81" fmla="*/ 184 h 200"/>
                <a:gd name="T82" fmla="*/ 134 w 195"/>
                <a:gd name="T83" fmla="*/ 184 h 200"/>
                <a:gd name="T84" fmla="*/ 144 w 195"/>
                <a:gd name="T85" fmla="*/ 200 h 200"/>
                <a:gd name="T86" fmla="*/ 48 w 195"/>
                <a:gd name="T87" fmla="*/ 200 h 200"/>
                <a:gd name="T88" fmla="*/ 58 w 195"/>
                <a:gd name="T89" fmla="*/ 184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200">
                  <a:moveTo>
                    <a:pt x="161" y="101"/>
                  </a:moveTo>
                  <a:cubicBezTo>
                    <a:pt x="158" y="101"/>
                    <a:pt x="155" y="100"/>
                    <a:pt x="152" y="99"/>
                  </a:cubicBezTo>
                  <a:cubicBezTo>
                    <a:pt x="155" y="96"/>
                    <a:pt x="157" y="92"/>
                    <a:pt x="159" y="87"/>
                  </a:cubicBezTo>
                  <a:cubicBezTo>
                    <a:pt x="159" y="87"/>
                    <a:pt x="160" y="87"/>
                    <a:pt x="161" y="87"/>
                  </a:cubicBezTo>
                  <a:cubicBezTo>
                    <a:pt x="176" y="87"/>
                    <a:pt x="184" y="64"/>
                    <a:pt x="184" y="46"/>
                  </a:cubicBezTo>
                  <a:cubicBezTo>
                    <a:pt x="184" y="31"/>
                    <a:pt x="175" y="23"/>
                    <a:pt x="164" y="23"/>
                  </a:cubicBezTo>
                  <a:cubicBezTo>
                    <a:pt x="164" y="18"/>
                    <a:pt x="164" y="13"/>
                    <a:pt x="164" y="9"/>
                  </a:cubicBezTo>
                  <a:cubicBezTo>
                    <a:pt x="181" y="9"/>
                    <a:pt x="195" y="23"/>
                    <a:pt x="195" y="46"/>
                  </a:cubicBezTo>
                  <a:cubicBezTo>
                    <a:pt x="195" y="71"/>
                    <a:pt x="182" y="101"/>
                    <a:pt x="161" y="101"/>
                  </a:cubicBezTo>
                  <a:close/>
                  <a:moveTo>
                    <a:pt x="98" y="130"/>
                  </a:moveTo>
                  <a:cubicBezTo>
                    <a:pt x="65" y="130"/>
                    <a:pt x="36" y="90"/>
                    <a:pt x="36" y="40"/>
                  </a:cubicBezTo>
                  <a:cubicBezTo>
                    <a:pt x="36" y="37"/>
                    <a:pt x="36" y="3"/>
                    <a:pt x="36" y="0"/>
                  </a:cubicBezTo>
                  <a:cubicBezTo>
                    <a:pt x="160" y="0"/>
                    <a:pt x="160" y="0"/>
                    <a:pt x="160" y="0"/>
                  </a:cubicBezTo>
                  <a:cubicBezTo>
                    <a:pt x="160" y="3"/>
                    <a:pt x="160" y="37"/>
                    <a:pt x="160" y="40"/>
                  </a:cubicBezTo>
                  <a:cubicBezTo>
                    <a:pt x="160" y="90"/>
                    <a:pt x="131" y="130"/>
                    <a:pt x="98" y="130"/>
                  </a:cubicBezTo>
                  <a:close/>
                  <a:moveTo>
                    <a:pt x="67" y="12"/>
                  </a:moveTo>
                  <a:cubicBezTo>
                    <a:pt x="52" y="12"/>
                    <a:pt x="52" y="12"/>
                    <a:pt x="52" y="12"/>
                  </a:cubicBezTo>
                  <a:cubicBezTo>
                    <a:pt x="52" y="12"/>
                    <a:pt x="50" y="116"/>
                    <a:pt x="99" y="119"/>
                  </a:cubicBezTo>
                  <a:cubicBezTo>
                    <a:pt x="62" y="92"/>
                    <a:pt x="67" y="12"/>
                    <a:pt x="67" y="12"/>
                  </a:cubicBezTo>
                  <a:close/>
                  <a:moveTo>
                    <a:pt x="34" y="87"/>
                  </a:moveTo>
                  <a:cubicBezTo>
                    <a:pt x="35" y="87"/>
                    <a:pt x="36" y="87"/>
                    <a:pt x="36" y="87"/>
                  </a:cubicBezTo>
                  <a:cubicBezTo>
                    <a:pt x="38" y="92"/>
                    <a:pt x="40" y="96"/>
                    <a:pt x="43" y="99"/>
                  </a:cubicBezTo>
                  <a:cubicBezTo>
                    <a:pt x="40" y="100"/>
                    <a:pt x="37" y="101"/>
                    <a:pt x="34" y="101"/>
                  </a:cubicBezTo>
                  <a:cubicBezTo>
                    <a:pt x="13" y="101"/>
                    <a:pt x="0" y="71"/>
                    <a:pt x="0" y="46"/>
                  </a:cubicBezTo>
                  <a:cubicBezTo>
                    <a:pt x="0" y="23"/>
                    <a:pt x="14" y="9"/>
                    <a:pt x="31" y="9"/>
                  </a:cubicBezTo>
                  <a:cubicBezTo>
                    <a:pt x="31" y="13"/>
                    <a:pt x="31" y="18"/>
                    <a:pt x="31" y="23"/>
                  </a:cubicBezTo>
                  <a:cubicBezTo>
                    <a:pt x="20" y="23"/>
                    <a:pt x="11" y="31"/>
                    <a:pt x="11" y="46"/>
                  </a:cubicBezTo>
                  <a:cubicBezTo>
                    <a:pt x="11" y="64"/>
                    <a:pt x="19" y="87"/>
                    <a:pt x="34" y="87"/>
                  </a:cubicBezTo>
                  <a:close/>
                  <a:moveTo>
                    <a:pt x="87" y="147"/>
                  </a:moveTo>
                  <a:cubicBezTo>
                    <a:pt x="87" y="141"/>
                    <a:pt x="91" y="136"/>
                    <a:pt x="97" y="136"/>
                  </a:cubicBezTo>
                  <a:cubicBezTo>
                    <a:pt x="103" y="136"/>
                    <a:pt x="108" y="141"/>
                    <a:pt x="108" y="147"/>
                  </a:cubicBezTo>
                  <a:cubicBezTo>
                    <a:pt x="108" y="153"/>
                    <a:pt x="103" y="157"/>
                    <a:pt x="97" y="157"/>
                  </a:cubicBezTo>
                  <a:cubicBezTo>
                    <a:pt x="91" y="157"/>
                    <a:pt x="87" y="153"/>
                    <a:pt x="87" y="147"/>
                  </a:cubicBezTo>
                  <a:close/>
                  <a:moveTo>
                    <a:pt x="128" y="170"/>
                  </a:moveTo>
                  <a:cubicBezTo>
                    <a:pt x="128" y="176"/>
                    <a:pt x="123" y="180"/>
                    <a:pt x="118" y="180"/>
                  </a:cubicBezTo>
                  <a:cubicBezTo>
                    <a:pt x="78" y="180"/>
                    <a:pt x="78" y="180"/>
                    <a:pt x="78" y="180"/>
                  </a:cubicBezTo>
                  <a:cubicBezTo>
                    <a:pt x="72" y="180"/>
                    <a:pt x="68" y="176"/>
                    <a:pt x="68" y="170"/>
                  </a:cubicBezTo>
                  <a:cubicBezTo>
                    <a:pt x="68" y="165"/>
                    <a:pt x="72" y="160"/>
                    <a:pt x="78" y="160"/>
                  </a:cubicBezTo>
                  <a:cubicBezTo>
                    <a:pt x="118" y="160"/>
                    <a:pt x="118" y="160"/>
                    <a:pt x="118" y="160"/>
                  </a:cubicBezTo>
                  <a:cubicBezTo>
                    <a:pt x="123" y="160"/>
                    <a:pt x="128" y="165"/>
                    <a:pt x="128" y="170"/>
                  </a:cubicBezTo>
                  <a:close/>
                  <a:moveTo>
                    <a:pt x="58" y="184"/>
                  </a:moveTo>
                  <a:cubicBezTo>
                    <a:pt x="134" y="184"/>
                    <a:pt x="134" y="184"/>
                    <a:pt x="134" y="184"/>
                  </a:cubicBezTo>
                  <a:cubicBezTo>
                    <a:pt x="143" y="184"/>
                    <a:pt x="144" y="195"/>
                    <a:pt x="144" y="200"/>
                  </a:cubicBezTo>
                  <a:cubicBezTo>
                    <a:pt x="102" y="200"/>
                    <a:pt x="88" y="200"/>
                    <a:pt x="48" y="200"/>
                  </a:cubicBezTo>
                  <a:cubicBezTo>
                    <a:pt x="48" y="195"/>
                    <a:pt x="48" y="184"/>
                    <a:pt x="58" y="184"/>
                  </a:cubicBezTo>
                  <a:close/>
                </a:path>
              </a:pathLst>
            </a:custGeom>
            <a:solidFill>
              <a:schemeClr val="bg1"/>
            </a:solidFill>
            <a:ln>
              <a:noFill/>
            </a:ln>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5" name="组合 4"/>
          <p:cNvGrpSpPr/>
          <p:nvPr/>
        </p:nvGrpSpPr>
        <p:grpSpPr>
          <a:xfrm>
            <a:off x="5313537" y="3385409"/>
            <a:ext cx="1285482" cy="1285482"/>
            <a:chOff x="5290496" y="3068960"/>
            <a:chExt cx="1285817" cy="1285817"/>
          </a:xfrm>
        </p:grpSpPr>
        <p:sp>
          <p:nvSpPr>
            <p:cNvPr id="17" name="椭圆 16"/>
            <p:cNvSpPr/>
            <p:nvPr/>
          </p:nvSpPr>
          <p:spPr>
            <a:xfrm>
              <a:off x="5290496" y="3068960"/>
              <a:ext cx="1285817" cy="1285817"/>
            </a:xfrm>
            <a:prstGeom prst="ellips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Freeform 90"/>
            <p:cNvSpPr>
              <a:spLocks noEditPoints="1"/>
            </p:cNvSpPr>
            <p:nvPr/>
          </p:nvSpPr>
          <p:spPr bwMode="auto">
            <a:xfrm>
              <a:off x="5837798" y="3501008"/>
              <a:ext cx="332982" cy="354529"/>
            </a:xfrm>
            <a:custGeom>
              <a:avLst/>
              <a:gdLst>
                <a:gd name="T0" fmla="*/ 20 w 188"/>
                <a:gd name="T1" fmla="*/ 116 h 200"/>
                <a:gd name="T2" fmla="*/ 160 w 188"/>
                <a:gd name="T3" fmla="*/ 96 h 200"/>
                <a:gd name="T4" fmla="*/ 180 w 188"/>
                <a:gd name="T5" fmla="*/ 56 h 200"/>
                <a:gd name="T6" fmla="*/ 180 w 188"/>
                <a:gd name="T7" fmla="*/ 36 h 200"/>
                <a:gd name="T8" fmla="*/ 20 w 188"/>
                <a:gd name="T9" fmla="*/ 8 h 200"/>
                <a:gd name="T10" fmla="*/ 188 w 188"/>
                <a:gd name="T11" fmla="*/ 104 h 200"/>
                <a:gd name="T12" fmla="*/ 120 w 188"/>
                <a:gd name="T13" fmla="*/ 36 h 200"/>
                <a:gd name="T14" fmla="*/ 120 w 188"/>
                <a:gd name="T15" fmla="*/ 56 h 200"/>
                <a:gd name="T16" fmla="*/ 100 w 188"/>
                <a:gd name="T17" fmla="*/ 36 h 200"/>
                <a:gd name="T18" fmla="*/ 40 w 188"/>
                <a:gd name="T19" fmla="*/ 56 h 200"/>
                <a:gd name="T20" fmla="*/ 60 w 188"/>
                <a:gd name="T21" fmla="*/ 56 h 200"/>
                <a:gd name="T22" fmla="*/ 40 w 188"/>
                <a:gd name="T23" fmla="*/ 96 h 200"/>
                <a:gd name="T24" fmla="*/ 60 w 188"/>
                <a:gd name="T25" fmla="*/ 96 h 200"/>
                <a:gd name="T26" fmla="*/ 80 w 188"/>
                <a:gd name="T27" fmla="*/ 96 h 200"/>
                <a:gd name="T28" fmla="*/ 140 w 188"/>
                <a:gd name="T29" fmla="*/ 76 h 200"/>
                <a:gd name="T30" fmla="*/ 120 w 188"/>
                <a:gd name="T31" fmla="*/ 76 h 200"/>
                <a:gd name="T32" fmla="*/ 160 w 188"/>
                <a:gd name="T33" fmla="*/ 56 h 200"/>
                <a:gd name="T34" fmla="*/ 140 w 188"/>
                <a:gd name="T35" fmla="*/ 56 h 200"/>
                <a:gd name="T36" fmla="*/ 120 w 188"/>
                <a:gd name="T37" fmla="*/ 56 h 200"/>
                <a:gd name="T38" fmla="*/ 60 w 188"/>
                <a:gd name="T39" fmla="*/ 76 h 200"/>
                <a:gd name="T40" fmla="*/ 80 w 188"/>
                <a:gd name="T41" fmla="*/ 76 h 200"/>
                <a:gd name="T42" fmla="*/ 16 w 188"/>
                <a:gd name="T43" fmla="*/ 192 h 200"/>
                <a:gd name="T44" fmla="*/ 0 w 188"/>
                <a:gd name="T45" fmla="*/ 8 h 200"/>
                <a:gd name="T46" fmla="*/ 16 w 188"/>
                <a:gd name="T47" fmla="*/ 124 h 200"/>
                <a:gd name="T48" fmla="*/ 16 w 188"/>
                <a:gd name="T49" fmla="*/ 124 h 200"/>
                <a:gd name="T50" fmla="*/ 140 w 188"/>
                <a:gd name="T51" fmla="*/ 96 h 200"/>
                <a:gd name="T52" fmla="*/ 120 w 188"/>
                <a:gd name="T53" fmla="*/ 116 h 200"/>
                <a:gd name="T54" fmla="*/ 120 w 188"/>
                <a:gd name="T55" fmla="*/ 96 h 200"/>
                <a:gd name="T56" fmla="*/ 60 w 188"/>
                <a:gd name="T57" fmla="*/ 116 h 200"/>
                <a:gd name="T58" fmla="*/ 80 w 188"/>
                <a:gd name="T59" fmla="*/ 116 h 200"/>
                <a:gd name="T60" fmla="*/ 40 w 188"/>
                <a:gd name="T61" fmla="*/ 96 h 200"/>
                <a:gd name="T62" fmla="*/ 20 w 188"/>
                <a:gd name="T63" fmla="*/ 76 h 200"/>
                <a:gd name="T64" fmla="*/ 40 w 188"/>
                <a:gd name="T65" fmla="*/ 76 h 200"/>
                <a:gd name="T66" fmla="*/ 20 w 188"/>
                <a:gd name="T67" fmla="*/ 16 h 200"/>
                <a:gd name="T68" fmla="*/ 40 w 188"/>
                <a:gd name="T69" fmla="*/ 36 h 200"/>
                <a:gd name="T70" fmla="*/ 60 w 188"/>
                <a:gd name="T71" fmla="*/ 16 h 200"/>
                <a:gd name="T72" fmla="*/ 80 w 188"/>
                <a:gd name="T73" fmla="*/ 36 h 200"/>
                <a:gd name="T74" fmla="*/ 100 w 188"/>
                <a:gd name="T75" fmla="*/ 16 h 200"/>
                <a:gd name="T76" fmla="*/ 120 w 188"/>
                <a:gd name="T77" fmla="*/ 36 h 200"/>
                <a:gd name="T78" fmla="*/ 140 w 188"/>
                <a:gd name="T79" fmla="*/ 16 h 200"/>
                <a:gd name="T80" fmla="*/ 160 w 188"/>
                <a:gd name="T81" fmla="*/ 36 h 200"/>
                <a:gd name="T82" fmla="*/ 20 w 188"/>
                <a:gd name="T83" fmla="*/ 8 h 200"/>
                <a:gd name="T84" fmla="*/ 20 w 188"/>
                <a:gd name="T85" fmla="*/ 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8" h="200">
                  <a:moveTo>
                    <a:pt x="168" y="124"/>
                  </a:moveTo>
                  <a:cubicBezTo>
                    <a:pt x="168" y="124"/>
                    <a:pt x="57" y="124"/>
                    <a:pt x="20" y="124"/>
                  </a:cubicBezTo>
                  <a:cubicBezTo>
                    <a:pt x="20" y="116"/>
                    <a:pt x="20" y="116"/>
                    <a:pt x="20" y="116"/>
                  </a:cubicBezTo>
                  <a:cubicBezTo>
                    <a:pt x="160" y="116"/>
                    <a:pt x="160" y="116"/>
                    <a:pt x="160" y="116"/>
                  </a:cubicBezTo>
                  <a:cubicBezTo>
                    <a:pt x="171" y="116"/>
                    <a:pt x="180" y="107"/>
                    <a:pt x="180" y="96"/>
                  </a:cubicBezTo>
                  <a:cubicBezTo>
                    <a:pt x="160" y="96"/>
                    <a:pt x="160" y="96"/>
                    <a:pt x="160" y="96"/>
                  </a:cubicBezTo>
                  <a:cubicBezTo>
                    <a:pt x="160" y="76"/>
                    <a:pt x="160" y="76"/>
                    <a:pt x="160" y="76"/>
                  </a:cubicBezTo>
                  <a:cubicBezTo>
                    <a:pt x="180" y="76"/>
                    <a:pt x="180" y="76"/>
                    <a:pt x="180" y="76"/>
                  </a:cubicBezTo>
                  <a:cubicBezTo>
                    <a:pt x="180" y="56"/>
                    <a:pt x="180" y="56"/>
                    <a:pt x="180" y="56"/>
                  </a:cubicBezTo>
                  <a:cubicBezTo>
                    <a:pt x="160" y="56"/>
                    <a:pt x="160" y="56"/>
                    <a:pt x="160" y="56"/>
                  </a:cubicBezTo>
                  <a:cubicBezTo>
                    <a:pt x="160" y="36"/>
                    <a:pt x="160" y="36"/>
                    <a:pt x="160" y="36"/>
                  </a:cubicBezTo>
                  <a:cubicBezTo>
                    <a:pt x="180" y="36"/>
                    <a:pt x="180" y="36"/>
                    <a:pt x="180" y="36"/>
                  </a:cubicBezTo>
                  <a:cubicBezTo>
                    <a:pt x="180" y="25"/>
                    <a:pt x="171" y="16"/>
                    <a:pt x="160" y="16"/>
                  </a:cubicBezTo>
                  <a:cubicBezTo>
                    <a:pt x="20" y="16"/>
                    <a:pt x="20" y="16"/>
                    <a:pt x="20" y="16"/>
                  </a:cubicBezTo>
                  <a:cubicBezTo>
                    <a:pt x="20" y="8"/>
                    <a:pt x="20" y="8"/>
                    <a:pt x="20" y="8"/>
                  </a:cubicBezTo>
                  <a:cubicBezTo>
                    <a:pt x="57" y="8"/>
                    <a:pt x="168" y="8"/>
                    <a:pt x="168" y="8"/>
                  </a:cubicBezTo>
                  <a:cubicBezTo>
                    <a:pt x="179" y="8"/>
                    <a:pt x="188" y="17"/>
                    <a:pt x="188" y="28"/>
                  </a:cubicBezTo>
                  <a:cubicBezTo>
                    <a:pt x="188" y="104"/>
                    <a:pt x="188" y="104"/>
                    <a:pt x="188" y="104"/>
                  </a:cubicBezTo>
                  <a:cubicBezTo>
                    <a:pt x="188" y="115"/>
                    <a:pt x="179" y="124"/>
                    <a:pt x="168" y="124"/>
                  </a:cubicBezTo>
                  <a:close/>
                  <a:moveTo>
                    <a:pt x="120" y="56"/>
                  </a:moveTo>
                  <a:cubicBezTo>
                    <a:pt x="120" y="36"/>
                    <a:pt x="120" y="36"/>
                    <a:pt x="120" y="36"/>
                  </a:cubicBezTo>
                  <a:cubicBezTo>
                    <a:pt x="140" y="36"/>
                    <a:pt x="140" y="36"/>
                    <a:pt x="140" y="36"/>
                  </a:cubicBezTo>
                  <a:cubicBezTo>
                    <a:pt x="140" y="56"/>
                    <a:pt x="140" y="56"/>
                    <a:pt x="140" y="56"/>
                  </a:cubicBezTo>
                  <a:lnTo>
                    <a:pt x="120" y="56"/>
                  </a:lnTo>
                  <a:close/>
                  <a:moveTo>
                    <a:pt x="80" y="56"/>
                  </a:moveTo>
                  <a:cubicBezTo>
                    <a:pt x="80" y="36"/>
                    <a:pt x="80" y="36"/>
                    <a:pt x="80" y="36"/>
                  </a:cubicBezTo>
                  <a:cubicBezTo>
                    <a:pt x="100" y="36"/>
                    <a:pt x="100" y="36"/>
                    <a:pt x="100" y="36"/>
                  </a:cubicBezTo>
                  <a:cubicBezTo>
                    <a:pt x="100" y="56"/>
                    <a:pt x="100" y="56"/>
                    <a:pt x="100" y="56"/>
                  </a:cubicBezTo>
                  <a:lnTo>
                    <a:pt x="80" y="56"/>
                  </a:lnTo>
                  <a:close/>
                  <a:moveTo>
                    <a:pt x="40" y="56"/>
                  </a:moveTo>
                  <a:cubicBezTo>
                    <a:pt x="40" y="36"/>
                    <a:pt x="40" y="36"/>
                    <a:pt x="40" y="36"/>
                  </a:cubicBezTo>
                  <a:cubicBezTo>
                    <a:pt x="60" y="36"/>
                    <a:pt x="60" y="36"/>
                    <a:pt x="60" y="36"/>
                  </a:cubicBezTo>
                  <a:cubicBezTo>
                    <a:pt x="60" y="56"/>
                    <a:pt x="60" y="56"/>
                    <a:pt x="60" y="56"/>
                  </a:cubicBezTo>
                  <a:lnTo>
                    <a:pt x="40" y="56"/>
                  </a:lnTo>
                  <a:close/>
                  <a:moveTo>
                    <a:pt x="60" y="96"/>
                  </a:moveTo>
                  <a:cubicBezTo>
                    <a:pt x="40" y="96"/>
                    <a:pt x="40" y="96"/>
                    <a:pt x="40" y="96"/>
                  </a:cubicBezTo>
                  <a:cubicBezTo>
                    <a:pt x="40" y="76"/>
                    <a:pt x="40" y="76"/>
                    <a:pt x="40" y="76"/>
                  </a:cubicBezTo>
                  <a:cubicBezTo>
                    <a:pt x="60" y="76"/>
                    <a:pt x="60" y="76"/>
                    <a:pt x="60" y="76"/>
                  </a:cubicBezTo>
                  <a:lnTo>
                    <a:pt x="60" y="96"/>
                  </a:lnTo>
                  <a:close/>
                  <a:moveTo>
                    <a:pt x="100" y="76"/>
                  </a:moveTo>
                  <a:cubicBezTo>
                    <a:pt x="100" y="96"/>
                    <a:pt x="100" y="96"/>
                    <a:pt x="100" y="96"/>
                  </a:cubicBezTo>
                  <a:cubicBezTo>
                    <a:pt x="80" y="96"/>
                    <a:pt x="80" y="96"/>
                    <a:pt x="80" y="96"/>
                  </a:cubicBezTo>
                  <a:cubicBezTo>
                    <a:pt x="80" y="76"/>
                    <a:pt x="80" y="76"/>
                    <a:pt x="80" y="76"/>
                  </a:cubicBezTo>
                  <a:lnTo>
                    <a:pt x="100" y="76"/>
                  </a:lnTo>
                  <a:close/>
                  <a:moveTo>
                    <a:pt x="140" y="76"/>
                  </a:moveTo>
                  <a:cubicBezTo>
                    <a:pt x="140" y="96"/>
                    <a:pt x="140" y="96"/>
                    <a:pt x="140" y="96"/>
                  </a:cubicBezTo>
                  <a:cubicBezTo>
                    <a:pt x="120" y="96"/>
                    <a:pt x="120" y="96"/>
                    <a:pt x="120" y="96"/>
                  </a:cubicBezTo>
                  <a:cubicBezTo>
                    <a:pt x="120" y="76"/>
                    <a:pt x="120" y="76"/>
                    <a:pt x="120" y="76"/>
                  </a:cubicBezTo>
                  <a:lnTo>
                    <a:pt x="140" y="76"/>
                  </a:lnTo>
                  <a:close/>
                  <a:moveTo>
                    <a:pt x="140" y="56"/>
                  </a:moveTo>
                  <a:cubicBezTo>
                    <a:pt x="160" y="56"/>
                    <a:pt x="160" y="56"/>
                    <a:pt x="160" y="56"/>
                  </a:cubicBezTo>
                  <a:cubicBezTo>
                    <a:pt x="160" y="76"/>
                    <a:pt x="160" y="76"/>
                    <a:pt x="160" y="76"/>
                  </a:cubicBezTo>
                  <a:cubicBezTo>
                    <a:pt x="140" y="76"/>
                    <a:pt x="140" y="76"/>
                    <a:pt x="140" y="76"/>
                  </a:cubicBezTo>
                  <a:lnTo>
                    <a:pt x="140" y="56"/>
                  </a:lnTo>
                  <a:close/>
                  <a:moveTo>
                    <a:pt x="100" y="76"/>
                  </a:moveTo>
                  <a:cubicBezTo>
                    <a:pt x="100" y="56"/>
                    <a:pt x="100" y="56"/>
                    <a:pt x="100" y="56"/>
                  </a:cubicBezTo>
                  <a:cubicBezTo>
                    <a:pt x="120" y="56"/>
                    <a:pt x="120" y="56"/>
                    <a:pt x="120" y="56"/>
                  </a:cubicBezTo>
                  <a:cubicBezTo>
                    <a:pt x="120" y="76"/>
                    <a:pt x="120" y="76"/>
                    <a:pt x="120" y="76"/>
                  </a:cubicBezTo>
                  <a:lnTo>
                    <a:pt x="100" y="76"/>
                  </a:lnTo>
                  <a:close/>
                  <a:moveTo>
                    <a:pt x="60" y="76"/>
                  </a:moveTo>
                  <a:cubicBezTo>
                    <a:pt x="60" y="56"/>
                    <a:pt x="60" y="56"/>
                    <a:pt x="60" y="56"/>
                  </a:cubicBezTo>
                  <a:cubicBezTo>
                    <a:pt x="80" y="56"/>
                    <a:pt x="80" y="56"/>
                    <a:pt x="80" y="56"/>
                  </a:cubicBezTo>
                  <a:cubicBezTo>
                    <a:pt x="80" y="76"/>
                    <a:pt x="80" y="76"/>
                    <a:pt x="80" y="76"/>
                  </a:cubicBezTo>
                  <a:lnTo>
                    <a:pt x="60" y="76"/>
                  </a:lnTo>
                  <a:close/>
                  <a:moveTo>
                    <a:pt x="16" y="124"/>
                  </a:moveTo>
                  <a:cubicBezTo>
                    <a:pt x="16" y="192"/>
                    <a:pt x="16" y="192"/>
                    <a:pt x="16" y="192"/>
                  </a:cubicBezTo>
                  <a:cubicBezTo>
                    <a:pt x="16" y="196"/>
                    <a:pt x="12" y="200"/>
                    <a:pt x="8" y="200"/>
                  </a:cubicBezTo>
                  <a:cubicBezTo>
                    <a:pt x="3" y="200"/>
                    <a:pt x="0" y="196"/>
                    <a:pt x="0" y="192"/>
                  </a:cubicBezTo>
                  <a:cubicBezTo>
                    <a:pt x="0" y="8"/>
                    <a:pt x="0" y="8"/>
                    <a:pt x="0" y="8"/>
                  </a:cubicBezTo>
                  <a:cubicBezTo>
                    <a:pt x="0" y="3"/>
                    <a:pt x="3" y="0"/>
                    <a:pt x="8" y="0"/>
                  </a:cubicBezTo>
                  <a:cubicBezTo>
                    <a:pt x="12" y="0"/>
                    <a:pt x="16" y="3"/>
                    <a:pt x="16" y="8"/>
                  </a:cubicBezTo>
                  <a:cubicBezTo>
                    <a:pt x="16" y="124"/>
                    <a:pt x="16" y="124"/>
                    <a:pt x="16" y="124"/>
                  </a:cubicBezTo>
                  <a:cubicBezTo>
                    <a:pt x="17" y="124"/>
                    <a:pt x="18" y="124"/>
                    <a:pt x="20" y="124"/>
                  </a:cubicBezTo>
                  <a:cubicBezTo>
                    <a:pt x="20" y="124"/>
                    <a:pt x="20" y="124"/>
                    <a:pt x="20" y="124"/>
                  </a:cubicBezTo>
                  <a:cubicBezTo>
                    <a:pt x="18" y="124"/>
                    <a:pt x="17" y="124"/>
                    <a:pt x="16" y="124"/>
                  </a:cubicBezTo>
                  <a:close/>
                  <a:moveTo>
                    <a:pt x="160" y="116"/>
                  </a:moveTo>
                  <a:cubicBezTo>
                    <a:pt x="140" y="116"/>
                    <a:pt x="140" y="116"/>
                    <a:pt x="140" y="116"/>
                  </a:cubicBezTo>
                  <a:cubicBezTo>
                    <a:pt x="140" y="96"/>
                    <a:pt x="140" y="96"/>
                    <a:pt x="140" y="96"/>
                  </a:cubicBezTo>
                  <a:cubicBezTo>
                    <a:pt x="160" y="96"/>
                    <a:pt x="160" y="96"/>
                    <a:pt x="160" y="96"/>
                  </a:cubicBezTo>
                  <a:lnTo>
                    <a:pt x="160" y="116"/>
                  </a:lnTo>
                  <a:close/>
                  <a:moveTo>
                    <a:pt x="120" y="116"/>
                  </a:moveTo>
                  <a:cubicBezTo>
                    <a:pt x="100" y="116"/>
                    <a:pt x="100" y="116"/>
                    <a:pt x="100" y="116"/>
                  </a:cubicBezTo>
                  <a:cubicBezTo>
                    <a:pt x="100" y="96"/>
                    <a:pt x="100" y="96"/>
                    <a:pt x="100" y="96"/>
                  </a:cubicBezTo>
                  <a:cubicBezTo>
                    <a:pt x="120" y="96"/>
                    <a:pt x="120" y="96"/>
                    <a:pt x="120" y="96"/>
                  </a:cubicBezTo>
                  <a:lnTo>
                    <a:pt x="120" y="116"/>
                  </a:lnTo>
                  <a:close/>
                  <a:moveTo>
                    <a:pt x="80" y="116"/>
                  </a:moveTo>
                  <a:cubicBezTo>
                    <a:pt x="60" y="116"/>
                    <a:pt x="60" y="116"/>
                    <a:pt x="60" y="116"/>
                  </a:cubicBezTo>
                  <a:cubicBezTo>
                    <a:pt x="60" y="96"/>
                    <a:pt x="60" y="96"/>
                    <a:pt x="60" y="96"/>
                  </a:cubicBezTo>
                  <a:cubicBezTo>
                    <a:pt x="80" y="96"/>
                    <a:pt x="80" y="96"/>
                    <a:pt x="80" y="96"/>
                  </a:cubicBezTo>
                  <a:lnTo>
                    <a:pt x="80" y="116"/>
                  </a:lnTo>
                  <a:close/>
                  <a:moveTo>
                    <a:pt x="20" y="116"/>
                  </a:moveTo>
                  <a:cubicBezTo>
                    <a:pt x="20" y="96"/>
                    <a:pt x="20" y="96"/>
                    <a:pt x="20" y="96"/>
                  </a:cubicBezTo>
                  <a:cubicBezTo>
                    <a:pt x="40" y="96"/>
                    <a:pt x="40" y="96"/>
                    <a:pt x="40" y="96"/>
                  </a:cubicBezTo>
                  <a:cubicBezTo>
                    <a:pt x="40" y="116"/>
                    <a:pt x="40" y="116"/>
                    <a:pt x="40" y="116"/>
                  </a:cubicBezTo>
                  <a:lnTo>
                    <a:pt x="20" y="116"/>
                  </a:lnTo>
                  <a:close/>
                  <a:moveTo>
                    <a:pt x="20" y="76"/>
                  </a:moveTo>
                  <a:cubicBezTo>
                    <a:pt x="20" y="56"/>
                    <a:pt x="20" y="56"/>
                    <a:pt x="20" y="56"/>
                  </a:cubicBezTo>
                  <a:cubicBezTo>
                    <a:pt x="40" y="56"/>
                    <a:pt x="40" y="56"/>
                    <a:pt x="40" y="56"/>
                  </a:cubicBezTo>
                  <a:cubicBezTo>
                    <a:pt x="40" y="76"/>
                    <a:pt x="40" y="76"/>
                    <a:pt x="40" y="76"/>
                  </a:cubicBezTo>
                  <a:lnTo>
                    <a:pt x="20" y="76"/>
                  </a:lnTo>
                  <a:close/>
                  <a:moveTo>
                    <a:pt x="20" y="36"/>
                  </a:moveTo>
                  <a:cubicBezTo>
                    <a:pt x="20" y="16"/>
                    <a:pt x="20" y="16"/>
                    <a:pt x="20" y="16"/>
                  </a:cubicBezTo>
                  <a:cubicBezTo>
                    <a:pt x="40" y="16"/>
                    <a:pt x="40" y="16"/>
                    <a:pt x="40" y="16"/>
                  </a:cubicBezTo>
                  <a:cubicBezTo>
                    <a:pt x="40" y="36"/>
                    <a:pt x="40" y="36"/>
                    <a:pt x="40" y="36"/>
                  </a:cubicBezTo>
                  <a:cubicBezTo>
                    <a:pt x="40" y="36"/>
                    <a:pt x="40" y="36"/>
                    <a:pt x="40" y="36"/>
                  </a:cubicBezTo>
                  <a:cubicBezTo>
                    <a:pt x="20" y="36"/>
                    <a:pt x="20" y="36"/>
                    <a:pt x="20" y="36"/>
                  </a:cubicBezTo>
                  <a:close/>
                  <a:moveTo>
                    <a:pt x="60" y="36"/>
                  </a:moveTo>
                  <a:cubicBezTo>
                    <a:pt x="60" y="16"/>
                    <a:pt x="60" y="16"/>
                    <a:pt x="60" y="16"/>
                  </a:cubicBezTo>
                  <a:cubicBezTo>
                    <a:pt x="80" y="16"/>
                    <a:pt x="80" y="16"/>
                    <a:pt x="80" y="16"/>
                  </a:cubicBezTo>
                  <a:cubicBezTo>
                    <a:pt x="80" y="36"/>
                    <a:pt x="80" y="36"/>
                    <a:pt x="80" y="36"/>
                  </a:cubicBezTo>
                  <a:cubicBezTo>
                    <a:pt x="80" y="36"/>
                    <a:pt x="80" y="36"/>
                    <a:pt x="80" y="36"/>
                  </a:cubicBezTo>
                  <a:cubicBezTo>
                    <a:pt x="60" y="36"/>
                    <a:pt x="60" y="36"/>
                    <a:pt x="60" y="36"/>
                  </a:cubicBezTo>
                  <a:close/>
                  <a:moveTo>
                    <a:pt x="100" y="36"/>
                  </a:moveTo>
                  <a:cubicBezTo>
                    <a:pt x="100" y="16"/>
                    <a:pt x="100" y="16"/>
                    <a:pt x="100" y="16"/>
                  </a:cubicBezTo>
                  <a:cubicBezTo>
                    <a:pt x="120" y="16"/>
                    <a:pt x="120" y="16"/>
                    <a:pt x="120" y="16"/>
                  </a:cubicBezTo>
                  <a:cubicBezTo>
                    <a:pt x="120" y="36"/>
                    <a:pt x="120" y="36"/>
                    <a:pt x="120" y="36"/>
                  </a:cubicBezTo>
                  <a:cubicBezTo>
                    <a:pt x="120" y="36"/>
                    <a:pt x="120" y="36"/>
                    <a:pt x="120" y="36"/>
                  </a:cubicBezTo>
                  <a:cubicBezTo>
                    <a:pt x="100" y="36"/>
                    <a:pt x="100" y="36"/>
                    <a:pt x="100" y="36"/>
                  </a:cubicBezTo>
                  <a:close/>
                  <a:moveTo>
                    <a:pt x="140" y="36"/>
                  </a:moveTo>
                  <a:cubicBezTo>
                    <a:pt x="140" y="16"/>
                    <a:pt x="140" y="16"/>
                    <a:pt x="140" y="16"/>
                  </a:cubicBezTo>
                  <a:cubicBezTo>
                    <a:pt x="160" y="16"/>
                    <a:pt x="160" y="16"/>
                    <a:pt x="160" y="16"/>
                  </a:cubicBezTo>
                  <a:cubicBezTo>
                    <a:pt x="160" y="36"/>
                    <a:pt x="160" y="36"/>
                    <a:pt x="160" y="36"/>
                  </a:cubicBezTo>
                  <a:cubicBezTo>
                    <a:pt x="160" y="36"/>
                    <a:pt x="160" y="36"/>
                    <a:pt x="160" y="36"/>
                  </a:cubicBezTo>
                  <a:cubicBezTo>
                    <a:pt x="140" y="36"/>
                    <a:pt x="140" y="36"/>
                    <a:pt x="140" y="36"/>
                  </a:cubicBezTo>
                  <a:close/>
                  <a:moveTo>
                    <a:pt x="20" y="8"/>
                  </a:moveTo>
                  <a:cubicBezTo>
                    <a:pt x="20" y="8"/>
                    <a:pt x="20" y="8"/>
                    <a:pt x="20" y="8"/>
                  </a:cubicBezTo>
                  <a:cubicBezTo>
                    <a:pt x="15" y="8"/>
                    <a:pt x="16" y="8"/>
                    <a:pt x="20" y="8"/>
                  </a:cubicBezTo>
                  <a:close/>
                  <a:moveTo>
                    <a:pt x="20" y="8"/>
                  </a:moveTo>
                  <a:cubicBezTo>
                    <a:pt x="20" y="8"/>
                    <a:pt x="20" y="8"/>
                    <a:pt x="20" y="8"/>
                  </a:cubicBezTo>
                  <a:cubicBezTo>
                    <a:pt x="43" y="8"/>
                    <a:pt x="27" y="8"/>
                    <a:pt x="20" y="8"/>
                  </a:cubicBezTo>
                  <a:close/>
                </a:path>
              </a:pathLst>
            </a:custGeom>
            <a:solidFill>
              <a:schemeClr val="bg1"/>
            </a:solidFill>
            <a:ln>
              <a:noFill/>
            </a:ln>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endParaRPr lang="zh-CN" altLang="en-US"/>
            </a:p>
          </p:txBody>
        </p:sp>
      </p:grpSp>
      <p:grpSp>
        <p:nvGrpSpPr>
          <p:cNvPr id="6" name="组合 5"/>
          <p:cNvGrpSpPr/>
          <p:nvPr/>
        </p:nvGrpSpPr>
        <p:grpSpPr>
          <a:xfrm>
            <a:off x="6480364" y="2194546"/>
            <a:ext cx="1511774" cy="1511774"/>
            <a:chOff x="6457627" y="1877786"/>
            <a:chExt cx="1512168" cy="1512168"/>
          </a:xfrm>
          <a:solidFill>
            <a:srgbClr val="D3381C"/>
          </a:solidFill>
        </p:grpSpPr>
        <p:sp>
          <p:nvSpPr>
            <p:cNvPr id="15" name="椭圆 14"/>
            <p:cNvSpPr/>
            <p:nvPr/>
          </p:nvSpPr>
          <p:spPr>
            <a:xfrm>
              <a:off x="6457627" y="1877786"/>
              <a:ext cx="1512168" cy="151216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Freeform 96"/>
            <p:cNvSpPr>
              <a:spLocks noEditPoints="1"/>
            </p:cNvSpPr>
            <p:nvPr/>
          </p:nvSpPr>
          <p:spPr bwMode="auto">
            <a:xfrm>
              <a:off x="7030838" y="2430778"/>
              <a:ext cx="406183" cy="406183"/>
            </a:xfrm>
            <a:custGeom>
              <a:avLst/>
              <a:gdLst>
                <a:gd name="T0" fmla="*/ 140 w 200"/>
                <a:gd name="T1" fmla="*/ 200 h 200"/>
                <a:gd name="T2" fmla="*/ 140 w 200"/>
                <a:gd name="T3" fmla="*/ 184 h 200"/>
                <a:gd name="T4" fmla="*/ 200 w 200"/>
                <a:gd name="T5" fmla="*/ 184 h 200"/>
                <a:gd name="T6" fmla="*/ 200 w 200"/>
                <a:gd name="T7" fmla="*/ 200 h 200"/>
                <a:gd name="T8" fmla="*/ 140 w 200"/>
                <a:gd name="T9" fmla="*/ 200 h 200"/>
                <a:gd name="T10" fmla="*/ 160 w 200"/>
                <a:gd name="T11" fmla="*/ 87 h 200"/>
                <a:gd name="T12" fmla="*/ 40 w 200"/>
                <a:gd name="T13" fmla="*/ 87 h 200"/>
                <a:gd name="T14" fmla="*/ 40 w 200"/>
                <a:gd name="T15" fmla="*/ 180 h 200"/>
                <a:gd name="T16" fmla="*/ 20 w 200"/>
                <a:gd name="T17" fmla="*/ 180 h 200"/>
                <a:gd name="T18" fmla="*/ 20 w 200"/>
                <a:gd name="T19" fmla="*/ 10 h 200"/>
                <a:gd name="T20" fmla="*/ 30 w 200"/>
                <a:gd name="T21" fmla="*/ 0 h 200"/>
                <a:gd name="T22" fmla="*/ 40 w 200"/>
                <a:gd name="T23" fmla="*/ 10 h 200"/>
                <a:gd name="T24" fmla="*/ 40 w 200"/>
                <a:gd name="T25" fmla="*/ 28 h 200"/>
                <a:gd name="T26" fmla="*/ 160 w 200"/>
                <a:gd name="T27" fmla="*/ 28 h 200"/>
                <a:gd name="T28" fmla="*/ 160 w 200"/>
                <a:gd name="T29" fmla="*/ 10 h 200"/>
                <a:gd name="T30" fmla="*/ 170 w 200"/>
                <a:gd name="T31" fmla="*/ 0 h 200"/>
                <a:gd name="T32" fmla="*/ 180 w 200"/>
                <a:gd name="T33" fmla="*/ 10 h 200"/>
                <a:gd name="T34" fmla="*/ 180 w 200"/>
                <a:gd name="T35" fmla="*/ 180 h 200"/>
                <a:gd name="T36" fmla="*/ 160 w 200"/>
                <a:gd name="T37" fmla="*/ 180 h 200"/>
                <a:gd name="T38" fmla="*/ 160 w 200"/>
                <a:gd name="T39" fmla="*/ 87 h 200"/>
                <a:gd name="T40" fmla="*/ 140 w 200"/>
                <a:gd name="T41" fmla="*/ 40 h 200"/>
                <a:gd name="T42" fmla="*/ 140 w 200"/>
                <a:gd name="T43" fmla="*/ 60 h 200"/>
                <a:gd name="T44" fmla="*/ 120 w 200"/>
                <a:gd name="T45" fmla="*/ 60 h 200"/>
                <a:gd name="T46" fmla="*/ 120 w 200"/>
                <a:gd name="T47" fmla="*/ 40 h 200"/>
                <a:gd name="T48" fmla="*/ 100 w 200"/>
                <a:gd name="T49" fmla="*/ 40 h 200"/>
                <a:gd name="T50" fmla="*/ 100 w 200"/>
                <a:gd name="T51" fmla="*/ 60 h 200"/>
                <a:gd name="T52" fmla="*/ 80 w 200"/>
                <a:gd name="T53" fmla="*/ 60 h 200"/>
                <a:gd name="T54" fmla="*/ 80 w 200"/>
                <a:gd name="T55" fmla="*/ 40 h 200"/>
                <a:gd name="T56" fmla="*/ 60 w 200"/>
                <a:gd name="T57" fmla="*/ 40 h 200"/>
                <a:gd name="T58" fmla="*/ 60 w 200"/>
                <a:gd name="T59" fmla="*/ 60 h 200"/>
                <a:gd name="T60" fmla="*/ 40 w 200"/>
                <a:gd name="T61" fmla="*/ 60 h 200"/>
                <a:gd name="T62" fmla="*/ 40 w 200"/>
                <a:gd name="T63" fmla="*/ 80 h 200"/>
                <a:gd name="T64" fmla="*/ 60 w 200"/>
                <a:gd name="T65" fmla="*/ 80 h 200"/>
                <a:gd name="T66" fmla="*/ 60 w 200"/>
                <a:gd name="T67" fmla="*/ 60 h 200"/>
                <a:gd name="T68" fmla="*/ 80 w 200"/>
                <a:gd name="T69" fmla="*/ 60 h 200"/>
                <a:gd name="T70" fmla="*/ 80 w 200"/>
                <a:gd name="T71" fmla="*/ 80 h 200"/>
                <a:gd name="T72" fmla="*/ 100 w 200"/>
                <a:gd name="T73" fmla="*/ 80 h 200"/>
                <a:gd name="T74" fmla="*/ 100 w 200"/>
                <a:gd name="T75" fmla="*/ 60 h 200"/>
                <a:gd name="T76" fmla="*/ 120 w 200"/>
                <a:gd name="T77" fmla="*/ 60 h 200"/>
                <a:gd name="T78" fmla="*/ 120 w 200"/>
                <a:gd name="T79" fmla="*/ 80 h 200"/>
                <a:gd name="T80" fmla="*/ 140 w 200"/>
                <a:gd name="T81" fmla="*/ 80 h 200"/>
                <a:gd name="T82" fmla="*/ 140 w 200"/>
                <a:gd name="T83" fmla="*/ 60 h 200"/>
                <a:gd name="T84" fmla="*/ 160 w 200"/>
                <a:gd name="T85" fmla="*/ 60 h 200"/>
                <a:gd name="T86" fmla="*/ 160 w 200"/>
                <a:gd name="T87" fmla="*/ 40 h 200"/>
                <a:gd name="T88" fmla="*/ 140 w 200"/>
                <a:gd name="T89" fmla="*/ 40 h 200"/>
                <a:gd name="T90" fmla="*/ 60 w 200"/>
                <a:gd name="T91" fmla="*/ 200 h 200"/>
                <a:gd name="T92" fmla="*/ 0 w 200"/>
                <a:gd name="T93" fmla="*/ 200 h 200"/>
                <a:gd name="T94" fmla="*/ 0 w 200"/>
                <a:gd name="T95" fmla="*/ 184 h 200"/>
                <a:gd name="T96" fmla="*/ 60 w 200"/>
                <a:gd name="T97" fmla="*/ 184 h 200"/>
                <a:gd name="T98" fmla="*/ 60 w 200"/>
                <a:gd name="T99" fmla="*/ 20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0" h="200">
                  <a:moveTo>
                    <a:pt x="140" y="200"/>
                  </a:moveTo>
                  <a:cubicBezTo>
                    <a:pt x="140" y="184"/>
                    <a:pt x="140" y="184"/>
                    <a:pt x="140" y="184"/>
                  </a:cubicBezTo>
                  <a:cubicBezTo>
                    <a:pt x="200" y="184"/>
                    <a:pt x="200" y="184"/>
                    <a:pt x="200" y="184"/>
                  </a:cubicBezTo>
                  <a:cubicBezTo>
                    <a:pt x="200" y="200"/>
                    <a:pt x="200" y="200"/>
                    <a:pt x="200" y="200"/>
                  </a:cubicBezTo>
                  <a:lnTo>
                    <a:pt x="140" y="200"/>
                  </a:lnTo>
                  <a:close/>
                  <a:moveTo>
                    <a:pt x="160" y="87"/>
                  </a:moveTo>
                  <a:cubicBezTo>
                    <a:pt x="40" y="87"/>
                    <a:pt x="40" y="87"/>
                    <a:pt x="40" y="87"/>
                  </a:cubicBezTo>
                  <a:cubicBezTo>
                    <a:pt x="40" y="180"/>
                    <a:pt x="40" y="180"/>
                    <a:pt x="40" y="180"/>
                  </a:cubicBezTo>
                  <a:cubicBezTo>
                    <a:pt x="20" y="180"/>
                    <a:pt x="20" y="180"/>
                    <a:pt x="20" y="180"/>
                  </a:cubicBezTo>
                  <a:cubicBezTo>
                    <a:pt x="20" y="10"/>
                    <a:pt x="20" y="10"/>
                    <a:pt x="20" y="10"/>
                  </a:cubicBezTo>
                  <a:cubicBezTo>
                    <a:pt x="20" y="4"/>
                    <a:pt x="24" y="0"/>
                    <a:pt x="30" y="0"/>
                  </a:cubicBezTo>
                  <a:cubicBezTo>
                    <a:pt x="35" y="0"/>
                    <a:pt x="40" y="4"/>
                    <a:pt x="40" y="10"/>
                  </a:cubicBezTo>
                  <a:cubicBezTo>
                    <a:pt x="40" y="28"/>
                    <a:pt x="40" y="28"/>
                    <a:pt x="40" y="28"/>
                  </a:cubicBezTo>
                  <a:cubicBezTo>
                    <a:pt x="160" y="28"/>
                    <a:pt x="160" y="28"/>
                    <a:pt x="160" y="28"/>
                  </a:cubicBezTo>
                  <a:cubicBezTo>
                    <a:pt x="160" y="10"/>
                    <a:pt x="160" y="10"/>
                    <a:pt x="160" y="10"/>
                  </a:cubicBezTo>
                  <a:cubicBezTo>
                    <a:pt x="160" y="4"/>
                    <a:pt x="164" y="0"/>
                    <a:pt x="170" y="0"/>
                  </a:cubicBezTo>
                  <a:cubicBezTo>
                    <a:pt x="175" y="0"/>
                    <a:pt x="180" y="4"/>
                    <a:pt x="180" y="10"/>
                  </a:cubicBezTo>
                  <a:cubicBezTo>
                    <a:pt x="180" y="180"/>
                    <a:pt x="180" y="180"/>
                    <a:pt x="180" y="180"/>
                  </a:cubicBezTo>
                  <a:cubicBezTo>
                    <a:pt x="160" y="180"/>
                    <a:pt x="160" y="180"/>
                    <a:pt x="160" y="180"/>
                  </a:cubicBezTo>
                  <a:lnTo>
                    <a:pt x="160" y="87"/>
                  </a:lnTo>
                  <a:close/>
                  <a:moveTo>
                    <a:pt x="140" y="40"/>
                  </a:moveTo>
                  <a:cubicBezTo>
                    <a:pt x="140" y="60"/>
                    <a:pt x="140" y="60"/>
                    <a:pt x="140" y="60"/>
                  </a:cubicBezTo>
                  <a:cubicBezTo>
                    <a:pt x="120" y="60"/>
                    <a:pt x="120" y="60"/>
                    <a:pt x="120" y="60"/>
                  </a:cubicBezTo>
                  <a:cubicBezTo>
                    <a:pt x="120" y="40"/>
                    <a:pt x="120" y="40"/>
                    <a:pt x="120" y="40"/>
                  </a:cubicBezTo>
                  <a:cubicBezTo>
                    <a:pt x="100" y="40"/>
                    <a:pt x="100" y="40"/>
                    <a:pt x="100" y="40"/>
                  </a:cubicBezTo>
                  <a:cubicBezTo>
                    <a:pt x="100" y="60"/>
                    <a:pt x="100" y="60"/>
                    <a:pt x="100" y="60"/>
                  </a:cubicBezTo>
                  <a:cubicBezTo>
                    <a:pt x="80" y="60"/>
                    <a:pt x="80" y="60"/>
                    <a:pt x="80" y="60"/>
                  </a:cubicBezTo>
                  <a:cubicBezTo>
                    <a:pt x="80" y="40"/>
                    <a:pt x="80" y="40"/>
                    <a:pt x="80" y="40"/>
                  </a:cubicBezTo>
                  <a:cubicBezTo>
                    <a:pt x="60" y="40"/>
                    <a:pt x="60" y="40"/>
                    <a:pt x="60" y="40"/>
                  </a:cubicBezTo>
                  <a:cubicBezTo>
                    <a:pt x="60" y="60"/>
                    <a:pt x="60" y="60"/>
                    <a:pt x="60" y="60"/>
                  </a:cubicBezTo>
                  <a:cubicBezTo>
                    <a:pt x="40" y="60"/>
                    <a:pt x="40" y="60"/>
                    <a:pt x="40" y="60"/>
                  </a:cubicBezTo>
                  <a:cubicBezTo>
                    <a:pt x="40" y="80"/>
                    <a:pt x="40" y="80"/>
                    <a:pt x="40" y="80"/>
                  </a:cubicBezTo>
                  <a:cubicBezTo>
                    <a:pt x="60" y="80"/>
                    <a:pt x="60" y="80"/>
                    <a:pt x="60" y="80"/>
                  </a:cubicBezTo>
                  <a:cubicBezTo>
                    <a:pt x="60" y="60"/>
                    <a:pt x="60" y="60"/>
                    <a:pt x="60" y="60"/>
                  </a:cubicBezTo>
                  <a:cubicBezTo>
                    <a:pt x="80" y="60"/>
                    <a:pt x="80" y="60"/>
                    <a:pt x="80" y="60"/>
                  </a:cubicBezTo>
                  <a:cubicBezTo>
                    <a:pt x="80" y="80"/>
                    <a:pt x="80" y="80"/>
                    <a:pt x="80" y="80"/>
                  </a:cubicBezTo>
                  <a:cubicBezTo>
                    <a:pt x="100" y="80"/>
                    <a:pt x="100" y="80"/>
                    <a:pt x="100" y="80"/>
                  </a:cubicBezTo>
                  <a:cubicBezTo>
                    <a:pt x="100" y="60"/>
                    <a:pt x="100" y="60"/>
                    <a:pt x="100" y="60"/>
                  </a:cubicBezTo>
                  <a:cubicBezTo>
                    <a:pt x="120" y="60"/>
                    <a:pt x="120" y="60"/>
                    <a:pt x="120" y="60"/>
                  </a:cubicBezTo>
                  <a:cubicBezTo>
                    <a:pt x="120" y="80"/>
                    <a:pt x="120" y="80"/>
                    <a:pt x="120" y="80"/>
                  </a:cubicBezTo>
                  <a:cubicBezTo>
                    <a:pt x="140" y="80"/>
                    <a:pt x="140" y="80"/>
                    <a:pt x="140" y="80"/>
                  </a:cubicBezTo>
                  <a:cubicBezTo>
                    <a:pt x="140" y="60"/>
                    <a:pt x="140" y="60"/>
                    <a:pt x="140" y="60"/>
                  </a:cubicBezTo>
                  <a:cubicBezTo>
                    <a:pt x="160" y="60"/>
                    <a:pt x="160" y="60"/>
                    <a:pt x="160" y="60"/>
                  </a:cubicBezTo>
                  <a:cubicBezTo>
                    <a:pt x="160" y="40"/>
                    <a:pt x="160" y="40"/>
                    <a:pt x="160" y="40"/>
                  </a:cubicBezTo>
                  <a:lnTo>
                    <a:pt x="140" y="40"/>
                  </a:lnTo>
                  <a:close/>
                  <a:moveTo>
                    <a:pt x="60" y="200"/>
                  </a:moveTo>
                  <a:cubicBezTo>
                    <a:pt x="0" y="200"/>
                    <a:pt x="0" y="200"/>
                    <a:pt x="0" y="200"/>
                  </a:cubicBezTo>
                  <a:cubicBezTo>
                    <a:pt x="0" y="184"/>
                    <a:pt x="0" y="184"/>
                    <a:pt x="0" y="184"/>
                  </a:cubicBezTo>
                  <a:cubicBezTo>
                    <a:pt x="60" y="184"/>
                    <a:pt x="60" y="184"/>
                    <a:pt x="60" y="184"/>
                  </a:cubicBezTo>
                  <a:lnTo>
                    <a:pt x="60" y="200"/>
                  </a:lnTo>
                  <a:close/>
                </a:path>
              </a:pathLst>
            </a:custGeom>
            <a:solidFill>
              <a:schemeClr val="bg1"/>
            </a:solidFill>
            <a:ln>
              <a:noFill/>
            </a:ln>
          </p:spPr>
          <p:txBody>
            <a:bodyPr vert="horz" wrap="square" lIns="91416" tIns="45708" rIns="91416" bIns="45708"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endParaRPr lang="zh-CN" altLang="en-US"/>
            </a:p>
          </p:txBody>
        </p:sp>
      </p:grpSp>
      <p:sp>
        <p:nvSpPr>
          <p:cNvPr id="7" name="弧形 6"/>
          <p:cNvSpPr/>
          <p:nvPr/>
        </p:nvSpPr>
        <p:spPr>
          <a:xfrm rot="15231781">
            <a:off x="4199863" y="2459117"/>
            <a:ext cx="1328329" cy="1328329"/>
          </a:xfrm>
          <a:prstGeom prst="arc">
            <a:avLst>
              <a:gd name="adj1" fmla="val 10956006"/>
              <a:gd name="adj2" fmla="val 0"/>
            </a:avLst>
          </a:prstGeom>
          <a:ln w="19050">
            <a:solidFill>
              <a:srgbClr val="D3381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8" name="弧形 7"/>
          <p:cNvSpPr/>
          <p:nvPr/>
        </p:nvSpPr>
        <p:spPr>
          <a:xfrm rot="8176387">
            <a:off x="5242254" y="3366092"/>
            <a:ext cx="1546283" cy="1546283"/>
          </a:xfrm>
          <a:prstGeom prst="arc">
            <a:avLst>
              <a:gd name="adj1" fmla="val 13244638"/>
              <a:gd name="adj2" fmla="val 56923"/>
            </a:avLst>
          </a:prstGeom>
          <a:ln w="19050">
            <a:solidFill>
              <a:srgbClr val="D3381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defPPr>
              <a:defRPr lang="zh-CN">
                <a:solidFill>
                  <a:schemeClr val="tx1"/>
                </a:solidFill>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a:lstStyle>
          <a:p>
            <a:pPr algn="ctr"/>
            <a:endParaRPr lang="zh-CN" altLang="en-US"/>
          </a:p>
        </p:txBody>
      </p:sp>
      <p:sp>
        <p:nvSpPr>
          <p:cNvPr id="9" name="椭圆 8"/>
          <p:cNvSpPr/>
          <p:nvPr/>
        </p:nvSpPr>
        <p:spPr>
          <a:xfrm>
            <a:off x="4684054" y="2325879"/>
            <a:ext cx="359946" cy="359946"/>
          </a:xfrm>
          <a:prstGeom prst="ellips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标题 4"/>
          <p:cNvSpPr txBox="1"/>
          <p:nvPr/>
        </p:nvSpPr>
        <p:spPr>
          <a:xfrm>
            <a:off x="4641186" y="2336579"/>
            <a:ext cx="445682" cy="359947"/>
          </a:xfrm>
          <a:prstGeom prst="rect">
            <a:avLst/>
          </a:prstGeom>
        </p:spPr>
        <p:txBody>
          <a:bodyPr vert="horz" lIns="91416" tIns="45708" rIns="91416" bIns="4570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600" b="1" dirty="0">
                <a:solidFill>
                  <a:schemeClr val="bg1"/>
                </a:solidFill>
                <a:latin typeface="Impact MT Std" pitchFamily="34" charset="0"/>
                <a:ea typeface="微软雅黑" panose="020B0503020204020204" charset="-122"/>
              </a:rPr>
              <a:t>01</a:t>
            </a:r>
          </a:p>
        </p:txBody>
      </p:sp>
      <p:sp>
        <p:nvSpPr>
          <p:cNvPr id="11" name="椭圆 10"/>
          <p:cNvSpPr/>
          <p:nvPr/>
        </p:nvSpPr>
        <p:spPr>
          <a:xfrm>
            <a:off x="5213679" y="4310569"/>
            <a:ext cx="359946" cy="359946"/>
          </a:xfrm>
          <a:prstGeom prst="ellips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标题 4"/>
          <p:cNvSpPr txBox="1"/>
          <p:nvPr/>
        </p:nvSpPr>
        <p:spPr>
          <a:xfrm>
            <a:off x="5170811" y="4321269"/>
            <a:ext cx="445682" cy="359947"/>
          </a:xfrm>
          <a:prstGeom prst="rect">
            <a:avLst/>
          </a:prstGeom>
        </p:spPr>
        <p:txBody>
          <a:bodyPr vert="horz" lIns="91416" tIns="45708" rIns="91416" bIns="4570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600" b="1" dirty="0">
                <a:solidFill>
                  <a:schemeClr val="bg1"/>
                </a:solidFill>
                <a:latin typeface="Impact MT Std" pitchFamily="34" charset="0"/>
                <a:ea typeface="微软雅黑" panose="020B0503020204020204" charset="-122"/>
              </a:rPr>
              <a:t>02</a:t>
            </a:r>
          </a:p>
        </p:txBody>
      </p:sp>
      <p:sp>
        <p:nvSpPr>
          <p:cNvPr id="13" name="椭圆 12"/>
          <p:cNvSpPr/>
          <p:nvPr/>
        </p:nvSpPr>
        <p:spPr>
          <a:xfrm>
            <a:off x="7301367" y="1945624"/>
            <a:ext cx="359946" cy="359946"/>
          </a:xfrm>
          <a:prstGeom prst="ellips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0965" algn="l" defTabSz="914400" rtl="0" eaLnBrk="1" latinLnBrk="0" hangingPunct="1">
              <a:defRPr sz="1800" kern="1200">
                <a:solidFill>
                  <a:schemeClr val="lt1"/>
                </a:solidFill>
                <a:latin typeface="+mn-lt"/>
                <a:ea typeface="+mn-ea"/>
                <a:cs typeface="+mn-cs"/>
              </a:defRPr>
            </a:lvl4pPr>
            <a:lvl5pPr marL="1828165" algn="l" defTabSz="914400" rtl="0" eaLnBrk="1" latinLnBrk="0" hangingPunct="1">
              <a:defRPr sz="1800" kern="1200">
                <a:solidFill>
                  <a:schemeClr val="lt1"/>
                </a:solidFill>
                <a:latin typeface="+mn-lt"/>
                <a:ea typeface="+mn-ea"/>
                <a:cs typeface="+mn-cs"/>
              </a:defRPr>
            </a:lvl5pPr>
            <a:lvl6pPr marL="2285365" algn="l" defTabSz="914400" rtl="0" eaLnBrk="1" latinLnBrk="0" hangingPunct="1">
              <a:defRPr sz="1800" kern="1200">
                <a:solidFill>
                  <a:schemeClr val="lt1"/>
                </a:solidFill>
                <a:latin typeface="+mn-lt"/>
                <a:ea typeface="+mn-ea"/>
                <a:cs typeface="+mn-cs"/>
              </a:defRPr>
            </a:lvl6pPr>
            <a:lvl7pPr marL="2742565" algn="l" defTabSz="914400" rtl="0" eaLnBrk="1" latinLnBrk="0" hangingPunct="1">
              <a:defRPr sz="1800" kern="1200">
                <a:solidFill>
                  <a:schemeClr val="lt1"/>
                </a:solidFill>
                <a:latin typeface="+mn-lt"/>
                <a:ea typeface="+mn-ea"/>
                <a:cs typeface="+mn-cs"/>
              </a:defRPr>
            </a:lvl7pPr>
            <a:lvl8pPr marL="3199765" algn="l" defTabSz="914400" rtl="0" eaLnBrk="1" latinLnBrk="0" hangingPunct="1">
              <a:defRPr sz="1800" kern="1200">
                <a:solidFill>
                  <a:schemeClr val="lt1"/>
                </a:solidFill>
                <a:latin typeface="+mn-lt"/>
                <a:ea typeface="+mn-ea"/>
                <a:cs typeface="+mn-cs"/>
              </a:defRPr>
            </a:lvl8pPr>
            <a:lvl9pPr marL="3656965"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4" name="标题 4"/>
          <p:cNvSpPr txBox="1"/>
          <p:nvPr/>
        </p:nvSpPr>
        <p:spPr>
          <a:xfrm>
            <a:off x="7258499" y="1956324"/>
            <a:ext cx="445682" cy="359947"/>
          </a:xfrm>
          <a:prstGeom prst="rect">
            <a:avLst/>
          </a:prstGeom>
        </p:spPr>
        <p:txBody>
          <a:bodyPr vert="horz" lIns="91416" tIns="45708" rIns="91416" bIns="45708"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600" b="1" dirty="0">
                <a:solidFill>
                  <a:schemeClr val="bg1"/>
                </a:solidFill>
                <a:latin typeface="Impact MT Std" pitchFamily="34" charset="0"/>
                <a:ea typeface="微软雅黑" panose="020B0503020204020204" charset="-122"/>
              </a:rPr>
              <a:t>03</a:t>
            </a:r>
          </a:p>
        </p:txBody>
      </p:sp>
      <p:sp>
        <p:nvSpPr>
          <p:cNvPr id="21" name="Text Placeholder 2"/>
          <p:cNvSpPr txBox="1"/>
          <p:nvPr/>
        </p:nvSpPr>
        <p:spPr>
          <a:xfrm>
            <a:off x="958231" y="2477180"/>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2" name="文本框 36"/>
          <p:cNvSpPr txBox="1"/>
          <p:nvPr/>
        </p:nvSpPr>
        <p:spPr>
          <a:xfrm>
            <a:off x="845833" y="2100635"/>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3" name="Text Placeholder 2"/>
          <p:cNvSpPr txBox="1"/>
          <p:nvPr/>
        </p:nvSpPr>
        <p:spPr>
          <a:xfrm>
            <a:off x="3036433" y="538672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4" name="文本框 36"/>
          <p:cNvSpPr txBox="1"/>
          <p:nvPr/>
        </p:nvSpPr>
        <p:spPr>
          <a:xfrm>
            <a:off x="2924035" y="501018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5" name="Text Placeholder 2"/>
          <p:cNvSpPr txBox="1"/>
          <p:nvPr/>
        </p:nvSpPr>
        <p:spPr>
          <a:xfrm>
            <a:off x="8026049" y="3494792"/>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6" name="文本框 36"/>
          <p:cNvSpPr txBox="1"/>
          <p:nvPr/>
        </p:nvSpPr>
        <p:spPr>
          <a:xfrm>
            <a:off x="7913651" y="3118247"/>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4486229" y="1419989"/>
            <a:ext cx="3611684" cy="4394402"/>
            <a:chOff x="4207933" y="1131754"/>
            <a:chExt cx="3776134" cy="4594492"/>
          </a:xfrm>
        </p:grpSpPr>
        <p:grpSp>
          <p:nvGrpSpPr>
            <p:cNvPr id="2" name="组合 1"/>
            <p:cNvGrpSpPr/>
            <p:nvPr/>
          </p:nvGrpSpPr>
          <p:grpSpPr>
            <a:xfrm>
              <a:off x="4207933" y="3684721"/>
              <a:ext cx="3776134" cy="2041525"/>
              <a:chOff x="3154362" y="2616200"/>
              <a:chExt cx="2832101" cy="1531144"/>
            </a:xfrm>
            <a:solidFill>
              <a:srgbClr val="D3381C"/>
            </a:solidFill>
          </p:grpSpPr>
          <p:sp>
            <p:nvSpPr>
              <p:cNvPr id="23" name="Freeform 6"/>
              <p:cNvSpPr/>
              <p:nvPr/>
            </p:nvSpPr>
            <p:spPr bwMode="auto">
              <a:xfrm>
                <a:off x="3157538" y="2963069"/>
                <a:ext cx="1412875" cy="1184275"/>
              </a:xfrm>
              <a:custGeom>
                <a:avLst/>
                <a:gdLst>
                  <a:gd name="T0" fmla="*/ 890 w 890"/>
                  <a:gd name="T1" fmla="*/ 746 h 746"/>
                  <a:gd name="T2" fmla="*/ 0 w 890"/>
                  <a:gd name="T3" fmla="*/ 433 h 746"/>
                  <a:gd name="T4" fmla="*/ 0 w 890"/>
                  <a:gd name="T5" fmla="*/ 0 h 746"/>
                  <a:gd name="T6" fmla="*/ 890 w 890"/>
                  <a:gd name="T7" fmla="*/ 317 h 746"/>
                  <a:gd name="T8" fmla="*/ 890 w 890"/>
                  <a:gd name="T9" fmla="*/ 746 h 746"/>
                </a:gdLst>
                <a:ahLst/>
                <a:cxnLst>
                  <a:cxn ang="0">
                    <a:pos x="T0" y="T1"/>
                  </a:cxn>
                  <a:cxn ang="0">
                    <a:pos x="T2" y="T3"/>
                  </a:cxn>
                  <a:cxn ang="0">
                    <a:pos x="T4" y="T5"/>
                  </a:cxn>
                  <a:cxn ang="0">
                    <a:pos x="T6" y="T7"/>
                  </a:cxn>
                  <a:cxn ang="0">
                    <a:pos x="T8" y="T9"/>
                  </a:cxn>
                </a:cxnLst>
                <a:rect l="0" t="0" r="r" b="b"/>
                <a:pathLst>
                  <a:path w="890" h="746">
                    <a:moveTo>
                      <a:pt x="890" y="746"/>
                    </a:moveTo>
                    <a:lnTo>
                      <a:pt x="0" y="433"/>
                    </a:lnTo>
                    <a:lnTo>
                      <a:pt x="0" y="0"/>
                    </a:lnTo>
                    <a:lnTo>
                      <a:pt x="890" y="317"/>
                    </a:lnTo>
                    <a:lnTo>
                      <a:pt x="890" y="746"/>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24" name="Freeform 7"/>
              <p:cNvSpPr/>
              <p:nvPr/>
            </p:nvSpPr>
            <p:spPr bwMode="auto">
              <a:xfrm>
                <a:off x="4570413" y="2963069"/>
                <a:ext cx="1416050" cy="1184275"/>
              </a:xfrm>
              <a:custGeom>
                <a:avLst/>
                <a:gdLst>
                  <a:gd name="T0" fmla="*/ 0 w 892"/>
                  <a:gd name="T1" fmla="*/ 746 h 746"/>
                  <a:gd name="T2" fmla="*/ 892 w 892"/>
                  <a:gd name="T3" fmla="*/ 433 h 746"/>
                  <a:gd name="T4" fmla="*/ 892 w 892"/>
                  <a:gd name="T5" fmla="*/ 0 h 746"/>
                  <a:gd name="T6" fmla="*/ 0 w 892"/>
                  <a:gd name="T7" fmla="*/ 317 h 746"/>
                  <a:gd name="T8" fmla="*/ 0 w 892"/>
                  <a:gd name="T9" fmla="*/ 746 h 746"/>
                </a:gdLst>
                <a:ahLst/>
                <a:cxnLst>
                  <a:cxn ang="0">
                    <a:pos x="T0" y="T1"/>
                  </a:cxn>
                  <a:cxn ang="0">
                    <a:pos x="T2" y="T3"/>
                  </a:cxn>
                  <a:cxn ang="0">
                    <a:pos x="T4" y="T5"/>
                  </a:cxn>
                  <a:cxn ang="0">
                    <a:pos x="T6" y="T7"/>
                  </a:cxn>
                  <a:cxn ang="0">
                    <a:pos x="T8" y="T9"/>
                  </a:cxn>
                </a:cxnLst>
                <a:rect l="0" t="0" r="r" b="b"/>
                <a:pathLst>
                  <a:path w="892" h="746">
                    <a:moveTo>
                      <a:pt x="0" y="746"/>
                    </a:moveTo>
                    <a:lnTo>
                      <a:pt x="892" y="433"/>
                    </a:lnTo>
                    <a:lnTo>
                      <a:pt x="892" y="0"/>
                    </a:lnTo>
                    <a:lnTo>
                      <a:pt x="0" y="317"/>
                    </a:lnTo>
                    <a:lnTo>
                      <a:pt x="0" y="746"/>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25" name="Freeform 8"/>
              <p:cNvSpPr/>
              <p:nvPr/>
            </p:nvSpPr>
            <p:spPr bwMode="auto">
              <a:xfrm>
                <a:off x="3157538" y="2616200"/>
                <a:ext cx="2828925" cy="852488"/>
              </a:xfrm>
              <a:custGeom>
                <a:avLst/>
                <a:gdLst>
                  <a:gd name="T0" fmla="*/ 890 w 1782"/>
                  <a:gd name="T1" fmla="*/ 0 h 537"/>
                  <a:gd name="T2" fmla="*/ 0 w 1782"/>
                  <a:gd name="T3" fmla="*/ 220 h 537"/>
                  <a:gd name="T4" fmla="*/ 890 w 1782"/>
                  <a:gd name="T5" fmla="*/ 537 h 537"/>
                  <a:gd name="T6" fmla="*/ 1782 w 1782"/>
                  <a:gd name="T7" fmla="*/ 220 h 537"/>
                  <a:gd name="T8" fmla="*/ 890 w 1782"/>
                  <a:gd name="T9" fmla="*/ 0 h 537"/>
                </a:gdLst>
                <a:ahLst/>
                <a:cxnLst>
                  <a:cxn ang="0">
                    <a:pos x="T0" y="T1"/>
                  </a:cxn>
                  <a:cxn ang="0">
                    <a:pos x="T2" y="T3"/>
                  </a:cxn>
                  <a:cxn ang="0">
                    <a:pos x="T4" y="T5"/>
                  </a:cxn>
                  <a:cxn ang="0">
                    <a:pos x="T6" y="T7"/>
                  </a:cxn>
                  <a:cxn ang="0">
                    <a:pos x="T8" y="T9"/>
                  </a:cxn>
                </a:cxnLst>
                <a:rect l="0" t="0" r="r" b="b"/>
                <a:pathLst>
                  <a:path w="1782" h="537">
                    <a:moveTo>
                      <a:pt x="890" y="0"/>
                    </a:moveTo>
                    <a:lnTo>
                      <a:pt x="0" y="220"/>
                    </a:lnTo>
                    <a:lnTo>
                      <a:pt x="890" y="537"/>
                    </a:lnTo>
                    <a:lnTo>
                      <a:pt x="1782" y="220"/>
                    </a:lnTo>
                    <a:lnTo>
                      <a:pt x="890" y="0"/>
                    </a:lnTo>
                    <a:close/>
                  </a:path>
                </a:pathLst>
              </a:custGeom>
              <a:solidFill>
                <a:srgbClr val="C0000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26" name="圆角矩形 25"/>
              <p:cNvSpPr/>
              <p:nvPr/>
            </p:nvSpPr>
            <p:spPr>
              <a:xfrm rot="20424403">
                <a:off x="4570413" y="3215573"/>
                <a:ext cx="141605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sp>
            <p:nvSpPr>
              <p:cNvPr id="27" name="圆角矩形 26"/>
              <p:cNvSpPr/>
              <p:nvPr/>
            </p:nvSpPr>
            <p:spPr>
              <a:xfrm rot="1175597" flipH="1">
                <a:off x="3154362" y="3215974"/>
                <a:ext cx="141605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grpSp>
        <p:grpSp>
          <p:nvGrpSpPr>
            <p:cNvPr id="3" name="组合 2"/>
            <p:cNvGrpSpPr/>
            <p:nvPr/>
          </p:nvGrpSpPr>
          <p:grpSpPr>
            <a:xfrm>
              <a:off x="4586818" y="2952353"/>
              <a:ext cx="3018367" cy="1630892"/>
              <a:chOff x="3438526" y="2066925"/>
              <a:chExt cx="2263775" cy="1223169"/>
            </a:xfrm>
            <a:solidFill>
              <a:schemeClr val="bg1">
                <a:lumMod val="65000"/>
              </a:schemeClr>
            </a:solidFill>
          </p:grpSpPr>
          <p:sp>
            <p:nvSpPr>
              <p:cNvPr id="18" name="Freeform 10"/>
              <p:cNvSpPr/>
              <p:nvPr/>
            </p:nvSpPr>
            <p:spPr bwMode="auto">
              <a:xfrm>
                <a:off x="3438526" y="2343944"/>
                <a:ext cx="1131888" cy="946150"/>
              </a:xfrm>
              <a:custGeom>
                <a:avLst/>
                <a:gdLst>
                  <a:gd name="T0" fmla="*/ 713 w 713"/>
                  <a:gd name="T1" fmla="*/ 596 h 596"/>
                  <a:gd name="T2" fmla="*/ 0 w 713"/>
                  <a:gd name="T3" fmla="*/ 346 h 596"/>
                  <a:gd name="T4" fmla="*/ 0 w 713"/>
                  <a:gd name="T5" fmla="*/ 0 h 596"/>
                  <a:gd name="T6" fmla="*/ 713 w 713"/>
                  <a:gd name="T7" fmla="*/ 253 h 596"/>
                  <a:gd name="T8" fmla="*/ 713 w 713"/>
                  <a:gd name="T9" fmla="*/ 596 h 596"/>
                </a:gdLst>
                <a:ahLst/>
                <a:cxnLst>
                  <a:cxn ang="0">
                    <a:pos x="T0" y="T1"/>
                  </a:cxn>
                  <a:cxn ang="0">
                    <a:pos x="T2" y="T3"/>
                  </a:cxn>
                  <a:cxn ang="0">
                    <a:pos x="T4" y="T5"/>
                  </a:cxn>
                  <a:cxn ang="0">
                    <a:pos x="T6" y="T7"/>
                  </a:cxn>
                  <a:cxn ang="0">
                    <a:pos x="T8" y="T9"/>
                  </a:cxn>
                </a:cxnLst>
                <a:rect l="0" t="0" r="r" b="b"/>
                <a:pathLst>
                  <a:path w="713" h="596">
                    <a:moveTo>
                      <a:pt x="713" y="596"/>
                    </a:moveTo>
                    <a:lnTo>
                      <a:pt x="0" y="346"/>
                    </a:lnTo>
                    <a:lnTo>
                      <a:pt x="0" y="0"/>
                    </a:lnTo>
                    <a:lnTo>
                      <a:pt x="713" y="253"/>
                    </a:lnTo>
                    <a:lnTo>
                      <a:pt x="713" y="596"/>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19" name="Freeform 11"/>
              <p:cNvSpPr/>
              <p:nvPr/>
            </p:nvSpPr>
            <p:spPr bwMode="auto">
              <a:xfrm>
                <a:off x="4570413" y="2343944"/>
                <a:ext cx="1131888" cy="946150"/>
              </a:xfrm>
              <a:custGeom>
                <a:avLst/>
                <a:gdLst>
                  <a:gd name="T0" fmla="*/ 0 w 713"/>
                  <a:gd name="T1" fmla="*/ 596 h 596"/>
                  <a:gd name="T2" fmla="*/ 713 w 713"/>
                  <a:gd name="T3" fmla="*/ 346 h 596"/>
                  <a:gd name="T4" fmla="*/ 713 w 713"/>
                  <a:gd name="T5" fmla="*/ 0 h 596"/>
                  <a:gd name="T6" fmla="*/ 0 w 713"/>
                  <a:gd name="T7" fmla="*/ 253 h 596"/>
                  <a:gd name="T8" fmla="*/ 0 w 713"/>
                  <a:gd name="T9" fmla="*/ 596 h 596"/>
                </a:gdLst>
                <a:ahLst/>
                <a:cxnLst>
                  <a:cxn ang="0">
                    <a:pos x="T0" y="T1"/>
                  </a:cxn>
                  <a:cxn ang="0">
                    <a:pos x="T2" y="T3"/>
                  </a:cxn>
                  <a:cxn ang="0">
                    <a:pos x="T4" y="T5"/>
                  </a:cxn>
                  <a:cxn ang="0">
                    <a:pos x="T6" y="T7"/>
                  </a:cxn>
                  <a:cxn ang="0">
                    <a:pos x="T8" y="T9"/>
                  </a:cxn>
                </a:cxnLst>
                <a:rect l="0" t="0" r="r" b="b"/>
                <a:pathLst>
                  <a:path w="713" h="596">
                    <a:moveTo>
                      <a:pt x="0" y="596"/>
                    </a:moveTo>
                    <a:lnTo>
                      <a:pt x="713" y="346"/>
                    </a:lnTo>
                    <a:lnTo>
                      <a:pt x="713" y="0"/>
                    </a:lnTo>
                    <a:lnTo>
                      <a:pt x="0" y="253"/>
                    </a:lnTo>
                    <a:lnTo>
                      <a:pt x="0" y="596"/>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20" name="Freeform 12"/>
              <p:cNvSpPr/>
              <p:nvPr/>
            </p:nvSpPr>
            <p:spPr bwMode="auto">
              <a:xfrm>
                <a:off x="3438526" y="2066925"/>
                <a:ext cx="2263775" cy="681038"/>
              </a:xfrm>
              <a:custGeom>
                <a:avLst/>
                <a:gdLst>
                  <a:gd name="T0" fmla="*/ 713 w 1426"/>
                  <a:gd name="T1" fmla="*/ 0 h 429"/>
                  <a:gd name="T2" fmla="*/ 0 w 1426"/>
                  <a:gd name="T3" fmla="*/ 176 h 429"/>
                  <a:gd name="T4" fmla="*/ 713 w 1426"/>
                  <a:gd name="T5" fmla="*/ 429 h 429"/>
                  <a:gd name="T6" fmla="*/ 1426 w 1426"/>
                  <a:gd name="T7" fmla="*/ 176 h 429"/>
                  <a:gd name="T8" fmla="*/ 713 w 1426"/>
                  <a:gd name="T9" fmla="*/ 0 h 429"/>
                </a:gdLst>
                <a:ahLst/>
                <a:cxnLst>
                  <a:cxn ang="0">
                    <a:pos x="T0" y="T1"/>
                  </a:cxn>
                  <a:cxn ang="0">
                    <a:pos x="T2" y="T3"/>
                  </a:cxn>
                  <a:cxn ang="0">
                    <a:pos x="T4" y="T5"/>
                  </a:cxn>
                  <a:cxn ang="0">
                    <a:pos x="T6" y="T7"/>
                  </a:cxn>
                  <a:cxn ang="0">
                    <a:pos x="T8" y="T9"/>
                  </a:cxn>
                </a:cxnLst>
                <a:rect l="0" t="0" r="r" b="b"/>
                <a:pathLst>
                  <a:path w="1426" h="429">
                    <a:moveTo>
                      <a:pt x="713" y="0"/>
                    </a:moveTo>
                    <a:lnTo>
                      <a:pt x="0" y="176"/>
                    </a:lnTo>
                    <a:lnTo>
                      <a:pt x="713" y="429"/>
                    </a:lnTo>
                    <a:lnTo>
                      <a:pt x="1426" y="176"/>
                    </a:lnTo>
                    <a:lnTo>
                      <a:pt x="713" y="0"/>
                    </a:lnTo>
                    <a:close/>
                  </a:path>
                </a:pathLst>
              </a:custGeom>
              <a:solidFill>
                <a:schemeClr val="tx1">
                  <a:lumMod val="65000"/>
                  <a:lumOff val="35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21" name="圆角矩形 20"/>
              <p:cNvSpPr/>
              <p:nvPr/>
            </p:nvSpPr>
            <p:spPr>
              <a:xfrm rot="20424403">
                <a:off x="4579098" y="2541981"/>
                <a:ext cx="111600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sp>
            <p:nvSpPr>
              <p:cNvPr id="22" name="圆角矩形 21"/>
              <p:cNvSpPr/>
              <p:nvPr/>
            </p:nvSpPr>
            <p:spPr>
              <a:xfrm rot="1175597" flipH="1">
                <a:off x="3462939" y="2547215"/>
                <a:ext cx="111600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grpSp>
        <p:grpSp>
          <p:nvGrpSpPr>
            <p:cNvPr id="4" name="组合 3"/>
            <p:cNvGrpSpPr/>
            <p:nvPr/>
          </p:nvGrpSpPr>
          <p:grpSpPr>
            <a:xfrm>
              <a:off x="4965699" y="2402020"/>
              <a:ext cx="2262717" cy="1224492"/>
              <a:chOff x="3722688" y="1654175"/>
              <a:chExt cx="1697038" cy="918369"/>
            </a:xfrm>
            <a:solidFill>
              <a:srgbClr val="D3381C"/>
            </a:solidFill>
          </p:grpSpPr>
          <p:sp>
            <p:nvSpPr>
              <p:cNvPr id="13" name="Freeform 14"/>
              <p:cNvSpPr/>
              <p:nvPr/>
            </p:nvSpPr>
            <p:spPr bwMode="auto">
              <a:xfrm>
                <a:off x="3722688" y="1861344"/>
                <a:ext cx="847725" cy="711200"/>
              </a:xfrm>
              <a:custGeom>
                <a:avLst/>
                <a:gdLst>
                  <a:gd name="T0" fmla="*/ 534 w 534"/>
                  <a:gd name="T1" fmla="*/ 448 h 448"/>
                  <a:gd name="T2" fmla="*/ 0 w 534"/>
                  <a:gd name="T3" fmla="*/ 260 h 448"/>
                  <a:gd name="T4" fmla="*/ 0 w 534"/>
                  <a:gd name="T5" fmla="*/ 0 h 448"/>
                  <a:gd name="T6" fmla="*/ 534 w 534"/>
                  <a:gd name="T7" fmla="*/ 191 h 448"/>
                  <a:gd name="T8" fmla="*/ 534 w 534"/>
                  <a:gd name="T9" fmla="*/ 448 h 448"/>
                </a:gdLst>
                <a:ahLst/>
                <a:cxnLst>
                  <a:cxn ang="0">
                    <a:pos x="T0" y="T1"/>
                  </a:cxn>
                  <a:cxn ang="0">
                    <a:pos x="T2" y="T3"/>
                  </a:cxn>
                  <a:cxn ang="0">
                    <a:pos x="T4" y="T5"/>
                  </a:cxn>
                  <a:cxn ang="0">
                    <a:pos x="T6" y="T7"/>
                  </a:cxn>
                  <a:cxn ang="0">
                    <a:pos x="T8" y="T9"/>
                  </a:cxn>
                </a:cxnLst>
                <a:rect l="0" t="0" r="r" b="b"/>
                <a:pathLst>
                  <a:path w="534" h="448">
                    <a:moveTo>
                      <a:pt x="534" y="448"/>
                    </a:moveTo>
                    <a:lnTo>
                      <a:pt x="0" y="260"/>
                    </a:lnTo>
                    <a:lnTo>
                      <a:pt x="0" y="0"/>
                    </a:lnTo>
                    <a:lnTo>
                      <a:pt x="534" y="191"/>
                    </a:lnTo>
                    <a:lnTo>
                      <a:pt x="534" y="448"/>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14" name="Freeform 15"/>
              <p:cNvSpPr/>
              <p:nvPr/>
            </p:nvSpPr>
            <p:spPr bwMode="auto">
              <a:xfrm>
                <a:off x="4570413" y="1861344"/>
                <a:ext cx="849313" cy="711200"/>
              </a:xfrm>
              <a:custGeom>
                <a:avLst/>
                <a:gdLst>
                  <a:gd name="T0" fmla="*/ 0 w 535"/>
                  <a:gd name="T1" fmla="*/ 448 h 448"/>
                  <a:gd name="T2" fmla="*/ 535 w 535"/>
                  <a:gd name="T3" fmla="*/ 260 h 448"/>
                  <a:gd name="T4" fmla="*/ 535 w 535"/>
                  <a:gd name="T5" fmla="*/ 0 h 448"/>
                  <a:gd name="T6" fmla="*/ 0 w 535"/>
                  <a:gd name="T7" fmla="*/ 191 h 448"/>
                  <a:gd name="T8" fmla="*/ 0 w 535"/>
                  <a:gd name="T9" fmla="*/ 448 h 448"/>
                </a:gdLst>
                <a:ahLst/>
                <a:cxnLst>
                  <a:cxn ang="0">
                    <a:pos x="T0" y="T1"/>
                  </a:cxn>
                  <a:cxn ang="0">
                    <a:pos x="T2" y="T3"/>
                  </a:cxn>
                  <a:cxn ang="0">
                    <a:pos x="T4" y="T5"/>
                  </a:cxn>
                  <a:cxn ang="0">
                    <a:pos x="T6" y="T7"/>
                  </a:cxn>
                  <a:cxn ang="0">
                    <a:pos x="T8" y="T9"/>
                  </a:cxn>
                </a:cxnLst>
                <a:rect l="0" t="0" r="r" b="b"/>
                <a:pathLst>
                  <a:path w="535" h="448">
                    <a:moveTo>
                      <a:pt x="0" y="448"/>
                    </a:moveTo>
                    <a:lnTo>
                      <a:pt x="535" y="260"/>
                    </a:lnTo>
                    <a:lnTo>
                      <a:pt x="535" y="0"/>
                    </a:lnTo>
                    <a:lnTo>
                      <a:pt x="0" y="191"/>
                    </a:lnTo>
                    <a:lnTo>
                      <a:pt x="0" y="448"/>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15" name="Freeform 16"/>
              <p:cNvSpPr/>
              <p:nvPr/>
            </p:nvSpPr>
            <p:spPr bwMode="auto">
              <a:xfrm>
                <a:off x="3722688" y="1654175"/>
                <a:ext cx="1697038" cy="512763"/>
              </a:xfrm>
              <a:custGeom>
                <a:avLst/>
                <a:gdLst>
                  <a:gd name="T0" fmla="*/ 534 w 1069"/>
                  <a:gd name="T1" fmla="*/ 0 h 323"/>
                  <a:gd name="T2" fmla="*/ 0 w 1069"/>
                  <a:gd name="T3" fmla="*/ 132 h 323"/>
                  <a:gd name="T4" fmla="*/ 534 w 1069"/>
                  <a:gd name="T5" fmla="*/ 323 h 323"/>
                  <a:gd name="T6" fmla="*/ 1069 w 1069"/>
                  <a:gd name="T7" fmla="*/ 132 h 323"/>
                  <a:gd name="T8" fmla="*/ 534 w 1069"/>
                  <a:gd name="T9" fmla="*/ 0 h 323"/>
                </a:gdLst>
                <a:ahLst/>
                <a:cxnLst>
                  <a:cxn ang="0">
                    <a:pos x="T0" y="T1"/>
                  </a:cxn>
                  <a:cxn ang="0">
                    <a:pos x="T2" y="T3"/>
                  </a:cxn>
                  <a:cxn ang="0">
                    <a:pos x="T4" y="T5"/>
                  </a:cxn>
                  <a:cxn ang="0">
                    <a:pos x="T6" y="T7"/>
                  </a:cxn>
                  <a:cxn ang="0">
                    <a:pos x="T8" y="T9"/>
                  </a:cxn>
                </a:cxnLst>
                <a:rect l="0" t="0" r="r" b="b"/>
                <a:pathLst>
                  <a:path w="1069" h="323">
                    <a:moveTo>
                      <a:pt x="534" y="0"/>
                    </a:moveTo>
                    <a:lnTo>
                      <a:pt x="0" y="132"/>
                    </a:lnTo>
                    <a:lnTo>
                      <a:pt x="534" y="323"/>
                    </a:lnTo>
                    <a:lnTo>
                      <a:pt x="1069" y="132"/>
                    </a:lnTo>
                    <a:lnTo>
                      <a:pt x="534" y="0"/>
                    </a:lnTo>
                    <a:close/>
                  </a:path>
                </a:pathLst>
              </a:custGeom>
              <a:solidFill>
                <a:srgbClr val="C00000"/>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16" name="圆角矩形 15"/>
              <p:cNvSpPr/>
              <p:nvPr/>
            </p:nvSpPr>
            <p:spPr>
              <a:xfrm rot="20424403">
                <a:off x="4587434" y="2009243"/>
                <a:ext cx="82800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sp>
            <p:nvSpPr>
              <p:cNvPr id="17" name="圆角矩形 16"/>
              <p:cNvSpPr/>
              <p:nvPr/>
            </p:nvSpPr>
            <p:spPr>
              <a:xfrm rot="1175597" flipH="1">
                <a:off x="3722752" y="2006669"/>
                <a:ext cx="82800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grpSp>
        <p:grpSp>
          <p:nvGrpSpPr>
            <p:cNvPr id="5" name="组合 4"/>
            <p:cNvGrpSpPr/>
            <p:nvPr/>
          </p:nvGrpSpPr>
          <p:grpSpPr>
            <a:xfrm>
              <a:off x="5342468" y="2037953"/>
              <a:ext cx="1507066" cy="813860"/>
              <a:chOff x="4005263" y="1381125"/>
              <a:chExt cx="1130300" cy="610395"/>
            </a:xfrm>
            <a:solidFill>
              <a:schemeClr val="bg1">
                <a:lumMod val="75000"/>
              </a:schemeClr>
            </a:solidFill>
          </p:grpSpPr>
          <p:sp>
            <p:nvSpPr>
              <p:cNvPr id="8" name="Freeform 18"/>
              <p:cNvSpPr/>
              <p:nvPr/>
            </p:nvSpPr>
            <p:spPr bwMode="auto">
              <a:xfrm>
                <a:off x="4005263" y="1516857"/>
                <a:ext cx="565150" cy="474663"/>
              </a:xfrm>
              <a:custGeom>
                <a:avLst/>
                <a:gdLst>
                  <a:gd name="T0" fmla="*/ 356 w 356"/>
                  <a:gd name="T1" fmla="*/ 299 h 299"/>
                  <a:gd name="T2" fmla="*/ 0 w 356"/>
                  <a:gd name="T3" fmla="*/ 174 h 299"/>
                  <a:gd name="T4" fmla="*/ 0 w 356"/>
                  <a:gd name="T5" fmla="*/ 0 h 299"/>
                  <a:gd name="T6" fmla="*/ 356 w 356"/>
                  <a:gd name="T7" fmla="*/ 127 h 299"/>
                  <a:gd name="T8" fmla="*/ 356 w 356"/>
                  <a:gd name="T9" fmla="*/ 299 h 299"/>
                </a:gdLst>
                <a:ahLst/>
                <a:cxnLst>
                  <a:cxn ang="0">
                    <a:pos x="T0" y="T1"/>
                  </a:cxn>
                  <a:cxn ang="0">
                    <a:pos x="T2" y="T3"/>
                  </a:cxn>
                  <a:cxn ang="0">
                    <a:pos x="T4" y="T5"/>
                  </a:cxn>
                  <a:cxn ang="0">
                    <a:pos x="T6" y="T7"/>
                  </a:cxn>
                  <a:cxn ang="0">
                    <a:pos x="T8" y="T9"/>
                  </a:cxn>
                </a:cxnLst>
                <a:rect l="0" t="0" r="r" b="b"/>
                <a:pathLst>
                  <a:path w="356" h="299">
                    <a:moveTo>
                      <a:pt x="356" y="299"/>
                    </a:moveTo>
                    <a:lnTo>
                      <a:pt x="0" y="174"/>
                    </a:lnTo>
                    <a:lnTo>
                      <a:pt x="0" y="0"/>
                    </a:lnTo>
                    <a:lnTo>
                      <a:pt x="356" y="127"/>
                    </a:lnTo>
                    <a:lnTo>
                      <a:pt x="356" y="299"/>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9" name="Freeform 19"/>
              <p:cNvSpPr/>
              <p:nvPr/>
            </p:nvSpPr>
            <p:spPr bwMode="auto">
              <a:xfrm>
                <a:off x="4570413" y="1516857"/>
                <a:ext cx="565150" cy="474663"/>
              </a:xfrm>
              <a:custGeom>
                <a:avLst/>
                <a:gdLst>
                  <a:gd name="T0" fmla="*/ 0 w 356"/>
                  <a:gd name="T1" fmla="*/ 299 h 299"/>
                  <a:gd name="T2" fmla="*/ 356 w 356"/>
                  <a:gd name="T3" fmla="*/ 174 h 299"/>
                  <a:gd name="T4" fmla="*/ 356 w 356"/>
                  <a:gd name="T5" fmla="*/ 0 h 299"/>
                  <a:gd name="T6" fmla="*/ 0 w 356"/>
                  <a:gd name="T7" fmla="*/ 127 h 299"/>
                  <a:gd name="T8" fmla="*/ 0 w 356"/>
                  <a:gd name="T9" fmla="*/ 299 h 299"/>
                </a:gdLst>
                <a:ahLst/>
                <a:cxnLst>
                  <a:cxn ang="0">
                    <a:pos x="T0" y="T1"/>
                  </a:cxn>
                  <a:cxn ang="0">
                    <a:pos x="T2" y="T3"/>
                  </a:cxn>
                  <a:cxn ang="0">
                    <a:pos x="T4" y="T5"/>
                  </a:cxn>
                  <a:cxn ang="0">
                    <a:pos x="T6" y="T7"/>
                  </a:cxn>
                  <a:cxn ang="0">
                    <a:pos x="T8" y="T9"/>
                  </a:cxn>
                </a:cxnLst>
                <a:rect l="0" t="0" r="r" b="b"/>
                <a:pathLst>
                  <a:path w="356" h="299">
                    <a:moveTo>
                      <a:pt x="0" y="299"/>
                    </a:moveTo>
                    <a:lnTo>
                      <a:pt x="356" y="174"/>
                    </a:lnTo>
                    <a:lnTo>
                      <a:pt x="356" y="0"/>
                    </a:lnTo>
                    <a:lnTo>
                      <a:pt x="0" y="127"/>
                    </a:lnTo>
                    <a:lnTo>
                      <a:pt x="0" y="299"/>
                    </a:lnTo>
                    <a:close/>
                  </a:path>
                </a:pathLst>
              </a:custGeom>
              <a:grp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10" name="Freeform 20"/>
              <p:cNvSpPr/>
              <p:nvPr/>
            </p:nvSpPr>
            <p:spPr bwMode="auto">
              <a:xfrm>
                <a:off x="4005263" y="1381125"/>
                <a:ext cx="1130300" cy="339725"/>
              </a:xfrm>
              <a:custGeom>
                <a:avLst/>
                <a:gdLst>
                  <a:gd name="T0" fmla="*/ 356 w 712"/>
                  <a:gd name="T1" fmla="*/ 0 h 214"/>
                  <a:gd name="T2" fmla="*/ 0 w 712"/>
                  <a:gd name="T3" fmla="*/ 87 h 214"/>
                  <a:gd name="T4" fmla="*/ 356 w 712"/>
                  <a:gd name="T5" fmla="*/ 214 h 214"/>
                  <a:gd name="T6" fmla="*/ 712 w 712"/>
                  <a:gd name="T7" fmla="*/ 87 h 214"/>
                  <a:gd name="T8" fmla="*/ 356 w 712"/>
                  <a:gd name="T9" fmla="*/ 0 h 214"/>
                </a:gdLst>
                <a:ahLst/>
                <a:cxnLst>
                  <a:cxn ang="0">
                    <a:pos x="T0" y="T1"/>
                  </a:cxn>
                  <a:cxn ang="0">
                    <a:pos x="T2" y="T3"/>
                  </a:cxn>
                  <a:cxn ang="0">
                    <a:pos x="T4" y="T5"/>
                  </a:cxn>
                  <a:cxn ang="0">
                    <a:pos x="T6" y="T7"/>
                  </a:cxn>
                  <a:cxn ang="0">
                    <a:pos x="T8" y="T9"/>
                  </a:cxn>
                </a:cxnLst>
                <a:rect l="0" t="0" r="r" b="b"/>
                <a:pathLst>
                  <a:path w="712" h="214">
                    <a:moveTo>
                      <a:pt x="356" y="0"/>
                    </a:moveTo>
                    <a:lnTo>
                      <a:pt x="0" y="87"/>
                    </a:lnTo>
                    <a:lnTo>
                      <a:pt x="356" y="214"/>
                    </a:lnTo>
                    <a:lnTo>
                      <a:pt x="712" y="87"/>
                    </a:lnTo>
                    <a:lnTo>
                      <a:pt x="356" y="0"/>
                    </a:lnTo>
                    <a:close/>
                  </a:path>
                </a:pathLst>
              </a:custGeom>
              <a:solidFill>
                <a:schemeClr val="tx1">
                  <a:lumMod val="65000"/>
                  <a:lumOff val="35000"/>
                </a:schemeClr>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ea typeface="+mn-ea"/>
                  <a:cs typeface="+mn-ea"/>
                </a:endParaRPr>
              </a:p>
            </p:txBody>
          </p:sp>
          <p:sp>
            <p:nvSpPr>
              <p:cNvPr id="11" name="圆角矩形 10"/>
              <p:cNvSpPr/>
              <p:nvPr/>
            </p:nvSpPr>
            <p:spPr>
              <a:xfrm rot="20424403">
                <a:off x="4596812" y="1618273"/>
                <a:ext cx="50400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sp>
            <p:nvSpPr>
              <p:cNvPr id="12" name="圆角矩形 11"/>
              <p:cNvSpPr/>
              <p:nvPr/>
            </p:nvSpPr>
            <p:spPr>
              <a:xfrm rot="1175597" flipH="1">
                <a:off x="4027206" y="1611924"/>
                <a:ext cx="504000" cy="108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grpSp>
        <p:sp>
          <p:nvSpPr>
            <p:cNvPr id="6" name="波形 5"/>
            <p:cNvSpPr/>
            <p:nvPr/>
          </p:nvSpPr>
          <p:spPr>
            <a:xfrm>
              <a:off x="6114508" y="1131754"/>
              <a:ext cx="705382" cy="705381"/>
            </a:xfrm>
            <a:prstGeom prst="wav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8" tIns="60954" rIns="121908" bIns="60954"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mn-ea"/>
              </a:endParaRPr>
            </a:p>
          </p:txBody>
        </p:sp>
        <p:cxnSp>
          <p:nvCxnSpPr>
            <p:cNvPr id="7" name="直接连接符 6"/>
            <p:cNvCxnSpPr/>
            <p:nvPr/>
          </p:nvCxnSpPr>
          <p:spPr>
            <a:xfrm flipV="1">
              <a:off x="6096001" y="1133078"/>
              <a:ext cx="0" cy="1072467"/>
            </a:xfrm>
            <a:prstGeom prst="line">
              <a:avLst/>
            </a:prstGeom>
            <a:ln w="38100">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29" name="Text Placeholder 2"/>
          <p:cNvSpPr txBox="1"/>
          <p:nvPr/>
        </p:nvSpPr>
        <p:spPr>
          <a:xfrm>
            <a:off x="1668528" y="1746075"/>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0" name="文本框 36"/>
          <p:cNvSpPr txBox="1"/>
          <p:nvPr/>
        </p:nvSpPr>
        <p:spPr>
          <a:xfrm>
            <a:off x="1556130" y="1369530"/>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1" name="Text Placeholder 2"/>
          <p:cNvSpPr txBox="1"/>
          <p:nvPr/>
        </p:nvSpPr>
        <p:spPr>
          <a:xfrm>
            <a:off x="7559084" y="72963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2" name="文本框 36"/>
          <p:cNvSpPr txBox="1"/>
          <p:nvPr/>
        </p:nvSpPr>
        <p:spPr>
          <a:xfrm>
            <a:off x="7446686" y="35308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3" name="Text Placeholder 2"/>
          <p:cNvSpPr txBox="1"/>
          <p:nvPr/>
        </p:nvSpPr>
        <p:spPr>
          <a:xfrm>
            <a:off x="1173600" y="4346544"/>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4" name="文本框 36"/>
          <p:cNvSpPr txBox="1"/>
          <p:nvPr/>
        </p:nvSpPr>
        <p:spPr>
          <a:xfrm>
            <a:off x="1061202" y="3969999"/>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5" name="Text Placeholder 2"/>
          <p:cNvSpPr txBox="1"/>
          <p:nvPr/>
        </p:nvSpPr>
        <p:spPr>
          <a:xfrm>
            <a:off x="8458900" y="535940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6" name="文本框 36"/>
          <p:cNvSpPr txBox="1"/>
          <p:nvPr/>
        </p:nvSpPr>
        <p:spPr>
          <a:xfrm>
            <a:off x="8346502" y="498286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cxnSp>
        <p:nvCxnSpPr>
          <p:cNvPr id="37" name="直接连接符 36"/>
          <p:cNvCxnSpPr/>
          <p:nvPr/>
        </p:nvCxnSpPr>
        <p:spPr>
          <a:xfrm flipV="1">
            <a:off x="3492766" y="2769670"/>
            <a:ext cx="1628639" cy="1"/>
          </a:xfrm>
          <a:prstGeom prst="line">
            <a:avLst/>
          </a:prstGeom>
          <a:ln w="12700">
            <a:solidFill>
              <a:srgbClr val="D3381C"/>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3492765" y="4098455"/>
            <a:ext cx="977637" cy="1"/>
          </a:xfrm>
          <a:prstGeom prst="line">
            <a:avLst/>
          </a:prstGeom>
          <a:ln w="12700">
            <a:solidFill>
              <a:srgbClr val="D3381C"/>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V="1">
            <a:off x="8153933" y="4955647"/>
            <a:ext cx="545301" cy="1"/>
          </a:xfrm>
          <a:prstGeom prst="line">
            <a:avLst/>
          </a:prstGeom>
          <a:ln w="12700">
            <a:solidFill>
              <a:srgbClr val="D3381C"/>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404330" y="3324753"/>
            <a:ext cx="1294906" cy="1"/>
          </a:xfrm>
          <a:prstGeom prst="line">
            <a:avLst/>
          </a:prstGeom>
          <a:ln w="12700">
            <a:solidFill>
              <a:srgbClr val="D3381C"/>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6921049" y="1902352"/>
            <a:ext cx="1778186" cy="0"/>
          </a:xfrm>
          <a:prstGeom prst="line">
            <a:avLst/>
          </a:prstGeom>
          <a:ln w="12700">
            <a:solidFill>
              <a:srgbClr val="D3381C"/>
            </a:solidFill>
            <a:prstDash val="sysDot"/>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42" name="Text Placeholder 2"/>
          <p:cNvSpPr txBox="1"/>
          <p:nvPr/>
        </p:nvSpPr>
        <p:spPr>
          <a:xfrm>
            <a:off x="8929006" y="3382425"/>
            <a:ext cx="2789230"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3" name="文本框 36"/>
          <p:cNvSpPr txBox="1"/>
          <p:nvPr/>
        </p:nvSpPr>
        <p:spPr>
          <a:xfrm>
            <a:off x="8816607" y="3005880"/>
            <a:ext cx="2887751"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îṩḻïdè"/>
          <p:cNvGrpSpPr/>
          <p:nvPr/>
        </p:nvGrpSpPr>
        <p:grpSpPr>
          <a:xfrm>
            <a:off x="515751" y="1576041"/>
            <a:ext cx="4305181" cy="3765549"/>
            <a:chOff x="3995765" y="1800771"/>
            <a:chExt cx="4187771" cy="3662857"/>
          </a:xfrm>
        </p:grpSpPr>
        <p:sp>
          <p:nvSpPr>
            <p:cNvPr id="18" name="íśḷiḑê"/>
            <p:cNvSpPr/>
            <p:nvPr/>
          </p:nvSpPr>
          <p:spPr bwMode="auto">
            <a:xfrm>
              <a:off x="4611817" y="3585476"/>
              <a:ext cx="2955667" cy="677196"/>
            </a:xfrm>
            <a:custGeom>
              <a:avLst/>
              <a:gdLst>
                <a:gd name="T0" fmla="*/ 2154 w 2562"/>
                <a:gd name="T1" fmla="*/ 0 h 587"/>
                <a:gd name="T2" fmla="*/ 408 w 2562"/>
                <a:gd name="T3" fmla="*/ 0 h 587"/>
                <a:gd name="T4" fmla="*/ 0 w 2562"/>
                <a:gd name="T5" fmla="*/ 587 h 587"/>
                <a:gd name="T6" fmla="*/ 2562 w 2562"/>
                <a:gd name="T7" fmla="*/ 587 h 587"/>
                <a:gd name="T8" fmla="*/ 2154 w 2562"/>
                <a:gd name="T9" fmla="*/ 0 h 587"/>
              </a:gdLst>
              <a:ahLst/>
              <a:cxnLst>
                <a:cxn ang="0">
                  <a:pos x="T0" y="T1"/>
                </a:cxn>
                <a:cxn ang="0">
                  <a:pos x="T2" y="T3"/>
                </a:cxn>
                <a:cxn ang="0">
                  <a:pos x="T4" y="T5"/>
                </a:cxn>
                <a:cxn ang="0">
                  <a:pos x="T6" y="T7"/>
                </a:cxn>
                <a:cxn ang="0">
                  <a:pos x="T8" y="T9"/>
                </a:cxn>
              </a:cxnLst>
              <a:rect l="0" t="0" r="r" b="b"/>
              <a:pathLst>
                <a:path w="2562" h="587">
                  <a:moveTo>
                    <a:pt x="2154" y="0"/>
                  </a:moveTo>
                  <a:lnTo>
                    <a:pt x="408" y="0"/>
                  </a:lnTo>
                  <a:lnTo>
                    <a:pt x="0" y="587"/>
                  </a:lnTo>
                  <a:lnTo>
                    <a:pt x="2562" y="587"/>
                  </a:lnTo>
                  <a:lnTo>
                    <a:pt x="2154" y="0"/>
                  </a:lnTo>
                  <a:close/>
                </a:path>
              </a:pathLst>
            </a:custGeom>
            <a:solidFill>
              <a:srgbClr val="C00000"/>
            </a:solidFill>
            <a:ln>
              <a:noFill/>
            </a:ln>
          </p:spPr>
          <p:txBody>
            <a:bodyPr vert="horz" wrap="square" lIns="91440" tIns="45720" rIns="91440" bIns="45720" numCol="1" anchor="ctr"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400" b="1" dirty="0">
                  <a:solidFill>
                    <a:schemeClr val="bg1"/>
                  </a:solidFill>
                </a:rPr>
                <a:t>2</a:t>
              </a:r>
              <a:endParaRPr lang="id-ID" sz="2400" b="1" dirty="0">
                <a:solidFill>
                  <a:schemeClr val="bg1"/>
                </a:solidFill>
              </a:endParaRPr>
            </a:p>
          </p:txBody>
        </p:sp>
        <p:sp>
          <p:nvSpPr>
            <p:cNvPr id="19" name="íṩḷîḑe"/>
            <p:cNvSpPr/>
            <p:nvPr/>
          </p:nvSpPr>
          <p:spPr bwMode="auto">
            <a:xfrm>
              <a:off x="3995765" y="4950251"/>
              <a:ext cx="4187771" cy="513377"/>
            </a:xfrm>
            <a:custGeom>
              <a:avLst/>
              <a:gdLst>
                <a:gd name="T0" fmla="*/ 306 w 3630"/>
                <a:gd name="T1" fmla="*/ 0 h 445"/>
                <a:gd name="T2" fmla="*/ 0 w 3630"/>
                <a:gd name="T3" fmla="*/ 445 h 445"/>
                <a:gd name="T4" fmla="*/ 3630 w 3630"/>
                <a:gd name="T5" fmla="*/ 445 h 445"/>
                <a:gd name="T6" fmla="*/ 3324 w 3630"/>
                <a:gd name="T7" fmla="*/ 0 h 445"/>
                <a:gd name="T8" fmla="*/ 306 w 3630"/>
                <a:gd name="T9" fmla="*/ 0 h 445"/>
              </a:gdLst>
              <a:ahLst/>
              <a:cxnLst>
                <a:cxn ang="0">
                  <a:pos x="T0" y="T1"/>
                </a:cxn>
                <a:cxn ang="0">
                  <a:pos x="T2" y="T3"/>
                </a:cxn>
                <a:cxn ang="0">
                  <a:pos x="T4" y="T5"/>
                </a:cxn>
                <a:cxn ang="0">
                  <a:pos x="T6" y="T7"/>
                </a:cxn>
                <a:cxn ang="0">
                  <a:pos x="T8" y="T9"/>
                </a:cxn>
              </a:cxnLst>
              <a:rect l="0" t="0" r="r" b="b"/>
              <a:pathLst>
                <a:path w="3630" h="445">
                  <a:moveTo>
                    <a:pt x="306" y="0"/>
                  </a:moveTo>
                  <a:lnTo>
                    <a:pt x="0" y="445"/>
                  </a:lnTo>
                  <a:lnTo>
                    <a:pt x="3630" y="445"/>
                  </a:lnTo>
                  <a:lnTo>
                    <a:pt x="3324" y="0"/>
                  </a:lnTo>
                  <a:lnTo>
                    <a:pt x="306" y="0"/>
                  </a:lnTo>
                  <a:close/>
                </a:path>
              </a:pathLst>
            </a:custGeom>
            <a:solidFill>
              <a:srgbClr val="C00000"/>
            </a:solidFill>
            <a:ln>
              <a:noFill/>
            </a:ln>
          </p:spPr>
          <p:txBody>
            <a:bodyPr vert="horz" wrap="square" lIns="91440" tIns="45720" rIns="91440" bIns="45720" numCol="1" anchor="ctr"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400" b="1" dirty="0"/>
                <a:t>3</a:t>
              </a:r>
              <a:endParaRPr lang="id-ID" sz="2400" b="1" dirty="0"/>
            </a:p>
          </p:txBody>
        </p:sp>
        <p:sp>
          <p:nvSpPr>
            <p:cNvPr id="20" name="isļídé"/>
            <p:cNvSpPr/>
            <p:nvPr/>
          </p:nvSpPr>
          <p:spPr bwMode="auto">
            <a:xfrm>
              <a:off x="5346696" y="1800771"/>
              <a:ext cx="1485909" cy="1083283"/>
            </a:xfrm>
            <a:custGeom>
              <a:avLst/>
              <a:gdLst>
                <a:gd name="T0" fmla="*/ 1288 w 1288"/>
                <a:gd name="T1" fmla="*/ 939 h 939"/>
                <a:gd name="T2" fmla="*/ 644 w 1288"/>
                <a:gd name="T3" fmla="*/ 0 h 939"/>
                <a:gd name="T4" fmla="*/ 0 w 1288"/>
                <a:gd name="T5" fmla="*/ 939 h 939"/>
                <a:gd name="T6" fmla="*/ 1288 w 1288"/>
                <a:gd name="T7" fmla="*/ 939 h 939"/>
              </a:gdLst>
              <a:ahLst/>
              <a:cxnLst>
                <a:cxn ang="0">
                  <a:pos x="T0" y="T1"/>
                </a:cxn>
                <a:cxn ang="0">
                  <a:pos x="T2" y="T3"/>
                </a:cxn>
                <a:cxn ang="0">
                  <a:pos x="T4" y="T5"/>
                </a:cxn>
                <a:cxn ang="0">
                  <a:pos x="T6" y="T7"/>
                </a:cxn>
              </a:cxnLst>
              <a:rect l="0" t="0" r="r" b="b"/>
              <a:pathLst>
                <a:path w="1288" h="939">
                  <a:moveTo>
                    <a:pt x="1288" y="939"/>
                  </a:moveTo>
                  <a:lnTo>
                    <a:pt x="644" y="0"/>
                  </a:lnTo>
                  <a:lnTo>
                    <a:pt x="0" y="939"/>
                  </a:lnTo>
                  <a:lnTo>
                    <a:pt x="1288" y="939"/>
                  </a:lnTo>
                  <a:close/>
                </a:path>
              </a:pathLst>
            </a:custGeom>
            <a:solidFill>
              <a:srgbClr val="C00000"/>
            </a:solidFill>
            <a:ln>
              <a:noFill/>
            </a:ln>
          </p:spPr>
          <p:txBody>
            <a:bodyPr vert="horz" wrap="square" lIns="91440" tIns="45720" rIns="91440" bIns="45720" numCol="1" anchor="ctr"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en-US" altLang="zh-CN" sz="2400" b="1" dirty="0"/>
                <a:t>1</a:t>
              </a:r>
              <a:endParaRPr lang="id-ID" sz="2400" b="1" dirty="0"/>
            </a:p>
          </p:txBody>
        </p:sp>
        <p:grpSp>
          <p:nvGrpSpPr>
            <p:cNvPr id="21" name="iṣliḓè"/>
            <p:cNvGrpSpPr/>
            <p:nvPr/>
          </p:nvGrpSpPr>
          <p:grpSpPr>
            <a:xfrm>
              <a:off x="4567559" y="4282290"/>
              <a:ext cx="3044458" cy="654123"/>
              <a:chOff x="4573909" y="4079091"/>
              <a:chExt cx="3044458" cy="654123"/>
            </a:xfrm>
            <a:solidFill>
              <a:schemeClr val="bg1">
                <a:lumMod val="85000"/>
              </a:schemeClr>
            </a:solidFill>
          </p:grpSpPr>
          <p:sp>
            <p:nvSpPr>
              <p:cNvPr id="27" name="íṣļîde"/>
              <p:cNvSpPr/>
              <p:nvPr/>
            </p:nvSpPr>
            <p:spPr bwMode="auto">
              <a:xfrm>
                <a:off x="4950005" y="4079091"/>
                <a:ext cx="410656" cy="654123"/>
              </a:xfrm>
              <a:custGeom>
                <a:avLst/>
                <a:gdLst>
                  <a:gd name="connsiteX0" fmla="*/ 206920 w 410656"/>
                  <a:gd name="connsiteY0" fmla="*/ 27688 h 654123"/>
                  <a:gd name="connsiteX1" fmla="*/ 265757 w 410656"/>
                  <a:gd name="connsiteY1" fmla="*/ 86525 h 654123"/>
                  <a:gd name="connsiteX2" fmla="*/ 206920 w 410656"/>
                  <a:gd name="connsiteY2" fmla="*/ 145362 h 654123"/>
                  <a:gd name="connsiteX3" fmla="*/ 148083 w 410656"/>
                  <a:gd name="connsiteY3" fmla="*/ 86525 h 654123"/>
                  <a:gd name="connsiteX4" fmla="*/ 206920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6920" y="27688"/>
                    </a:moveTo>
                    <a:cubicBezTo>
                      <a:pt x="239415" y="27688"/>
                      <a:pt x="265757" y="54030"/>
                      <a:pt x="265757" y="86525"/>
                    </a:cubicBezTo>
                    <a:cubicBezTo>
                      <a:pt x="265757" y="119020"/>
                      <a:pt x="239415" y="145362"/>
                      <a:pt x="206920" y="145362"/>
                    </a:cubicBezTo>
                    <a:cubicBezTo>
                      <a:pt x="174425" y="145362"/>
                      <a:pt x="148083" y="119020"/>
                      <a:pt x="148083" y="86525"/>
                    </a:cubicBezTo>
                    <a:cubicBezTo>
                      <a:pt x="148083" y="54030"/>
                      <a:pt x="174425" y="27688"/>
                      <a:pt x="206920"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3"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28" name="işľîḓè"/>
              <p:cNvSpPr/>
              <p:nvPr/>
            </p:nvSpPr>
            <p:spPr bwMode="auto">
              <a:xfrm>
                <a:off x="4573909" y="4079091"/>
                <a:ext cx="409511" cy="654123"/>
              </a:xfrm>
              <a:custGeom>
                <a:avLst/>
                <a:gdLst>
                  <a:gd name="connsiteX0" fmla="*/ 206925 w 409511"/>
                  <a:gd name="connsiteY0" fmla="*/ 27688 h 654123"/>
                  <a:gd name="connsiteX1" fmla="*/ 265762 w 409511"/>
                  <a:gd name="connsiteY1" fmla="*/ 86525 h 654123"/>
                  <a:gd name="connsiteX2" fmla="*/ 206925 w 409511"/>
                  <a:gd name="connsiteY2" fmla="*/ 145362 h 654123"/>
                  <a:gd name="connsiteX3" fmla="*/ 148088 w 409511"/>
                  <a:gd name="connsiteY3" fmla="*/ 86525 h 654123"/>
                  <a:gd name="connsiteX4" fmla="*/ 206925 w 409511"/>
                  <a:gd name="connsiteY4" fmla="*/ 27688 h 654123"/>
                  <a:gd name="connsiteX5" fmla="*/ 12193 w 409511"/>
                  <a:gd name="connsiteY5" fmla="*/ 0 h 654123"/>
                  <a:gd name="connsiteX6" fmla="*/ 21579 w 409511"/>
                  <a:gd name="connsiteY6" fmla="*/ 0 h 654123"/>
                  <a:gd name="connsiteX7" fmla="*/ 40352 w 409511"/>
                  <a:gd name="connsiteY7" fmla="*/ 9412 h 654123"/>
                  <a:gd name="connsiteX8" fmla="*/ 138911 w 409511"/>
                  <a:gd name="connsiteY8" fmla="*/ 160002 h 654123"/>
                  <a:gd name="connsiteX9" fmla="*/ 270324 w 409511"/>
                  <a:gd name="connsiteY9" fmla="*/ 160002 h 654123"/>
                  <a:gd name="connsiteX10" fmla="*/ 373576 w 409511"/>
                  <a:gd name="connsiteY10" fmla="*/ 9412 h 654123"/>
                  <a:gd name="connsiteX11" fmla="*/ 387656 w 409511"/>
                  <a:gd name="connsiteY11" fmla="*/ 0 h 654123"/>
                  <a:gd name="connsiteX12" fmla="*/ 401736 w 409511"/>
                  <a:gd name="connsiteY12" fmla="*/ 0 h 654123"/>
                  <a:gd name="connsiteX13" fmla="*/ 406429 w 409511"/>
                  <a:gd name="connsiteY13" fmla="*/ 32942 h 654123"/>
                  <a:gd name="connsiteX14" fmla="*/ 298483 w 409511"/>
                  <a:gd name="connsiteY14" fmla="*/ 192943 h 654123"/>
                  <a:gd name="connsiteX15" fmla="*/ 284404 w 409511"/>
                  <a:gd name="connsiteY15" fmla="*/ 202355 h 654123"/>
                  <a:gd name="connsiteX16" fmla="*/ 275017 w 409511"/>
                  <a:gd name="connsiteY16" fmla="*/ 202355 h 654123"/>
                  <a:gd name="connsiteX17" fmla="*/ 275017 w 409511"/>
                  <a:gd name="connsiteY17" fmla="*/ 621182 h 654123"/>
                  <a:gd name="connsiteX18" fmla="*/ 242164 w 409511"/>
                  <a:gd name="connsiteY18" fmla="*/ 654123 h 654123"/>
                  <a:gd name="connsiteX19" fmla="*/ 209311 w 409511"/>
                  <a:gd name="connsiteY19" fmla="*/ 621182 h 654123"/>
                  <a:gd name="connsiteX20" fmla="*/ 209311 w 409511"/>
                  <a:gd name="connsiteY20" fmla="*/ 381180 h 654123"/>
                  <a:gd name="connsiteX21" fmla="*/ 199924 w 409511"/>
                  <a:gd name="connsiteY21" fmla="*/ 381180 h 654123"/>
                  <a:gd name="connsiteX22" fmla="*/ 199924 w 409511"/>
                  <a:gd name="connsiteY22" fmla="*/ 621182 h 654123"/>
                  <a:gd name="connsiteX23" fmla="*/ 167071 w 409511"/>
                  <a:gd name="connsiteY23" fmla="*/ 654123 h 654123"/>
                  <a:gd name="connsiteX24" fmla="*/ 134218 w 409511"/>
                  <a:gd name="connsiteY24" fmla="*/ 621182 h 654123"/>
                  <a:gd name="connsiteX25" fmla="*/ 134218 w 409511"/>
                  <a:gd name="connsiteY25" fmla="*/ 202355 h 654123"/>
                  <a:gd name="connsiteX26" fmla="*/ 129525 w 409511"/>
                  <a:gd name="connsiteY26" fmla="*/ 202355 h 654123"/>
                  <a:gd name="connsiteX27" fmla="*/ 110752 w 409511"/>
                  <a:gd name="connsiteY27" fmla="*/ 192943 h 654123"/>
                  <a:gd name="connsiteX28" fmla="*/ 2806 w 409511"/>
                  <a:gd name="connsiteY28" fmla="*/ 32942 h 654123"/>
                  <a:gd name="connsiteX29" fmla="*/ 12193 w 409511"/>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09511" h="654123">
                    <a:moveTo>
                      <a:pt x="206925" y="27688"/>
                    </a:moveTo>
                    <a:cubicBezTo>
                      <a:pt x="239420" y="27688"/>
                      <a:pt x="265762" y="54030"/>
                      <a:pt x="265762" y="86525"/>
                    </a:cubicBezTo>
                    <a:cubicBezTo>
                      <a:pt x="265762" y="119020"/>
                      <a:pt x="239420" y="145362"/>
                      <a:pt x="206925" y="145362"/>
                    </a:cubicBezTo>
                    <a:cubicBezTo>
                      <a:pt x="174430" y="145362"/>
                      <a:pt x="148088" y="119020"/>
                      <a:pt x="148088" y="86525"/>
                    </a:cubicBezTo>
                    <a:cubicBezTo>
                      <a:pt x="148088" y="54030"/>
                      <a:pt x="174430" y="27688"/>
                      <a:pt x="206925" y="27688"/>
                    </a:cubicBezTo>
                    <a:close/>
                    <a:moveTo>
                      <a:pt x="12193" y="0"/>
                    </a:moveTo>
                    <a:cubicBezTo>
                      <a:pt x="12193" y="0"/>
                      <a:pt x="16886" y="0"/>
                      <a:pt x="21579" y="0"/>
                    </a:cubicBezTo>
                    <a:cubicBezTo>
                      <a:pt x="26272" y="0"/>
                      <a:pt x="35659" y="0"/>
                      <a:pt x="40352" y="9412"/>
                    </a:cubicBezTo>
                    <a:cubicBezTo>
                      <a:pt x="40352" y="9412"/>
                      <a:pt x="40352" y="9412"/>
                      <a:pt x="138911" y="160002"/>
                    </a:cubicBezTo>
                    <a:cubicBezTo>
                      <a:pt x="138911" y="160002"/>
                      <a:pt x="138911" y="160002"/>
                      <a:pt x="270324" y="160002"/>
                    </a:cubicBezTo>
                    <a:cubicBezTo>
                      <a:pt x="270324" y="160002"/>
                      <a:pt x="270324" y="160002"/>
                      <a:pt x="373576" y="9412"/>
                    </a:cubicBezTo>
                    <a:cubicBezTo>
                      <a:pt x="373576" y="0"/>
                      <a:pt x="382963" y="0"/>
                      <a:pt x="387656" y="0"/>
                    </a:cubicBezTo>
                    <a:cubicBezTo>
                      <a:pt x="392349" y="0"/>
                      <a:pt x="397042" y="0"/>
                      <a:pt x="401736" y="0"/>
                    </a:cubicBezTo>
                    <a:cubicBezTo>
                      <a:pt x="411122" y="9412"/>
                      <a:pt x="411122" y="23529"/>
                      <a:pt x="406429" y="32942"/>
                    </a:cubicBezTo>
                    <a:cubicBezTo>
                      <a:pt x="406429" y="32942"/>
                      <a:pt x="406429" y="32942"/>
                      <a:pt x="298483" y="192943"/>
                    </a:cubicBezTo>
                    <a:cubicBezTo>
                      <a:pt x="293790" y="197649"/>
                      <a:pt x="289097" y="202355"/>
                      <a:pt x="284404" y="202355"/>
                    </a:cubicBezTo>
                    <a:cubicBezTo>
                      <a:pt x="284404" y="202355"/>
                      <a:pt x="284404" y="202355"/>
                      <a:pt x="275017" y="202355"/>
                    </a:cubicBezTo>
                    <a:cubicBezTo>
                      <a:pt x="275017" y="202355"/>
                      <a:pt x="275017" y="202355"/>
                      <a:pt x="275017" y="621182"/>
                    </a:cubicBezTo>
                    <a:cubicBezTo>
                      <a:pt x="275017" y="635300"/>
                      <a:pt x="260937" y="654123"/>
                      <a:pt x="242164" y="654123"/>
                    </a:cubicBezTo>
                    <a:cubicBezTo>
                      <a:pt x="228084" y="654123"/>
                      <a:pt x="209311" y="635300"/>
                      <a:pt x="209311" y="621182"/>
                    </a:cubicBezTo>
                    <a:cubicBezTo>
                      <a:pt x="209311" y="621182"/>
                      <a:pt x="209311" y="621182"/>
                      <a:pt x="209311" y="381180"/>
                    </a:cubicBezTo>
                    <a:cubicBezTo>
                      <a:pt x="209311" y="381180"/>
                      <a:pt x="209311" y="381180"/>
                      <a:pt x="199924" y="381180"/>
                    </a:cubicBezTo>
                    <a:cubicBezTo>
                      <a:pt x="199924" y="381180"/>
                      <a:pt x="199924" y="381180"/>
                      <a:pt x="199924" y="621182"/>
                    </a:cubicBezTo>
                    <a:cubicBezTo>
                      <a:pt x="199924" y="635300"/>
                      <a:pt x="185845" y="654123"/>
                      <a:pt x="167071" y="654123"/>
                    </a:cubicBezTo>
                    <a:cubicBezTo>
                      <a:pt x="148298" y="654123"/>
                      <a:pt x="134218" y="635300"/>
                      <a:pt x="134218" y="621182"/>
                    </a:cubicBezTo>
                    <a:cubicBezTo>
                      <a:pt x="134218" y="621182"/>
                      <a:pt x="134218" y="621182"/>
                      <a:pt x="134218" y="202355"/>
                    </a:cubicBezTo>
                    <a:cubicBezTo>
                      <a:pt x="134218" y="202355"/>
                      <a:pt x="134218" y="202355"/>
                      <a:pt x="129525" y="202355"/>
                    </a:cubicBezTo>
                    <a:cubicBezTo>
                      <a:pt x="120138" y="202355"/>
                      <a:pt x="115445" y="197649"/>
                      <a:pt x="110752" y="192943"/>
                    </a:cubicBezTo>
                    <a:cubicBezTo>
                      <a:pt x="110752" y="192943"/>
                      <a:pt x="110752" y="192943"/>
                      <a:pt x="2806" y="32942"/>
                    </a:cubicBezTo>
                    <a:cubicBezTo>
                      <a:pt x="-1887" y="23529"/>
                      <a:pt x="-1887" y="9412"/>
                      <a:pt x="1219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29" name="íṩlidê"/>
              <p:cNvSpPr/>
              <p:nvPr/>
            </p:nvSpPr>
            <p:spPr bwMode="auto">
              <a:xfrm>
                <a:off x="5326097" y="4079091"/>
                <a:ext cx="410656" cy="654123"/>
              </a:xfrm>
              <a:custGeom>
                <a:avLst/>
                <a:gdLst>
                  <a:gd name="connsiteX0" fmla="*/ 208074 w 410656"/>
                  <a:gd name="connsiteY0" fmla="*/ 27688 h 654123"/>
                  <a:gd name="connsiteX1" fmla="*/ 266911 w 410656"/>
                  <a:gd name="connsiteY1" fmla="*/ 86525 h 654123"/>
                  <a:gd name="connsiteX2" fmla="*/ 208074 w 410656"/>
                  <a:gd name="connsiteY2" fmla="*/ 145362 h 654123"/>
                  <a:gd name="connsiteX3" fmla="*/ 149237 w 410656"/>
                  <a:gd name="connsiteY3" fmla="*/ 86525 h 654123"/>
                  <a:gd name="connsiteX4" fmla="*/ 208074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8074" y="27688"/>
                    </a:moveTo>
                    <a:cubicBezTo>
                      <a:pt x="240569" y="27688"/>
                      <a:pt x="266911" y="54030"/>
                      <a:pt x="266911" y="86525"/>
                    </a:cubicBezTo>
                    <a:cubicBezTo>
                      <a:pt x="266911" y="119020"/>
                      <a:pt x="240569" y="145362"/>
                      <a:pt x="208074" y="145362"/>
                    </a:cubicBezTo>
                    <a:cubicBezTo>
                      <a:pt x="175579" y="145362"/>
                      <a:pt x="149237" y="119020"/>
                      <a:pt x="149237" y="86525"/>
                    </a:cubicBezTo>
                    <a:cubicBezTo>
                      <a:pt x="149237" y="54030"/>
                      <a:pt x="175579" y="27688"/>
                      <a:pt x="208074"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2"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30" name="îṡḻíḍê"/>
              <p:cNvSpPr/>
              <p:nvPr/>
            </p:nvSpPr>
            <p:spPr bwMode="auto">
              <a:xfrm>
                <a:off x="5702189" y="4079091"/>
                <a:ext cx="410656" cy="654123"/>
              </a:xfrm>
              <a:custGeom>
                <a:avLst/>
                <a:gdLst>
                  <a:gd name="connsiteX0" fmla="*/ 208074 w 410656"/>
                  <a:gd name="connsiteY0" fmla="*/ 27688 h 654123"/>
                  <a:gd name="connsiteX1" fmla="*/ 266911 w 410656"/>
                  <a:gd name="connsiteY1" fmla="*/ 86525 h 654123"/>
                  <a:gd name="connsiteX2" fmla="*/ 208074 w 410656"/>
                  <a:gd name="connsiteY2" fmla="*/ 145362 h 654123"/>
                  <a:gd name="connsiteX3" fmla="*/ 149237 w 410656"/>
                  <a:gd name="connsiteY3" fmla="*/ 86525 h 654123"/>
                  <a:gd name="connsiteX4" fmla="*/ 208074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8074" y="27688"/>
                    </a:moveTo>
                    <a:cubicBezTo>
                      <a:pt x="240569" y="27688"/>
                      <a:pt x="266911" y="54030"/>
                      <a:pt x="266911" y="86525"/>
                    </a:cubicBezTo>
                    <a:cubicBezTo>
                      <a:pt x="266911" y="119020"/>
                      <a:pt x="240569" y="145362"/>
                      <a:pt x="208074" y="145362"/>
                    </a:cubicBezTo>
                    <a:cubicBezTo>
                      <a:pt x="175579" y="145362"/>
                      <a:pt x="149237" y="119020"/>
                      <a:pt x="149237" y="86525"/>
                    </a:cubicBezTo>
                    <a:cubicBezTo>
                      <a:pt x="149237" y="54030"/>
                      <a:pt x="175579" y="27688"/>
                      <a:pt x="208074"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2"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31" name="îŝlïḑe"/>
              <p:cNvSpPr/>
              <p:nvPr/>
            </p:nvSpPr>
            <p:spPr bwMode="auto">
              <a:xfrm>
                <a:off x="6079435" y="4079091"/>
                <a:ext cx="410656" cy="654123"/>
              </a:xfrm>
              <a:custGeom>
                <a:avLst/>
                <a:gdLst>
                  <a:gd name="connsiteX0" fmla="*/ 206920 w 410656"/>
                  <a:gd name="connsiteY0" fmla="*/ 27688 h 654123"/>
                  <a:gd name="connsiteX1" fmla="*/ 265757 w 410656"/>
                  <a:gd name="connsiteY1" fmla="*/ 86525 h 654123"/>
                  <a:gd name="connsiteX2" fmla="*/ 206920 w 410656"/>
                  <a:gd name="connsiteY2" fmla="*/ 145362 h 654123"/>
                  <a:gd name="connsiteX3" fmla="*/ 148083 w 410656"/>
                  <a:gd name="connsiteY3" fmla="*/ 86525 h 654123"/>
                  <a:gd name="connsiteX4" fmla="*/ 206920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6920" y="27688"/>
                    </a:moveTo>
                    <a:cubicBezTo>
                      <a:pt x="239415" y="27688"/>
                      <a:pt x="265757" y="54030"/>
                      <a:pt x="265757" y="86525"/>
                    </a:cubicBezTo>
                    <a:cubicBezTo>
                      <a:pt x="265757" y="119020"/>
                      <a:pt x="239415" y="145362"/>
                      <a:pt x="206920" y="145362"/>
                    </a:cubicBezTo>
                    <a:cubicBezTo>
                      <a:pt x="174425" y="145362"/>
                      <a:pt x="148083" y="119020"/>
                      <a:pt x="148083" y="86525"/>
                    </a:cubicBezTo>
                    <a:cubicBezTo>
                      <a:pt x="148083" y="54030"/>
                      <a:pt x="174425" y="27688"/>
                      <a:pt x="206920"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3"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32" name="iṣ1iḑe"/>
              <p:cNvSpPr/>
              <p:nvPr/>
            </p:nvSpPr>
            <p:spPr bwMode="auto">
              <a:xfrm>
                <a:off x="6455527" y="4079091"/>
                <a:ext cx="410656" cy="654123"/>
              </a:xfrm>
              <a:custGeom>
                <a:avLst/>
                <a:gdLst>
                  <a:gd name="connsiteX0" fmla="*/ 206920 w 410656"/>
                  <a:gd name="connsiteY0" fmla="*/ 27688 h 654123"/>
                  <a:gd name="connsiteX1" fmla="*/ 265757 w 410656"/>
                  <a:gd name="connsiteY1" fmla="*/ 86525 h 654123"/>
                  <a:gd name="connsiteX2" fmla="*/ 206920 w 410656"/>
                  <a:gd name="connsiteY2" fmla="*/ 145362 h 654123"/>
                  <a:gd name="connsiteX3" fmla="*/ 148083 w 410656"/>
                  <a:gd name="connsiteY3" fmla="*/ 86525 h 654123"/>
                  <a:gd name="connsiteX4" fmla="*/ 206920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6920" y="27688"/>
                    </a:moveTo>
                    <a:cubicBezTo>
                      <a:pt x="239415" y="27688"/>
                      <a:pt x="265757" y="54030"/>
                      <a:pt x="265757" y="86525"/>
                    </a:cubicBezTo>
                    <a:cubicBezTo>
                      <a:pt x="265757" y="119020"/>
                      <a:pt x="239415" y="145362"/>
                      <a:pt x="206920" y="145362"/>
                    </a:cubicBezTo>
                    <a:cubicBezTo>
                      <a:pt x="174425" y="145362"/>
                      <a:pt x="148083" y="119020"/>
                      <a:pt x="148083" y="86525"/>
                    </a:cubicBezTo>
                    <a:cubicBezTo>
                      <a:pt x="148083" y="54030"/>
                      <a:pt x="174425" y="27688"/>
                      <a:pt x="206920"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3"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33" name="îṧlïďé"/>
              <p:cNvSpPr/>
              <p:nvPr/>
            </p:nvSpPr>
            <p:spPr bwMode="auto">
              <a:xfrm>
                <a:off x="6831619" y="4079091"/>
                <a:ext cx="410656" cy="654123"/>
              </a:xfrm>
              <a:custGeom>
                <a:avLst/>
                <a:gdLst>
                  <a:gd name="connsiteX0" fmla="*/ 208074 w 410656"/>
                  <a:gd name="connsiteY0" fmla="*/ 27688 h 654123"/>
                  <a:gd name="connsiteX1" fmla="*/ 266911 w 410656"/>
                  <a:gd name="connsiteY1" fmla="*/ 86525 h 654123"/>
                  <a:gd name="connsiteX2" fmla="*/ 208074 w 410656"/>
                  <a:gd name="connsiteY2" fmla="*/ 145362 h 654123"/>
                  <a:gd name="connsiteX3" fmla="*/ 149237 w 410656"/>
                  <a:gd name="connsiteY3" fmla="*/ 86525 h 654123"/>
                  <a:gd name="connsiteX4" fmla="*/ 208074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8074" y="27688"/>
                    </a:moveTo>
                    <a:cubicBezTo>
                      <a:pt x="240569" y="27688"/>
                      <a:pt x="266911" y="54030"/>
                      <a:pt x="266911" y="86525"/>
                    </a:cubicBezTo>
                    <a:cubicBezTo>
                      <a:pt x="266911" y="119020"/>
                      <a:pt x="240569" y="145362"/>
                      <a:pt x="208074" y="145362"/>
                    </a:cubicBezTo>
                    <a:cubicBezTo>
                      <a:pt x="175579" y="145362"/>
                      <a:pt x="149237" y="119020"/>
                      <a:pt x="149237" y="86525"/>
                    </a:cubicBezTo>
                    <a:cubicBezTo>
                      <a:pt x="149237" y="54030"/>
                      <a:pt x="175579" y="27688"/>
                      <a:pt x="208074"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2"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34" name="íṧḷíḋe"/>
              <p:cNvSpPr/>
              <p:nvPr/>
            </p:nvSpPr>
            <p:spPr bwMode="auto">
              <a:xfrm>
                <a:off x="7207711" y="4079091"/>
                <a:ext cx="410656" cy="654123"/>
              </a:xfrm>
              <a:custGeom>
                <a:avLst/>
                <a:gdLst>
                  <a:gd name="connsiteX0" fmla="*/ 208074 w 410656"/>
                  <a:gd name="connsiteY0" fmla="*/ 27688 h 654123"/>
                  <a:gd name="connsiteX1" fmla="*/ 266911 w 410656"/>
                  <a:gd name="connsiteY1" fmla="*/ 86525 h 654123"/>
                  <a:gd name="connsiteX2" fmla="*/ 208074 w 410656"/>
                  <a:gd name="connsiteY2" fmla="*/ 145362 h 654123"/>
                  <a:gd name="connsiteX3" fmla="*/ 149237 w 410656"/>
                  <a:gd name="connsiteY3" fmla="*/ 86525 h 654123"/>
                  <a:gd name="connsiteX4" fmla="*/ 208074 w 410656"/>
                  <a:gd name="connsiteY4" fmla="*/ 27688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2 h 654123"/>
                  <a:gd name="connsiteX9" fmla="*/ 271079 w 410656"/>
                  <a:gd name="connsiteY9" fmla="*/ 160002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8074" y="27688"/>
                    </a:moveTo>
                    <a:cubicBezTo>
                      <a:pt x="240569" y="27688"/>
                      <a:pt x="266911" y="54030"/>
                      <a:pt x="266911" y="86525"/>
                    </a:cubicBezTo>
                    <a:cubicBezTo>
                      <a:pt x="266911" y="119020"/>
                      <a:pt x="240569" y="145362"/>
                      <a:pt x="208074" y="145362"/>
                    </a:cubicBezTo>
                    <a:cubicBezTo>
                      <a:pt x="175579" y="145362"/>
                      <a:pt x="149237" y="119020"/>
                      <a:pt x="149237" y="86525"/>
                    </a:cubicBezTo>
                    <a:cubicBezTo>
                      <a:pt x="149237" y="54030"/>
                      <a:pt x="175579" y="27688"/>
                      <a:pt x="208074" y="27688"/>
                    </a:cubicBezTo>
                    <a:close/>
                    <a:moveTo>
                      <a:pt x="12227" y="0"/>
                    </a:moveTo>
                    <a:cubicBezTo>
                      <a:pt x="12227" y="0"/>
                      <a:pt x="16933" y="0"/>
                      <a:pt x="21640" y="0"/>
                    </a:cubicBezTo>
                    <a:cubicBezTo>
                      <a:pt x="26346" y="0"/>
                      <a:pt x="35759" y="0"/>
                      <a:pt x="40465" y="9412"/>
                    </a:cubicBezTo>
                    <a:cubicBezTo>
                      <a:pt x="40465" y="9412"/>
                      <a:pt x="40465" y="9412"/>
                      <a:pt x="139300" y="160002"/>
                    </a:cubicBezTo>
                    <a:cubicBezTo>
                      <a:pt x="139300" y="160002"/>
                      <a:pt x="139300" y="160002"/>
                      <a:pt x="271079" y="160002"/>
                    </a:cubicBezTo>
                    <a:cubicBezTo>
                      <a:pt x="271079" y="160002"/>
                      <a:pt x="271079" y="160002"/>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300"/>
                      <a:pt x="261667" y="654123"/>
                      <a:pt x="242841" y="654123"/>
                    </a:cubicBezTo>
                    <a:cubicBezTo>
                      <a:pt x="228722" y="654123"/>
                      <a:pt x="209896" y="635300"/>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300"/>
                      <a:pt x="186364" y="654123"/>
                      <a:pt x="167539" y="654123"/>
                    </a:cubicBezTo>
                    <a:cubicBezTo>
                      <a:pt x="148712" y="654123"/>
                      <a:pt x="134593" y="635300"/>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grpSp>
        <p:grpSp>
          <p:nvGrpSpPr>
            <p:cNvPr id="22" name="îsḻïdè"/>
            <p:cNvGrpSpPr/>
            <p:nvPr/>
          </p:nvGrpSpPr>
          <p:grpSpPr>
            <a:xfrm>
              <a:off x="5319748" y="2907130"/>
              <a:ext cx="1540087" cy="654123"/>
              <a:chOff x="5326098" y="2703931"/>
              <a:chExt cx="1540087" cy="654123"/>
            </a:xfrm>
            <a:solidFill>
              <a:schemeClr val="bg1">
                <a:lumMod val="85000"/>
              </a:schemeClr>
            </a:solidFill>
          </p:grpSpPr>
          <p:sp>
            <p:nvSpPr>
              <p:cNvPr id="23" name="ïs1ïďé"/>
              <p:cNvSpPr/>
              <p:nvPr/>
            </p:nvSpPr>
            <p:spPr bwMode="auto">
              <a:xfrm>
                <a:off x="5326098" y="2703931"/>
                <a:ext cx="410656" cy="654123"/>
              </a:xfrm>
              <a:custGeom>
                <a:avLst/>
                <a:gdLst>
                  <a:gd name="connsiteX0" fmla="*/ 208074 w 410656"/>
                  <a:gd name="connsiteY0" fmla="*/ 28842 h 654123"/>
                  <a:gd name="connsiteX1" fmla="*/ 266911 w 410656"/>
                  <a:gd name="connsiteY1" fmla="*/ 87679 h 654123"/>
                  <a:gd name="connsiteX2" fmla="*/ 208074 w 410656"/>
                  <a:gd name="connsiteY2" fmla="*/ 146516 h 654123"/>
                  <a:gd name="connsiteX3" fmla="*/ 149237 w 410656"/>
                  <a:gd name="connsiteY3" fmla="*/ 87679 h 654123"/>
                  <a:gd name="connsiteX4" fmla="*/ 208074 w 410656"/>
                  <a:gd name="connsiteY4" fmla="*/ 28842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1 h 654123"/>
                  <a:gd name="connsiteX9" fmla="*/ 271079 w 410656"/>
                  <a:gd name="connsiteY9" fmla="*/ 160001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8074" y="28842"/>
                    </a:moveTo>
                    <a:cubicBezTo>
                      <a:pt x="240569" y="28842"/>
                      <a:pt x="266911" y="55184"/>
                      <a:pt x="266911" y="87679"/>
                    </a:cubicBezTo>
                    <a:cubicBezTo>
                      <a:pt x="266911" y="120174"/>
                      <a:pt x="240569" y="146516"/>
                      <a:pt x="208074" y="146516"/>
                    </a:cubicBezTo>
                    <a:cubicBezTo>
                      <a:pt x="175579" y="146516"/>
                      <a:pt x="149237" y="120174"/>
                      <a:pt x="149237" y="87679"/>
                    </a:cubicBezTo>
                    <a:cubicBezTo>
                      <a:pt x="149237" y="55184"/>
                      <a:pt x="175579" y="28842"/>
                      <a:pt x="208074" y="28842"/>
                    </a:cubicBezTo>
                    <a:close/>
                    <a:moveTo>
                      <a:pt x="12227" y="0"/>
                    </a:moveTo>
                    <a:cubicBezTo>
                      <a:pt x="12227" y="0"/>
                      <a:pt x="16933" y="0"/>
                      <a:pt x="21640" y="0"/>
                    </a:cubicBezTo>
                    <a:cubicBezTo>
                      <a:pt x="26346" y="0"/>
                      <a:pt x="35759" y="0"/>
                      <a:pt x="40465" y="9412"/>
                    </a:cubicBezTo>
                    <a:cubicBezTo>
                      <a:pt x="40465" y="9412"/>
                      <a:pt x="40465" y="9412"/>
                      <a:pt x="139300" y="160001"/>
                    </a:cubicBezTo>
                    <a:cubicBezTo>
                      <a:pt x="139300" y="160001"/>
                      <a:pt x="139300" y="160001"/>
                      <a:pt x="271079" y="160001"/>
                    </a:cubicBezTo>
                    <a:cubicBezTo>
                      <a:pt x="271079" y="160001"/>
                      <a:pt x="271079" y="160001"/>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299"/>
                      <a:pt x="261667" y="654123"/>
                      <a:pt x="242841" y="654123"/>
                    </a:cubicBezTo>
                    <a:cubicBezTo>
                      <a:pt x="228722" y="654123"/>
                      <a:pt x="209896" y="635299"/>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299"/>
                      <a:pt x="186364" y="654123"/>
                      <a:pt x="167539" y="654123"/>
                    </a:cubicBezTo>
                    <a:cubicBezTo>
                      <a:pt x="148712" y="654123"/>
                      <a:pt x="134593" y="635299"/>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24" name="îSlïdè"/>
              <p:cNvSpPr/>
              <p:nvPr/>
            </p:nvSpPr>
            <p:spPr bwMode="auto">
              <a:xfrm>
                <a:off x="5702190" y="2703931"/>
                <a:ext cx="410656" cy="654123"/>
              </a:xfrm>
              <a:custGeom>
                <a:avLst/>
                <a:gdLst>
                  <a:gd name="connsiteX0" fmla="*/ 208074 w 410656"/>
                  <a:gd name="connsiteY0" fmla="*/ 28842 h 654123"/>
                  <a:gd name="connsiteX1" fmla="*/ 266911 w 410656"/>
                  <a:gd name="connsiteY1" fmla="*/ 87679 h 654123"/>
                  <a:gd name="connsiteX2" fmla="*/ 208074 w 410656"/>
                  <a:gd name="connsiteY2" fmla="*/ 146516 h 654123"/>
                  <a:gd name="connsiteX3" fmla="*/ 149237 w 410656"/>
                  <a:gd name="connsiteY3" fmla="*/ 87679 h 654123"/>
                  <a:gd name="connsiteX4" fmla="*/ 208074 w 410656"/>
                  <a:gd name="connsiteY4" fmla="*/ 28842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1 h 654123"/>
                  <a:gd name="connsiteX9" fmla="*/ 271079 w 410656"/>
                  <a:gd name="connsiteY9" fmla="*/ 160001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8074" y="28842"/>
                    </a:moveTo>
                    <a:cubicBezTo>
                      <a:pt x="240569" y="28842"/>
                      <a:pt x="266911" y="55184"/>
                      <a:pt x="266911" y="87679"/>
                    </a:cubicBezTo>
                    <a:cubicBezTo>
                      <a:pt x="266911" y="120174"/>
                      <a:pt x="240569" y="146516"/>
                      <a:pt x="208074" y="146516"/>
                    </a:cubicBezTo>
                    <a:cubicBezTo>
                      <a:pt x="175579" y="146516"/>
                      <a:pt x="149237" y="120174"/>
                      <a:pt x="149237" y="87679"/>
                    </a:cubicBezTo>
                    <a:cubicBezTo>
                      <a:pt x="149237" y="55184"/>
                      <a:pt x="175579" y="28842"/>
                      <a:pt x="208074" y="28842"/>
                    </a:cubicBezTo>
                    <a:close/>
                    <a:moveTo>
                      <a:pt x="12227" y="0"/>
                    </a:moveTo>
                    <a:cubicBezTo>
                      <a:pt x="12227" y="0"/>
                      <a:pt x="16933" y="0"/>
                      <a:pt x="21640" y="0"/>
                    </a:cubicBezTo>
                    <a:cubicBezTo>
                      <a:pt x="26346" y="0"/>
                      <a:pt x="35759" y="0"/>
                      <a:pt x="40465" y="9412"/>
                    </a:cubicBezTo>
                    <a:cubicBezTo>
                      <a:pt x="40465" y="9412"/>
                      <a:pt x="40465" y="9412"/>
                      <a:pt x="139300" y="160001"/>
                    </a:cubicBezTo>
                    <a:cubicBezTo>
                      <a:pt x="139300" y="160001"/>
                      <a:pt x="139300" y="160001"/>
                      <a:pt x="271079" y="160001"/>
                    </a:cubicBezTo>
                    <a:cubicBezTo>
                      <a:pt x="271079" y="160001"/>
                      <a:pt x="271079" y="160001"/>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299"/>
                      <a:pt x="261667" y="654123"/>
                      <a:pt x="242841" y="654123"/>
                    </a:cubicBezTo>
                    <a:cubicBezTo>
                      <a:pt x="228722" y="654123"/>
                      <a:pt x="209896" y="635299"/>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299"/>
                      <a:pt x="186364" y="654123"/>
                      <a:pt x="167539" y="654123"/>
                    </a:cubicBezTo>
                    <a:cubicBezTo>
                      <a:pt x="148712" y="654123"/>
                      <a:pt x="134593" y="635299"/>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25" name="ïṡľíḍe"/>
              <p:cNvSpPr/>
              <p:nvPr/>
            </p:nvSpPr>
            <p:spPr bwMode="auto">
              <a:xfrm>
                <a:off x="6079436" y="2703931"/>
                <a:ext cx="410656" cy="654123"/>
              </a:xfrm>
              <a:custGeom>
                <a:avLst/>
                <a:gdLst>
                  <a:gd name="connsiteX0" fmla="*/ 206920 w 410656"/>
                  <a:gd name="connsiteY0" fmla="*/ 28842 h 654123"/>
                  <a:gd name="connsiteX1" fmla="*/ 265757 w 410656"/>
                  <a:gd name="connsiteY1" fmla="*/ 87679 h 654123"/>
                  <a:gd name="connsiteX2" fmla="*/ 206920 w 410656"/>
                  <a:gd name="connsiteY2" fmla="*/ 146516 h 654123"/>
                  <a:gd name="connsiteX3" fmla="*/ 148083 w 410656"/>
                  <a:gd name="connsiteY3" fmla="*/ 87679 h 654123"/>
                  <a:gd name="connsiteX4" fmla="*/ 206920 w 410656"/>
                  <a:gd name="connsiteY4" fmla="*/ 28842 h 654123"/>
                  <a:gd name="connsiteX5" fmla="*/ 12227 w 410656"/>
                  <a:gd name="connsiteY5" fmla="*/ 0 h 654123"/>
                  <a:gd name="connsiteX6" fmla="*/ 21640 w 410656"/>
                  <a:gd name="connsiteY6" fmla="*/ 0 h 654123"/>
                  <a:gd name="connsiteX7" fmla="*/ 40465 w 410656"/>
                  <a:gd name="connsiteY7" fmla="*/ 9412 h 654123"/>
                  <a:gd name="connsiteX8" fmla="*/ 139300 w 410656"/>
                  <a:gd name="connsiteY8" fmla="*/ 160001 h 654123"/>
                  <a:gd name="connsiteX9" fmla="*/ 271079 w 410656"/>
                  <a:gd name="connsiteY9" fmla="*/ 160001 h 654123"/>
                  <a:gd name="connsiteX10" fmla="*/ 374620 w 410656"/>
                  <a:gd name="connsiteY10" fmla="*/ 9412 h 654123"/>
                  <a:gd name="connsiteX11" fmla="*/ 388739 w 410656"/>
                  <a:gd name="connsiteY11" fmla="*/ 0 h 654123"/>
                  <a:gd name="connsiteX12" fmla="*/ 402858 w 410656"/>
                  <a:gd name="connsiteY12" fmla="*/ 0 h 654123"/>
                  <a:gd name="connsiteX13" fmla="*/ 407565 w 410656"/>
                  <a:gd name="connsiteY13" fmla="*/ 32942 h 654123"/>
                  <a:gd name="connsiteX14" fmla="*/ 299318 w 410656"/>
                  <a:gd name="connsiteY14" fmla="*/ 192943 h 654123"/>
                  <a:gd name="connsiteX15" fmla="*/ 285198 w 410656"/>
                  <a:gd name="connsiteY15" fmla="*/ 202355 h 654123"/>
                  <a:gd name="connsiteX16" fmla="*/ 275786 w 410656"/>
                  <a:gd name="connsiteY16" fmla="*/ 202355 h 654123"/>
                  <a:gd name="connsiteX17" fmla="*/ 275786 w 410656"/>
                  <a:gd name="connsiteY17" fmla="*/ 621182 h 654123"/>
                  <a:gd name="connsiteX18" fmla="*/ 242841 w 410656"/>
                  <a:gd name="connsiteY18" fmla="*/ 654123 h 654123"/>
                  <a:gd name="connsiteX19" fmla="*/ 209896 w 410656"/>
                  <a:gd name="connsiteY19" fmla="*/ 621182 h 654123"/>
                  <a:gd name="connsiteX20" fmla="*/ 209896 w 410656"/>
                  <a:gd name="connsiteY20" fmla="*/ 381180 h 654123"/>
                  <a:gd name="connsiteX21" fmla="*/ 200483 w 410656"/>
                  <a:gd name="connsiteY21" fmla="*/ 381180 h 654123"/>
                  <a:gd name="connsiteX22" fmla="*/ 200483 w 410656"/>
                  <a:gd name="connsiteY22" fmla="*/ 621182 h 654123"/>
                  <a:gd name="connsiteX23" fmla="*/ 167539 w 410656"/>
                  <a:gd name="connsiteY23" fmla="*/ 654123 h 654123"/>
                  <a:gd name="connsiteX24" fmla="*/ 134593 w 410656"/>
                  <a:gd name="connsiteY24" fmla="*/ 621182 h 654123"/>
                  <a:gd name="connsiteX25" fmla="*/ 134593 w 410656"/>
                  <a:gd name="connsiteY25" fmla="*/ 202355 h 654123"/>
                  <a:gd name="connsiteX26" fmla="*/ 129887 w 410656"/>
                  <a:gd name="connsiteY26" fmla="*/ 202355 h 654123"/>
                  <a:gd name="connsiteX27" fmla="*/ 111061 w 410656"/>
                  <a:gd name="connsiteY27" fmla="*/ 192943 h 654123"/>
                  <a:gd name="connsiteX28" fmla="*/ 2814 w 410656"/>
                  <a:gd name="connsiteY28" fmla="*/ 32942 h 654123"/>
                  <a:gd name="connsiteX29" fmla="*/ 12227 w 410656"/>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6" h="654123">
                    <a:moveTo>
                      <a:pt x="206920" y="28842"/>
                    </a:moveTo>
                    <a:cubicBezTo>
                      <a:pt x="239415" y="28842"/>
                      <a:pt x="265757" y="55184"/>
                      <a:pt x="265757" y="87679"/>
                    </a:cubicBezTo>
                    <a:cubicBezTo>
                      <a:pt x="265757" y="120174"/>
                      <a:pt x="239415" y="146516"/>
                      <a:pt x="206920" y="146516"/>
                    </a:cubicBezTo>
                    <a:cubicBezTo>
                      <a:pt x="174425" y="146516"/>
                      <a:pt x="148083" y="120174"/>
                      <a:pt x="148083" y="87679"/>
                    </a:cubicBezTo>
                    <a:cubicBezTo>
                      <a:pt x="148083" y="55184"/>
                      <a:pt x="174425" y="28842"/>
                      <a:pt x="206920" y="28842"/>
                    </a:cubicBezTo>
                    <a:close/>
                    <a:moveTo>
                      <a:pt x="12227" y="0"/>
                    </a:moveTo>
                    <a:cubicBezTo>
                      <a:pt x="12227" y="0"/>
                      <a:pt x="16933" y="0"/>
                      <a:pt x="21640" y="0"/>
                    </a:cubicBezTo>
                    <a:cubicBezTo>
                      <a:pt x="26346" y="0"/>
                      <a:pt x="35759" y="0"/>
                      <a:pt x="40465" y="9412"/>
                    </a:cubicBezTo>
                    <a:cubicBezTo>
                      <a:pt x="40465" y="9412"/>
                      <a:pt x="40465" y="9412"/>
                      <a:pt x="139300" y="160001"/>
                    </a:cubicBezTo>
                    <a:cubicBezTo>
                      <a:pt x="139300" y="160001"/>
                      <a:pt x="139300" y="160001"/>
                      <a:pt x="271079" y="160001"/>
                    </a:cubicBezTo>
                    <a:cubicBezTo>
                      <a:pt x="271079" y="160001"/>
                      <a:pt x="271079" y="160001"/>
                      <a:pt x="374620" y="9412"/>
                    </a:cubicBezTo>
                    <a:cubicBezTo>
                      <a:pt x="374620" y="0"/>
                      <a:pt x="384033" y="0"/>
                      <a:pt x="388739" y="0"/>
                    </a:cubicBezTo>
                    <a:cubicBezTo>
                      <a:pt x="393446" y="0"/>
                      <a:pt x="398152" y="0"/>
                      <a:pt x="402858" y="0"/>
                    </a:cubicBezTo>
                    <a:cubicBezTo>
                      <a:pt x="412271" y="9412"/>
                      <a:pt x="412271" y="23529"/>
                      <a:pt x="407565" y="32942"/>
                    </a:cubicBezTo>
                    <a:cubicBezTo>
                      <a:pt x="407565" y="32942"/>
                      <a:pt x="407565" y="32942"/>
                      <a:pt x="299318" y="192943"/>
                    </a:cubicBezTo>
                    <a:cubicBezTo>
                      <a:pt x="294611" y="197649"/>
                      <a:pt x="289905" y="202355"/>
                      <a:pt x="285198" y="202355"/>
                    </a:cubicBezTo>
                    <a:cubicBezTo>
                      <a:pt x="285198" y="202355"/>
                      <a:pt x="285198" y="202355"/>
                      <a:pt x="275786" y="202355"/>
                    </a:cubicBezTo>
                    <a:cubicBezTo>
                      <a:pt x="275786" y="202355"/>
                      <a:pt x="275786" y="202355"/>
                      <a:pt x="275786" y="621182"/>
                    </a:cubicBezTo>
                    <a:cubicBezTo>
                      <a:pt x="275786" y="635299"/>
                      <a:pt x="261667" y="654123"/>
                      <a:pt x="242841" y="654123"/>
                    </a:cubicBezTo>
                    <a:cubicBezTo>
                      <a:pt x="228722" y="654123"/>
                      <a:pt x="209896" y="635299"/>
                      <a:pt x="209896" y="621182"/>
                    </a:cubicBezTo>
                    <a:cubicBezTo>
                      <a:pt x="209896" y="621182"/>
                      <a:pt x="209896" y="621182"/>
                      <a:pt x="209896" y="381180"/>
                    </a:cubicBezTo>
                    <a:cubicBezTo>
                      <a:pt x="209896" y="381180"/>
                      <a:pt x="209896" y="381180"/>
                      <a:pt x="200483" y="381180"/>
                    </a:cubicBezTo>
                    <a:cubicBezTo>
                      <a:pt x="200483" y="381180"/>
                      <a:pt x="200483" y="381180"/>
                      <a:pt x="200483" y="621182"/>
                    </a:cubicBezTo>
                    <a:cubicBezTo>
                      <a:pt x="200483" y="635299"/>
                      <a:pt x="186364" y="654123"/>
                      <a:pt x="167539" y="654123"/>
                    </a:cubicBezTo>
                    <a:cubicBezTo>
                      <a:pt x="148713" y="654123"/>
                      <a:pt x="134593" y="635299"/>
                      <a:pt x="134593" y="621182"/>
                    </a:cubicBezTo>
                    <a:cubicBezTo>
                      <a:pt x="134593" y="621182"/>
                      <a:pt x="134593" y="621182"/>
                      <a:pt x="134593" y="202355"/>
                    </a:cubicBezTo>
                    <a:cubicBezTo>
                      <a:pt x="134593" y="202355"/>
                      <a:pt x="134593" y="202355"/>
                      <a:pt x="129887" y="202355"/>
                    </a:cubicBezTo>
                    <a:cubicBezTo>
                      <a:pt x="120474" y="202355"/>
                      <a:pt x="115768" y="197649"/>
                      <a:pt x="111061" y="192943"/>
                    </a:cubicBezTo>
                    <a:cubicBezTo>
                      <a:pt x="111061" y="192943"/>
                      <a:pt x="111061" y="192943"/>
                      <a:pt x="2814" y="32942"/>
                    </a:cubicBezTo>
                    <a:cubicBezTo>
                      <a:pt x="-1892" y="23529"/>
                      <a:pt x="-1892" y="9412"/>
                      <a:pt x="1222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sp>
            <p:nvSpPr>
              <p:cNvPr id="26" name="íSḷíḍe"/>
              <p:cNvSpPr/>
              <p:nvPr/>
            </p:nvSpPr>
            <p:spPr bwMode="auto">
              <a:xfrm>
                <a:off x="6455528" y="2703931"/>
                <a:ext cx="410657" cy="654123"/>
              </a:xfrm>
              <a:custGeom>
                <a:avLst/>
                <a:gdLst>
                  <a:gd name="connsiteX0" fmla="*/ 206921 w 410657"/>
                  <a:gd name="connsiteY0" fmla="*/ 28842 h 654123"/>
                  <a:gd name="connsiteX1" fmla="*/ 265758 w 410657"/>
                  <a:gd name="connsiteY1" fmla="*/ 87679 h 654123"/>
                  <a:gd name="connsiteX2" fmla="*/ 206921 w 410657"/>
                  <a:gd name="connsiteY2" fmla="*/ 146516 h 654123"/>
                  <a:gd name="connsiteX3" fmla="*/ 148084 w 410657"/>
                  <a:gd name="connsiteY3" fmla="*/ 87679 h 654123"/>
                  <a:gd name="connsiteX4" fmla="*/ 206921 w 410657"/>
                  <a:gd name="connsiteY4" fmla="*/ 28842 h 654123"/>
                  <a:gd name="connsiteX5" fmla="*/ 12228 w 410657"/>
                  <a:gd name="connsiteY5" fmla="*/ 0 h 654123"/>
                  <a:gd name="connsiteX6" fmla="*/ 21641 w 410657"/>
                  <a:gd name="connsiteY6" fmla="*/ 0 h 654123"/>
                  <a:gd name="connsiteX7" fmla="*/ 40467 w 410657"/>
                  <a:gd name="connsiteY7" fmla="*/ 9412 h 654123"/>
                  <a:gd name="connsiteX8" fmla="*/ 139301 w 410657"/>
                  <a:gd name="connsiteY8" fmla="*/ 160001 h 654123"/>
                  <a:gd name="connsiteX9" fmla="*/ 271080 w 410657"/>
                  <a:gd name="connsiteY9" fmla="*/ 160001 h 654123"/>
                  <a:gd name="connsiteX10" fmla="*/ 374621 w 410657"/>
                  <a:gd name="connsiteY10" fmla="*/ 9412 h 654123"/>
                  <a:gd name="connsiteX11" fmla="*/ 388740 w 410657"/>
                  <a:gd name="connsiteY11" fmla="*/ 0 h 654123"/>
                  <a:gd name="connsiteX12" fmla="*/ 402859 w 410657"/>
                  <a:gd name="connsiteY12" fmla="*/ 0 h 654123"/>
                  <a:gd name="connsiteX13" fmla="*/ 407566 w 410657"/>
                  <a:gd name="connsiteY13" fmla="*/ 32942 h 654123"/>
                  <a:gd name="connsiteX14" fmla="*/ 299319 w 410657"/>
                  <a:gd name="connsiteY14" fmla="*/ 192943 h 654123"/>
                  <a:gd name="connsiteX15" fmla="*/ 285199 w 410657"/>
                  <a:gd name="connsiteY15" fmla="*/ 202355 h 654123"/>
                  <a:gd name="connsiteX16" fmla="*/ 275787 w 410657"/>
                  <a:gd name="connsiteY16" fmla="*/ 202355 h 654123"/>
                  <a:gd name="connsiteX17" fmla="*/ 275787 w 410657"/>
                  <a:gd name="connsiteY17" fmla="*/ 621182 h 654123"/>
                  <a:gd name="connsiteX18" fmla="*/ 242842 w 410657"/>
                  <a:gd name="connsiteY18" fmla="*/ 654123 h 654123"/>
                  <a:gd name="connsiteX19" fmla="*/ 209897 w 410657"/>
                  <a:gd name="connsiteY19" fmla="*/ 621182 h 654123"/>
                  <a:gd name="connsiteX20" fmla="*/ 209897 w 410657"/>
                  <a:gd name="connsiteY20" fmla="*/ 381180 h 654123"/>
                  <a:gd name="connsiteX21" fmla="*/ 200484 w 410657"/>
                  <a:gd name="connsiteY21" fmla="*/ 381180 h 654123"/>
                  <a:gd name="connsiteX22" fmla="*/ 200484 w 410657"/>
                  <a:gd name="connsiteY22" fmla="*/ 621182 h 654123"/>
                  <a:gd name="connsiteX23" fmla="*/ 167540 w 410657"/>
                  <a:gd name="connsiteY23" fmla="*/ 654123 h 654123"/>
                  <a:gd name="connsiteX24" fmla="*/ 134595 w 410657"/>
                  <a:gd name="connsiteY24" fmla="*/ 621182 h 654123"/>
                  <a:gd name="connsiteX25" fmla="*/ 134595 w 410657"/>
                  <a:gd name="connsiteY25" fmla="*/ 202355 h 654123"/>
                  <a:gd name="connsiteX26" fmla="*/ 129888 w 410657"/>
                  <a:gd name="connsiteY26" fmla="*/ 202355 h 654123"/>
                  <a:gd name="connsiteX27" fmla="*/ 111063 w 410657"/>
                  <a:gd name="connsiteY27" fmla="*/ 192943 h 654123"/>
                  <a:gd name="connsiteX28" fmla="*/ 2816 w 410657"/>
                  <a:gd name="connsiteY28" fmla="*/ 32942 h 654123"/>
                  <a:gd name="connsiteX29" fmla="*/ 12228 w 410657"/>
                  <a:gd name="connsiteY29" fmla="*/ 0 h 654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410657" h="654123">
                    <a:moveTo>
                      <a:pt x="206921" y="28842"/>
                    </a:moveTo>
                    <a:cubicBezTo>
                      <a:pt x="239416" y="28842"/>
                      <a:pt x="265758" y="55184"/>
                      <a:pt x="265758" y="87679"/>
                    </a:cubicBezTo>
                    <a:cubicBezTo>
                      <a:pt x="265758" y="120174"/>
                      <a:pt x="239416" y="146516"/>
                      <a:pt x="206921" y="146516"/>
                    </a:cubicBezTo>
                    <a:cubicBezTo>
                      <a:pt x="174426" y="146516"/>
                      <a:pt x="148084" y="120174"/>
                      <a:pt x="148084" y="87679"/>
                    </a:cubicBezTo>
                    <a:cubicBezTo>
                      <a:pt x="148084" y="55184"/>
                      <a:pt x="174426" y="28842"/>
                      <a:pt x="206921" y="28842"/>
                    </a:cubicBezTo>
                    <a:close/>
                    <a:moveTo>
                      <a:pt x="12228" y="0"/>
                    </a:moveTo>
                    <a:cubicBezTo>
                      <a:pt x="12228" y="0"/>
                      <a:pt x="16935" y="0"/>
                      <a:pt x="21641" y="0"/>
                    </a:cubicBezTo>
                    <a:cubicBezTo>
                      <a:pt x="26348" y="0"/>
                      <a:pt x="35760" y="0"/>
                      <a:pt x="40467" y="9412"/>
                    </a:cubicBezTo>
                    <a:cubicBezTo>
                      <a:pt x="40467" y="9412"/>
                      <a:pt x="40467" y="9412"/>
                      <a:pt x="139301" y="160001"/>
                    </a:cubicBezTo>
                    <a:cubicBezTo>
                      <a:pt x="139301" y="160001"/>
                      <a:pt x="139301" y="160001"/>
                      <a:pt x="271080" y="160001"/>
                    </a:cubicBezTo>
                    <a:cubicBezTo>
                      <a:pt x="271080" y="160001"/>
                      <a:pt x="271080" y="160001"/>
                      <a:pt x="374621" y="9412"/>
                    </a:cubicBezTo>
                    <a:cubicBezTo>
                      <a:pt x="374621" y="0"/>
                      <a:pt x="384034" y="0"/>
                      <a:pt x="388740" y="0"/>
                    </a:cubicBezTo>
                    <a:cubicBezTo>
                      <a:pt x="393447" y="0"/>
                      <a:pt x="398153" y="0"/>
                      <a:pt x="402859" y="0"/>
                    </a:cubicBezTo>
                    <a:cubicBezTo>
                      <a:pt x="412272" y="9412"/>
                      <a:pt x="412272" y="23530"/>
                      <a:pt x="407566" y="32942"/>
                    </a:cubicBezTo>
                    <a:cubicBezTo>
                      <a:pt x="407566" y="32942"/>
                      <a:pt x="407566" y="32942"/>
                      <a:pt x="299319" y="192943"/>
                    </a:cubicBezTo>
                    <a:cubicBezTo>
                      <a:pt x="294612" y="197649"/>
                      <a:pt x="289906" y="202355"/>
                      <a:pt x="285199" y="202355"/>
                    </a:cubicBezTo>
                    <a:cubicBezTo>
                      <a:pt x="285199" y="202355"/>
                      <a:pt x="285199" y="202355"/>
                      <a:pt x="275787" y="202355"/>
                    </a:cubicBezTo>
                    <a:cubicBezTo>
                      <a:pt x="275787" y="202355"/>
                      <a:pt x="275787" y="202355"/>
                      <a:pt x="275787" y="621182"/>
                    </a:cubicBezTo>
                    <a:cubicBezTo>
                      <a:pt x="275787" y="635299"/>
                      <a:pt x="261668" y="654123"/>
                      <a:pt x="242842" y="654123"/>
                    </a:cubicBezTo>
                    <a:cubicBezTo>
                      <a:pt x="228723" y="654123"/>
                      <a:pt x="209897" y="635299"/>
                      <a:pt x="209897" y="621182"/>
                    </a:cubicBezTo>
                    <a:cubicBezTo>
                      <a:pt x="209897" y="621182"/>
                      <a:pt x="209897" y="621182"/>
                      <a:pt x="209897" y="381180"/>
                    </a:cubicBezTo>
                    <a:cubicBezTo>
                      <a:pt x="209897" y="381180"/>
                      <a:pt x="209897" y="381180"/>
                      <a:pt x="200484" y="381180"/>
                    </a:cubicBezTo>
                    <a:cubicBezTo>
                      <a:pt x="200484" y="381180"/>
                      <a:pt x="200484" y="381180"/>
                      <a:pt x="200484" y="621182"/>
                    </a:cubicBezTo>
                    <a:cubicBezTo>
                      <a:pt x="200484" y="635299"/>
                      <a:pt x="186365" y="654123"/>
                      <a:pt x="167540" y="654123"/>
                    </a:cubicBezTo>
                    <a:cubicBezTo>
                      <a:pt x="148714" y="654123"/>
                      <a:pt x="134595" y="635299"/>
                      <a:pt x="134595" y="621182"/>
                    </a:cubicBezTo>
                    <a:cubicBezTo>
                      <a:pt x="134595" y="621182"/>
                      <a:pt x="134595" y="621182"/>
                      <a:pt x="134595" y="202355"/>
                    </a:cubicBezTo>
                    <a:cubicBezTo>
                      <a:pt x="134595" y="202355"/>
                      <a:pt x="134595" y="202355"/>
                      <a:pt x="129888" y="202355"/>
                    </a:cubicBezTo>
                    <a:cubicBezTo>
                      <a:pt x="120476" y="202355"/>
                      <a:pt x="115769" y="197649"/>
                      <a:pt x="111063" y="192943"/>
                    </a:cubicBezTo>
                    <a:cubicBezTo>
                      <a:pt x="111063" y="192943"/>
                      <a:pt x="111063" y="192943"/>
                      <a:pt x="2816" y="32942"/>
                    </a:cubicBezTo>
                    <a:cubicBezTo>
                      <a:pt x="-1891" y="23530"/>
                      <a:pt x="-1891" y="9412"/>
                      <a:pt x="122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sz="1350"/>
              </a:p>
            </p:txBody>
          </p:sp>
        </p:grpSp>
      </p:grpSp>
      <p:sp>
        <p:nvSpPr>
          <p:cNvPr id="35" name="Text Placeholder 2"/>
          <p:cNvSpPr txBox="1"/>
          <p:nvPr/>
        </p:nvSpPr>
        <p:spPr>
          <a:xfrm>
            <a:off x="5039839" y="1845603"/>
            <a:ext cx="6439857" cy="6093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6" name="文本框 36"/>
          <p:cNvSpPr txBox="1"/>
          <p:nvPr/>
        </p:nvSpPr>
        <p:spPr>
          <a:xfrm>
            <a:off x="4927441" y="1469058"/>
            <a:ext cx="6667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7" name="Text Placeholder 2"/>
          <p:cNvSpPr txBox="1"/>
          <p:nvPr/>
        </p:nvSpPr>
        <p:spPr>
          <a:xfrm>
            <a:off x="5039839" y="3445921"/>
            <a:ext cx="6439857" cy="6093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8" name="文本框 36"/>
          <p:cNvSpPr txBox="1"/>
          <p:nvPr/>
        </p:nvSpPr>
        <p:spPr>
          <a:xfrm>
            <a:off x="4927441" y="3069376"/>
            <a:ext cx="6667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9" name="Text Placeholder 2"/>
          <p:cNvSpPr txBox="1"/>
          <p:nvPr/>
        </p:nvSpPr>
        <p:spPr>
          <a:xfrm>
            <a:off x="5039839" y="5046239"/>
            <a:ext cx="6439857" cy="609398"/>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0" name="文本框 36"/>
          <p:cNvSpPr txBox="1"/>
          <p:nvPr/>
        </p:nvSpPr>
        <p:spPr>
          <a:xfrm>
            <a:off x="4927441" y="4669694"/>
            <a:ext cx="666732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H_Number_1"/>
          <p:cNvSpPr/>
          <p:nvPr/>
        </p:nvSpPr>
        <p:spPr>
          <a:xfrm>
            <a:off x="2512645" y="2337482"/>
            <a:ext cx="2184515" cy="2183039"/>
          </a:xfrm>
          <a:prstGeom prst="roundRect">
            <a:avLst>
              <a:gd name="adj" fmla="val 0"/>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1500" b="1" dirty="0">
                <a:solidFill>
                  <a:srgbClr val="FFFFFF"/>
                </a:solidFill>
                <a:latin typeface="Impact" panose="020B0806030902050204" pitchFamily="34" charset="0"/>
                <a:cs typeface="Times New Roman" panose="02020603050405020304" pitchFamily="18" charset="0"/>
              </a:rPr>
              <a:t>04</a:t>
            </a:r>
            <a:endParaRPr lang="zh-CN" altLang="en-US" sz="11500" b="1" dirty="0">
              <a:solidFill>
                <a:srgbClr val="FFFFFF"/>
              </a:solidFill>
              <a:latin typeface="Impact" panose="020B0806030902050204" pitchFamily="34" charset="0"/>
              <a:cs typeface="Times New Roman" panose="02020603050405020304" pitchFamily="18" charset="0"/>
            </a:endParaRPr>
          </a:p>
        </p:txBody>
      </p:sp>
      <p:sp>
        <p:nvSpPr>
          <p:cNvPr id="22" name="MH_Entry_1"/>
          <p:cNvSpPr/>
          <p:nvPr/>
        </p:nvSpPr>
        <p:spPr>
          <a:xfrm>
            <a:off x="4833652" y="3006117"/>
            <a:ext cx="4803052" cy="845767"/>
          </a:xfrm>
          <a:prstGeom prst="roundRect">
            <a:avLst>
              <a:gd name="adj" fmla="val 0"/>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200" b="1" spc="200" dirty="0">
                <a:solidFill>
                  <a:srgbClr val="000000">
                    <a:lumMod val="65000"/>
                    <a:lumOff val="35000"/>
                  </a:srgbClr>
                </a:solidFill>
                <a:latin typeface="微软雅黑" panose="020B0503020204020204" charset="-122"/>
              </a:rPr>
              <a:t>明年工作计划</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randombar(horizontal)">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íṡḷïďé"/>
          <p:cNvSpPr/>
          <p:nvPr/>
        </p:nvSpPr>
        <p:spPr bwMode="auto">
          <a:xfrm>
            <a:off x="6065203" y="4360863"/>
            <a:ext cx="1454785" cy="1062990"/>
          </a:xfrm>
          <a:custGeom>
            <a:avLst/>
            <a:gdLst>
              <a:gd name="T0" fmla="*/ 527 w 591"/>
              <a:gd name="T1" fmla="*/ 63 h 429"/>
              <a:gd name="T2" fmla="*/ 380 w 591"/>
              <a:gd name="T3" fmla="*/ 0 h 429"/>
              <a:gd name="T4" fmla="*/ 376 w 591"/>
              <a:gd name="T5" fmla="*/ 0 h 429"/>
              <a:gd name="T6" fmla="*/ 237 w 591"/>
              <a:gd name="T7" fmla="*/ 51 h 429"/>
              <a:gd name="T8" fmla="*/ 151 w 591"/>
              <a:gd name="T9" fmla="*/ 83 h 429"/>
              <a:gd name="T10" fmla="*/ 92 w 591"/>
              <a:gd name="T11" fmla="*/ 69 h 429"/>
              <a:gd name="T12" fmla="*/ 28 w 591"/>
              <a:gd name="T13" fmla="*/ 38 h 429"/>
              <a:gd name="T14" fmla="*/ 0 w 591"/>
              <a:gd name="T15" fmla="*/ 100 h 429"/>
              <a:gd name="T16" fmla="*/ 94 w 591"/>
              <a:gd name="T17" fmla="*/ 145 h 429"/>
              <a:gd name="T18" fmla="*/ 164 w 591"/>
              <a:gd name="T19" fmla="*/ 245 h 429"/>
              <a:gd name="T20" fmla="*/ 376 w 591"/>
              <a:gd name="T21" fmla="*/ 429 h 429"/>
              <a:gd name="T22" fmla="*/ 529 w 591"/>
              <a:gd name="T23" fmla="*/ 364 h 429"/>
              <a:gd name="T24" fmla="*/ 590 w 591"/>
              <a:gd name="T25" fmla="*/ 209 h 429"/>
              <a:gd name="T26" fmla="*/ 527 w 591"/>
              <a:gd name="T27" fmla="*/ 63 h 429"/>
              <a:gd name="T28" fmla="*/ 376 w 591"/>
              <a:gd name="T29" fmla="*/ 392 h 429"/>
              <a:gd name="T30" fmla="*/ 198 w 591"/>
              <a:gd name="T31" fmla="*/ 214 h 429"/>
              <a:gd name="T32" fmla="*/ 376 w 591"/>
              <a:gd name="T33" fmla="*/ 36 h 429"/>
              <a:gd name="T34" fmla="*/ 554 w 591"/>
              <a:gd name="T35" fmla="*/ 214 h 429"/>
              <a:gd name="T36" fmla="*/ 376 w 591"/>
              <a:gd name="T37" fmla="*/ 392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1" h="429">
                <a:moveTo>
                  <a:pt x="527" y="63"/>
                </a:moveTo>
                <a:cubicBezTo>
                  <a:pt x="487" y="23"/>
                  <a:pt x="435" y="1"/>
                  <a:pt x="380" y="0"/>
                </a:cubicBezTo>
                <a:cubicBezTo>
                  <a:pt x="378" y="0"/>
                  <a:pt x="377" y="0"/>
                  <a:pt x="376" y="0"/>
                </a:cubicBezTo>
                <a:cubicBezTo>
                  <a:pt x="325" y="0"/>
                  <a:pt x="276" y="18"/>
                  <a:pt x="237" y="51"/>
                </a:cubicBezTo>
                <a:cubicBezTo>
                  <a:pt x="213" y="72"/>
                  <a:pt x="183" y="83"/>
                  <a:pt x="151" y="83"/>
                </a:cubicBezTo>
                <a:cubicBezTo>
                  <a:pt x="131" y="83"/>
                  <a:pt x="110" y="78"/>
                  <a:pt x="92" y="69"/>
                </a:cubicBezTo>
                <a:cubicBezTo>
                  <a:pt x="28" y="38"/>
                  <a:pt x="28" y="38"/>
                  <a:pt x="28" y="38"/>
                </a:cubicBezTo>
                <a:cubicBezTo>
                  <a:pt x="0" y="100"/>
                  <a:pt x="0" y="100"/>
                  <a:pt x="0" y="100"/>
                </a:cubicBezTo>
                <a:cubicBezTo>
                  <a:pt x="94" y="145"/>
                  <a:pt x="94" y="145"/>
                  <a:pt x="94" y="145"/>
                </a:cubicBezTo>
                <a:cubicBezTo>
                  <a:pt x="131" y="165"/>
                  <a:pt x="158" y="202"/>
                  <a:pt x="164" y="245"/>
                </a:cubicBezTo>
                <a:cubicBezTo>
                  <a:pt x="179" y="350"/>
                  <a:pt x="270" y="429"/>
                  <a:pt x="376" y="429"/>
                </a:cubicBezTo>
                <a:cubicBezTo>
                  <a:pt x="434" y="429"/>
                  <a:pt x="488" y="406"/>
                  <a:pt x="529" y="364"/>
                </a:cubicBezTo>
                <a:cubicBezTo>
                  <a:pt x="570" y="322"/>
                  <a:pt x="591" y="267"/>
                  <a:pt x="590" y="209"/>
                </a:cubicBezTo>
                <a:cubicBezTo>
                  <a:pt x="589" y="154"/>
                  <a:pt x="566" y="102"/>
                  <a:pt x="527" y="63"/>
                </a:cubicBezTo>
                <a:close/>
                <a:moveTo>
                  <a:pt x="376" y="392"/>
                </a:moveTo>
                <a:cubicBezTo>
                  <a:pt x="278" y="392"/>
                  <a:pt x="198" y="313"/>
                  <a:pt x="198" y="214"/>
                </a:cubicBezTo>
                <a:cubicBezTo>
                  <a:pt x="198" y="116"/>
                  <a:pt x="278" y="36"/>
                  <a:pt x="376" y="36"/>
                </a:cubicBezTo>
                <a:cubicBezTo>
                  <a:pt x="474" y="36"/>
                  <a:pt x="554" y="116"/>
                  <a:pt x="554" y="214"/>
                </a:cubicBezTo>
                <a:cubicBezTo>
                  <a:pt x="554" y="313"/>
                  <a:pt x="474" y="392"/>
                  <a:pt x="376" y="392"/>
                </a:cubicBezTo>
                <a:close/>
              </a:path>
            </a:pathLst>
          </a:custGeom>
          <a:solidFill>
            <a:srgbClr val="C00000"/>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3" name="ï$ļîḋé"/>
          <p:cNvSpPr/>
          <p:nvPr/>
        </p:nvSpPr>
        <p:spPr bwMode="auto">
          <a:xfrm>
            <a:off x="6033453" y="2421573"/>
            <a:ext cx="1486535" cy="1156970"/>
          </a:xfrm>
          <a:custGeom>
            <a:avLst/>
            <a:gdLst>
              <a:gd name="T0" fmla="*/ 542 w 604"/>
              <a:gd name="T1" fmla="*/ 91 h 467"/>
              <a:gd name="T2" fmla="*/ 389 w 604"/>
              <a:gd name="T3" fmla="*/ 27 h 467"/>
              <a:gd name="T4" fmla="*/ 275 w 604"/>
              <a:gd name="T5" fmla="*/ 59 h 467"/>
              <a:gd name="T6" fmla="*/ 205 w 604"/>
              <a:gd name="T7" fmla="*/ 80 h 467"/>
              <a:gd name="T8" fmla="*/ 140 w 604"/>
              <a:gd name="T9" fmla="*/ 62 h 467"/>
              <a:gd name="T10" fmla="*/ 32 w 604"/>
              <a:gd name="T11" fmla="*/ 0 h 467"/>
              <a:gd name="T12" fmla="*/ 0 w 604"/>
              <a:gd name="T13" fmla="*/ 60 h 467"/>
              <a:gd name="T14" fmla="*/ 109 w 604"/>
              <a:gd name="T15" fmla="*/ 122 h 467"/>
              <a:gd name="T16" fmla="*/ 174 w 604"/>
              <a:gd name="T17" fmla="*/ 237 h 467"/>
              <a:gd name="T18" fmla="*/ 174 w 604"/>
              <a:gd name="T19" fmla="*/ 238 h 467"/>
              <a:gd name="T20" fmla="*/ 115 w 604"/>
              <a:gd name="T21" fmla="*/ 346 h 467"/>
              <a:gd name="T22" fmla="*/ 22 w 604"/>
              <a:gd name="T23" fmla="*/ 408 h 467"/>
              <a:gd name="T24" fmla="*/ 56 w 604"/>
              <a:gd name="T25" fmla="*/ 467 h 467"/>
              <a:gd name="T26" fmla="*/ 126 w 604"/>
              <a:gd name="T27" fmla="*/ 420 h 467"/>
              <a:gd name="T28" fmla="*/ 198 w 604"/>
              <a:gd name="T29" fmla="*/ 398 h 467"/>
              <a:gd name="T30" fmla="*/ 271 w 604"/>
              <a:gd name="T31" fmla="*/ 420 h 467"/>
              <a:gd name="T32" fmla="*/ 389 w 604"/>
              <a:gd name="T33" fmla="*/ 455 h 467"/>
              <a:gd name="T34" fmla="*/ 398 w 604"/>
              <a:gd name="T35" fmla="*/ 455 h 467"/>
              <a:gd name="T36" fmla="*/ 603 w 604"/>
              <a:gd name="T37" fmla="*/ 246 h 467"/>
              <a:gd name="T38" fmla="*/ 542 w 604"/>
              <a:gd name="T39" fmla="*/ 91 h 467"/>
              <a:gd name="T40" fmla="*/ 389 w 604"/>
              <a:gd name="T41" fmla="*/ 419 h 467"/>
              <a:gd name="T42" fmla="*/ 211 w 604"/>
              <a:gd name="T43" fmla="*/ 241 h 467"/>
              <a:gd name="T44" fmla="*/ 389 w 604"/>
              <a:gd name="T45" fmla="*/ 63 h 467"/>
              <a:gd name="T46" fmla="*/ 566 w 604"/>
              <a:gd name="T47" fmla="*/ 241 h 467"/>
              <a:gd name="T48" fmla="*/ 389 w 604"/>
              <a:gd name="T49" fmla="*/ 41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4" h="467">
                <a:moveTo>
                  <a:pt x="542" y="91"/>
                </a:moveTo>
                <a:cubicBezTo>
                  <a:pt x="501" y="50"/>
                  <a:pt x="447" y="27"/>
                  <a:pt x="389" y="27"/>
                </a:cubicBezTo>
                <a:cubicBezTo>
                  <a:pt x="348" y="27"/>
                  <a:pt x="309" y="38"/>
                  <a:pt x="275" y="59"/>
                </a:cubicBezTo>
                <a:cubicBezTo>
                  <a:pt x="254" y="72"/>
                  <a:pt x="230" y="80"/>
                  <a:pt x="205" y="80"/>
                </a:cubicBezTo>
                <a:cubicBezTo>
                  <a:pt x="182" y="80"/>
                  <a:pt x="159" y="73"/>
                  <a:pt x="140" y="62"/>
                </a:cubicBezTo>
                <a:cubicBezTo>
                  <a:pt x="32" y="0"/>
                  <a:pt x="32" y="0"/>
                  <a:pt x="32" y="0"/>
                </a:cubicBezTo>
                <a:cubicBezTo>
                  <a:pt x="0" y="60"/>
                  <a:pt x="0" y="60"/>
                  <a:pt x="0" y="60"/>
                </a:cubicBezTo>
                <a:cubicBezTo>
                  <a:pt x="109" y="122"/>
                  <a:pt x="109" y="122"/>
                  <a:pt x="109" y="122"/>
                </a:cubicBezTo>
                <a:cubicBezTo>
                  <a:pt x="150" y="146"/>
                  <a:pt x="175" y="190"/>
                  <a:pt x="174" y="237"/>
                </a:cubicBezTo>
                <a:cubicBezTo>
                  <a:pt x="174" y="238"/>
                  <a:pt x="174" y="238"/>
                  <a:pt x="174" y="238"/>
                </a:cubicBezTo>
                <a:cubicBezTo>
                  <a:pt x="173" y="282"/>
                  <a:pt x="151" y="322"/>
                  <a:pt x="115" y="346"/>
                </a:cubicBezTo>
                <a:cubicBezTo>
                  <a:pt x="22" y="408"/>
                  <a:pt x="22" y="408"/>
                  <a:pt x="22" y="408"/>
                </a:cubicBezTo>
                <a:cubicBezTo>
                  <a:pt x="56" y="467"/>
                  <a:pt x="56" y="467"/>
                  <a:pt x="56" y="467"/>
                </a:cubicBezTo>
                <a:cubicBezTo>
                  <a:pt x="126" y="420"/>
                  <a:pt x="126" y="420"/>
                  <a:pt x="126" y="420"/>
                </a:cubicBezTo>
                <a:cubicBezTo>
                  <a:pt x="148" y="406"/>
                  <a:pt x="173" y="398"/>
                  <a:pt x="198" y="398"/>
                </a:cubicBezTo>
                <a:cubicBezTo>
                  <a:pt x="224" y="398"/>
                  <a:pt x="250" y="406"/>
                  <a:pt x="271" y="420"/>
                </a:cubicBezTo>
                <a:cubicBezTo>
                  <a:pt x="306" y="443"/>
                  <a:pt x="347" y="455"/>
                  <a:pt x="389" y="455"/>
                </a:cubicBezTo>
                <a:cubicBezTo>
                  <a:pt x="392" y="455"/>
                  <a:pt x="395" y="455"/>
                  <a:pt x="398" y="455"/>
                </a:cubicBezTo>
                <a:cubicBezTo>
                  <a:pt x="510" y="450"/>
                  <a:pt x="600" y="358"/>
                  <a:pt x="603" y="246"/>
                </a:cubicBezTo>
                <a:cubicBezTo>
                  <a:pt x="604" y="188"/>
                  <a:pt x="582" y="133"/>
                  <a:pt x="542" y="91"/>
                </a:cubicBezTo>
                <a:close/>
                <a:moveTo>
                  <a:pt x="389" y="419"/>
                </a:moveTo>
                <a:cubicBezTo>
                  <a:pt x="290" y="419"/>
                  <a:pt x="211" y="339"/>
                  <a:pt x="211" y="241"/>
                </a:cubicBezTo>
                <a:cubicBezTo>
                  <a:pt x="211" y="143"/>
                  <a:pt x="290" y="63"/>
                  <a:pt x="389" y="63"/>
                </a:cubicBezTo>
                <a:cubicBezTo>
                  <a:pt x="487" y="63"/>
                  <a:pt x="566" y="143"/>
                  <a:pt x="566" y="241"/>
                </a:cubicBezTo>
                <a:cubicBezTo>
                  <a:pt x="566" y="339"/>
                  <a:pt x="487" y="419"/>
                  <a:pt x="389" y="419"/>
                </a:cubicBezTo>
                <a:close/>
              </a:path>
            </a:pathLst>
          </a:custGeom>
          <a:solidFill>
            <a:srgbClr val="C00000"/>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4" name="íśḻiḓè"/>
          <p:cNvSpPr/>
          <p:nvPr/>
        </p:nvSpPr>
        <p:spPr bwMode="auto">
          <a:xfrm>
            <a:off x="4696143" y="3431858"/>
            <a:ext cx="1484630" cy="1177925"/>
          </a:xfrm>
          <a:custGeom>
            <a:avLst/>
            <a:gdLst>
              <a:gd name="T0" fmla="*/ 487 w 603"/>
              <a:gd name="T1" fmla="*/ 54 h 475"/>
              <a:gd name="T2" fmla="*/ 414 w 603"/>
              <a:gd name="T3" fmla="*/ 76 h 475"/>
              <a:gd name="T4" fmla="*/ 339 w 603"/>
              <a:gd name="T5" fmla="*/ 52 h 475"/>
              <a:gd name="T6" fmla="*/ 217 w 603"/>
              <a:gd name="T7" fmla="*/ 13 h 475"/>
              <a:gd name="T8" fmla="*/ 216 w 603"/>
              <a:gd name="T9" fmla="*/ 13 h 475"/>
              <a:gd name="T10" fmla="*/ 2 w 603"/>
              <a:gd name="T11" fmla="*/ 222 h 475"/>
              <a:gd name="T12" fmla="*/ 63 w 603"/>
              <a:gd name="T13" fmla="*/ 377 h 475"/>
              <a:gd name="T14" fmla="*/ 216 w 603"/>
              <a:gd name="T15" fmla="*/ 442 h 475"/>
              <a:gd name="T16" fmla="*/ 317 w 603"/>
              <a:gd name="T17" fmla="*/ 416 h 475"/>
              <a:gd name="T18" fmla="*/ 379 w 603"/>
              <a:gd name="T19" fmla="*/ 401 h 475"/>
              <a:gd name="T20" fmla="*/ 438 w 603"/>
              <a:gd name="T21" fmla="*/ 415 h 475"/>
              <a:gd name="T22" fmla="*/ 560 w 603"/>
              <a:gd name="T23" fmla="*/ 475 h 475"/>
              <a:gd name="T24" fmla="*/ 588 w 603"/>
              <a:gd name="T25" fmla="*/ 413 h 475"/>
              <a:gd name="T26" fmla="*/ 500 w 603"/>
              <a:gd name="T27" fmla="*/ 371 h 475"/>
              <a:gd name="T28" fmla="*/ 429 w 603"/>
              <a:gd name="T29" fmla="*/ 244 h 475"/>
              <a:gd name="T30" fmla="*/ 430 w 603"/>
              <a:gd name="T31" fmla="*/ 238 h 475"/>
              <a:gd name="T32" fmla="*/ 488 w 603"/>
              <a:gd name="T33" fmla="*/ 135 h 475"/>
              <a:gd name="T34" fmla="*/ 603 w 603"/>
              <a:gd name="T35" fmla="*/ 59 h 475"/>
              <a:gd name="T36" fmla="*/ 569 w 603"/>
              <a:gd name="T37" fmla="*/ 0 h 475"/>
              <a:gd name="T38" fmla="*/ 487 w 603"/>
              <a:gd name="T39" fmla="*/ 54 h 475"/>
              <a:gd name="T40" fmla="*/ 216 w 603"/>
              <a:gd name="T41" fmla="*/ 405 h 475"/>
              <a:gd name="T42" fmla="*/ 38 w 603"/>
              <a:gd name="T43" fmla="*/ 227 h 475"/>
              <a:gd name="T44" fmla="*/ 216 w 603"/>
              <a:gd name="T45" fmla="*/ 50 h 475"/>
              <a:gd name="T46" fmla="*/ 394 w 603"/>
              <a:gd name="T47" fmla="*/ 227 h 475"/>
              <a:gd name="T48" fmla="*/ 216 w 603"/>
              <a:gd name="T49" fmla="*/ 405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3" h="475">
                <a:moveTo>
                  <a:pt x="487" y="54"/>
                </a:moveTo>
                <a:cubicBezTo>
                  <a:pt x="465" y="69"/>
                  <a:pt x="440" y="76"/>
                  <a:pt x="414" y="76"/>
                </a:cubicBezTo>
                <a:cubicBezTo>
                  <a:pt x="387" y="76"/>
                  <a:pt x="361" y="68"/>
                  <a:pt x="339" y="52"/>
                </a:cubicBezTo>
                <a:cubicBezTo>
                  <a:pt x="303" y="27"/>
                  <a:pt x="261" y="13"/>
                  <a:pt x="217" y="13"/>
                </a:cubicBezTo>
                <a:cubicBezTo>
                  <a:pt x="216" y="13"/>
                  <a:pt x="216" y="13"/>
                  <a:pt x="216" y="13"/>
                </a:cubicBezTo>
                <a:cubicBezTo>
                  <a:pt x="100" y="13"/>
                  <a:pt x="4" y="107"/>
                  <a:pt x="2" y="222"/>
                </a:cubicBezTo>
                <a:cubicBezTo>
                  <a:pt x="0" y="281"/>
                  <a:pt x="22" y="336"/>
                  <a:pt x="63" y="377"/>
                </a:cubicBezTo>
                <a:cubicBezTo>
                  <a:pt x="103" y="419"/>
                  <a:pt x="158" y="442"/>
                  <a:pt x="216" y="442"/>
                </a:cubicBezTo>
                <a:cubicBezTo>
                  <a:pt x="251" y="442"/>
                  <a:pt x="286" y="433"/>
                  <a:pt x="317" y="416"/>
                </a:cubicBezTo>
                <a:cubicBezTo>
                  <a:pt x="336" y="406"/>
                  <a:pt x="357" y="401"/>
                  <a:pt x="379" y="401"/>
                </a:cubicBezTo>
                <a:cubicBezTo>
                  <a:pt x="399" y="401"/>
                  <a:pt x="420" y="406"/>
                  <a:pt x="438" y="415"/>
                </a:cubicBezTo>
                <a:cubicBezTo>
                  <a:pt x="560" y="475"/>
                  <a:pt x="560" y="475"/>
                  <a:pt x="560" y="475"/>
                </a:cubicBezTo>
                <a:cubicBezTo>
                  <a:pt x="588" y="413"/>
                  <a:pt x="588" y="413"/>
                  <a:pt x="588" y="413"/>
                </a:cubicBezTo>
                <a:cubicBezTo>
                  <a:pt x="500" y="371"/>
                  <a:pt x="500" y="371"/>
                  <a:pt x="500" y="371"/>
                </a:cubicBezTo>
                <a:cubicBezTo>
                  <a:pt x="453" y="347"/>
                  <a:pt x="425" y="297"/>
                  <a:pt x="429" y="244"/>
                </a:cubicBezTo>
                <a:cubicBezTo>
                  <a:pt x="430" y="242"/>
                  <a:pt x="430" y="240"/>
                  <a:pt x="430" y="238"/>
                </a:cubicBezTo>
                <a:cubicBezTo>
                  <a:pt x="432" y="196"/>
                  <a:pt x="454" y="158"/>
                  <a:pt x="488" y="135"/>
                </a:cubicBezTo>
                <a:cubicBezTo>
                  <a:pt x="603" y="59"/>
                  <a:pt x="603" y="59"/>
                  <a:pt x="603" y="59"/>
                </a:cubicBezTo>
                <a:cubicBezTo>
                  <a:pt x="569" y="0"/>
                  <a:pt x="569" y="0"/>
                  <a:pt x="569" y="0"/>
                </a:cubicBezTo>
                <a:lnTo>
                  <a:pt x="487" y="54"/>
                </a:lnTo>
                <a:close/>
                <a:moveTo>
                  <a:pt x="216" y="405"/>
                </a:moveTo>
                <a:cubicBezTo>
                  <a:pt x="118" y="405"/>
                  <a:pt x="38" y="326"/>
                  <a:pt x="38" y="227"/>
                </a:cubicBezTo>
                <a:cubicBezTo>
                  <a:pt x="38" y="129"/>
                  <a:pt x="118" y="50"/>
                  <a:pt x="216" y="50"/>
                </a:cubicBezTo>
                <a:cubicBezTo>
                  <a:pt x="314" y="50"/>
                  <a:pt x="394" y="129"/>
                  <a:pt x="394" y="227"/>
                </a:cubicBezTo>
                <a:cubicBezTo>
                  <a:pt x="394" y="326"/>
                  <a:pt x="314" y="405"/>
                  <a:pt x="216" y="405"/>
                </a:cubicBezTo>
                <a:close/>
              </a:path>
            </a:pathLst>
          </a:custGeom>
          <a:solidFill>
            <a:srgbClr val="C00000"/>
          </a:solidFill>
          <a:ln>
            <a:noFill/>
          </a:ln>
        </p:spPr>
        <p:txBody>
          <a:bodyPr vert="horz" wrap="square" lIns="91440" tIns="45720" rIns="91440" bIns="45720" numCol="1" anchor="t" anchorCtr="0" compatLnSpc="1">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en-US"/>
          </a:p>
        </p:txBody>
      </p:sp>
      <p:sp>
        <p:nvSpPr>
          <p:cNvPr id="5" name="ï$ļîḍê"/>
          <p:cNvSpPr/>
          <p:nvPr/>
        </p:nvSpPr>
        <p:spPr bwMode="auto">
          <a:xfrm>
            <a:off x="4672013" y="1434148"/>
            <a:ext cx="1449705" cy="1144905"/>
          </a:xfrm>
          <a:custGeom>
            <a:avLst/>
            <a:gdLst>
              <a:gd name="T0" fmla="*/ 495 w 589"/>
              <a:gd name="T1" fmla="*/ 347 h 462"/>
              <a:gd name="T2" fmla="*/ 429 w 589"/>
              <a:gd name="T3" fmla="*/ 226 h 462"/>
              <a:gd name="T4" fmla="*/ 231 w 589"/>
              <a:gd name="T5" fmla="*/ 1 h 462"/>
              <a:gd name="T6" fmla="*/ 216 w 589"/>
              <a:gd name="T7" fmla="*/ 0 h 462"/>
              <a:gd name="T8" fmla="*/ 1 w 589"/>
              <a:gd name="T9" fmla="*/ 210 h 462"/>
              <a:gd name="T10" fmla="*/ 62 w 589"/>
              <a:gd name="T11" fmla="*/ 364 h 462"/>
              <a:gd name="T12" fmla="*/ 215 w 589"/>
              <a:gd name="T13" fmla="*/ 429 h 462"/>
              <a:gd name="T14" fmla="*/ 321 w 589"/>
              <a:gd name="T15" fmla="*/ 401 h 462"/>
              <a:gd name="T16" fmla="*/ 387 w 589"/>
              <a:gd name="T17" fmla="*/ 383 h 462"/>
              <a:gd name="T18" fmla="*/ 452 w 589"/>
              <a:gd name="T19" fmla="*/ 401 h 462"/>
              <a:gd name="T20" fmla="*/ 557 w 589"/>
              <a:gd name="T21" fmla="*/ 462 h 462"/>
              <a:gd name="T22" fmla="*/ 589 w 589"/>
              <a:gd name="T23" fmla="*/ 402 h 462"/>
              <a:gd name="T24" fmla="*/ 495 w 589"/>
              <a:gd name="T25" fmla="*/ 347 h 462"/>
              <a:gd name="T26" fmla="*/ 215 w 589"/>
              <a:gd name="T27" fmla="*/ 393 h 462"/>
              <a:gd name="T28" fmla="*/ 37 w 589"/>
              <a:gd name="T29" fmla="*/ 215 h 462"/>
              <a:gd name="T30" fmla="*/ 215 w 589"/>
              <a:gd name="T31" fmla="*/ 37 h 462"/>
              <a:gd name="T32" fmla="*/ 393 w 589"/>
              <a:gd name="T33" fmla="*/ 215 h 462"/>
              <a:gd name="T34" fmla="*/ 215 w 589"/>
              <a:gd name="T35" fmla="*/ 39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89" h="462">
                <a:moveTo>
                  <a:pt x="495" y="347"/>
                </a:moveTo>
                <a:cubicBezTo>
                  <a:pt x="452" y="323"/>
                  <a:pt x="427" y="276"/>
                  <a:pt x="429" y="226"/>
                </a:cubicBezTo>
                <a:cubicBezTo>
                  <a:pt x="436" y="110"/>
                  <a:pt x="346" y="9"/>
                  <a:pt x="231" y="1"/>
                </a:cubicBezTo>
                <a:cubicBezTo>
                  <a:pt x="226" y="1"/>
                  <a:pt x="221" y="0"/>
                  <a:pt x="216" y="0"/>
                </a:cubicBezTo>
                <a:cubicBezTo>
                  <a:pt x="100" y="0"/>
                  <a:pt x="4" y="94"/>
                  <a:pt x="1" y="210"/>
                </a:cubicBezTo>
                <a:cubicBezTo>
                  <a:pt x="0" y="268"/>
                  <a:pt x="22" y="323"/>
                  <a:pt x="62" y="364"/>
                </a:cubicBezTo>
                <a:cubicBezTo>
                  <a:pt x="103" y="406"/>
                  <a:pt x="157" y="429"/>
                  <a:pt x="215" y="429"/>
                </a:cubicBezTo>
                <a:cubicBezTo>
                  <a:pt x="252" y="429"/>
                  <a:pt x="289" y="419"/>
                  <a:pt x="321" y="401"/>
                </a:cubicBezTo>
                <a:cubicBezTo>
                  <a:pt x="341" y="389"/>
                  <a:pt x="364" y="383"/>
                  <a:pt x="387" y="383"/>
                </a:cubicBezTo>
                <a:cubicBezTo>
                  <a:pt x="410" y="383"/>
                  <a:pt x="432" y="390"/>
                  <a:pt x="452" y="401"/>
                </a:cubicBezTo>
                <a:cubicBezTo>
                  <a:pt x="557" y="462"/>
                  <a:pt x="557" y="462"/>
                  <a:pt x="557" y="462"/>
                </a:cubicBezTo>
                <a:cubicBezTo>
                  <a:pt x="589" y="402"/>
                  <a:pt x="589" y="402"/>
                  <a:pt x="589" y="402"/>
                </a:cubicBezTo>
                <a:lnTo>
                  <a:pt x="495" y="347"/>
                </a:lnTo>
                <a:close/>
                <a:moveTo>
                  <a:pt x="215" y="393"/>
                </a:moveTo>
                <a:cubicBezTo>
                  <a:pt x="117" y="393"/>
                  <a:pt x="37" y="313"/>
                  <a:pt x="37" y="215"/>
                </a:cubicBezTo>
                <a:cubicBezTo>
                  <a:pt x="37" y="116"/>
                  <a:pt x="117" y="37"/>
                  <a:pt x="215" y="37"/>
                </a:cubicBezTo>
                <a:cubicBezTo>
                  <a:pt x="314" y="37"/>
                  <a:pt x="393" y="116"/>
                  <a:pt x="393" y="215"/>
                </a:cubicBezTo>
                <a:cubicBezTo>
                  <a:pt x="393" y="313"/>
                  <a:pt x="314" y="393"/>
                  <a:pt x="215" y="393"/>
                </a:cubicBezTo>
                <a:close/>
              </a:path>
            </a:pathLst>
          </a:custGeom>
          <a:solidFill>
            <a:srgbClr val="C00000"/>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p>
        </p:txBody>
      </p:sp>
      <p:sp>
        <p:nvSpPr>
          <p:cNvPr id="6" name="íšḷïḍé"/>
          <p:cNvSpPr/>
          <p:nvPr/>
        </p:nvSpPr>
        <p:spPr bwMode="auto">
          <a:xfrm>
            <a:off x="5028248" y="3813493"/>
            <a:ext cx="392430" cy="377190"/>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rgbClr val="C00000"/>
          </a:solidFill>
          <a:ln>
            <a:noFill/>
          </a:ln>
        </p:spPr>
        <p:txBody>
          <a:bodyPr wrap="square" lIns="91440" tIns="45720" rIns="91440" bIns="45720">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zh-CN" altLang="en-US"/>
          </a:p>
        </p:txBody>
      </p:sp>
      <p:sp>
        <p:nvSpPr>
          <p:cNvPr id="7" name="îŝḻîďé"/>
          <p:cNvSpPr/>
          <p:nvPr/>
        </p:nvSpPr>
        <p:spPr bwMode="auto">
          <a:xfrm>
            <a:off x="4999673" y="1779588"/>
            <a:ext cx="392430" cy="377825"/>
          </a:xfrm>
          <a:custGeom>
            <a:avLst/>
            <a:gdLst>
              <a:gd name="connsiteX0" fmla="*/ 195114 w 608814"/>
              <a:gd name="connsiteY0" fmla="*/ 351627 h 585693"/>
              <a:gd name="connsiteX1" fmla="*/ 258290 w 608814"/>
              <a:gd name="connsiteY1" fmla="*/ 351627 h 585693"/>
              <a:gd name="connsiteX2" fmla="*/ 282731 w 608814"/>
              <a:gd name="connsiteY2" fmla="*/ 376018 h 585693"/>
              <a:gd name="connsiteX3" fmla="*/ 282731 w 608814"/>
              <a:gd name="connsiteY3" fmla="*/ 561210 h 585693"/>
              <a:gd name="connsiteX4" fmla="*/ 258290 w 608814"/>
              <a:gd name="connsiteY4" fmla="*/ 585693 h 585693"/>
              <a:gd name="connsiteX5" fmla="*/ 195114 w 608814"/>
              <a:gd name="connsiteY5" fmla="*/ 585693 h 585693"/>
              <a:gd name="connsiteX6" fmla="*/ 170673 w 608814"/>
              <a:gd name="connsiteY6" fmla="*/ 561210 h 585693"/>
              <a:gd name="connsiteX7" fmla="*/ 170673 w 608814"/>
              <a:gd name="connsiteY7" fmla="*/ 376018 h 585693"/>
              <a:gd name="connsiteX8" fmla="*/ 195114 w 608814"/>
              <a:gd name="connsiteY8" fmla="*/ 351627 h 585693"/>
              <a:gd name="connsiteX9" fmla="*/ 358100 w 608814"/>
              <a:gd name="connsiteY9" fmla="*/ 249872 h 585693"/>
              <a:gd name="connsiteX10" fmla="*/ 421316 w 608814"/>
              <a:gd name="connsiteY10" fmla="*/ 249872 h 585693"/>
              <a:gd name="connsiteX11" fmla="*/ 445737 w 608814"/>
              <a:gd name="connsiteY11" fmla="*/ 274267 h 585693"/>
              <a:gd name="connsiteX12" fmla="*/ 445737 w 608814"/>
              <a:gd name="connsiteY12" fmla="*/ 561206 h 585693"/>
              <a:gd name="connsiteX13" fmla="*/ 421316 w 608814"/>
              <a:gd name="connsiteY13" fmla="*/ 585693 h 585693"/>
              <a:gd name="connsiteX14" fmla="*/ 358100 w 608814"/>
              <a:gd name="connsiteY14" fmla="*/ 585693 h 585693"/>
              <a:gd name="connsiteX15" fmla="*/ 333679 w 608814"/>
              <a:gd name="connsiteY15" fmla="*/ 561206 h 585693"/>
              <a:gd name="connsiteX16" fmla="*/ 333679 w 608814"/>
              <a:gd name="connsiteY16" fmla="*/ 274267 h 585693"/>
              <a:gd name="connsiteX17" fmla="*/ 358100 w 608814"/>
              <a:gd name="connsiteY17" fmla="*/ 249872 h 585693"/>
              <a:gd name="connsiteX18" fmla="*/ 140260 w 608814"/>
              <a:gd name="connsiteY18" fmla="*/ 224680 h 585693"/>
              <a:gd name="connsiteX19" fmla="*/ 191844 w 608814"/>
              <a:gd name="connsiteY19" fmla="*/ 276122 h 585693"/>
              <a:gd name="connsiteX20" fmla="*/ 140260 w 608814"/>
              <a:gd name="connsiteY20" fmla="*/ 327564 h 585693"/>
              <a:gd name="connsiteX21" fmla="*/ 88676 w 608814"/>
              <a:gd name="connsiteY21" fmla="*/ 276122 h 585693"/>
              <a:gd name="connsiteX22" fmla="*/ 140260 w 608814"/>
              <a:gd name="connsiteY22" fmla="*/ 224680 h 585693"/>
              <a:gd name="connsiteX23" fmla="*/ 521177 w 608814"/>
              <a:gd name="connsiteY23" fmla="*/ 148117 h 585693"/>
              <a:gd name="connsiteX24" fmla="*/ 584301 w 608814"/>
              <a:gd name="connsiteY24" fmla="*/ 148117 h 585693"/>
              <a:gd name="connsiteX25" fmla="*/ 608814 w 608814"/>
              <a:gd name="connsiteY25" fmla="*/ 172601 h 585693"/>
              <a:gd name="connsiteX26" fmla="*/ 608814 w 608814"/>
              <a:gd name="connsiteY26" fmla="*/ 561209 h 585693"/>
              <a:gd name="connsiteX27" fmla="*/ 584301 w 608814"/>
              <a:gd name="connsiteY27" fmla="*/ 585693 h 585693"/>
              <a:gd name="connsiteX28" fmla="*/ 521177 w 608814"/>
              <a:gd name="connsiteY28" fmla="*/ 585693 h 585693"/>
              <a:gd name="connsiteX29" fmla="*/ 496756 w 608814"/>
              <a:gd name="connsiteY29" fmla="*/ 561209 h 585693"/>
              <a:gd name="connsiteX30" fmla="*/ 496756 w 608814"/>
              <a:gd name="connsiteY30" fmla="*/ 172601 h 585693"/>
              <a:gd name="connsiteX31" fmla="*/ 521177 w 608814"/>
              <a:gd name="connsiteY31" fmla="*/ 148117 h 585693"/>
              <a:gd name="connsiteX32" fmla="*/ 116229 w 608814"/>
              <a:gd name="connsiteY32" fmla="*/ 131322 h 585693"/>
              <a:gd name="connsiteX33" fmla="*/ 164246 w 608814"/>
              <a:gd name="connsiteY33" fmla="*/ 131322 h 585693"/>
              <a:gd name="connsiteX34" fmla="*/ 184061 w 608814"/>
              <a:gd name="connsiteY34" fmla="*/ 151113 h 585693"/>
              <a:gd name="connsiteX35" fmla="*/ 184061 w 608814"/>
              <a:gd name="connsiteY35" fmla="*/ 171457 h 585693"/>
              <a:gd name="connsiteX36" fmla="*/ 208669 w 608814"/>
              <a:gd name="connsiteY36" fmla="*/ 186094 h 585693"/>
              <a:gd name="connsiteX37" fmla="*/ 226641 w 608814"/>
              <a:gd name="connsiteY37" fmla="*/ 175692 h 585693"/>
              <a:gd name="connsiteX38" fmla="*/ 253737 w 608814"/>
              <a:gd name="connsiteY38" fmla="*/ 182964 h 585693"/>
              <a:gd name="connsiteX39" fmla="*/ 277792 w 608814"/>
              <a:gd name="connsiteY39" fmla="*/ 224572 h 585693"/>
              <a:gd name="connsiteX40" fmla="*/ 279727 w 608814"/>
              <a:gd name="connsiteY40" fmla="*/ 239577 h 585693"/>
              <a:gd name="connsiteX41" fmla="*/ 270511 w 608814"/>
              <a:gd name="connsiteY41" fmla="*/ 251544 h 585693"/>
              <a:gd name="connsiteX42" fmla="*/ 252355 w 608814"/>
              <a:gd name="connsiteY42" fmla="*/ 262038 h 585693"/>
              <a:gd name="connsiteX43" fmla="*/ 253829 w 608814"/>
              <a:gd name="connsiteY43" fmla="*/ 276122 h 585693"/>
              <a:gd name="connsiteX44" fmla="*/ 252355 w 608814"/>
              <a:gd name="connsiteY44" fmla="*/ 290206 h 585693"/>
              <a:gd name="connsiteX45" fmla="*/ 270511 w 608814"/>
              <a:gd name="connsiteY45" fmla="*/ 300700 h 585693"/>
              <a:gd name="connsiteX46" fmla="*/ 278714 w 608814"/>
              <a:gd name="connsiteY46" fmla="*/ 325094 h 585693"/>
              <a:gd name="connsiteX47" fmla="*/ 258253 w 608814"/>
              <a:gd name="connsiteY47" fmla="*/ 321136 h 585693"/>
              <a:gd name="connsiteX48" fmla="*/ 195858 w 608814"/>
              <a:gd name="connsiteY48" fmla="*/ 321136 h 585693"/>
              <a:gd name="connsiteX49" fmla="*/ 212171 w 608814"/>
              <a:gd name="connsiteY49" fmla="*/ 276122 h 585693"/>
              <a:gd name="connsiteX50" fmla="*/ 140191 w 608814"/>
              <a:gd name="connsiteY50" fmla="*/ 204320 h 585693"/>
              <a:gd name="connsiteX51" fmla="*/ 68304 w 608814"/>
              <a:gd name="connsiteY51" fmla="*/ 276122 h 585693"/>
              <a:gd name="connsiteX52" fmla="*/ 140191 w 608814"/>
              <a:gd name="connsiteY52" fmla="*/ 348016 h 585693"/>
              <a:gd name="connsiteX53" fmla="*/ 148486 w 608814"/>
              <a:gd name="connsiteY53" fmla="*/ 347095 h 585693"/>
              <a:gd name="connsiteX54" fmla="*/ 140099 w 608814"/>
              <a:gd name="connsiteY54" fmla="*/ 376000 h 585693"/>
              <a:gd name="connsiteX55" fmla="*/ 140099 w 608814"/>
              <a:gd name="connsiteY55" fmla="*/ 420922 h 585693"/>
              <a:gd name="connsiteX56" fmla="*/ 116229 w 608814"/>
              <a:gd name="connsiteY56" fmla="*/ 420922 h 585693"/>
              <a:gd name="connsiteX57" fmla="*/ 96413 w 608814"/>
              <a:gd name="connsiteY57" fmla="*/ 401131 h 585693"/>
              <a:gd name="connsiteX58" fmla="*/ 96413 w 608814"/>
              <a:gd name="connsiteY58" fmla="*/ 380787 h 585693"/>
              <a:gd name="connsiteX59" fmla="*/ 71806 w 608814"/>
              <a:gd name="connsiteY59" fmla="*/ 366150 h 585693"/>
              <a:gd name="connsiteX60" fmla="*/ 53742 w 608814"/>
              <a:gd name="connsiteY60" fmla="*/ 376552 h 585693"/>
              <a:gd name="connsiteX61" fmla="*/ 38719 w 608814"/>
              <a:gd name="connsiteY61" fmla="*/ 378577 h 585693"/>
              <a:gd name="connsiteX62" fmla="*/ 26738 w 608814"/>
              <a:gd name="connsiteY62" fmla="*/ 369372 h 585693"/>
              <a:gd name="connsiteX63" fmla="*/ 2683 w 608814"/>
              <a:gd name="connsiteY63" fmla="*/ 327764 h 585693"/>
              <a:gd name="connsiteX64" fmla="*/ 9872 w 608814"/>
              <a:gd name="connsiteY64" fmla="*/ 300700 h 585693"/>
              <a:gd name="connsiteX65" fmla="*/ 28120 w 608814"/>
              <a:gd name="connsiteY65" fmla="*/ 290206 h 585693"/>
              <a:gd name="connsiteX66" fmla="*/ 26645 w 608814"/>
              <a:gd name="connsiteY66" fmla="*/ 276122 h 585693"/>
              <a:gd name="connsiteX67" fmla="*/ 28120 w 608814"/>
              <a:gd name="connsiteY67" fmla="*/ 262038 h 585693"/>
              <a:gd name="connsiteX68" fmla="*/ 9872 w 608814"/>
              <a:gd name="connsiteY68" fmla="*/ 251544 h 585693"/>
              <a:gd name="connsiteX69" fmla="*/ 2683 w 608814"/>
              <a:gd name="connsiteY69" fmla="*/ 224572 h 585693"/>
              <a:gd name="connsiteX70" fmla="*/ 26738 w 608814"/>
              <a:gd name="connsiteY70" fmla="*/ 182964 h 585693"/>
              <a:gd name="connsiteX71" fmla="*/ 38719 w 608814"/>
              <a:gd name="connsiteY71" fmla="*/ 173759 h 585693"/>
              <a:gd name="connsiteX72" fmla="*/ 53742 w 608814"/>
              <a:gd name="connsiteY72" fmla="*/ 175692 h 585693"/>
              <a:gd name="connsiteX73" fmla="*/ 71806 w 608814"/>
              <a:gd name="connsiteY73" fmla="*/ 186094 h 585693"/>
              <a:gd name="connsiteX74" fmla="*/ 96413 w 608814"/>
              <a:gd name="connsiteY74" fmla="*/ 171457 h 585693"/>
              <a:gd name="connsiteX75" fmla="*/ 96413 w 608814"/>
              <a:gd name="connsiteY75" fmla="*/ 151113 h 585693"/>
              <a:gd name="connsiteX76" fmla="*/ 116229 w 608814"/>
              <a:gd name="connsiteY76" fmla="*/ 131322 h 585693"/>
              <a:gd name="connsiteX77" fmla="*/ 445756 w 608814"/>
              <a:gd name="connsiteY77" fmla="*/ 83476 h 585693"/>
              <a:gd name="connsiteX78" fmla="*/ 414140 w 608814"/>
              <a:gd name="connsiteY78" fmla="*/ 115044 h 585693"/>
              <a:gd name="connsiteX79" fmla="*/ 445756 w 608814"/>
              <a:gd name="connsiteY79" fmla="*/ 146520 h 585693"/>
              <a:gd name="connsiteX80" fmla="*/ 477371 w 608814"/>
              <a:gd name="connsiteY80" fmla="*/ 115044 h 585693"/>
              <a:gd name="connsiteX81" fmla="*/ 445756 w 608814"/>
              <a:gd name="connsiteY81" fmla="*/ 83476 h 585693"/>
              <a:gd name="connsiteX82" fmla="*/ 426676 w 608814"/>
              <a:gd name="connsiteY82" fmla="*/ 0 h 585693"/>
              <a:gd name="connsiteX83" fmla="*/ 464835 w 608814"/>
              <a:gd name="connsiteY83" fmla="*/ 0 h 585693"/>
              <a:gd name="connsiteX84" fmla="*/ 480597 w 608814"/>
              <a:gd name="connsiteY84" fmla="*/ 15738 h 585693"/>
              <a:gd name="connsiteX85" fmla="*/ 480597 w 608814"/>
              <a:gd name="connsiteY85" fmla="*/ 31936 h 585693"/>
              <a:gd name="connsiteX86" fmla="*/ 500138 w 608814"/>
              <a:gd name="connsiteY86" fmla="*/ 43533 h 585693"/>
              <a:gd name="connsiteX87" fmla="*/ 514425 w 608814"/>
              <a:gd name="connsiteY87" fmla="*/ 35249 h 585693"/>
              <a:gd name="connsiteX88" fmla="*/ 535901 w 608814"/>
              <a:gd name="connsiteY88" fmla="*/ 40956 h 585693"/>
              <a:gd name="connsiteX89" fmla="*/ 554981 w 608814"/>
              <a:gd name="connsiteY89" fmla="*/ 73996 h 585693"/>
              <a:gd name="connsiteX90" fmla="*/ 556640 w 608814"/>
              <a:gd name="connsiteY90" fmla="*/ 85961 h 585693"/>
              <a:gd name="connsiteX91" fmla="*/ 549266 w 608814"/>
              <a:gd name="connsiteY91" fmla="*/ 95440 h 585693"/>
              <a:gd name="connsiteX92" fmla="*/ 534887 w 608814"/>
              <a:gd name="connsiteY92" fmla="*/ 103815 h 585693"/>
              <a:gd name="connsiteX93" fmla="*/ 535993 w 608814"/>
              <a:gd name="connsiteY93" fmla="*/ 115044 h 585693"/>
              <a:gd name="connsiteX94" fmla="*/ 535717 w 608814"/>
              <a:gd name="connsiteY94" fmla="*/ 117621 h 585693"/>
              <a:gd name="connsiteX95" fmla="*/ 521153 w 608814"/>
              <a:gd name="connsiteY95" fmla="*/ 117621 h 585693"/>
              <a:gd name="connsiteX96" fmla="*/ 466126 w 608814"/>
              <a:gd name="connsiteY96" fmla="*/ 172565 h 585693"/>
              <a:gd name="connsiteX97" fmla="*/ 466126 w 608814"/>
              <a:gd name="connsiteY97" fmla="*/ 229719 h 585693"/>
              <a:gd name="connsiteX98" fmla="*/ 466126 w 608814"/>
              <a:gd name="connsiteY98" fmla="*/ 242604 h 585693"/>
              <a:gd name="connsiteX99" fmla="*/ 453590 w 608814"/>
              <a:gd name="connsiteY99" fmla="*/ 229995 h 585693"/>
              <a:gd name="connsiteX100" fmla="*/ 421330 w 608814"/>
              <a:gd name="connsiteY100" fmla="*/ 219319 h 585693"/>
              <a:gd name="connsiteX101" fmla="*/ 411928 w 608814"/>
              <a:gd name="connsiteY101" fmla="*/ 219319 h 585693"/>
              <a:gd name="connsiteX102" fmla="*/ 410914 w 608814"/>
              <a:gd name="connsiteY102" fmla="*/ 214257 h 585693"/>
              <a:gd name="connsiteX103" fmla="*/ 410914 w 608814"/>
              <a:gd name="connsiteY103" fmla="*/ 198059 h 585693"/>
              <a:gd name="connsiteX104" fmla="*/ 391373 w 608814"/>
              <a:gd name="connsiteY104" fmla="*/ 186463 h 585693"/>
              <a:gd name="connsiteX105" fmla="*/ 377086 w 608814"/>
              <a:gd name="connsiteY105" fmla="*/ 194746 h 585693"/>
              <a:gd name="connsiteX106" fmla="*/ 365104 w 608814"/>
              <a:gd name="connsiteY106" fmla="*/ 196310 h 585693"/>
              <a:gd name="connsiteX107" fmla="*/ 355610 w 608814"/>
              <a:gd name="connsiteY107" fmla="*/ 189040 h 585693"/>
              <a:gd name="connsiteX108" fmla="*/ 336530 w 608814"/>
              <a:gd name="connsiteY108" fmla="*/ 155999 h 585693"/>
              <a:gd name="connsiteX109" fmla="*/ 342245 w 608814"/>
              <a:gd name="connsiteY109" fmla="*/ 134463 h 585693"/>
              <a:gd name="connsiteX110" fmla="*/ 356716 w 608814"/>
              <a:gd name="connsiteY110" fmla="*/ 126180 h 585693"/>
              <a:gd name="connsiteX111" fmla="*/ 355518 w 608814"/>
              <a:gd name="connsiteY111" fmla="*/ 115044 h 585693"/>
              <a:gd name="connsiteX112" fmla="*/ 356716 w 608814"/>
              <a:gd name="connsiteY112" fmla="*/ 103815 h 585693"/>
              <a:gd name="connsiteX113" fmla="*/ 342245 w 608814"/>
              <a:gd name="connsiteY113" fmla="*/ 95440 h 585693"/>
              <a:gd name="connsiteX114" fmla="*/ 336530 w 608814"/>
              <a:gd name="connsiteY114" fmla="*/ 73996 h 585693"/>
              <a:gd name="connsiteX115" fmla="*/ 355610 w 608814"/>
              <a:gd name="connsiteY115" fmla="*/ 40956 h 585693"/>
              <a:gd name="connsiteX116" fmla="*/ 365104 w 608814"/>
              <a:gd name="connsiteY116" fmla="*/ 33685 h 585693"/>
              <a:gd name="connsiteX117" fmla="*/ 377086 w 608814"/>
              <a:gd name="connsiteY117" fmla="*/ 35249 h 585693"/>
              <a:gd name="connsiteX118" fmla="*/ 391373 w 608814"/>
              <a:gd name="connsiteY118" fmla="*/ 43533 h 585693"/>
              <a:gd name="connsiteX119" fmla="*/ 410914 w 608814"/>
              <a:gd name="connsiteY119" fmla="*/ 31936 h 585693"/>
              <a:gd name="connsiteX120" fmla="*/ 410914 w 608814"/>
              <a:gd name="connsiteY120" fmla="*/ 15738 h 585693"/>
              <a:gd name="connsiteX121" fmla="*/ 426676 w 608814"/>
              <a:gd name="connsiteY121" fmla="*/ 0 h 5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608814" h="585693">
                <a:moveTo>
                  <a:pt x="195114" y="351627"/>
                </a:moveTo>
                <a:lnTo>
                  <a:pt x="258290" y="351627"/>
                </a:lnTo>
                <a:cubicBezTo>
                  <a:pt x="271848" y="351627"/>
                  <a:pt x="282731" y="362580"/>
                  <a:pt x="282731" y="376018"/>
                </a:cubicBezTo>
                <a:lnTo>
                  <a:pt x="282731" y="561210"/>
                </a:lnTo>
                <a:cubicBezTo>
                  <a:pt x="282731" y="574740"/>
                  <a:pt x="271848" y="585693"/>
                  <a:pt x="258290" y="585693"/>
                </a:cubicBezTo>
                <a:lnTo>
                  <a:pt x="195114" y="585693"/>
                </a:lnTo>
                <a:cubicBezTo>
                  <a:pt x="181556" y="585693"/>
                  <a:pt x="170673" y="574740"/>
                  <a:pt x="170673" y="561210"/>
                </a:cubicBezTo>
                <a:lnTo>
                  <a:pt x="170673" y="376018"/>
                </a:lnTo>
                <a:cubicBezTo>
                  <a:pt x="170673" y="362580"/>
                  <a:pt x="181556" y="351627"/>
                  <a:pt x="195114" y="351627"/>
                </a:cubicBezTo>
                <a:close/>
                <a:moveTo>
                  <a:pt x="358100" y="249872"/>
                </a:moveTo>
                <a:lnTo>
                  <a:pt x="421316" y="249872"/>
                </a:lnTo>
                <a:cubicBezTo>
                  <a:pt x="434771" y="249872"/>
                  <a:pt x="445737" y="260735"/>
                  <a:pt x="445737" y="274267"/>
                </a:cubicBezTo>
                <a:lnTo>
                  <a:pt x="445737" y="561206"/>
                </a:lnTo>
                <a:cubicBezTo>
                  <a:pt x="445737" y="574738"/>
                  <a:pt x="434771" y="585693"/>
                  <a:pt x="421316" y="585693"/>
                </a:cubicBezTo>
                <a:lnTo>
                  <a:pt x="358100" y="585693"/>
                </a:lnTo>
                <a:cubicBezTo>
                  <a:pt x="344645" y="585693"/>
                  <a:pt x="333679" y="574738"/>
                  <a:pt x="333679" y="561206"/>
                </a:cubicBezTo>
                <a:lnTo>
                  <a:pt x="333679" y="274267"/>
                </a:lnTo>
                <a:cubicBezTo>
                  <a:pt x="333679" y="260735"/>
                  <a:pt x="344645" y="249872"/>
                  <a:pt x="358100" y="249872"/>
                </a:cubicBezTo>
                <a:close/>
                <a:moveTo>
                  <a:pt x="140260" y="224680"/>
                </a:moveTo>
                <a:cubicBezTo>
                  <a:pt x="168749" y="224680"/>
                  <a:pt x="191844" y="247711"/>
                  <a:pt x="191844" y="276122"/>
                </a:cubicBezTo>
                <a:cubicBezTo>
                  <a:pt x="191844" y="304533"/>
                  <a:pt x="168749" y="327564"/>
                  <a:pt x="140260" y="327564"/>
                </a:cubicBezTo>
                <a:cubicBezTo>
                  <a:pt x="111771" y="327564"/>
                  <a:pt x="88676" y="304533"/>
                  <a:pt x="88676" y="276122"/>
                </a:cubicBezTo>
                <a:cubicBezTo>
                  <a:pt x="88676" y="247711"/>
                  <a:pt x="111771" y="224680"/>
                  <a:pt x="140260" y="224680"/>
                </a:cubicBezTo>
                <a:close/>
                <a:moveTo>
                  <a:pt x="521177" y="148117"/>
                </a:moveTo>
                <a:lnTo>
                  <a:pt x="584301" y="148117"/>
                </a:lnTo>
                <a:cubicBezTo>
                  <a:pt x="597848" y="148117"/>
                  <a:pt x="608814" y="159070"/>
                  <a:pt x="608814" y="172601"/>
                </a:cubicBezTo>
                <a:lnTo>
                  <a:pt x="608814" y="561209"/>
                </a:lnTo>
                <a:cubicBezTo>
                  <a:pt x="608814" y="574740"/>
                  <a:pt x="597848" y="585693"/>
                  <a:pt x="584301" y="585693"/>
                </a:cubicBezTo>
                <a:lnTo>
                  <a:pt x="521177" y="585693"/>
                </a:lnTo>
                <a:cubicBezTo>
                  <a:pt x="507722" y="585693"/>
                  <a:pt x="496756" y="574740"/>
                  <a:pt x="496756" y="561209"/>
                </a:cubicBezTo>
                <a:lnTo>
                  <a:pt x="496756" y="172601"/>
                </a:lnTo>
                <a:cubicBezTo>
                  <a:pt x="496756" y="159070"/>
                  <a:pt x="507722" y="148117"/>
                  <a:pt x="521177" y="148117"/>
                </a:cubicBezTo>
                <a:close/>
                <a:moveTo>
                  <a:pt x="116229" y="131322"/>
                </a:moveTo>
                <a:lnTo>
                  <a:pt x="164246" y="131322"/>
                </a:lnTo>
                <a:cubicBezTo>
                  <a:pt x="175214" y="131322"/>
                  <a:pt x="184061" y="140159"/>
                  <a:pt x="184061" y="151113"/>
                </a:cubicBezTo>
                <a:lnTo>
                  <a:pt x="184061" y="171457"/>
                </a:lnTo>
                <a:cubicBezTo>
                  <a:pt x="193001" y="175231"/>
                  <a:pt x="201019" y="180386"/>
                  <a:pt x="208669" y="186094"/>
                </a:cubicBezTo>
                <a:lnTo>
                  <a:pt x="226641" y="175692"/>
                </a:lnTo>
                <a:cubicBezTo>
                  <a:pt x="236134" y="170261"/>
                  <a:pt x="248300" y="173482"/>
                  <a:pt x="253737" y="182964"/>
                </a:cubicBezTo>
                <a:lnTo>
                  <a:pt x="277792" y="224572"/>
                </a:lnTo>
                <a:cubicBezTo>
                  <a:pt x="280465" y="229083"/>
                  <a:pt x="281110" y="234514"/>
                  <a:pt x="279727" y="239577"/>
                </a:cubicBezTo>
                <a:cubicBezTo>
                  <a:pt x="278437" y="244640"/>
                  <a:pt x="275119" y="248966"/>
                  <a:pt x="270511" y="251544"/>
                </a:cubicBezTo>
                <a:lnTo>
                  <a:pt x="252355" y="262038"/>
                </a:lnTo>
                <a:cubicBezTo>
                  <a:pt x="253000" y="266733"/>
                  <a:pt x="253829" y="271335"/>
                  <a:pt x="253829" y="276122"/>
                </a:cubicBezTo>
                <a:cubicBezTo>
                  <a:pt x="253829" y="281001"/>
                  <a:pt x="253000" y="285604"/>
                  <a:pt x="252355" y="290206"/>
                </a:cubicBezTo>
                <a:lnTo>
                  <a:pt x="270511" y="300700"/>
                </a:lnTo>
                <a:cubicBezTo>
                  <a:pt x="279174" y="305671"/>
                  <a:pt x="282308" y="316165"/>
                  <a:pt x="278714" y="325094"/>
                </a:cubicBezTo>
                <a:cubicBezTo>
                  <a:pt x="272354" y="322609"/>
                  <a:pt x="265442" y="321136"/>
                  <a:pt x="258253" y="321136"/>
                </a:cubicBezTo>
                <a:lnTo>
                  <a:pt x="195858" y="321136"/>
                </a:lnTo>
                <a:cubicBezTo>
                  <a:pt x="205904" y="308709"/>
                  <a:pt x="212171" y="293244"/>
                  <a:pt x="212171" y="276122"/>
                </a:cubicBezTo>
                <a:cubicBezTo>
                  <a:pt x="212171" y="236539"/>
                  <a:pt x="179914" y="204320"/>
                  <a:pt x="140191" y="204320"/>
                </a:cubicBezTo>
                <a:cubicBezTo>
                  <a:pt x="100561" y="204320"/>
                  <a:pt x="68304" y="236539"/>
                  <a:pt x="68304" y="276122"/>
                </a:cubicBezTo>
                <a:cubicBezTo>
                  <a:pt x="68304" y="315797"/>
                  <a:pt x="100561" y="348016"/>
                  <a:pt x="140191" y="348016"/>
                </a:cubicBezTo>
                <a:cubicBezTo>
                  <a:pt x="143048" y="348016"/>
                  <a:pt x="145721" y="347463"/>
                  <a:pt x="148486" y="347095"/>
                </a:cubicBezTo>
                <a:cubicBezTo>
                  <a:pt x="143233" y="355564"/>
                  <a:pt x="140099" y="365414"/>
                  <a:pt x="140099" y="376000"/>
                </a:cubicBezTo>
                <a:lnTo>
                  <a:pt x="140099" y="420922"/>
                </a:lnTo>
                <a:lnTo>
                  <a:pt x="116229" y="420922"/>
                </a:lnTo>
                <a:cubicBezTo>
                  <a:pt x="105261" y="420922"/>
                  <a:pt x="96413" y="412085"/>
                  <a:pt x="96413" y="401131"/>
                </a:cubicBezTo>
                <a:lnTo>
                  <a:pt x="96413" y="380787"/>
                </a:lnTo>
                <a:cubicBezTo>
                  <a:pt x="87474" y="377013"/>
                  <a:pt x="79455" y="371950"/>
                  <a:pt x="71806" y="366150"/>
                </a:cubicBezTo>
                <a:lnTo>
                  <a:pt x="53742" y="376552"/>
                </a:lnTo>
                <a:cubicBezTo>
                  <a:pt x="49226" y="379222"/>
                  <a:pt x="43788" y="379866"/>
                  <a:pt x="38719" y="378577"/>
                </a:cubicBezTo>
                <a:cubicBezTo>
                  <a:pt x="33650" y="377197"/>
                  <a:pt x="29318" y="373883"/>
                  <a:pt x="26738" y="369372"/>
                </a:cubicBezTo>
                <a:lnTo>
                  <a:pt x="2683" y="327764"/>
                </a:lnTo>
                <a:cubicBezTo>
                  <a:pt x="-2847" y="318282"/>
                  <a:pt x="471" y="306131"/>
                  <a:pt x="9872" y="300700"/>
                </a:cubicBezTo>
                <a:lnTo>
                  <a:pt x="28120" y="290206"/>
                </a:lnTo>
                <a:cubicBezTo>
                  <a:pt x="27475" y="285604"/>
                  <a:pt x="26645" y="281001"/>
                  <a:pt x="26645" y="276122"/>
                </a:cubicBezTo>
                <a:cubicBezTo>
                  <a:pt x="26645" y="271335"/>
                  <a:pt x="27475" y="266733"/>
                  <a:pt x="28120" y="262038"/>
                </a:cubicBezTo>
                <a:lnTo>
                  <a:pt x="9872" y="251544"/>
                </a:lnTo>
                <a:cubicBezTo>
                  <a:pt x="471" y="246113"/>
                  <a:pt x="-2847" y="233962"/>
                  <a:pt x="2683" y="224572"/>
                </a:cubicBezTo>
                <a:lnTo>
                  <a:pt x="26738" y="182964"/>
                </a:lnTo>
                <a:cubicBezTo>
                  <a:pt x="29318" y="178361"/>
                  <a:pt x="33650" y="175139"/>
                  <a:pt x="38719" y="173759"/>
                </a:cubicBezTo>
                <a:cubicBezTo>
                  <a:pt x="43788" y="172378"/>
                  <a:pt x="49226" y="173114"/>
                  <a:pt x="53742" y="175692"/>
                </a:cubicBezTo>
                <a:lnTo>
                  <a:pt x="71806" y="186094"/>
                </a:lnTo>
                <a:cubicBezTo>
                  <a:pt x="79455" y="180386"/>
                  <a:pt x="87474" y="175231"/>
                  <a:pt x="96413" y="171457"/>
                </a:cubicBezTo>
                <a:lnTo>
                  <a:pt x="96413" y="151113"/>
                </a:lnTo>
                <a:cubicBezTo>
                  <a:pt x="96413" y="140159"/>
                  <a:pt x="105261" y="131322"/>
                  <a:pt x="116229" y="131322"/>
                </a:cubicBezTo>
                <a:close/>
                <a:moveTo>
                  <a:pt x="445756" y="83476"/>
                </a:moveTo>
                <a:cubicBezTo>
                  <a:pt x="428335" y="83476"/>
                  <a:pt x="414140" y="97557"/>
                  <a:pt x="414140" y="115044"/>
                </a:cubicBezTo>
                <a:cubicBezTo>
                  <a:pt x="414140" y="132438"/>
                  <a:pt x="428335" y="146520"/>
                  <a:pt x="445756" y="146520"/>
                </a:cubicBezTo>
                <a:cubicBezTo>
                  <a:pt x="463176" y="146520"/>
                  <a:pt x="477371" y="132438"/>
                  <a:pt x="477371" y="115044"/>
                </a:cubicBezTo>
                <a:cubicBezTo>
                  <a:pt x="477371" y="97557"/>
                  <a:pt x="463176" y="83476"/>
                  <a:pt x="445756" y="83476"/>
                </a:cubicBezTo>
                <a:close/>
                <a:moveTo>
                  <a:pt x="426676" y="0"/>
                </a:moveTo>
                <a:lnTo>
                  <a:pt x="464835" y="0"/>
                </a:lnTo>
                <a:cubicBezTo>
                  <a:pt x="473500" y="0"/>
                  <a:pt x="480597" y="7087"/>
                  <a:pt x="480597" y="15738"/>
                </a:cubicBezTo>
                <a:lnTo>
                  <a:pt x="480597" y="31936"/>
                </a:lnTo>
                <a:cubicBezTo>
                  <a:pt x="487694" y="34881"/>
                  <a:pt x="494054" y="38931"/>
                  <a:pt x="500138" y="43533"/>
                </a:cubicBezTo>
                <a:lnTo>
                  <a:pt x="514425" y="35249"/>
                </a:lnTo>
                <a:cubicBezTo>
                  <a:pt x="521983" y="30924"/>
                  <a:pt x="531569" y="33501"/>
                  <a:pt x="535901" y="40956"/>
                </a:cubicBezTo>
                <a:lnTo>
                  <a:pt x="554981" y="73996"/>
                </a:lnTo>
                <a:cubicBezTo>
                  <a:pt x="557101" y="77585"/>
                  <a:pt x="557654" y="81911"/>
                  <a:pt x="556640" y="85961"/>
                </a:cubicBezTo>
                <a:cubicBezTo>
                  <a:pt x="555534" y="89918"/>
                  <a:pt x="552861" y="93415"/>
                  <a:pt x="549266" y="95440"/>
                </a:cubicBezTo>
                <a:lnTo>
                  <a:pt x="534887" y="103815"/>
                </a:lnTo>
                <a:cubicBezTo>
                  <a:pt x="535348" y="107497"/>
                  <a:pt x="535993" y="111178"/>
                  <a:pt x="535993" y="115044"/>
                </a:cubicBezTo>
                <a:cubicBezTo>
                  <a:pt x="535993" y="115872"/>
                  <a:pt x="535809" y="116700"/>
                  <a:pt x="535717" y="117621"/>
                </a:cubicBezTo>
                <a:lnTo>
                  <a:pt x="521153" y="117621"/>
                </a:lnTo>
                <a:cubicBezTo>
                  <a:pt x="490828" y="117621"/>
                  <a:pt x="466126" y="142286"/>
                  <a:pt x="466126" y="172565"/>
                </a:cubicBezTo>
                <a:lnTo>
                  <a:pt x="466126" y="229719"/>
                </a:lnTo>
                <a:lnTo>
                  <a:pt x="466126" y="242604"/>
                </a:lnTo>
                <a:cubicBezTo>
                  <a:pt x="462715" y="237726"/>
                  <a:pt x="458383" y="233493"/>
                  <a:pt x="453590" y="229995"/>
                </a:cubicBezTo>
                <a:cubicBezTo>
                  <a:pt x="444465" y="223369"/>
                  <a:pt x="433404" y="219319"/>
                  <a:pt x="421330" y="219319"/>
                </a:cubicBezTo>
                <a:lnTo>
                  <a:pt x="411928" y="219319"/>
                </a:lnTo>
                <a:cubicBezTo>
                  <a:pt x="411375" y="217755"/>
                  <a:pt x="410914" y="216098"/>
                  <a:pt x="410914" y="214257"/>
                </a:cubicBezTo>
                <a:lnTo>
                  <a:pt x="410914" y="198059"/>
                </a:lnTo>
                <a:cubicBezTo>
                  <a:pt x="403817" y="195114"/>
                  <a:pt x="397457" y="191064"/>
                  <a:pt x="391373" y="186463"/>
                </a:cubicBezTo>
                <a:lnTo>
                  <a:pt x="377086" y="194746"/>
                </a:lnTo>
                <a:cubicBezTo>
                  <a:pt x="373492" y="196863"/>
                  <a:pt x="369160" y="197415"/>
                  <a:pt x="365104" y="196310"/>
                </a:cubicBezTo>
                <a:cubicBezTo>
                  <a:pt x="361140" y="195206"/>
                  <a:pt x="357638" y="192629"/>
                  <a:pt x="355610" y="189040"/>
                </a:cubicBezTo>
                <a:lnTo>
                  <a:pt x="336530" y="155999"/>
                </a:lnTo>
                <a:cubicBezTo>
                  <a:pt x="332198" y="148452"/>
                  <a:pt x="334687" y="138881"/>
                  <a:pt x="342245" y="134463"/>
                </a:cubicBezTo>
                <a:lnTo>
                  <a:pt x="356716" y="126180"/>
                </a:lnTo>
                <a:cubicBezTo>
                  <a:pt x="356163" y="122498"/>
                  <a:pt x="355518" y="118817"/>
                  <a:pt x="355518" y="115044"/>
                </a:cubicBezTo>
                <a:cubicBezTo>
                  <a:pt x="355518" y="111178"/>
                  <a:pt x="356163" y="107497"/>
                  <a:pt x="356716" y="103815"/>
                </a:cubicBezTo>
                <a:lnTo>
                  <a:pt x="342245" y="95440"/>
                </a:lnTo>
                <a:cubicBezTo>
                  <a:pt x="334687" y="91115"/>
                  <a:pt x="332198" y="81543"/>
                  <a:pt x="336530" y="73996"/>
                </a:cubicBezTo>
                <a:lnTo>
                  <a:pt x="355610" y="40956"/>
                </a:lnTo>
                <a:cubicBezTo>
                  <a:pt x="357638" y="37366"/>
                  <a:pt x="361140" y="34789"/>
                  <a:pt x="365104" y="33685"/>
                </a:cubicBezTo>
                <a:cubicBezTo>
                  <a:pt x="369160" y="32580"/>
                  <a:pt x="373492" y="33133"/>
                  <a:pt x="377086" y="35249"/>
                </a:cubicBezTo>
                <a:lnTo>
                  <a:pt x="391373" y="43533"/>
                </a:lnTo>
                <a:cubicBezTo>
                  <a:pt x="397457" y="38931"/>
                  <a:pt x="403817" y="34881"/>
                  <a:pt x="410914" y="31936"/>
                </a:cubicBezTo>
                <a:lnTo>
                  <a:pt x="410914" y="15738"/>
                </a:lnTo>
                <a:cubicBezTo>
                  <a:pt x="410914" y="7087"/>
                  <a:pt x="418011" y="0"/>
                  <a:pt x="426676" y="0"/>
                </a:cubicBezTo>
                <a:close/>
              </a:path>
            </a:pathLst>
          </a:custGeom>
          <a:solidFill>
            <a:srgbClr val="C00000"/>
          </a:solidFill>
          <a:ln>
            <a:noFill/>
          </a:ln>
        </p:spPr>
        <p:txBody>
          <a:bodyPr wrap="square" lIns="91440" tIns="45720" rIns="91440" bIns="45720">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zh-CN" altLang="en-US"/>
          </a:p>
        </p:txBody>
      </p:sp>
      <p:sp>
        <p:nvSpPr>
          <p:cNvPr id="8" name="îşḻîḓè"/>
          <p:cNvSpPr/>
          <p:nvPr/>
        </p:nvSpPr>
        <p:spPr bwMode="auto">
          <a:xfrm>
            <a:off x="6809423" y="2803843"/>
            <a:ext cx="392430" cy="391795"/>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rgbClr val="C00000"/>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a:p>
        </p:txBody>
      </p:sp>
      <p:sp>
        <p:nvSpPr>
          <p:cNvPr id="9" name="ï$1îďê"/>
          <p:cNvSpPr/>
          <p:nvPr/>
        </p:nvSpPr>
        <p:spPr bwMode="auto">
          <a:xfrm>
            <a:off x="6785928" y="4714558"/>
            <a:ext cx="439420" cy="355600"/>
          </a:xfrm>
          <a:custGeom>
            <a:avLst/>
            <a:gdLst>
              <a:gd name="connsiteX0" fmla="*/ 355420 w 607568"/>
              <a:gd name="connsiteY0" fmla="*/ 250307 h 491771"/>
              <a:gd name="connsiteX1" fmla="*/ 352312 w 607568"/>
              <a:gd name="connsiteY1" fmla="*/ 251812 h 491771"/>
              <a:gd name="connsiteX2" fmla="*/ 321042 w 607568"/>
              <a:gd name="connsiteY2" fmla="*/ 289814 h 491771"/>
              <a:gd name="connsiteX3" fmla="*/ 321513 w 607568"/>
              <a:gd name="connsiteY3" fmla="*/ 295364 h 491771"/>
              <a:gd name="connsiteX4" fmla="*/ 369736 w 607568"/>
              <a:gd name="connsiteY4" fmla="*/ 338257 h 491771"/>
              <a:gd name="connsiteX5" fmla="*/ 371997 w 607568"/>
              <a:gd name="connsiteY5" fmla="*/ 339104 h 491771"/>
              <a:gd name="connsiteX6" fmla="*/ 373127 w 607568"/>
              <a:gd name="connsiteY6" fmla="*/ 338916 h 491771"/>
              <a:gd name="connsiteX7" fmla="*/ 375293 w 607568"/>
              <a:gd name="connsiteY7" fmla="*/ 336282 h 491771"/>
              <a:gd name="connsiteX8" fmla="*/ 383676 w 607568"/>
              <a:gd name="connsiteY8" fmla="*/ 279467 h 491771"/>
              <a:gd name="connsiteX9" fmla="*/ 376424 w 607568"/>
              <a:gd name="connsiteY9" fmla="*/ 263287 h 491771"/>
              <a:gd name="connsiteX10" fmla="*/ 357681 w 607568"/>
              <a:gd name="connsiteY10" fmla="*/ 250965 h 491771"/>
              <a:gd name="connsiteX11" fmla="*/ 355420 w 607568"/>
              <a:gd name="connsiteY11" fmla="*/ 250307 h 491771"/>
              <a:gd name="connsiteX12" fmla="*/ 258879 w 607568"/>
              <a:gd name="connsiteY12" fmla="*/ 250307 h 491771"/>
              <a:gd name="connsiteX13" fmla="*/ 256712 w 607568"/>
              <a:gd name="connsiteY13" fmla="*/ 250965 h 491771"/>
              <a:gd name="connsiteX14" fmla="*/ 237969 w 607568"/>
              <a:gd name="connsiteY14" fmla="*/ 263287 h 491771"/>
              <a:gd name="connsiteX15" fmla="*/ 230717 w 607568"/>
              <a:gd name="connsiteY15" fmla="*/ 279467 h 491771"/>
              <a:gd name="connsiteX16" fmla="*/ 239100 w 607568"/>
              <a:gd name="connsiteY16" fmla="*/ 336282 h 491771"/>
              <a:gd name="connsiteX17" fmla="*/ 241266 w 607568"/>
              <a:gd name="connsiteY17" fmla="*/ 338916 h 491771"/>
              <a:gd name="connsiteX18" fmla="*/ 242396 w 607568"/>
              <a:gd name="connsiteY18" fmla="*/ 339104 h 491771"/>
              <a:gd name="connsiteX19" fmla="*/ 244657 w 607568"/>
              <a:gd name="connsiteY19" fmla="*/ 338257 h 491771"/>
              <a:gd name="connsiteX20" fmla="*/ 292880 w 607568"/>
              <a:gd name="connsiteY20" fmla="*/ 295364 h 491771"/>
              <a:gd name="connsiteX21" fmla="*/ 293351 w 607568"/>
              <a:gd name="connsiteY21" fmla="*/ 289814 h 491771"/>
              <a:gd name="connsiteX22" fmla="*/ 261987 w 607568"/>
              <a:gd name="connsiteY22" fmla="*/ 251812 h 491771"/>
              <a:gd name="connsiteX23" fmla="*/ 258879 w 607568"/>
              <a:gd name="connsiteY23" fmla="*/ 250307 h 491771"/>
              <a:gd name="connsiteX24" fmla="*/ 500465 w 607568"/>
              <a:gd name="connsiteY24" fmla="*/ 66049 h 491771"/>
              <a:gd name="connsiteX25" fmla="*/ 565743 w 607568"/>
              <a:gd name="connsiteY25" fmla="*/ 130673 h 491771"/>
              <a:gd name="connsiteX26" fmla="*/ 566120 w 607568"/>
              <a:gd name="connsiteY26" fmla="*/ 130673 h 491771"/>
              <a:gd name="connsiteX27" fmla="*/ 580250 w 607568"/>
              <a:gd name="connsiteY27" fmla="*/ 160962 h 491771"/>
              <a:gd name="connsiteX28" fmla="*/ 560939 w 607568"/>
              <a:gd name="connsiteY28" fmla="*/ 182503 h 491771"/>
              <a:gd name="connsiteX29" fmla="*/ 531927 w 607568"/>
              <a:gd name="connsiteY29" fmla="*/ 223799 h 491771"/>
              <a:gd name="connsiteX30" fmla="*/ 528253 w 607568"/>
              <a:gd name="connsiteY30" fmla="*/ 234240 h 491771"/>
              <a:gd name="connsiteX31" fmla="*/ 530797 w 607568"/>
              <a:gd name="connsiteY31" fmla="*/ 246281 h 491771"/>
              <a:gd name="connsiteX32" fmla="*/ 545868 w 607568"/>
              <a:gd name="connsiteY32" fmla="*/ 261143 h 491771"/>
              <a:gd name="connsiteX33" fmla="*/ 558961 w 607568"/>
              <a:gd name="connsiteY33" fmla="*/ 263777 h 491771"/>
              <a:gd name="connsiteX34" fmla="*/ 597299 w 607568"/>
              <a:gd name="connsiteY34" fmla="*/ 301968 h 491771"/>
              <a:gd name="connsiteX35" fmla="*/ 607002 w 607568"/>
              <a:gd name="connsiteY35" fmla="*/ 350788 h 491771"/>
              <a:gd name="connsiteX36" fmla="*/ 601256 w 607568"/>
              <a:gd name="connsiteY36" fmla="*/ 373835 h 491771"/>
              <a:gd name="connsiteX37" fmla="*/ 579685 w 607568"/>
              <a:gd name="connsiteY37" fmla="*/ 384088 h 491771"/>
              <a:gd name="connsiteX38" fmla="*/ 490386 w 607568"/>
              <a:gd name="connsiteY38" fmla="*/ 384088 h 491771"/>
              <a:gd name="connsiteX39" fmla="*/ 467685 w 607568"/>
              <a:gd name="connsiteY39" fmla="*/ 310058 h 491771"/>
              <a:gd name="connsiteX40" fmla="*/ 431702 w 607568"/>
              <a:gd name="connsiteY40" fmla="*/ 267445 h 491771"/>
              <a:gd name="connsiteX41" fmla="*/ 441969 w 607568"/>
              <a:gd name="connsiteY41" fmla="*/ 263777 h 491771"/>
              <a:gd name="connsiteX42" fmla="*/ 455157 w 607568"/>
              <a:gd name="connsiteY42" fmla="*/ 261237 h 491771"/>
              <a:gd name="connsiteX43" fmla="*/ 470228 w 607568"/>
              <a:gd name="connsiteY43" fmla="*/ 246281 h 491771"/>
              <a:gd name="connsiteX44" fmla="*/ 472677 w 607568"/>
              <a:gd name="connsiteY44" fmla="*/ 234240 h 491771"/>
              <a:gd name="connsiteX45" fmla="*/ 469098 w 607568"/>
              <a:gd name="connsiteY45" fmla="*/ 223893 h 491771"/>
              <a:gd name="connsiteX46" fmla="*/ 439991 w 607568"/>
              <a:gd name="connsiteY46" fmla="*/ 182503 h 491771"/>
              <a:gd name="connsiteX47" fmla="*/ 426144 w 607568"/>
              <a:gd name="connsiteY47" fmla="*/ 172720 h 491771"/>
              <a:gd name="connsiteX48" fmla="*/ 441404 w 607568"/>
              <a:gd name="connsiteY48" fmla="*/ 143278 h 491771"/>
              <a:gd name="connsiteX49" fmla="*/ 439708 w 607568"/>
              <a:gd name="connsiteY49" fmla="*/ 107438 h 491771"/>
              <a:gd name="connsiteX50" fmla="*/ 500465 w 607568"/>
              <a:gd name="connsiteY50" fmla="*/ 66049 h 491771"/>
              <a:gd name="connsiteX51" fmla="*/ 107100 w 607568"/>
              <a:gd name="connsiteY51" fmla="*/ 66049 h 491771"/>
              <a:gd name="connsiteX52" fmla="*/ 171341 w 607568"/>
              <a:gd name="connsiteY52" fmla="*/ 123618 h 491771"/>
              <a:gd name="connsiteX53" fmla="*/ 172849 w 607568"/>
              <a:gd name="connsiteY53" fmla="*/ 143278 h 491771"/>
              <a:gd name="connsiteX54" fmla="*/ 184246 w 607568"/>
              <a:gd name="connsiteY54" fmla="*/ 168205 h 491771"/>
              <a:gd name="connsiteX55" fmla="*/ 167574 w 607568"/>
              <a:gd name="connsiteY55" fmla="*/ 182503 h 491771"/>
              <a:gd name="connsiteX56" fmla="*/ 138468 w 607568"/>
              <a:gd name="connsiteY56" fmla="*/ 223799 h 491771"/>
              <a:gd name="connsiteX57" fmla="*/ 134794 w 607568"/>
              <a:gd name="connsiteY57" fmla="*/ 234240 h 491771"/>
              <a:gd name="connsiteX58" fmla="*/ 137337 w 607568"/>
              <a:gd name="connsiteY58" fmla="*/ 246281 h 491771"/>
              <a:gd name="connsiteX59" fmla="*/ 152408 w 607568"/>
              <a:gd name="connsiteY59" fmla="*/ 261143 h 491771"/>
              <a:gd name="connsiteX60" fmla="*/ 165596 w 607568"/>
              <a:gd name="connsiteY60" fmla="*/ 263777 h 491771"/>
              <a:gd name="connsiteX61" fmla="*/ 179442 w 607568"/>
              <a:gd name="connsiteY61" fmla="*/ 268856 h 491771"/>
              <a:gd name="connsiteX62" fmla="*/ 146662 w 607568"/>
              <a:gd name="connsiteY62" fmla="*/ 310058 h 491771"/>
              <a:gd name="connsiteX63" fmla="*/ 123867 w 607568"/>
              <a:gd name="connsiteY63" fmla="*/ 384088 h 491771"/>
              <a:gd name="connsiteX64" fmla="*/ 27883 w 607568"/>
              <a:gd name="connsiteY64" fmla="*/ 384088 h 491771"/>
              <a:gd name="connsiteX65" fmla="*/ 6312 w 607568"/>
              <a:gd name="connsiteY65" fmla="*/ 373835 h 491771"/>
              <a:gd name="connsiteX66" fmla="*/ 566 w 607568"/>
              <a:gd name="connsiteY66" fmla="*/ 350788 h 491771"/>
              <a:gd name="connsiteX67" fmla="*/ 10268 w 607568"/>
              <a:gd name="connsiteY67" fmla="*/ 301968 h 491771"/>
              <a:gd name="connsiteX68" fmla="*/ 48606 w 607568"/>
              <a:gd name="connsiteY68" fmla="*/ 263777 h 491771"/>
              <a:gd name="connsiteX69" fmla="*/ 61699 w 607568"/>
              <a:gd name="connsiteY69" fmla="*/ 261237 h 491771"/>
              <a:gd name="connsiteX70" fmla="*/ 76770 w 607568"/>
              <a:gd name="connsiteY70" fmla="*/ 246281 h 491771"/>
              <a:gd name="connsiteX71" fmla="*/ 79313 w 607568"/>
              <a:gd name="connsiteY71" fmla="*/ 234240 h 491771"/>
              <a:gd name="connsiteX72" fmla="*/ 75639 w 607568"/>
              <a:gd name="connsiteY72" fmla="*/ 223893 h 491771"/>
              <a:gd name="connsiteX73" fmla="*/ 46628 w 607568"/>
              <a:gd name="connsiteY73" fmla="*/ 182503 h 491771"/>
              <a:gd name="connsiteX74" fmla="*/ 27318 w 607568"/>
              <a:gd name="connsiteY74" fmla="*/ 160962 h 491771"/>
              <a:gd name="connsiteX75" fmla="*/ 41447 w 607568"/>
              <a:gd name="connsiteY75" fmla="*/ 130673 h 491771"/>
              <a:gd name="connsiteX76" fmla="*/ 41824 w 607568"/>
              <a:gd name="connsiteY76" fmla="*/ 130673 h 491771"/>
              <a:gd name="connsiteX77" fmla="*/ 107100 w 607568"/>
              <a:gd name="connsiteY77" fmla="*/ 66049 h 491771"/>
              <a:gd name="connsiteX78" fmla="*/ 298626 w 607568"/>
              <a:gd name="connsiteY78" fmla="*/ 0 h 491771"/>
              <a:gd name="connsiteX79" fmla="*/ 315956 w 607568"/>
              <a:gd name="connsiteY79" fmla="*/ 0 h 491771"/>
              <a:gd name="connsiteX80" fmla="*/ 401854 w 607568"/>
              <a:gd name="connsiteY80" fmla="*/ 85787 h 491771"/>
              <a:gd name="connsiteX81" fmla="*/ 401854 w 607568"/>
              <a:gd name="connsiteY81" fmla="*/ 95476 h 491771"/>
              <a:gd name="connsiteX82" fmla="*/ 421633 w 607568"/>
              <a:gd name="connsiteY82" fmla="*/ 138840 h 491771"/>
              <a:gd name="connsiteX83" fmla="*/ 417960 w 607568"/>
              <a:gd name="connsiteY83" fmla="*/ 149281 h 491771"/>
              <a:gd name="connsiteX84" fmla="*/ 417112 w 607568"/>
              <a:gd name="connsiteY84" fmla="*/ 151068 h 491771"/>
              <a:gd name="connsiteX85" fmla="*/ 411273 w 607568"/>
              <a:gd name="connsiteY85" fmla="*/ 159534 h 491771"/>
              <a:gd name="connsiteX86" fmla="*/ 410896 w 607568"/>
              <a:gd name="connsiteY86" fmla="*/ 159910 h 491771"/>
              <a:gd name="connsiteX87" fmla="*/ 394037 w 607568"/>
              <a:gd name="connsiteY87" fmla="*/ 169787 h 491771"/>
              <a:gd name="connsiteX88" fmla="*/ 384900 w 607568"/>
              <a:gd name="connsiteY88" fmla="*/ 189541 h 491771"/>
              <a:gd name="connsiteX89" fmla="*/ 384712 w 607568"/>
              <a:gd name="connsiteY89" fmla="*/ 189823 h 491771"/>
              <a:gd name="connsiteX90" fmla="*/ 373316 w 607568"/>
              <a:gd name="connsiteY90" fmla="*/ 207131 h 491771"/>
              <a:gd name="connsiteX91" fmla="*/ 372750 w 607568"/>
              <a:gd name="connsiteY91" fmla="*/ 207789 h 491771"/>
              <a:gd name="connsiteX92" fmla="*/ 359847 w 607568"/>
              <a:gd name="connsiteY92" fmla="*/ 222275 h 491771"/>
              <a:gd name="connsiteX93" fmla="*/ 359188 w 607568"/>
              <a:gd name="connsiteY93" fmla="*/ 222934 h 491771"/>
              <a:gd name="connsiteX94" fmla="*/ 345154 w 607568"/>
              <a:gd name="connsiteY94" fmla="*/ 234598 h 491771"/>
              <a:gd name="connsiteX95" fmla="*/ 345625 w 607568"/>
              <a:gd name="connsiteY95" fmla="*/ 236855 h 491771"/>
              <a:gd name="connsiteX96" fmla="*/ 348639 w 607568"/>
              <a:gd name="connsiteY96" fmla="*/ 235538 h 491771"/>
              <a:gd name="connsiteX97" fmla="*/ 355514 w 607568"/>
              <a:gd name="connsiteY97" fmla="*/ 234033 h 491771"/>
              <a:gd name="connsiteX98" fmla="*/ 366628 w 607568"/>
              <a:gd name="connsiteY98" fmla="*/ 237326 h 491771"/>
              <a:gd name="connsiteX99" fmla="*/ 385371 w 607568"/>
              <a:gd name="connsiteY99" fmla="*/ 249648 h 491771"/>
              <a:gd name="connsiteX100" fmla="*/ 399876 w 607568"/>
              <a:gd name="connsiteY100" fmla="*/ 279373 h 491771"/>
              <a:gd name="connsiteX101" fmla="*/ 430016 w 607568"/>
              <a:gd name="connsiteY101" fmla="*/ 289814 h 491771"/>
              <a:gd name="connsiteX102" fmla="*/ 448382 w 607568"/>
              <a:gd name="connsiteY102" fmla="*/ 316058 h 491771"/>
              <a:gd name="connsiteX103" fmla="*/ 481630 w 607568"/>
              <a:gd name="connsiteY103" fmla="*/ 424515 h 491771"/>
              <a:gd name="connsiteX104" fmla="*/ 483891 w 607568"/>
              <a:gd name="connsiteY104" fmla="*/ 436461 h 491771"/>
              <a:gd name="connsiteX105" fmla="*/ 473718 w 607568"/>
              <a:gd name="connsiteY105" fmla="*/ 470700 h 491771"/>
              <a:gd name="connsiteX106" fmla="*/ 443956 w 607568"/>
              <a:gd name="connsiteY106" fmla="*/ 490360 h 491771"/>
              <a:gd name="connsiteX107" fmla="*/ 431805 w 607568"/>
              <a:gd name="connsiteY107" fmla="*/ 491771 h 491771"/>
              <a:gd name="connsiteX108" fmla="*/ 325375 w 607568"/>
              <a:gd name="connsiteY108" fmla="*/ 491771 h 491771"/>
              <a:gd name="connsiteX109" fmla="*/ 337430 w 607568"/>
              <a:gd name="connsiteY109" fmla="*/ 415296 h 491771"/>
              <a:gd name="connsiteX110" fmla="*/ 334605 w 607568"/>
              <a:gd name="connsiteY110" fmla="*/ 389052 h 491771"/>
              <a:gd name="connsiteX111" fmla="*/ 323962 w 607568"/>
              <a:gd name="connsiteY111" fmla="*/ 360927 h 491771"/>
              <a:gd name="connsiteX112" fmla="*/ 337430 w 607568"/>
              <a:gd name="connsiteY112" fmla="*/ 347476 h 491771"/>
              <a:gd name="connsiteX113" fmla="*/ 307196 w 607568"/>
              <a:gd name="connsiteY113" fmla="*/ 317281 h 491771"/>
              <a:gd name="connsiteX114" fmla="*/ 276868 w 607568"/>
              <a:gd name="connsiteY114" fmla="*/ 347476 h 491771"/>
              <a:gd name="connsiteX115" fmla="*/ 290337 w 607568"/>
              <a:gd name="connsiteY115" fmla="*/ 360927 h 491771"/>
              <a:gd name="connsiteX116" fmla="*/ 279694 w 607568"/>
              <a:gd name="connsiteY116" fmla="*/ 389052 h 491771"/>
              <a:gd name="connsiteX117" fmla="*/ 276963 w 607568"/>
              <a:gd name="connsiteY117" fmla="*/ 415296 h 491771"/>
              <a:gd name="connsiteX118" fmla="*/ 288736 w 607568"/>
              <a:gd name="connsiteY118" fmla="*/ 491771 h 491771"/>
              <a:gd name="connsiteX119" fmla="*/ 182493 w 607568"/>
              <a:gd name="connsiteY119" fmla="*/ 491771 h 491771"/>
              <a:gd name="connsiteX120" fmla="*/ 170437 w 607568"/>
              <a:gd name="connsiteY120" fmla="*/ 490360 h 491771"/>
              <a:gd name="connsiteX121" fmla="*/ 140675 w 607568"/>
              <a:gd name="connsiteY121" fmla="*/ 470700 h 491771"/>
              <a:gd name="connsiteX122" fmla="*/ 132669 w 607568"/>
              <a:gd name="connsiteY122" fmla="*/ 424515 h 491771"/>
              <a:gd name="connsiteX123" fmla="*/ 166011 w 607568"/>
              <a:gd name="connsiteY123" fmla="*/ 316058 h 491771"/>
              <a:gd name="connsiteX124" fmla="*/ 184377 w 607568"/>
              <a:gd name="connsiteY124" fmla="*/ 289814 h 491771"/>
              <a:gd name="connsiteX125" fmla="*/ 214517 w 607568"/>
              <a:gd name="connsiteY125" fmla="*/ 279373 h 491771"/>
              <a:gd name="connsiteX126" fmla="*/ 214517 w 607568"/>
              <a:gd name="connsiteY126" fmla="*/ 279279 h 491771"/>
              <a:gd name="connsiteX127" fmla="*/ 229022 w 607568"/>
              <a:gd name="connsiteY127" fmla="*/ 249648 h 491771"/>
              <a:gd name="connsiteX128" fmla="*/ 247765 w 607568"/>
              <a:gd name="connsiteY128" fmla="*/ 237326 h 491771"/>
              <a:gd name="connsiteX129" fmla="*/ 258879 w 607568"/>
              <a:gd name="connsiteY129" fmla="*/ 234033 h 491771"/>
              <a:gd name="connsiteX130" fmla="*/ 265754 w 607568"/>
              <a:gd name="connsiteY130" fmla="*/ 235538 h 491771"/>
              <a:gd name="connsiteX131" fmla="*/ 268768 w 607568"/>
              <a:gd name="connsiteY131" fmla="*/ 236855 h 491771"/>
              <a:gd name="connsiteX132" fmla="*/ 269239 w 607568"/>
              <a:gd name="connsiteY132" fmla="*/ 234598 h 491771"/>
              <a:gd name="connsiteX133" fmla="*/ 255205 w 607568"/>
              <a:gd name="connsiteY133" fmla="*/ 222934 h 491771"/>
              <a:gd name="connsiteX134" fmla="*/ 254546 w 607568"/>
              <a:gd name="connsiteY134" fmla="*/ 222275 h 491771"/>
              <a:gd name="connsiteX135" fmla="*/ 241548 w 607568"/>
              <a:gd name="connsiteY135" fmla="*/ 207789 h 491771"/>
              <a:gd name="connsiteX136" fmla="*/ 241077 w 607568"/>
              <a:gd name="connsiteY136" fmla="*/ 207225 h 491771"/>
              <a:gd name="connsiteX137" fmla="*/ 229681 w 607568"/>
              <a:gd name="connsiteY137" fmla="*/ 189823 h 491771"/>
              <a:gd name="connsiteX138" fmla="*/ 229493 w 607568"/>
              <a:gd name="connsiteY138" fmla="*/ 189635 h 491771"/>
              <a:gd name="connsiteX139" fmla="*/ 220356 w 607568"/>
              <a:gd name="connsiteY139" fmla="*/ 169787 h 491771"/>
              <a:gd name="connsiteX140" fmla="*/ 203497 w 607568"/>
              <a:gd name="connsiteY140" fmla="*/ 159910 h 491771"/>
              <a:gd name="connsiteX141" fmla="*/ 203120 w 607568"/>
              <a:gd name="connsiteY141" fmla="*/ 159534 h 491771"/>
              <a:gd name="connsiteX142" fmla="*/ 197281 w 607568"/>
              <a:gd name="connsiteY142" fmla="*/ 151068 h 491771"/>
              <a:gd name="connsiteX143" fmla="*/ 196433 w 607568"/>
              <a:gd name="connsiteY143" fmla="*/ 149281 h 491771"/>
              <a:gd name="connsiteX144" fmla="*/ 192666 w 607568"/>
              <a:gd name="connsiteY144" fmla="*/ 138840 h 491771"/>
              <a:gd name="connsiteX145" fmla="*/ 212727 w 607568"/>
              <a:gd name="connsiteY145" fmla="*/ 95476 h 491771"/>
              <a:gd name="connsiteX146" fmla="*/ 212727 w 607568"/>
              <a:gd name="connsiteY146" fmla="*/ 85787 h 491771"/>
              <a:gd name="connsiteX147" fmla="*/ 298626 w 607568"/>
              <a:gd name="connsiteY147" fmla="*/ 0 h 49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607568" h="491771">
                <a:moveTo>
                  <a:pt x="355420" y="250307"/>
                </a:moveTo>
                <a:cubicBezTo>
                  <a:pt x="354290" y="250307"/>
                  <a:pt x="353160" y="250871"/>
                  <a:pt x="352312" y="251812"/>
                </a:cubicBezTo>
                <a:lnTo>
                  <a:pt x="321042" y="289814"/>
                </a:lnTo>
                <a:cubicBezTo>
                  <a:pt x="319723" y="291507"/>
                  <a:pt x="319912" y="293953"/>
                  <a:pt x="321513" y="295364"/>
                </a:cubicBezTo>
                <a:lnTo>
                  <a:pt x="369736" y="338257"/>
                </a:lnTo>
                <a:cubicBezTo>
                  <a:pt x="370396" y="338822"/>
                  <a:pt x="371149" y="339104"/>
                  <a:pt x="371997" y="339104"/>
                </a:cubicBezTo>
                <a:cubicBezTo>
                  <a:pt x="372374" y="339104"/>
                  <a:pt x="372750" y="339010"/>
                  <a:pt x="373127" y="338916"/>
                </a:cubicBezTo>
                <a:cubicBezTo>
                  <a:pt x="374257" y="338539"/>
                  <a:pt x="375105" y="337505"/>
                  <a:pt x="375293" y="336282"/>
                </a:cubicBezTo>
                <a:lnTo>
                  <a:pt x="383676" y="279467"/>
                </a:lnTo>
                <a:cubicBezTo>
                  <a:pt x="384618" y="273164"/>
                  <a:pt x="381792" y="266768"/>
                  <a:pt x="376424" y="263287"/>
                </a:cubicBezTo>
                <a:lnTo>
                  <a:pt x="357681" y="250965"/>
                </a:lnTo>
                <a:cubicBezTo>
                  <a:pt x="357021" y="250495"/>
                  <a:pt x="356174" y="250307"/>
                  <a:pt x="355420" y="250307"/>
                </a:cubicBezTo>
                <a:close/>
                <a:moveTo>
                  <a:pt x="258879" y="250307"/>
                </a:moveTo>
                <a:cubicBezTo>
                  <a:pt x="258125" y="250307"/>
                  <a:pt x="257372" y="250495"/>
                  <a:pt x="256712" y="250965"/>
                </a:cubicBezTo>
                <a:lnTo>
                  <a:pt x="237969" y="263287"/>
                </a:lnTo>
                <a:cubicBezTo>
                  <a:pt x="232601" y="266768"/>
                  <a:pt x="229775" y="273164"/>
                  <a:pt x="230717" y="279467"/>
                </a:cubicBezTo>
                <a:lnTo>
                  <a:pt x="239100" y="336282"/>
                </a:lnTo>
                <a:cubicBezTo>
                  <a:pt x="239288" y="337505"/>
                  <a:pt x="240136" y="338539"/>
                  <a:pt x="241266" y="338916"/>
                </a:cubicBezTo>
                <a:cubicBezTo>
                  <a:pt x="241643" y="339010"/>
                  <a:pt x="242019" y="339104"/>
                  <a:pt x="242396" y="339104"/>
                </a:cubicBezTo>
                <a:cubicBezTo>
                  <a:pt x="243244" y="339104"/>
                  <a:pt x="243997" y="338822"/>
                  <a:pt x="244657" y="338257"/>
                </a:cubicBezTo>
                <a:lnTo>
                  <a:pt x="292880" y="295364"/>
                </a:lnTo>
                <a:cubicBezTo>
                  <a:pt x="294481" y="293953"/>
                  <a:pt x="294670" y="291507"/>
                  <a:pt x="293351" y="289814"/>
                </a:cubicBezTo>
                <a:lnTo>
                  <a:pt x="261987" y="251812"/>
                </a:lnTo>
                <a:cubicBezTo>
                  <a:pt x="261233" y="250871"/>
                  <a:pt x="260103" y="250307"/>
                  <a:pt x="258879" y="250307"/>
                </a:cubicBezTo>
                <a:close/>
                <a:moveTo>
                  <a:pt x="500465" y="66049"/>
                </a:moveTo>
                <a:cubicBezTo>
                  <a:pt x="548129" y="66049"/>
                  <a:pt x="562447" y="93516"/>
                  <a:pt x="565743" y="130673"/>
                </a:cubicBezTo>
                <a:cubicBezTo>
                  <a:pt x="565932" y="130673"/>
                  <a:pt x="566026" y="130673"/>
                  <a:pt x="566120" y="130673"/>
                </a:cubicBezTo>
                <a:cubicBezTo>
                  <a:pt x="577141" y="133118"/>
                  <a:pt x="583358" y="146664"/>
                  <a:pt x="580250" y="160962"/>
                </a:cubicBezTo>
                <a:cubicBezTo>
                  <a:pt x="577706" y="172532"/>
                  <a:pt x="569700" y="180904"/>
                  <a:pt x="560939" y="182503"/>
                </a:cubicBezTo>
                <a:cubicBezTo>
                  <a:pt x="554628" y="199529"/>
                  <a:pt x="543796" y="214016"/>
                  <a:pt x="531927" y="223799"/>
                </a:cubicBezTo>
                <a:cubicBezTo>
                  <a:pt x="528913" y="226338"/>
                  <a:pt x="527500" y="230383"/>
                  <a:pt x="528253" y="234240"/>
                </a:cubicBezTo>
                <a:lnTo>
                  <a:pt x="530797" y="246281"/>
                </a:lnTo>
                <a:cubicBezTo>
                  <a:pt x="532304" y="253806"/>
                  <a:pt x="538238" y="259732"/>
                  <a:pt x="545868" y="261143"/>
                </a:cubicBezTo>
                <a:lnTo>
                  <a:pt x="558961" y="263777"/>
                </a:lnTo>
                <a:cubicBezTo>
                  <a:pt x="578366" y="267634"/>
                  <a:pt x="593437" y="282684"/>
                  <a:pt x="597299" y="301968"/>
                </a:cubicBezTo>
                <a:lnTo>
                  <a:pt x="607002" y="350788"/>
                </a:lnTo>
                <a:cubicBezTo>
                  <a:pt x="608697" y="358972"/>
                  <a:pt x="606531" y="367438"/>
                  <a:pt x="601256" y="373835"/>
                </a:cubicBezTo>
                <a:cubicBezTo>
                  <a:pt x="595981" y="380325"/>
                  <a:pt x="588068" y="384088"/>
                  <a:pt x="579685" y="384088"/>
                </a:cubicBezTo>
                <a:lnTo>
                  <a:pt x="490386" y="384088"/>
                </a:lnTo>
                <a:lnTo>
                  <a:pt x="467685" y="310058"/>
                </a:lnTo>
                <a:cubicBezTo>
                  <a:pt x="461845" y="291150"/>
                  <a:pt x="448563" y="276194"/>
                  <a:pt x="431702" y="267445"/>
                </a:cubicBezTo>
                <a:cubicBezTo>
                  <a:pt x="434999" y="265940"/>
                  <a:pt x="438295" y="264529"/>
                  <a:pt x="441969" y="263777"/>
                </a:cubicBezTo>
                <a:lnTo>
                  <a:pt x="455157" y="261237"/>
                </a:lnTo>
                <a:cubicBezTo>
                  <a:pt x="462692" y="259732"/>
                  <a:pt x="468627" y="253806"/>
                  <a:pt x="470228" y="246281"/>
                </a:cubicBezTo>
                <a:lnTo>
                  <a:pt x="472677" y="234240"/>
                </a:lnTo>
                <a:cubicBezTo>
                  <a:pt x="473525" y="230383"/>
                  <a:pt x="472112" y="226338"/>
                  <a:pt x="469098" y="223893"/>
                </a:cubicBezTo>
                <a:cubicBezTo>
                  <a:pt x="457229" y="214016"/>
                  <a:pt x="446302" y="199529"/>
                  <a:pt x="439991" y="182503"/>
                </a:cubicBezTo>
                <a:cubicBezTo>
                  <a:pt x="434716" y="181563"/>
                  <a:pt x="429818" y="177894"/>
                  <a:pt x="426144" y="172720"/>
                </a:cubicBezTo>
                <a:cubicBezTo>
                  <a:pt x="433303" y="164725"/>
                  <a:pt x="438861" y="154754"/>
                  <a:pt x="441404" y="143278"/>
                </a:cubicBezTo>
                <a:cubicBezTo>
                  <a:pt x="444324" y="130485"/>
                  <a:pt x="443476" y="118068"/>
                  <a:pt x="439708" y="107438"/>
                </a:cubicBezTo>
                <a:cubicBezTo>
                  <a:pt x="447244" y="82699"/>
                  <a:pt x="464200" y="66049"/>
                  <a:pt x="500465" y="66049"/>
                </a:cubicBezTo>
                <a:close/>
                <a:moveTo>
                  <a:pt x="107100" y="66049"/>
                </a:moveTo>
                <a:cubicBezTo>
                  <a:pt x="151561" y="66049"/>
                  <a:pt x="166820" y="90130"/>
                  <a:pt x="171341" y="123618"/>
                </a:cubicBezTo>
                <a:cubicBezTo>
                  <a:pt x="170965" y="129920"/>
                  <a:pt x="171436" y="136505"/>
                  <a:pt x="172849" y="143278"/>
                </a:cubicBezTo>
                <a:cubicBezTo>
                  <a:pt x="174921" y="152590"/>
                  <a:pt x="178971" y="161056"/>
                  <a:pt x="184246" y="168205"/>
                </a:cubicBezTo>
                <a:cubicBezTo>
                  <a:pt x="180573" y="175919"/>
                  <a:pt x="174356" y="181281"/>
                  <a:pt x="167574" y="182503"/>
                </a:cubicBezTo>
                <a:cubicBezTo>
                  <a:pt x="161263" y="199529"/>
                  <a:pt x="150336" y="214016"/>
                  <a:pt x="138468" y="223799"/>
                </a:cubicBezTo>
                <a:cubicBezTo>
                  <a:pt x="135453" y="226338"/>
                  <a:pt x="134040" y="230383"/>
                  <a:pt x="134794" y="234240"/>
                </a:cubicBezTo>
                <a:lnTo>
                  <a:pt x="137337" y="246281"/>
                </a:lnTo>
                <a:cubicBezTo>
                  <a:pt x="138939" y="253806"/>
                  <a:pt x="144873" y="259732"/>
                  <a:pt x="152408" y="261143"/>
                </a:cubicBezTo>
                <a:lnTo>
                  <a:pt x="165596" y="263777"/>
                </a:lnTo>
                <a:cubicBezTo>
                  <a:pt x="170494" y="264812"/>
                  <a:pt x="175203" y="266505"/>
                  <a:pt x="179442" y="268856"/>
                </a:cubicBezTo>
                <a:cubicBezTo>
                  <a:pt x="164088" y="277793"/>
                  <a:pt x="152126" y="292279"/>
                  <a:pt x="146662" y="310058"/>
                </a:cubicBezTo>
                <a:lnTo>
                  <a:pt x="123867" y="384088"/>
                </a:lnTo>
                <a:lnTo>
                  <a:pt x="27883" y="384088"/>
                </a:lnTo>
                <a:cubicBezTo>
                  <a:pt x="19499" y="384088"/>
                  <a:pt x="11587" y="380325"/>
                  <a:pt x="6312" y="373835"/>
                </a:cubicBezTo>
                <a:cubicBezTo>
                  <a:pt x="1037" y="367438"/>
                  <a:pt x="-1129" y="358972"/>
                  <a:pt x="566" y="350788"/>
                </a:cubicBezTo>
                <a:lnTo>
                  <a:pt x="10268" y="301968"/>
                </a:lnTo>
                <a:cubicBezTo>
                  <a:pt x="14130" y="282684"/>
                  <a:pt x="29202" y="267634"/>
                  <a:pt x="48606" y="263777"/>
                </a:cubicBezTo>
                <a:lnTo>
                  <a:pt x="61699" y="261237"/>
                </a:lnTo>
                <a:cubicBezTo>
                  <a:pt x="69328" y="259732"/>
                  <a:pt x="75263" y="253806"/>
                  <a:pt x="76770" y="246281"/>
                </a:cubicBezTo>
                <a:lnTo>
                  <a:pt x="79313" y="234240"/>
                </a:lnTo>
                <a:cubicBezTo>
                  <a:pt x="80067" y="230383"/>
                  <a:pt x="78654" y="226338"/>
                  <a:pt x="75639" y="223893"/>
                </a:cubicBezTo>
                <a:cubicBezTo>
                  <a:pt x="63771" y="214016"/>
                  <a:pt x="52939" y="199623"/>
                  <a:pt x="46628" y="182503"/>
                </a:cubicBezTo>
                <a:cubicBezTo>
                  <a:pt x="37867" y="180904"/>
                  <a:pt x="29861" y="172532"/>
                  <a:pt x="27318" y="160962"/>
                </a:cubicBezTo>
                <a:cubicBezTo>
                  <a:pt x="24115" y="146664"/>
                  <a:pt x="30426" y="133118"/>
                  <a:pt x="41447" y="130673"/>
                </a:cubicBezTo>
                <a:cubicBezTo>
                  <a:pt x="41541" y="130673"/>
                  <a:pt x="41729" y="130673"/>
                  <a:pt x="41824" y="130673"/>
                </a:cubicBezTo>
                <a:cubicBezTo>
                  <a:pt x="45403" y="93516"/>
                  <a:pt x="60192" y="66049"/>
                  <a:pt x="107100" y="66049"/>
                </a:cubicBezTo>
                <a:close/>
                <a:moveTo>
                  <a:pt x="298626" y="0"/>
                </a:moveTo>
                <a:lnTo>
                  <a:pt x="315956" y="0"/>
                </a:lnTo>
                <a:cubicBezTo>
                  <a:pt x="363426" y="0"/>
                  <a:pt x="401854" y="38378"/>
                  <a:pt x="401854" y="85787"/>
                </a:cubicBezTo>
                <a:lnTo>
                  <a:pt x="401854" y="95476"/>
                </a:lnTo>
                <a:cubicBezTo>
                  <a:pt x="417301" y="99238"/>
                  <a:pt x="426154" y="118522"/>
                  <a:pt x="421633" y="138840"/>
                </a:cubicBezTo>
                <a:cubicBezTo>
                  <a:pt x="420880" y="142602"/>
                  <a:pt x="419467" y="146083"/>
                  <a:pt x="417960" y="149281"/>
                </a:cubicBezTo>
                <a:cubicBezTo>
                  <a:pt x="417677" y="149939"/>
                  <a:pt x="417395" y="150504"/>
                  <a:pt x="417112" y="151068"/>
                </a:cubicBezTo>
                <a:cubicBezTo>
                  <a:pt x="415417" y="154172"/>
                  <a:pt x="413533" y="157088"/>
                  <a:pt x="411273" y="159534"/>
                </a:cubicBezTo>
                <a:cubicBezTo>
                  <a:pt x="411179" y="159628"/>
                  <a:pt x="410990" y="159816"/>
                  <a:pt x="410896" y="159910"/>
                </a:cubicBezTo>
                <a:cubicBezTo>
                  <a:pt x="406092" y="165084"/>
                  <a:pt x="400159" y="168658"/>
                  <a:pt x="394037" y="169787"/>
                </a:cubicBezTo>
                <a:cubicBezTo>
                  <a:pt x="391494" y="176654"/>
                  <a:pt x="388385" y="183332"/>
                  <a:pt x="384900" y="189541"/>
                </a:cubicBezTo>
                <a:cubicBezTo>
                  <a:pt x="384806" y="189635"/>
                  <a:pt x="384806" y="189729"/>
                  <a:pt x="384712" y="189823"/>
                </a:cubicBezTo>
                <a:cubicBezTo>
                  <a:pt x="381227" y="196031"/>
                  <a:pt x="377460" y="201769"/>
                  <a:pt x="373316" y="207131"/>
                </a:cubicBezTo>
                <a:cubicBezTo>
                  <a:pt x="373127" y="207413"/>
                  <a:pt x="372939" y="207601"/>
                  <a:pt x="372750" y="207789"/>
                </a:cubicBezTo>
                <a:cubicBezTo>
                  <a:pt x="368700" y="213057"/>
                  <a:pt x="364368" y="217948"/>
                  <a:pt x="359847" y="222275"/>
                </a:cubicBezTo>
                <a:cubicBezTo>
                  <a:pt x="359658" y="222463"/>
                  <a:pt x="359376" y="222651"/>
                  <a:pt x="359188" y="222934"/>
                </a:cubicBezTo>
                <a:cubicBezTo>
                  <a:pt x="354667" y="227261"/>
                  <a:pt x="349957" y="231211"/>
                  <a:pt x="345154" y="234598"/>
                </a:cubicBezTo>
                <a:lnTo>
                  <a:pt x="345625" y="236855"/>
                </a:lnTo>
                <a:cubicBezTo>
                  <a:pt x="346567" y="236385"/>
                  <a:pt x="347603" y="235915"/>
                  <a:pt x="348639" y="235538"/>
                </a:cubicBezTo>
                <a:cubicBezTo>
                  <a:pt x="350899" y="234786"/>
                  <a:pt x="353065" y="234033"/>
                  <a:pt x="355514" y="234033"/>
                </a:cubicBezTo>
                <a:cubicBezTo>
                  <a:pt x="359470" y="234033"/>
                  <a:pt x="363238" y="235162"/>
                  <a:pt x="366628" y="237326"/>
                </a:cubicBezTo>
                <a:cubicBezTo>
                  <a:pt x="366628" y="237326"/>
                  <a:pt x="380756" y="246450"/>
                  <a:pt x="385371" y="249648"/>
                </a:cubicBezTo>
                <a:cubicBezTo>
                  <a:pt x="401854" y="261030"/>
                  <a:pt x="399876" y="279373"/>
                  <a:pt x="399876" y="279373"/>
                </a:cubicBezTo>
                <a:cubicBezTo>
                  <a:pt x="410990" y="279655"/>
                  <a:pt x="421822" y="283041"/>
                  <a:pt x="430016" y="289814"/>
                </a:cubicBezTo>
                <a:cubicBezTo>
                  <a:pt x="445180" y="302324"/>
                  <a:pt x="447535" y="313330"/>
                  <a:pt x="448382" y="316058"/>
                </a:cubicBezTo>
                <a:lnTo>
                  <a:pt x="481630" y="424515"/>
                </a:lnTo>
                <a:cubicBezTo>
                  <a:pt x="482855" y="428371"/>
                  <a:pt x="483608" y="432416"/>
                  <a:pt x="483891" y="436461"/>
                </a:cubicBezTo>
                <a:cubicBezTo>
                  <a:pt x="484644" y="448595"/>
                  <a:pt x="481159" y="460730"/>
                  <a:pt x="473718" y="470700"/>
                </a:cubicBezTo>
                <a:cubicBezTo>
                  <a:pt x="466372" y="480671"/>
                  <a:pt x="455823" y="487538"/>
                  <a:pt x="443956" y="490360"/>
                </a:cubicBezTo>
                <a:cubicBezTo>
                  <a:pt x="440000" y="491301"/>
                  <a:pt x="435950" y="491771"/>
                  <a:pt x="431805" y="491771"/>
                </a:cubicBezTo>
                <a:lnTo>
                  <a:pt x="325375" y="491771"/>
                </a:lnTo>
                <a:lnTo>
                  <a:pt x="337430" y="415296"/>
                </a:lnTo>
                <a:cubicBezTo>
                  <a:pt x="338749" y="406454"/>
                  <a:pt x="337807" y="397424"/>
                  <a:pt x="334605" y="389052"/>
                </a:cubicBezTo>
                <a:lnTo>
                  <a:pt x="323962" y="360927"/>
                </a:lnTo>
                <a:lnTo>
                  <a:pt x="337430" y="347476"/>
                </a:lnTo>
                <a:lnTo>
                  <a:pt x="307196" y="317281"/>
                </a:lnTo>
                <a:lnTo>
                  <a:pt x="276868" y="347476"/>
                </a:lnTo>
                <a:lnTo>
                  <a:pt x="290337" y="360927"/>
                </a:lnTo>
                <a:lnTo>
                  <a:pt x="279694" y="389052"/>
                </a:lnTo>
                <a:cubicBezTo>
                  <a:pt x="276586" y="397424"/>
                  <a:pt x="275644" y="406454"/>
                  <a:pt x="276963" y="415296"/>
                </a:cubicBezTo>
                <a:lnTo>
                  <a:pt x="288736" y="491771"/>
                </a:lnTo>
                <a:lnTo>
                  <a:pt x="182493" y="491771"/>
                </a:lnTo>
                <a:cubicBezTo>
                  <a:pt x="178443" y="491771"/>
                  <a:pt x="174299" y="491301"/>
                  <a:pt x="170437" y="490360"/>
                </a:cubicBezTo>
                <a:cubicBezTo>
                  <a:pt x="158570" y="487538"/>
                  <a:pt x="148021" y="480671"/>
                  <a:pt x="140675" y="470700"/>
                </a:cubicBezTo>
                <a:cubicBezTo>
                  <a:pt x="130785" y="457343"/>
                  <a:pt x="127865" y="440223"/>
                  <a:pt x="132669" y="424515"/>
                </a:cubicBezTo>
                <a:lnTo>
                  <a:pt x="166011" y="316058"/>
                </a:lnTo>
                <a:cubicBezTo>
                  <a:pt x="166858" y="313330"/>
                  <a:pt x="170908" y="300631"/>
                  <a:pt x="184377" y="289814"/>
                </a:cubicBezTo>
                <a:cubicBezTo>
                  <a:pt x="192666" y="283229"/>
                  <a:pt x="203403" y="279655"/>
                  <a:pt x="214517" y="279373"/>
                </a:cubicBezTo>
                <a:lnTo>
                  <a:pt x="214517" y="279279"/>
                </a:lnTo>
                <a:cubicBezTo>
                  <a:pt x="214140" y="273447"/>
                  <a:pt x="211880" y="260654"/>
                  <a:pt x="229022" y="249648"/>
                </a:cubicBezTo>
                <a:cubicBezTo>
                  <a:pt x="233731" y="246638"/>
                  <a:pt x="247765" y="237326"/>
                  <a:pt x="247765" y="237326"/>
                </a:cubicBezTo>
                <a:cubicBezTo>
                  <a:pt x="251061" y="235162"/>
                  <a:pt x="254923" y="234033"/>
                  <a:pt x="258879" y="234033"/>
                </a:cubicBezTo>
                <a:cubicBezTo>
                  <a:pt x="261328" y="234033"/>
                  <a:pt x="263494" y="234786"/>
                  <a:pt x="265754" y="235538"/>
                </a:cubicBezTo>
                <a:cubicBezTo>
                  <a:pt x="266790" y="236009"/>
                  <a:pt x="267826" y="236385"/>
                  <a:pt x="268768" y="236855"/>
                </a:cubicBezTo>
                <a:lnTo>
                  <a:pt x="269239" y="234598"/>
                </a:lnTo>
                <a:cubicBezTo>
                  <a:pt x="264436" y="231211"/>
                  <a:pt x="259726" y="227261"/>
                  <a:pt x="255205" y="222934"/>
                </a:cubicBezTo>
                <a:cubicBezTo>
                  <a:pt x="254923" y="222651"/>
                  <a:pt x="254735" y="222463"/>
                  <a:pt x="254546" y="222275"/>
                </a:cubicBezTo>
                <a:cubicBezTo>
                  <a:pt x="250025" y="217948"/>
                  <a:pt x="245693" y="213057"/>
                  <a:pt x="241548" y="207789"/>
                </a:cubicBezTo>
                <a:cubicBezTo>
                  <a:pt x="241454" y="207601"/>
                  <a:pt x="241266" y="207413"/>
                  <a:pt x="241077" y="207225"/>
                </a:cubicBezTo>
                <a:cubicBezTo>
                  <a:pt x="236933" y="201769"/>
                  <a:pt x="233072" y="196031"/>
                  <a:pt x="229681" y="189823"/>
                </a:cubicBezTo>
                <a:cubicBezTo>
                  <a:pt x="229587" y="189729"/>
                  <a:pt x="229587" y="189635"/>
                  <a:pt x="229493" y="189635"/>
                </a:cubicBezTo>
                <a:cubicBezTo>
                  <a:pt x="226008" y="183332"/>
                  <a:pt x="222899" y="176654"/>
                  <a:pt x="220356" y="169787"/>
                </a:cubicBezTo>
                <a:cubicBezTo>
                  <a:pt x="214140" y="168658"/>
                  <a:pt x="208301" y="165084"/>
                  <a:pt x="203497" y="159910"/>
                </a:cubicBezTo>
                <a:cubicBezTo>
                  <a:pt x="203309" y="159722"/>
                  <a:pt x="203214" y="159628"/>
                  <a:pt x="203120" y="159534"/>
                </a:cubicBezTo>
                <a:cubicBezTo>
                  <a:pt x="200860" y="157088"/>
                  <a:pt x="198976" y="154172"/>
                  <a:pt x="197281" y="151068"/>
                </a:cubicBezTo>
                <a:cubicBezTo>
                  <a:pt x="196998" y="150504"/>
                  <a:pt x="196716" y="149939"/>
                  <a:pt x="196433" y="149281"/>
                </a:cubicBezTo>
                <a:cubicBezTo>
                  <a:pt x="194832" y="146083"/>
                  <a:pt x="193513" y="142602"/>
                  <a:pt x="192666" y="138840"/>
                </a:cubicBezTo>
                <a:cubicBezTo>
                  <a:pt x="188145" y="118428"/>
                  <a:pt x="197092" y="99050"/>
                  <a:pt x="212727" y="95476"/>
                </a:cubicBezTo>
                <a:lnTo>
                  <a:pt x="212727" y="85787"/>
                </a:lnTo>
                <a:cubicBezTo>
                  <a:pt x="212727" y="38378"/>
                  <a:pt x="251155" y="0"/>
                  <a:pt x="298626" y="0"/>
                </a:cubicBezTo>
                <a:close/>
              </a:path>
            </a:pathLst>
          </a:custGeom>
          <a:solidFill>
            <a:srgbClr val="C00000"/>
          </a:solidFill>
          <a:ln>
            <a:noFill/>
          </a:ln>
        </p:spPr>
        <p:txBody>
          <a:bodyPr vert="horz" wrap="square" lIns="91440" tIns="45720" rIns="91440" bIns="45720" numCol="1" anchor="t" anchorCtr="0" compatLnSpc="1">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id-ID"/>
          </a:p>
        </p:txBody>
      </p:sp>
      <p:sp>
        <p:nvSpPr>
          <p:cNvPr id="10" name="Text Placeholder 2"/>
          <p:cNvSpPr txBox="1"/>
          <p:nvPr/>
        </p:nvSpPr>
        <p:spPr>
          <a:xfrm>
            <a:off x="7802918" y="5091103"/>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1" name="文本框 36"/>
          <p:cNvSpPr txBox="1"/>
          <p:nvPr/>
        </p:nvSpPr>
        <p:spPr>
          <a:xfrm>
            <a:off x="7690520" y="4714558"/>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2" name="Text Placeholder 2"/>
          <p:cNvSpPr txBox="1"/>
          <p:nvPr/>
        </p:nvSpPr>
        <p:spPr>
          <a:xfrm>
            <a:off x="7802918" y="2955598"/>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3" name="文本框 36"/>
          <p:cNvSpPr txBox="1"/>
          <p:nvPr/>
        </p:nvSpPr>
        <p:spPr>
          <a:xfrm>
            <a:off x="7690520" y="2579053"/>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4" name="Text Placeholder 2"/>
          <p:cNvSpPr txBox="1"/>
          <p:nvPr/>
        </p:nvSpPr>
        <p:spPr>
          <a:xfrm>
            <a:off x="1319374" y="3639990"/>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5" name="文本框 36"/>
          <p:cNvSpPr txBox="1"/>
          <p:nvPr/>
        </p:nvSpPr>
        <p:spPr>
          <a:xfrm>
            <a:off x="1206976" y="3263445"/>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6" name="Text Placeholder 2"/>
          <p:cNvSpPr txBox="1"/>
          <p:nvPr/>
        </p:nvSpPr>
        <p:spPr>
          <a:xfrm>
            <a:off x="1319374" y="1504485"/>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7" name="文本框 36"/>
          <p:cNvSpPr txBox="1"/>
          <p:nvPr/>
        </p:nvSpPr>
        <p:spPr>
          <a:xfrm>
            <a:off x="1206976" y="1127940"/>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任意多边形 25"/>
          <p:cNvSpPr/>
          <p:nvPr/>
        </p:nvSpPr>
        <p:spPr>
          <a:xfrm rot="10800000">
            <a:off x="9720972" y="537"/>
            <a:ext cx="2114713" cy="1823029"/>
          </a:xfrm>
          <a:custGeom>
            <a:avLst/>
            <a:gdLst>
              <a:gd name="connsiteX0" fmla="*/ 2441304 w 2441304"/>
              <a:gd name="connsiteY0" fmla="*/ 2104573 h 2104573"/>
              <a:gd name="connsiteX1" fmla="*/ 0 w 2441304"/>
              <a:gd name="connsiteY1" fmla="*/ 2104573 h 2104573"/>
              <a:gd name="connsiteX2" fmla="*/ 1220652 w 2441304"/>
              <a:gd name="connsiteY2" fmla="*/ 0 h 2104573"/>
            </a:gdLst>
            <a:ahLst/>
            <a:cxnLst>
              <a:cxn ang="0">
                <a:pos x="connsiteX0" y="connsiteY0"/>
              </a:cxn>
              <a:cxn ang="0">
                <a:pos x="connsiteX1" y="connsiteY1"/>
              </a:cxn>
              <a:cxn ang="0">
                <a:pos x="connsiteX2" y="connsiteY2"/>
              </a:cxn>
            </a:cxnLst>
            <a:rect l="l" t="t" r="r" b="b"/>
            <a:pathLst>
              <a:path w="2441304" h="2104573">
                <a:moveTo>
                  <a:pt x="2441304" y="2104573"/>
                </a:moveTo>
                <a:lnTo>
                  <a:pt x="0" y="2104573"/>
                </a:lnTo>
                <a:lnTo>
                  <a:pt x="1220652" y="0"/>
                </a:lnTo>
                <a:close/>
              </a:path>
            </a:pathLst>
          </a:custGeom>
          <a:solidFill>
            <a:srgbClr val="516D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27" name="任意多边形 26"/>
          <p:cNvSpPr/>
          <p:nvPr/>
        </p:nvSpPr>
        <p:spPr>
          <a:xfrm rot="10800000">
            <a:off x="10449754" y="62213"/>
            <a:ext cx="1744012" cy="1875673"/>
          </a:xfrm>
          <a:custGeom>
            <a:avLst/>
            <a:gdLst>
              <a:gd name="connsiteX0" fmla="*/ 2013353 w 2013353"/>
              <a:gd name="connsiteY0" fmla="*/ 2165347 h 2165347"/>
              <a:gd name="connsiteX1" fmla="*/ 0 w 2013353"/>
              <a:gd name="connsiteY1" fmla="*/ 2165347 h 2165347"/>
              <a:gd name="connsiteX2" fmla="*/ 0 w 2013353"/>
              <a:gd name="connsiteY2" fmla="*/ 1305951 h 2165347"/>
              <a:gd name="connsiteX3" fmla="*/ 757452 w 2013353"/>
              <a:gd name="connsiteY3" fmla="*/ 0 h 2165347"/>
            </a:gdLst>
            <a:ahLst/>
            <a:cxnLst>
              <a:cxn ang="0">
                <a:pos x="connsiteX0" y="connsiteY0"/>
              </a:cxn>
              <a:cxn ang="0">
                <a:pos x="connsiteX1" y="connsiteY1"/>
              </a:cxn>
              <a:cxn ang="0">
                <a:pos x="connsiteX2" y="connsiteY2"/>
              </a:cxn>
              <a:cxn ang="0">
                <a:pos x="connsiteX3" y="connsiteY3"/>
              </a:cxn>
            </a:cxnLst>
            <a:rect l="l" t="t" r="r" b="b"/>
            <a:pathLst>
              <a:path w="2013353" h="2165347">
                <a:moveTo>
                  <a:pt x="2013353" y="2165347"/>
                </a:moveTo>
                <a:lnTo>
                  <a:pt x="0" y="2165347"/>
                </a:lnTo>
                <a:lnTo>
                  <a:pt x="0" y="1305951"/>
                </a:lnTo>
                <a:lnTo>
                  <a:pt x="757452" y="0"/>
                </a:lnTo>
                <a:close/>
              </a:path>
            </a:pathLst>
          </a:cu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29" name="等腰三角形 28"/>
          <p:cNvSpPr/>
          <p:nvPr/>
        </p:nvSpPr>
        <p:spPr>
          <a:xfrm rot="10800000">
            <a:off x="10273141" y="1329247"/>
            <a:ext cx="573409" cy="494318"/>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0" name="等腰三角形 29"/>
          <p:cNvSpPr/>
          <p:nvPr/>
        </p:nvSpPr>
        <p:spPr>
          <a:xfrm rot="10800000">
            <a:off x="11708908" y="1692856"/>
            <a:ext cx="199664" cy="172124"/>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1" name="等腰三角形 30"/>
          <p:cNvSpPr/>
          <p:nvPr/>
        </p:nvSpPr>
        <p:spPr>
          <a:xfrm rot="10800000">
            <a:off x="11095884" y="2237860"/>
            <a:ext cx="199664" cy="172124"/>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2" name="等腰三角形 31"/>
          <p:cNvSpPr/>
          <p:nvPr/>
        </p:nvSpPr>
        <p:spPr>
          <a:xfrm rot="10800000">
            <a:off x="11056844" y="1794663"/>
            <a:ext cx="199664" cy="172124"/>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3" name="等腰三角形 32"/>
          <p:cNvSpPr/>
          <p:nvPr/>
        </p:nvSpPr>
        <p:spPr>
          <a:xfrm rot="10800000">
            <a:off x="11295548" y="1909261"/>
            <a:ext cx="347667" cy="299712"/>
          </a:xfrm>
          <a:prstGeom prst="triangle">
            <a:avLst/>
          </a:prstGeom>
          <a:solidFill>
            <a:srgbClr val="516D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4" name="等腰三角形 33"/>
          <p:cNvSpPr/>
          <p:nvPr/>
        </p:nvSpPr>
        <p:spPr>
          <a:xfrm rot="10800000">
            <a:off x="9958970" y="913987"/>
            <a:ext cx="199664" cy="172124"/>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55" name="PA_库_矩形 4"/>
          <p:cNvSpPr/>
          <p:nvPr/>
        </p:nvSpPr>
        <p:spPr bwMode="auto">
          <a:xfrm>
            <a:off x="1325634" y="2466250"/>
            <a:ext cx="6954267" cy="3175794"/>
          </a:xfrm>
          <a:prstGeom prst="rect">
            <a:avLst/>
          </a:prstGeom>
          <a:noFill/>
          <a:ln w="76200">
            <a:solidFill>
              <a:srgbClr val="D3381C"/>
            </a:solidFill>
            <a:miter lim="800000"/>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rgbClr val="D3381C"/>
              </a:solidFill>
            </a:endParaRPr>
          </a:p>
        </p:txBody>
      </p:sp>
      <p:grpSp>
        <p:nvGrpSpPr>
          <p:cNvPr id="56" name="PA_库_组合 1"/>
          <p:cNvGrpSpPr/>
          <p:nvPr/>
        </p:nvGrpSpPr>
        <p:grpSpPr>
          <a:xfrm>
            <a:off x="1316145" y="736213"/>
            <a:ext cx="4469988" cy="975588"/>
            <a:chOff x="4646351" y="1122630"/>
            <a:chExt cx="4470687" cy="975741"/>
          </a:xfrm>
        </p:grpSpPr>
        <p:sp>
          <p:nvSpPr>
            <p:cNvPr id="73" name="Rectangle 3"/>
            <p:cNvSpPr/>
            <p:nvPr/>
          </p:nvSpPr>
          <p:spPr>
            <a:xfrm>
              <a:off x="4646351" y="1122630"/>
              <a:ext cx="4470687" cy="921733"/>
            </a:xfrm>
            <a:prstGeom prst="rect">
              <a:avLst/>
            </a:prstGeom>
          </p:spPr>
          <p:txBody>
            <a:bodyPr wrap="square" lIns="0" tIns="0" rIns="0" bIns="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400" b="1" dirty="0">
                  <a:solidFill>
                    <a:srgbClr val="D3381C"/>
                  </a:solidFill>
                </a:rPr>
                <a:t>目录</a:t>
              </a:r>
              <a:r>
                <a:rPr lang="en-US" altLang="zh-CN" sz="4400" b="1" dirty="0">
                  <a:solidFill>
                    <a:srgbClr val="D3381C"/>
                  </a:solidFill>
                </a:rPr>
                <a:t>CONTENT</a:t>
              </a:r>
            </a:p>
          </p:txBody>
        </p:sp>
        <p:sp>
          <p:nvSpPr>
            <p:cNvPr id="74" name="Rectangle 5"/>
            <p:cNvSpPr/>
            <p:nvPr/>
          </p:nvSpPr>
          <p:spPr bwMode="auto">
            <a:xfrm>
              <a:off x="4646352" y="2044363"/>
              <a:ext cx="972108" cy="54008"/>
            </a:xfrm>
            <a:prstGeom prst="rect">
              <a:avLst/>
            </a:prstGeom>
            <a:solidFill>
              <a:srgbClr val="D3381C"/>
            </a:solidFill>
            <a:ln w="19050">
              <a:solidFill>
                <a:srgbClr val="D3381C"/>
              </a:solid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rgbClr val="000000"/>
                </a:solidFill>
              </a:endParaRPr>
            </a:p>
          </p:txBody>
        </p:sp>
      </p:grpSp>
      <p:grpSp>
        <p:nvGrpSpPr>
          <p:cNvPr id="57" name="PA_库_组合 1"/>
          <p:cNvGrpSpPr/>
          <p:nvPr/>
        </p:nvGrpSpPr>
        <p:grpSpPr>
          <a:xfrm>
            <a:off x="1792846" y="2815393"/>
            <a:ext cx="4660740" cy="369274"/>
            <a:chOff x="5656526" y="2414734"/>
            <a:chExt cx="4661468" cy="369332"/>
          </a:xfrm>
        </p:grpSpPr>
        <p:sp>
          <p:nvSpPr>
            <p:cNvPr id="70" name="Oval 41"/>
            <p:cNvSpPr/>
            <p:nvPr/>
          </p:nvSpPr>
          <p:spPr bwMode="auto">
            <a:xfrm>
              <a:off x="5656526" y="2491388"/>
              <a:ext cx="216024" cy="216024"/>
            </a:xfrm>
            <a:prstGeom prst="ellipse">
              <a:avLst/>
            </a:prstGeom>
            <a:solidFill>
              <a:srgbClr val="D3381C"/>
            </a:solidFill>
            <a:ln w="19050">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rgbClr val="D3381C"/>
                </a:solidFill>
              </a:endParaRPr>
            </a:p>
          </p:txBody>
        </p:sp>
        <p:sp>
          <p:nvSpPr>
            <p:cNvPr id="71" name="Rectangle 51"/>
            <p:cNvSpPr/>
            <p:nvPr/>
          </p:nvSpPr>
          <p:spPr>
            <a:xfrm>
              <a:off x="6537574" y="2414734"/>
              <a:ext cx="3780420" cy="338554"/>
            </a:xfrm>
            <a:prstGeom prst="rect">
              <a:avLst/>
            </a:prstGeom>
          </p:spPr>
          <p:txBody>
            <a:bodyPr wrap="square">
              <a:normAutofit fontScale="9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600" dirty="0">
                  <a:solidFill>
                    <a:srgbClr val="D3381C"/>
                  </a:solidFill>
                </a:rPr>
                <a:t>年度工作概述</a:t>
              </a:r>
            </a:p>
          </p:txBody>
        </p:sp>
        <p:sp>
          <p:nvSpPr>
            <p:cNvPr id="72" name="Rectangle 55"/>
            <p:cNvSpPr/>
            <p:nvPr/>
          </p:nvSpPr>
          <p:spPr>
            <a:xfrm>
              <a:off x="6051318" y="2414734"/>
              <a:ext cx="272832" cy="369332"/>
            </a:xfrm>
            <a:prstGeom prst="rect">
              <a:avLst/>
            </a:prstGeom>
          </p:spPr>
          <p:txBody>
            <a:bodyPr wrap="non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rgbClr val="D3381C"/>
                  </a:solidFill>
                  <a:latin typeface="Impact" panose="020B0806030902050204" pitchFamily="34" charset="0"/>
                </a:rPr>
                <a:t>1</a:t>
              </a:r>
            </a:p>
          </p:txBody>
        </p:sp>
      </p:grpSp>
      <p:grpSp>
        <p:nvGrpSpPr>
          <p:cNvPr id="58" name="PA_库_组合 20"/>
          <p:cNvGrpSpPr/>
          <p:nvPr/>
        </p:nvGrpSpPr>
        <p:grpSpPr>
          <a:xfrm>
            <a:off x="1792846" y="3467873"/>
            <a:ext cx="4660740" cy="369274"/>
            <a:chOff x="5656526" y="3068519"/>
            <a:chExt cx="4661468" cy="369332"/>
          </a:xfrm>
        </p:grpSpPr>
        <p:sp>
          <p:nvSpPr>
            <p:cNvPr id="67" name="Oval 43"/>
            <p:cNvSpPr/>
            <p:nvPr/>
          </p:nvSpPr>
          <p:spPr bwMode="auto">
            <a:xfrm>
              <a:off x="5656526" y="3138454"/>
              <a:ext cx="216024" cy="216024"/>
            </a:xfrm>
            <a:prstGeom prst="ellipse">
              <a:avLst/>
            </a:prstGeom>
            <a:solidFill>
              <a:srgbClr val="D3381C"/>
            </a:solidFill>
            <a:ln w="19050">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rgbClr val="D3381C"/>
                </a:solidFill>
              </a:endParaRPr>
            </a:p>
          </p:txBody>
        </p:sp>
        <p:sp>
          <p:nvSpPr>
            <p:cNvPr id="68" name="Rectangle 52"/>
            <p:cNvSpPr/>
            <p:nvPr/>
          </p:nvSpPr>
          <p:spPr>
            <a:xfrm>
              <a:off x="6537574" y="3068519"/>
              <a:ext cx="3780420" cy="338554"/>
            </a:xfrm>
            <a:prstGeom prst="rect">
              <a:avLst/>
            </a:prstGeom>
          </p:spPr>
          <p:txBody>
            <a:bodyPr wrap="square">
              <a:normAutofit fontScale="9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600" dirty="0">
                  <a:solidFill>
                    <a:srgbClr val="D3381C"/>
                  </a:solidFill>
                </a:rPr>
                <a:t>工作完成情况</a:t>
              </a:r>
            </a:p>
          </p:txBody>
        </p:sp>
        <p:sp>
          <p:nvSpPr>
            <p:cNvPr id="69" name="Rectangle 56"/>
            <p:cNvSpPr/>
            <p:nvPr/>
          </p:nvSpPr>
          <p:spPr>
            <a:xfrm>
              <a:off x="6037693" y="3068519"/>
              <a:ext cx="300082" cy="369332"/>
            </a:xfrm>
            <a:prstGeom prst="rect">
              <a:avLst/>
            </a:prstGeom>
          </p:spPr>
          <p:txBody>
            <a:bodyPr wrap="non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rgbClr val="D3381C"/>
                  </a:solidFill>
                  <a:latin typeface="Impact" panose="020B0806030902050204" pitchFamily="34" charset="0"/>
                </a:rPr>
                <a:t>2</a:t>
              </a:r>
            </a:p>
          </p:txBody>
        </p:sp>
      </p:grpSp>
      <p:grpSp>
        <p:nvGrpSpPr>
          <p:cNvPr id="60" name="PA_库_组合 22"/>
          <p:cNvGrpSpPr/>
          <p:nvPr/>
        </p:nvGrpSpPr>
        <p:grpSpPr>
          <a:xfrm>
            <a:off x="1792846" y="4138961"/>
            <a:ext cx="4660740" cy="369274"/>
            <a:chOff x="5656526" y="4364663"/>
            <a:chExt cx="4661468" cy="369332"/>
          </a:xfrm>
          <a:noFill/>
        </p:grpSpPr>
        <p:sp>
          <p:nvSpPr>
            <p:cNvPr id="61" name="Oval 42"/>
            <p:cNvSpPr/>
            <p:nvPr/>
          </p:nvSpPr>
          <p:spPr bwMode="auto">
            <a:xfrm>
              <a:off x="5656526" y="4432587"/>
              <a:ext cx="216024" cy="216024"/>
            </a:xfrm>
            <a:prstGeom prst="ellipse">
              <a:avLst/>
            </a:prstGeom>
            <a:solidFill>
              <a:srgbClr val="D3381C"/>
            </a:solidFill>
            <a:ln w="19050">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rgbClr val="D3381C"/>
                </a:solidFill>
              </a:endParaRPr>
            </a:p>
          </p:txBody>
        </p:sp>
        <p:sp>
          <p:nvSpPr>
            <p:cNvPr id="62" name="Rectangle 54"/>
            <p:cNvSpPr/>
            <p:nvPr/>
          </p:nvSpPr>
          <p:spPr>
            <a:xfrm>
              <a:off x="6537574" y="4364663"/>
              <a:ext cx="3780420" cy="338554"/>
            </a:xfrm>
            <a:prstGeom prst="rect">
              <a:avLst/>
            </a:prstGeom>
            <a:grpFill/>
          </p:spPr>
          <p:txBody>
            <a:bodyPr wrap="square">
              <a:normAutofit fontScale="9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600" dirty="0">
                  <a:solidFill>
                    <a:srgbClr val="D3381C"/>
                  </a:solidFill>
                </a:rPr>
                <a:t>工作存在不足</a:t>
              </a:r>
            </a:p>
          </p:txBody>
        </p:sp>
        <p:sp>
          <p:nvSpPr>
            <p:cNvPr id="63" name="Rectangle 58"/>
            <p:cNvSpPr/>
            <p:nvPr/>
          </p:nvSpPr>
          <p:spPr>
            <a:xfrm>
              <a:off x="6037693" y="4364663"/>
              <a:ext cx="300082" cy="369332"/>
            </a:xfrm>
            <a:prstGeom prst="rect">
              <a:avLst/>
            </a:prstGeom>
            <a:grpFill/>
          </p:spPr>
          <p:txBody>
            <a:bodyPr wrap="non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rgbClr val="D3381C"/>
                  </a:solidFill>
                  <a:latin typeface="Impact" panose="020B0806030902050204" pitchFamily="34" charset="0"/>
                </a:rPr>
                <a:t>3</a:t>
              </a:r>
            </a:p>
          </p:txBody>
        </p:sp>
      </p:grpSp>
      <p:grpSp>
        <p:nvGrpSpPr>
          <p:cNvPr id="75" name="PA_库_组合 22"/>
          <p:cNvGrpSpPr/>
          <p:nvPr/>
        </p:nvGrpSpPr>
        <p:grpSpPr>
          <a:xfrm>
            <a:off x="1792846" y="4791442"/>
            <a:ext cx="4660740" cy="369274"/>
            <a:chOff x="5656526" y="4364663"/>
            <a:chExt cx="4661468" cy="369332"/>
          </a:xfrm>
        </p:grpSpPr>
        <p:sp>
          <p:nvSpPr>
            <p:cNvPr id="76" name="Oval 42"/>
            <p:cNvSpPr/>
            <p:nvPr/>
          </p:nvSpPr>
          <p:spPr bwMode="auto">
            <a:xfrm>
              <a:off x="5656526" y="4432587"/>
              <a:ext cx="216024" cy="216024"/>
            </a:xfrm>
            <a:prstGeom prst="ellipse">
              <a:avLst/>
            </a:prstGeom>
            <a:solidFill>
              <a:srgbClr val="D3381C"/>
            </a:solidFill>
            <a:ln w="19050">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dirty="0">
                <a:solidFill>
                  <a:srgbClr val="D3381C"/>
                </a:solidFill>
              </a:endParaRPr>
            </a:p>
          </p:txBody>
        </p:sp>
        <p:sp>
          <p:nvSpPr>
            <p:cNvPr id="77" name="Rectangle 54"/>
            <p:cNvSpPr/>
            <p:nvPr/>
          </p:nvSpPr>
          <p:spPr>
            <a:xfrm>
              <a:off x="6537574" y="4364663"/>
              <a:ext cx="3780420" cy="338554"/>
            </a:xfrm>
            <a:prstGeom prst="rect">
              <a:avLst/>
            </a:prstGeom>
          </p:spPr>
          <p:txBody>
            <a:bodyPr wrap="square">
              <a:normAutofit fontScale="92500" lnSpcReduction="2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zh-CN" altLang="en-US" sz="1600" dirty="0">
                  <a:solidFill>
                    <a:srgbClr val="D3381C"/>
                  </a:solidFill>
                </a:rPr>
                <a:t>明年工作计划</a:t>
              </a:r>
            </a:p>
          </p:txBody>
        </p:sp>
        <p:sp>
          <p:nvSpPr>
            <p:cNvPr id="78" name="Rectangle 58"/>
            <p:cNvSpPr/>
            <p:nvPr/>
          </p:nvSpPr>
          <p:spPr>
            <a:xfrm>
              <a:off x="6037693" y="4364663"/>
              <a:ext cx="300082" cy="369332"/>
            </a:xfrm>
            <a:prstGeom prst="rect">
              <a:avLst/>
            </a:prstGeom>
          </p:spPr>
          <p:txBody>
            <a:bodyPr wrap="non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rgbClr val="D3381C"/>
                  </a:solidFill>
                  <a:latin typeface="Impact" panose="020B0806030902050204" pitchFamily="34" charset="0"/>
                </a:rPr>
                <a:t>4</a:t>
              </a:r>
            </a:p>
          </p:txBody>
        </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500" fill="hold"/>
                                        <p:tgtEl>
                                          <p:spTgt spid="56"/>
                                        </p:tgtEl>
                                        <p:attrNameLst>
                                          <p:attrName>ppt_x</p:attrName>
                                        </p:attrNameLst>
                                      </p:cBhvr>
                                      <p:tavLst>
                                        <p:tav tm="0">
                                          <p:val>
                                            <p:strVal val="#ppt_x"/>
                                          </p:val>
                                        </p:tav>
                                        <p:tav tm="100000">
                                          <p:val>
                                            <p:strVal val="#ppt_x"/>
                                          </p:val>
                                        </p:tav>
                                      </p:tavLst>
                                    </p:anim>
                                    <p:anim calcmode="lin" valueType="num">
                                      <p:cBhvr additive="base">
                                        <p:cTn id="8" dur="500" fill="hold"/>
                                        <p:tgtEl>
                                          <p:spTgt spid="5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1000"/>
                                        <p:tgtEl>
                                          <p:spTgt spid="55"/>
                                        </p:tgtEl>
                                      </p:cBhvr>
                                    </p:animEffect>
                                    <p:anim calcmode="lin" valueType="num">
                                      <p:cBhvr>
                                        <p:cTn id="13" dur="1000" fill="hold"/>
                                        <p:tgtEl>
                                          <p:spTgt spid="55"/>
                                        </p:tgtEl>
                                        <p:attrNameLst>
                                          <p:attrName>ppt_x</p:attrName>
                                        </p:attrNameLst>
                                      </p:cBhvr>
                                      <p:tavLst>
                                        <p:tav tm="0">
                                          <p:val>
                                            <p:strVal val="#ppt_x"/>
                                          </p:val>
                                        </p:tav>
                                        <p:tav tm="100000">
                                          <p:val>
                                            <p:strVal val="#ppt_x"/>
                                          </p:val>
                                        </p:tav>
                                      </p:tavLst>
                                    </p:anim>
                                    <p:anim calcmode="lin" valueType="num">
                                      <p:cBhvr>
                                        <p:cTn id="14" dur="1000" fill="hold"/>
                                        <p:tgtEl>
                                          <p:spTgt spid="55"/>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57"/>
                                        </p:tgtEl>
                                        <p:attrNameLst>
                                          <p:attrName>style.visibility</p:attrName>
                                        </p:attrNameLst>
                                      </p:cBhvr>
                                      <p:to>
                                        <p:strVal val="visible"/>
                                      </p:to>
                                    </p:set>
                                    <p:animEffect transition="in" filter="fade">
                                      <p:cBhvr>
                                        <p:cTn id="18" dur="1000"/>
                                        <p:tgtEl>
                                          <p:spTgt spid="57"/>
                                        </p:tgtEl>
                                      </p:cBhvr>
                                    </p:animEffect>
                                    <p:anim calcmode="lin" valueType="num">
                                      <p:cBhvr>
                                        <p:cTn id="19" dur="1000" fill="hold"/>
                                        <p:tgtEl>
                                          <p:spTgt spid="57"/>
                                        </p:tgtEl>
                                        <p:attrNameLst>
                                          <p:attrName>ppt_x</p:attrName>
                                        </p:attrNameLst>
                                      </p:cBhvr>
                                      <p:tavLst>
                                        <p:tav tm="0">
                                          <p:val>
                                            <p:strVal val="#ppt_x"/>
                                          </p:val>
                                        </p:tav>
                                        <p:tav tm="100000">
                                          <p:val>
                                            <p:strVal val="#ppt_x"/>
                                          </p:val>
                                        </p:tav>
                                      </p:tavLst>
                                    </p:anim>
                                    <p:anim calcmode="lin" valueType="num">
                                      <p:cBhvr>
                                        <p:cTn id="20" dur="1000" fill="hold"/>
                                        <p:tgtEl>
                                          <p:spTgt spid="57"/>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42" presetClass="entr" presetSubtype="0" fill="hold"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1000"/>
                                        <p:tgtEl>
                                          <p:spTgt spid="58"/>
                                        </p:tgtEl>
                                      </p:cBhvr>
                                    </p:animEffect>
                                    <p:anim calcmode="lin" valueType="num">
                                      <p:cBhvr>
                                        <p:cTn id="25" dur="1000" fill="hold"/>
                                        <p:tgtEl>
                                          <p:spTgt spid="58"/>
                                        </p:tgtEl>
                                        <p:attrNameLst>
                                          <p:attrName>ppt_x</p:attrName>
                                        </p:attrNameLst>
                                      </p:cBhvr>
                                      <p:tavLst>
                                        <p:tav tm="0">
                                          <p:val>
                                            <p:strVal val="#ppt_x"/>
                                          </p:val>
                                        </p:tav>
                                        <p:tav tm="100000">
                                          <p:val>
                                            <p:strVal val="#ppt_x"/>
                                          </p:val>
                                        </p:tav>
                                      </p:tavLst>
                                    </p:anim>
                                    <p:anim calcmode="lin" valueType="num">
                                      <p:cBhvr>
                                        <p:cTn id="26" dur="1000" fill="hold"/>
                                        <p:tgtEl>
                                          <p:spTgt spid="58"/>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nodeType="after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fade">
                                      <p:cBhvr>
                                        <p:cTn id="36" dur="1000"/>
                                        <p:tgtEl>
                                          <p:spTgt spid="75"/>
                                        </p:tgtEl>
                                      </p:cBhvr>
                                    </p:animEffect>
                                    <p:anim calcmode="lin" valueType="num">
                                      <p:cBhvr>
                                        <p:cTn id="37" dur="1000" fill="hold"/>
                                        <p:tgtEl>
                                          <p:spTgt spid="75"/>
                                        </p:tgtEl>
                                        <p:attrNameLst>
                                          <p:attrName>ppt_x</p:attrName>
                                        </p:attrNameLst>
                                      </p:cBhvr>
                                      <p:tavLst>
                                        <p:tav tm="0">
                                          <p:val>
                                            <p:strVal val="#ppt_x"/>
                                          </p:val>
                                        </p:tav>
                                        <p:tav tm="100000">
                                          <p:val>
                                            <p:strVal val="#ppt_x"/>
                                          </p:val>
                                        </p:tav>
                                      </p:tavLst>
                                    </p:anim>
                                    <p:anim calcmode="lin" valueType="num">
                                      <p:cBhvr>
                                        <p:cTn id="38"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íṣ1îde"/>
          <p:cNvSpPr/>
          <p:nvPr/>
        </p:nvSpPr>
        <p:spPr>
          <a:xfrm>
            <a:off x="1" y="1877886"/>
            <a:ext cx="7256485" cy="23051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3765" rtl="0" eaLnBrk="1" latinLnBrk="0" hangingPunct="1">
              <a:defRPr sz="1800" kern="1200">
                <a:solidFill>
                  <a:schemeClr val="lt1"/>
                </a:solidFill>
                <a:latin typeface="+mn-lt"/>
                <a:ea typeface="+mn-ea"/>
                <a:cs typeface="+mn-cs"/>
              </a:defRPr>
            </a:lvl1pPr>
            <a:lvl2pPr marL="457200" algn="l" defTabSz="913765" rtl="0" eaLnBrk="1" latinLnBrk="0" hangingPunct="1">
              <a:defRPr sz="1800" kern="1200">
                <a:solidFill>
                  <a:schemeClr val="lt1"/>
                </a:solidFill>
                <a:latin typeface="+mn-lt"/>
                <a:ea typeface="+mn-ea"/>
                <a:cs typeface="+mn-cs"/>
              </a:defRPr>
            </a:lvl2pPr>
            <a:lvl3pPr marL="914400" algn="l" defTabSz="913765" rtl="0" eaLnBrk="1" latinLnBrk="0" hangingPunct="1">
              <a:defRPr sz="1800" kern="1200">
                <a:solidFill>
                  <a:schemeClr val="lt1"/>
                </a:solidFill>
                <a:latin typeface="+mn-lt"/>
                <a:ea typeface="+mn-ea"/>
                <a:cs typeface="+mn-cs"/>
              </a:defRPr>
            </a:lvl3pPr>
            <a:lvl4pPr marL="1371600" algn="l" defTabSz="913765" rtl="0" eaLnBrk="1" latinLnBrk="0" hangingPunct="1">
              <a:defRPr sz="1800" kern="1200">
                <a:solidFill>
                  <a:schemeClr val="lt1"/>
                </a:solidFill>
                <a:latin typeface="+mn-lt"/>
                <a:ea typeface="+mn-ea"/>
                <a:cs typeface="+mn-cs"/>
              </a:defRPr>
            </a:lvl4pPr>
            <a:lvl5pPr marL="1828800" algn="l" defTabSz="913765" rtl="0" eaLnBrk="1" latinLnBrk="0" hangingPunct="1">
              <a:defRPr sz="1800" kern="1200">
                <a:solidFill>
                  <a:schemeClr val="lt1"/>
                </a:solidFill>
                <a:latin typeface="+mn-lt"/>
                <a:ea typeface="+mn-ea"/>
                <a:cs typeface="+mn-cs"/>
              </a:defRPr>
            </a:lvl5pPr>
            <a:lvl6pPr marL="2286000" algn="l" defTabSz="913765" rtl="0" eaLnBrk="1" latinLnBrk="0" hangingPunct="1">
              <a:defRPr sz="1800" kern="1200">
                <a:solidFill>
                  <a:schemeClr val="lt1"/>
                </a:solidFill>
                <a:latin typeface="+mn-lt"/>
                <a:ea typeface="+mn-ea"/>
                <a:cs typeface="+mn-cs"/>
              </a:defRPr>
            </a:lvl6pPr>
            <a:lvl7pPr marL="2743200" algn="l" defTabSz="913765" rtl="0" eaLnBrk="1" latinLnBrk="0" hangingPunct="1">
              <a:defRPr sz="1800" kern="1200">
                <a:solidFill>
                  <a:schemeClr val="lt1"/>
                </a:solidFill>
                <a:latin typeface="+mn-lt"/>
                <a:ea typeface="+mn-ea"/>
                <a:cs typeface="+mn-cs"/>
              </a:defRPr>
            </a:lvl7pPr>
            <a:lvl8pPr marL="3200400" algn="l" defTabSz="913765" rtl="0" eaLnBrk="1" latinLnBrk="0" hangingPunct="1">
              <a:defRPr sz="1800" kern="1200">
                <a:solidFill>
                  <a:schemeClr val="lt1"/>
                </a:solidFill>
                <a:latin typeface="+mn-lt"/>
                <a:ea typeface="+mn-ea"/>
                <a:cs typeface="+mn-cs"/>
              </a:defRPr>
            </a:lvl8pPr>
            <a:lvl9pPr marL="3657600" algn="l" defTabSz="913765" rtl="0" eaLnBrk="1" latinLnBrk="0" hangingPunct="1">
              <a:defRPr sz="1800" kern="1200">
                <a:solidFill>
                  <a:schemeClr val="lt1"/>
                </a:solidFill>
                <a:latin typeface="+mn-lt"/>
                <a:ea typeface="+mn-ea"/>
                <a:cs typeface="+mn-cs"/>
              </a:defRPr>
            </a:lvl9pPr>
          </a:lstStyle>
          <a:p>
            <a:pPr algn="ctr"/>
            <a:endParaRPr lang="zh-CN" altLang="en-US"/>
          </a:p>
        </p:txBody>
      </p:sp>
      <p:sp>
        <p:nvSpPr>
          <p:cNvPr id="4" name="iśľiḋè"/>
          <p:cNvSpPr/>
          <p:nvPr/>
        </p:nvSpPr>
        <p:spPr>
          <a:xfrm rot="16200000">
            <a:off x="6404433" y="3945024"/>
            <a:ext cx="300462" cy="712166"/>
          </a:xfrm>
          <a:custGeom>
            <a:avLst/>
            <a:gdLst/>
            <a:ahLst/>
            <a:cxnLst>
              <a:cxn ang="0">
                <a:pos x="wd2" y="hd2"/>
              </a:cxn>
              <a:cxn ang="5400000">
                <a:pos x="wd2" y="hd2"/>
              </a:cxn>
              <a:cxn ang="10800000">
                <a:pos x="wd2" y="hd2"/>
              </a:cxn>
              <a:cxn ang="16200000">
                <a:pos x="wd2" y="hd2"/>
              </a:cxn>
            </a:cxnLst>
            <a:rect l="0" t="0" r="r" b="b"/>
            <a:pathLst>
              <a:path w="21197" h="21399" extrusionOk="0">
                <a:moveTo>
                  <a:pt x="21197" y="21399"/>
                </a:moveTo>
                <a:lnTo>
                  <a:pt x="136" y="21399"/>
                </a:lnTo>
                <a:cubicBezTo>
                  <a:pt x="136" y="21399"/>
                  <a:pt x="-403" y="7800"/>
                  <a:pt x="666" y="3703"/>
                </a:cubicBezTo>
                <a:cubicBezTo>
                  <a:pt x="1062" y="2183"/>
                  <a:pt x="7893" y="577"/>
                  <a:pt x="8951" y="361"/>
                </a:cubicBezTo>
                <a:cubicBezTo>
                  <a:pt x="11711" y="-201"/>
                  <a:pt x="21197" y="61"/>
                  <a:pt x="21197" y="61"/>
                </a:cubicBezTo>
                <a:cubicBezTo>
                  <a:pt x="21197" y="61"/>
                  <a:pt x="21197" y="21399"/>
                  <a:pt x="21197" y="21399"/>
                </a:cubicBezTo>
                <a:close/>
              </a:path>
            </a:pathLst>
          </a:custGeom>
          <a:solidFill>
            <a:schemeClr val="bg1">
              <a:lumMod val="75000"/>
            </a:schemeClr>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5" name="íşḻidè"/>
          <p:cNvSpPr/>
          <p:nvPr/>
        </p:nvSpPr>
        <p:spPr>
          <a:xfrm rot="16200000">
            <a:off x="6404429" y="1365134"/>
            <a:ext cx="300471" cy="712166"/>
          </a:xfrm>
          <a:custGeom>
            <a:avLst/>
            <a:gdLst/>
            <a:ahLst/>
            <a:cxnLst>
              <a:cxn ang="0">
                <a:pos x="wd2" y="hd2"/>
              </a:cxn>
              <a:cxn ang="5400000">
                <a:pos x="wd2" y="hd2"/>
              </a:cxn>
              <a:cxn ang="10800000">
                <a:pos x="wd2" y="hd2"/>
              </a:cxn>
              <a:cxn ang="16200000">
                <a:pos x="wd2" y="hd2"/>
              </a:cxn>
            </a:cxnLst>
            <a:rect l="0" t="0" r="r" b="b"/>
            <a:pathLst>
              <a:path w="21196" h="21399" extrusionOk="0">
                <a:moveTo>
                  <a:pt x="0" y="21399"/>
                </a:moveTo>
                <a:lnTo>
                  <a:pt x="21060" y="21399"/>
                </a:lnTo>
                <a:cubicBezTo>
                  <a:pt x="21060" y="21399"/>
                  <a:pt x="21600" y="7800"/>
                  <a:pt x="20531" y="3703"/>
                </a:cubicBezTo>
                <a:cubicBezTo>
                  <a:pt x="20137" y="2183"/>
                  <a:pt x="13303" y="577"/>
                  <a:pt x="12246" y="361"/>
                </a:cubicBezTo>
                <a:cubicBezTo>
                  <a:pt x="9485" y="-201"/>
                  <a:pt x="0" y="61"/>
                  <a:pt x="0" y="61"/>
                </a:cubicBezTo>
                <a:cubicBezTo>
                  <a:pt x="0" y="61"/>
                  <a:pt x="0" y="21399"/>
                  <a:pt x="0" y="21399"/>
                </a:cubicBezTo>
                <a:close/>
              </a:path>
            </a:pathLst>
          </a:custGeom>
          <a:solidFill>
            <a:schemeClr val="bg1">
              <a:lumMod val="75000"/>
            </a:schemeClr>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6" name="ísḻíḋê"/>
          <p:cNvSpPr/>
          <p:nvPr/>
        </p:nvSpPr>
        <p:spPr>
          <a:xfrm rot="16200000">
            <a:off x="5713859" y="2055757"/>
            <a:ext cx="2939466" cy="1922259"/>
          </a:xfrm>
          <a:custGeom>
            <a:avLst/>
            <a:gdLst/>
            <a:ahLst/>
            <a:cxnLst>
              <a:cxn ang="0">
                <a:pos x="wd2" y="hd2"/>
              </a:cxn>
              <a:cxn ang="5400000">
                <a:pos x="wd2" y="hd2"/>
              </a:cxn>
              <a:cxn ang="10800000">
                <a:pos x="wd2" y="hd2"/>
              </a:cxn>
              <a:cxn ang="16200000">
                <a:pos x="wd2" y="hd2"/>
              </a:cxn>
            </a:cxnLst>
            <a:rect l="0" t="0" r="r" b="b"/>
            <a:pathLst>
              <a:path w="20241" h="21600" extrusionOk="0">
                <a:moveTo>
                  <a:pt x="811" y="0"/>
                </a:moveTo>
                <a:cubicBezTo>
                  <a:pt x="636" y="151"/>
                  <a:pt x="167" y="604"/>
                  <a:pt x="157" y="1181"/>
                </a:cubicBezTo>
                <a:cubicBezTo>
                  <a:pt x="104" y="4280"/>
                  <a:pt x="0" y="11319"/>
                  <a:pt x="0" y="11319"/>
                </a:cubicBezTo>
                <a:lnTo>
                  <a:pt x="1" y="11319"/>
                </a:lnTo>
                <a:cubicBezTo>
                  <a:pt x="0" y="12451"/>
                  <a:pt x="657" y="14139"/>
                  <a:pt x="2256" y="15337"/>
                </a:cubicBezTo>
                <a:lnTo>
                  <a:pt x="5998" y="18237"/>
                </a:lnTo>
                <a:lnTo>
                  <a:pt x="5995" y="18244"/>
                </a:lnTo>
                <a:lnTo>
                  <a:pt x="10099" y="21566"/>
                </a:lnTo>
                <a:cubicBezTo>
                  <a:pt x="10099" y="21567"/>
                  <a:pt x="10099" y="21600"/>
                  <a:pt x="10099" y="21600"/>
                </a:cubicBezTo>
                <a:lnTo>
                  <a:pt x="10119" y="21582"/>
                </a:lnTo>
                <a:lnTo>
                  <a:pt x="10141" y="21600"/>
                </a:lnTo>
                <a:cubicBezTo>
                  <a:pt x="10141" y="21600"/>
                  <a:pt x="10141" y="21567"/>
                  <a:pt x="10141" y="21566"/>
                </a:cubicBezTo>
                <a:lnTo>
                  <a:pt x="14244" y="18244"/>
                </a:lnTo>
                <a:lnTo>
                  <a:pt x="14242" y="18237"/>
                </a:lnTo>
                <a:lnTo>
                  <a:pt x="17984" y="15337"/>
                </a:lnTo>
                <a:cubicBezTo>
                  <a:pt x="19583" y="14138"/>
                  <a:pt x="20241" y="12451"/>
                  <a:pt x="20239" y="11319"/>
                </a:cubicBezTo>
                <a:lnTo>
                  <a:pt x="20240" y="11319"/>
                </a:lnTo>
                <a:cubicBezTo>
                  <a:pt x="20240" y="11319"/>
                  <a:pt x="20136" y="4280"/>
                  <a:pt x="20083" y="1181"/>
                </a:cubicBezTo>
                <a:cubicBezTo>
                  <a:pt x="20073" y="605"/>
                  <a:pt x="19604" y="151"/>
                  <a:pt x="19429" y="0"/>
                </a:cubicBezTo>
                <a:cubicBezTo>
                  <a:pt x="19771" y="330"/>
                  <a:pt x="20920" y="1833"/>
                  <a:pt x="17465" y="4736"/>
                </a:cubicBezTo>
                <a:lnTo>
                  <a:pt x="13405" y="8002"/>
                </a:lnTo>
                <a:lnTo>
                  <a:pt x="13405" y="8009"/>
                </a:lnTo>
                <a:lnTo>
                  <a:pt x="10118" y="10651"/>
                </a:lnTo>
                <a:lnTo>
                  <a:pt x="6834" y="8009"/>
                </a:lnTo>
                <a:lnTo>
                  <a:pt x="6835" y="8002"/>
                </a:lnTo>
                <a:lnTo>
                  <a:pt x="2775" y="4736"/>
                </a:lnTo>
                <a:cubicBezTo>
                  <a:pt x="-680" y="1833"/>
                  <a:pt x="469" y="330"/>
                  <a:pt x="811" y="0"/>
                </a:cubicBezTo>
                <a:close/>
              </a:path>
            </a:pathLst>
          </a:custGeom>
          <a:solidFill>
            <a:schemeClr val="bg1">
              <a:lumMod val="65000"/>
            </a:schemeClr>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7" name="î$ḷiḓê"/>
          <p:cNvSpPr/>
          <p:nvPr/>
        </p:nvSpPr>
        <p:spPr>
          <a:xfrm rot="16200000">
            <a:off x="5322331" y="3945092"/>
            <a:ext cx="300462" cy="712029"/>
          </a:xfrm>
          <a:custGeom>
            <a:avLst/>
            <a:gdLst/>
            <a:ahLst/>
            <a:cxnLst>
              <a:cxn ang="0">
                <a:pos x="wd2" y="hd2"/>
              </a:cxn>
              <a:cxn ang="5400000">
                <a:pos x="wd2" y="hd2"/>
              </a:cxn>
              <a:cxn ang="10800000">
                <a:pos x="wd2" y="hd2"/>
              </a:cxn>
              <a:cxn ang="16200000">
                <a:pos x="wd2" y="hd2"/>
              </a:cxn>
            </a:cxnLst>
            <a:rect l="0" t="0" r="r" b="b"/>
            <a:pathLst>
              <a:path w="21197" h="21399" extrusionOk="0">
                <a:moveTo>
                  <a:pt x="21197" y="21399"/>
                </a:moveTo>
                <a:lnTo>
                  <a:pt x="136" y="21399"/>
                </a:lnTo>
                <a:cubicBezTo>
                  <a:pt x="136" y="21399"/>
                  <a:pt x="-403" y="7801"/>
                  <a:pt x="666" y="3703"/>
                </a:cubicBezTo>
                <a:cubicBezTo>
                  <a:pt x="1062" y="2183"/>
                  <a:pt x="7893" y="576"/>
                  <a:pt x="8951" y="361"/>
                </a:cubicBezTo>
                <a:cubicBezTo>
                  <a:pt x="11711" y="-201"/>
                  <a:pt x="21197" y="61"/>
                  <a:pt x="21197" y="61"/>
                </a:cubicBezTo>
                <a:cubicBezTo>
                  <a:pt x="21197" y="61"/>
                  <a:pt x="21197" y="21399"/>
                  <a:pt x="21197" y="21399"/>
                </a:cubicBezTo>
                <a:close/>
              </a:path>
            </a:pathLst>
          </a:custGeom>
          <a:solidFill>
            <a:srgbClr val="C00000"/>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8" name="ïş1íḓe"/>
          <p:cNvSpPr/>
          <p:nvPr/>
        </p:nvSpPr>
        <p:spPr>
          <a:xfrm rot="16200000">
            <a:off x="5322326" y="1365203"/>
            <a:ext cx="300471" cy="712029"/>
          </a:xfrm>
          <a:custGeom>
            <a:avLst/>
            <a:gdLst/>
            <a:ahLst/>
            <a:cxnLst>
              <a:cxn ang="0">
                <a:pos x="wd2" y="hd2"/>
              </a:cxn>
              <a:cxn ang="5400000">
                <a:pos x="wd2" y="hd2"/>
              </a:cxn>
              <a:cxn ang="10800000">
                <a:pos x="wd2" y="hd2"/>
              </a:cxn>
              <a:cxn ang="16200000">
                <a:pos x="wd2" y="hd2"/>
              </a:cxn>
            </a:cxnLst>
            <a:rect l="0" t="0" r="r" b="b"/>
            <a:pathLst>
              <a:path w="21196" h="21399" extrusionOk="0">
                <a:moveTo>
                  <a:pt x="0" y="21399"/>
                </a:moveTo>
                <a:lnTo>
                  <a:pt x="21060" y="21399"/>
                </a:lnTo>
                <a:cubicBezTo>
                  <a:pt x="21060" y="21399"/>
                  <a:pt x="21600" y="7801"/>
                  <a:pt x="20531" y="3703"/>
                </a:cubicBezTo>
                <a:cubicBezTo>
                  <a:pt x="20137" y="2183"/>
                  <a:pt x="13303" y="576"/>
                  <a:pt x="12246" y="361"/>
                </a:cubicBezTo>
                <a:cubicBezTo>
                  <a:pt x="9485" y="-201"/>
                  <a:pt x="0" y="61"/>
                  <a:pt x="0" y="61"/>
                </a:cubicBezTo>
                <a:cubicBezTo>
                  <a:pt x="0" y="61"/>
                  <a:pt x="0" y="21399"/>
                  <a:pt x="0" y="21399"/>
                </a:cubicBezTo>
                <a:close/>
              </a:path>
            </a:pathLst>
          </a:custGeom>
          <a:solidFill>
            <a:srgbClr val="C00000"/>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9" name="íşliḑé"/>
          <p:cNvSpPr/>
          <p:nvPr/>
        </p:nvSpPr>
        <p:spPr>
          <a:xfrm rot="16200000">
            <a:off x="4628719" y="2052743"/>
            <a:ext cx="2939466" cy="1928288"/>
          </a:xfrm>
          <a:custGeom>
            <a:avLst/>
            <a:gdLst/>
            <a:ahLst/>
            <a:cxnLst>
              <a:cxn ang="0">
                <a:pos x="wd2" y="hd2"/>
              </a:cxn>
              <a:cxn ang="5400000">
                <a:pos x="wd2" y="hd2"/>
              </a:cxn>
              <a:cxn ang="10800000">
                <a:pos x="wd2" y="hd2"/>
              </a:cxn>
              <a:cxn ang="16200000">
                <a:pos x="wd2" y="hd2"/>
              </a:cxn>
            </a:cxnLst>
            <a:rect l="0" t="0" r="r" b="b"/>
            <a:pathLst>
              <a:path w="19356" h="21600" extrusionOk="0">
                <a:moveTo>
                  <a:pt x="852" y="0"/>
                </a:moveTo>
                <a:cubicBezTo>
                  <a:pt x="852" y="0"/>
                  <a:pt x="162" y="547"/>
                  <a:pt x="151" y="1247"/>
                </a:cubicBezTo>
                <a:cubicBezTo>
                  <a:pt x="99" y="4336"/>
                  <a:pt x="0" y="11352"/>
                  <a:pt x="0" y="11352"/>
                </a:cubicBezTo>
                <a:lnTo>
                  <a:pt x="1" y="11352"/>
                </a:lnTo>
                <a:cubicBezTo>
                  <a:pt x="0" y="12480"/>
                  <a:pt x="629" y="14161"/>
                  <a:pt x="2157" y="15357"/>
                </a:cubicBezTo>
                <a:lnTo>
                  <a:pt x="5736" y="18248"/>
                </a:lnTo>
                <a:lnTo>
                  <a:pt x="5733" y="18254"/>
                </a:lnTo>
                <a:lnTo>
                  <a:pt x="9657" y="21566"/>
                </a:lnTo>
                <a:cubicBezTo>
                  <a:pt x="9657" y="21567"/>
                  <a:pt x="9657" y="21600"/>
                  <a:pt x="9657" y="21600"/>
                </a:cubicBezTo>
                <a:lnTo>
                  <a:pt x="9677" y="21582"/>
                </a:lnTo>
                <a:lnTo>
                  <a:pt x="9699" y="21600"/>
                </a:lnTo>
                <a:cubicBezTo>
                  <a:pt x="9699" y="21600"/>
                  <a:pt x="9699" y="21567"/>
                  <a:pt x="9699" y="21566"/>
                </a:cubicBezTo>
                <a:lnTo>
                  <a:pt x="13621" y="18254"/>
                </a:lnTo>
                <a:lnTo>
                  <a:pt x="13620" y="18248"/>
                </a:lnTo>
                <a:lnTo>
                  <a:pt x="17199" y="15357"/>
                </a:lnTo>
                <a:cubicBezTo>
                  <a:pt x="18727" y="14161"/>
                  <a:pt x="19356" y="12480"/>
                  <a:pt x="19355" y="11352"/>
                </a:cubicBezTo>
                <a:lnTo>
                  <a:pt x="19356" y="11352"/>
                </a:lnTo>
                <a:cubicBezTo>
                  <a:pt x="19356" y="11352"/>
                  <a:pt x="19257" y="4336"/>
                  <a:pt x="19205" y="1247"/>
                </a:cubicBezTo>
                <a:cubicBezTo>
                  <a:pt x="19194" y="547"/>
                  <a:pt x="18502" y="0"/>
                  <a:pt x="18502" y="0"/>
                </a:cubicBezTo>
                <a:cubicBezTo>
                  <a:pt x="18502" y="0"/>
                  <a:pt x="20478" y="1482"/>
                  <a:pt x="16702" y="4789"/>
                </a:cubicBezTo>
                <a:lnTo>
                  <a:pt x="12819" y="8044"/>
                </a:lnTo>
                <a:lnTo>
                  <a:pt x="12819" y="8051"/>
                </a:lnTo>
                <a:lnTo>
                  <a:pt x="9677" y="10683"/>
                </a:lnTo>
                <a:lnTo>
                  <a:pt x="6535" y="8051"/>
                </a:lnTo>
                <a:lnTo>
                  <a:pt x="6537" y="8044"/>
                </a:lnTo>
                <a:lnTo>
                  <a:pt x="2654" y="4789"/>
                </a:lnTo>
                <a:cubicBezTo>
                  <a:pt x="-1122" y="1482"/>
                  <a:pt x="852" y="0"/>
                  <a:pt x="852" y="0"/>
                </a:cubicBezTo>
                <a:close/>
              </a:path>
            </a:pathLst>
          </a:custGeom>
          <a:solidFill>
            <a:srgbClr val="C00000"/>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10" name="íSlïḍê"/>
          <p:cNvSpPr/>
          <p:nvPr/>
        </p:nvSpPr>
        <p:spPr>
          <a:xfrm rot="16200000">
            <a:off x="4253134" y="3977182"/>
            <a:ext cx="300462" cy="712166"/>
          </a:xfrm>
          <a:custGeom>
            <a:avLst/>
            <a:gdLst/>
            <a:ahLst/>
            <a:cxnLst>
              <a:cxn ang="0">
                <a:pos x="wd2" y="hd2"/>
              </a:cxn>
              <a:cxn ang="5400000">
                <a:pos x="wd2" y="hd2"/>
              </a:cxn>
              <a:cxn ang="10800000">
                <a:pos x="wd2" y="hd2"/>
              </a:cxn>
              <a:cxn ang="16200000">
                <a:pos x="wd2" y="hd2"/>
              </a:cxn>
            </a:cxnLst>
            <a:rect l="0" t="0" r="r" b="b"/>
            <a:pathLst>
              <a:path w="21197" h="21399" extrusionOk="0">
                <a:moveTo>
                  <a:pt x="21197" y="21399"/>
                </a:moveTo>
                <a:lnTo>
                  <a:pt x="136" y="21399"/>
                </a:lnTo>
                <a:cubicBezTo>
                  <a:pt x="136" y="21399"/>
                  <a:pt x="-403" y="7800"/>
                  <a:pt x="666" y="3703"/>
                </a:cubicBezTo>
                <a:cubicBezTo>
                  <a:pt x="1062" y="2183"/>
                  <a:pt x="7893" y="577"/>
                  <a:pt x="8951" y="361"/>
                </a:cubicBezTo>
                <a:cubicBezTo>
                  <a:pt x="11711" y="-201"/>
                  <a:pt x="21197" y="61"/>
                  <a:pt x="21197" y="61"/>
                </a:cubicBezTo>
                <a:cubicBezTo>
                  <a:pt x="21197" y="61"/>
                  <a:pt x="21197" y="21399"/>
                  <a:pt x="21197" y="21399"/>
                </a:cubicBezTo>
                <a:close/>
              </a:path>
            </a:pathLst>
          </a:custGeom>
          <a:solidFill>
            <a:schemeClr val="bg1">
              <a:lumMod val="75000"/>
            </a:schemeClr>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11" name="iSļîdê"/>
          <p:cNvSpPr/>
          <p:nvPr/>
        </p:nvSpPr>
        <p:spPr>
          <a:xfrm rot="16200000">
            <a:off x="4253130" y="1371567"/>
            <a:ext cx="300471" cy="712166"/>
          </a:xfrm>
          <a:custGeom>
            <a:avLst/>
            <a:gdLst/>
            <a:ahLst/>
            <a:cxnLst>
              <a:cxn ang="0">
                <a:pos x="wd2" y="hd2"/>
              </a:cxn>
              <a:cxn ang="5400000">
                <a:pos x="wd2" y="hd2"/>
              </a:cxn>
              <a:cxn ang="10800000">
                <a:pos x="wd2" y="hd2"/>
              </a:cxn>
              <a:cxn ang="16200000">
                <a:pos x="wd2" y="hd2"/>
              </a:cxn>
            </a:cxnLst>
            <a:rect l="0" t="0" r="r" b="b"/>
            <a:pathLst>
              <a:path w="21196" h="21399" extrusionOk="0">
                <a:moveTo>
                  <a:pt x="0" y="21399"/>
                </a:moveTo>
                <a:lnTo>
                  <a:pt x="21060" y="21399"/>
                </a:lnTo>
                <a:cubicBezTo>
                  <a:pt x="21060" y="21399"/>
                  <a:pt x="21600" y="7800"/>
                  <a:pt x="20531" y="3703"/>
                </a:cubicBezTo>
                <a:cubicBezTo>
                  <a:pt x="20137" y="2183"/>
                  <a:pt x="13303" y="577"/>
                  <a:pt x="12246" y="361"/>
                </a:cubicBezTo>
                <a:cubicBezTo>
                  <a:pt x="9485" y="-201"/>
                  <a:pt x="0" y="61"/>
                  <a:pt x="0" y="61"/>
                </a:cubicBezTo>
                <a:cubicBezTo>
                  <a:pt x="0" y="61"/>
                  <a:pt x="0" y="21399"/>
                  <a:pt x="0" y="21399"/>
                </a:cubicBezTo>
                <a:close/>
              </a:path>
            </a:pathLst>
          </a:custGeom>
          <a:solidFill>
            <a:schemeClr val="bg1">
              <a:lumMod val="75000"/>
            </a:schemeClr>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12" name="íṧľidê"/>
          <p:cNvSpPr/>
          <p:nvPr/>
        </p:nvSpPr>
        <p:spPr>
          <a:xfrm rot="16200000">
            <a:off x="3559458" y="2065606"/>
            <a:ext cx="2939466" cy="1928288"/>
          </a:xfrm>
          <a:custGeom>
            <a:avLst/>
            <a:gdLst/>
            <a:ahLst/>
            <a:cxnLst>
              <a:cxn ang="0">
                <a:pos x="wd2" y="hd2"/>
              </a:cxn>
              <a:cxn ang="5400000">
                <a:pos x="wd2" y="hd2"/>
              </a:cxn>
              <a:cxn ang="10800000">
                <a:pos x="wd2" y="hd2"/>
              </a:cxn>
              <a:cxn ang="16200000">
                <a:pos x="wd2" y="hd2"/>
              </a:cxn>
            </a:cxnLst>
            <a:rect l="0" t="0" r="r" b="b"/>
            <a:pathLst>
              <a:path w="19356" h="21600" extrusionOk="0">
                <a:moveTo>
                  <a:pt x="852" y="0"/>
                </a:moveTo>
                <a:cubicBezTo>
                  <a:pt x="852" y="0"/>
                  <a:pt x="162" y="545"/>
                  <a:pt x="151" y="1245"/>
                </a:cubicBezTo>
                <a:cubicBezTo>
                  <a:pt x="99" y="4334"/>
                  <a:pt x="0" y="11352"/>
                  <a:pt x="0" y="11352"/>
                </a:cubicBezTo>
                <a:lnTo>
                  <a:pt x="1" y="11352"/>
                </a:lnTo>
                <a:cubicBezTo>
                  <a:pt x="0" y="12480"/>
                  <a:pt x="629" y="14164"/>
                  <a:pt x="2157" y="15359"/>
                </a:cubicBezTo>
                <a:lnTo>
                  <a:pt x="5736" y="18248"/>
                </a:lnTo>
                <a:lnTo>
                  <a:pt x="5733" y="18254"/>
                </a:lnTo>
                <a:lnTo>
                  <a:pt x="9657" y="21566"/>
                </a:lnTo>
                <a:cubicBezTo>
                  <a:pt x="9657" y="21567"/>
                  <a:pt x="9657" y="21600"/>
                  <a:pt x="9657" y="21600"/>
                </a:cubicBezTo>
                <a:lnTo>
                  <a:pt x="9677" y="21582"/>
                </a:lnTo>
                <a:lnTo>
                  <a:pt x="9699" y="21600"/>
                </a:lnTo>
                <a:cubicBezTo>
                  <a:pt x="9699" y="21600"/>
                  <a:pt x="9699" y="21567"/>
                  <a:pt x="9699" y="21566"/>
                </a:cubicBezTo>
                <a:lnTo>
                  <a:pt x="13621" y="18254"/>
                </a:lnTo>
                <a:lnTo>
                  <a:pt x="13620" y="18248"/>
                </a:lnTo>
                <a:lnTo>
                  <a:pt x="17199" y="15359"/>
                </a:lnTo>
                <a:cubicBezTo>
                  <a:pt x="18727" y="14164"/>
                  <a:pt x="19356" y="12480"/>
                  <a:pt x="19355" y="11352"/>
                </a:cubicBezTo>
                <a:lnTo>
                  <a:pt x="19356" y="11352"/>
                </a:lnTo>
                <a:cubicBezTo>
                  <a:pt x="19356" y="11352"/>
                  <a:pt x="19257" y="4334"/>
                  <a:pt x="19205" y="1245"/>
                </a:cubicBezTo>
                <a:cubicBezTo>
                  <a:pt x="19194" y="545"/>
                  <a:pt x="18502" y="0"/>
                  <a:pt x="18502" y="0"/>
                </a:cubicBezTo>
                <a:cubicBezTo>
                  <a:pt x="18502" y="0"/>
                  <a:pt x="20478" y="1482"/>
                  <a:pt x="16702" y="4789"/>
                </a:cubicBezTo>
                <a:lnTo>
                  <a:pt x="12819" y="8044"/>
                </a:lnTo>
                <a:lnTo>
                  <a:pt x="12819" y="8051"/>
                </a:lnTo>
                <a:lnTo>
                  <a:pt x="9677" y="10685"/>
                </a:lnTo>
                <a:lnTo>
                  <a:pt x="6535" y="8051"/>
                </a:lnTo>
                <a:lnTo>
                  <a:pt x="6537" y="8044"/>
                </a:lnTo>
                <a:lnTo>
                  <a:pt x="2654" y="4789"/>
                </a:lnTo>
                <a:cubicBezTo>
                  <a:pt x="-1122" y="1482"/>
                  <a:pt x="852" y="0"/>
                  <a:pt x="852" y="0"/>
                </a:cubicBezTo>
                <a:close/>
              </a:path>
            </a:pathLst>
          </a:custGeom>
          <a:solidFill>
            <a:schemeClr val="bg1">
              <a:lumMod val="65000"/>
            </a:schemeClr>
          </a:solidFill>
          <a:ln w="12700" cap="flat">
            <a:noFill/>
            <a:miter lim="400000"/>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13" name="íṧļíde"/>
          <p:cNvSpPr/>
          <p:nvPr/>
        </p:nvSpPr>
        <p:spPr>
          <a:xfrm>
            <a:off x="5112486" y="2671426"/>
            <a:ext cx="695628" cy="695628"/>
          </a:xfrm>
          <a:prstGeom prst="ellipse">
            <a:avLst/>
          </a:prstGeom>
          <a:solidFill>
            <a:schemeClr val="bg1"/>
          </a:solidFill>
          <a:ln w="12700" cap="flat">
            <a:noFill/>
            <a:prstDash val="solid"/>
            <a:round/>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14" name="iSlîḓe"/>
          <p:cNvSpPr/>
          <p:nvPr/>
        </p:nvSpPr>
        <p:spPr>
          <a:xfrm>
            <a:off x="7261830" y="2671426"/>
            <a:ext cx="695628" cy="695628"/>
          </a:xfrm>
          <a:prstGeom prst="ellipse">
            <a:avLst/>
          </a:prstGeom>
          <a:solidFill>
            <a:schemeClr val="bg1"/>
          </a:solidFill>
          <a:ln w="12700" cap="flat">
            <a:noFill/>
            <a:prstDash val="solid"/>
            <a:round/>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15" name="iṡľide"/>
          <p:cNvSpPr/>
          <p:nvPr/>
        </p:nvSpPr>
        <p:spPr bwMode="auto">
          <a:xfrm>
            <a:off x="5261409" y="2827962"/>
            <a:ext cx="397782" cy="382556"/>
          </a:xfrm>
          <a:custGeom>
            <a:avLst/>
            <a:gdLst>
              <a:gd name="connsiteX0" fmla="*/ 61288 w 609549"/>
              <a:gd name="connsiteY0" fmla="*/ 383285 h 586216"/>
              <a:gd name="connsiteX1" fmla="*/ 71162 w 609549"/>
              <a:gd name="connsiteY1" fmla="*/ 387101 h 586216"/>
              <a:gd name="connsiteX2" fmla="*/ 120018 w 609549"/>
              <a:gd name="connsiteY2" fmla="*/ 435892 h 586216"/>
              <a:gd name="connsiteX3" fmla="*/ 120018 w 609549"/>
              <a:gd name="connsiteY3" fmla="*/ 454200 h 586216"/>
              <a:gd name="connsiteX4" fmla="*/ 56639 w 609549"/>
              <a:gd name="connsiteY4" fmla="*/ 517543 h 586216"/>
              <a:gd name="connsiteX5" fmla="*/ 35592 w 609549"/>
              <a:gd name="connsiteY5" fmla="*/ 513644 h 586216"/>
              <a:gd name="connsiteX6" fmla="*/ 51877 w 609549"/>
              <a:gd name="connsiteY6" fmla="*/ 388099 h 586216"/>
              <a:gd name="connsiteX7" fmla="*/ 61288 w 609549"/>
              <a:gd name="connsiteY7" fmla="*/ 383285 h 586216"/>
              <a:gd name="connsiteX8" fmla="*/ 235245 w 609549"/>
              <a:gd name="connsiteY8" fmla="*/ 302810 h 586216"/>
              <a:gd name="connsiteX9" fmla="*/ 306042 w 609549"/>
              <a:gd name="connsiteY9" fmla="*/ 373466 h 586216"/>
              <a:gd name="connsiteX10" fmla="*/ 258717 w 609549"/>
              <a:gd name="connsiteY10" fmla="*/ 420680 h 586216"/>
              <a:gd name="connsiteX11" fmla="*/ 230246 w 609549"/>
              <a:gd name="connsiteY11" fmla="*/ 550152 h 586216"/>
              <a:gd name="connsiteX12" fmla="*/ 92223 w 609549"/>
              <a:gd name="connsiteY12" fmla="*/ 575305 h 586216"/>
              <a:gd name="connsiteX13" fmla="*/ 88748 w 609549"/>
              <a:gd name="connsiteY13" fmla="*/ 556143 h 586216"/>
              <a:gd name="connsiteX14" fmla="*/ 165115 w 609549"/>
              <a:gd name="connsiteY14" fmla="*/ 479877 h 586216"/>
              <a:gd name="connsiteX15" fmla="*/ 165115 w 609549"/>
              <a:gd name="connsiteY15" fmla="*/ 446308 h 586216"/>
              <a:gd name="connsiteX16" fmla="*/ 88700 w 609549"/>
              <a:gd name="connsiteY16" fmla="*/ 369995 h 586216"/>
              <a:gd name="connsiteX17" fmla="*/ 92128 w 609549"/>
              <a:gd name="connsiteY17" fmla="*/ 350976 h 586216"/>
              <a:gd name="connsiteX18" fmla="*/ 189111 w 609549"/>
              <a:gd name="connsiteY18" fmla="*/ 348884 h 586216"/>
              <a:gd name="connsiteX19" fmla="*/ 257958 w 609549"/>
              <a:gd name="connsiteY19" fmla="*/ 161679 h 586216"/>
              <a:gd name="connsiteX20" fmla="*/ 317251 w 609549"/>
              <a:gd name="connsiteY20" fmla="*/ 220879 h 586216"/>
              <a:gd name="connsiteX21" fmla="*/ 388070 w 609549"/>
              <a:gd name="connsiteY21" fmla="*/ 291586 h 586216"/>
              <a:gd name="connsiteX22" fmla="*/ 604906 w 609549"/>
              <a:gd name="connsiteY22" fmla="*/ 508130 h 586216"/>
              <a:gd name="connsiteX23" fmla="*/ 604906 w 609549"/>
              <a:gd name="connsiteY23" fmla="*/ 530526 h 586216"/>
              <a:gd name="connsiteX24" fmla="*/ 556567 w 609549"/>
              <a:gd name="connsiteY24" fmla="*/ 578789 h 586216"/>
              <a:gd name="connsiteX25" fmla="*/ 545327 w 609549"/>
              <a:gd name="connsiteY25" fmla="*/ 583449 h 586216"/>
              <a:gd name="connsiteX26" fmla="*/ 534135 w 609549"/>
              <a:gd name="connsiteY26" fmla="*/ 578789 h 586216"/>
              <a:gd name="connsiteX27" fmla="*/ 317251 w 609549"/>
              <a:gd name="connsiteY27" fmla="*/ 362293 h 586216"/>
              <a:gd name="connsiteX28" fmla="*/ 246481 w 609549"/>
              <a:gd name="connsiteY28" fmla="*/ 291586 h 586216"/>
              <a:gd name="connsiteX29" fmla="*/ 187140 w 609549"/>
              <a:gd name="connsiteY29" fmla="*/ 232339 h 586216"/>
              <a:gd name="connsiteX30" fmla="*/ 58606 w 609549"/>
              <a:gd name="connsiteY30" fmla="*/ 160814 h 586216"/>
              <a:gd name="connsiteX31" fmla="*/ 126401 w 609549"/>
              <a:gd name="connsiteY31" fmla="*/ 228498 h 586216"/>
              <a:gd name="connsiteX32" fmla="*/ 111975 w 609549"/>
              <a:gd name="connsiteY32" fmla="*/ 242899 h 586216"/>
              <a:gd name="connsiteX33" fmla="*/ 119307 w 609549"/>
              <a:gd name="connsiteY33" fmla="*/ 250219 h 586216"/>
              <a:gd name="connsiteX34" fmla="*/ 119307 w 609549"/>
              <a:gd name="connsiteY34" fmla="*/ 277692 h 586216"/>
              <a:gd name="connsiteX35" fmla="*/ 115641 w 609549"/>
              <a:gd name="connsiteY35" fmla="*/ 281352 h 586216"/>
              <a:gd name="connsiteX36" fmla="*/ 88123 w 609549"/>
              <a:gd name="connsiteY36" fmla="*/ 281352 h 586216"/>
              <a:gd name="connsiteX37" fmla="*/ 5712 w 609549"/>
              <a:gd name="connsiteY37" fmla="*/ 199029 h 586216"/>
              <a:gd name="connsiteX38" fmla="*/ 5712 w 609549"/>
              <a:gd name="connsiteY38" fmla="*/ 171604 h 586216"/>
              <a:gd name="connsiteX39" fmla="*/ 9378 w 609549"/>
              <a:gd name="connsiteY39" fmla="*/ 167944 h 586216"/>
              <a:gd name="connsiteX40" fmla="*/ 36849 w 609549"/>
              <a:gd name="connsiteY40" fmla="*/ 167944 h 586216"/>
              <a:gd name="connsiteX41" fmla="*/ 44180 w 609549"/>
              <a:gd name="connsiteY41" fmla="*/ 175264 h 586216"/>
              <a:gd name="connsiteX42" fmla="*/ 585775 w 609549"/>
              <a:gd name="connsiteY42" fmla="*/ 66370 h 586216"/>
              <a:gd name="connsiteX43" fmla="*/ 595263 w 609549"/>
              <a:gd name="connsiteY43" fmla="*/ 73839 h 586216"/>
              <a:gd name="connsiteX44" fmla="*/ 578978 w 609549"/>
              <a:gd name="connsiteY44" fmla="*/ 199341 h 586216"/>
              <a:gd name="connsiteX45" fmla="*/ 559693 w 609549"/>
              <a:gd name="connsiteY45" fmla="*/ 200387 h 586216"/>
              <a:gd name="connsiteX46" fmla="*/ 510789 w 609549"/>
              <a:gd name="connsiteY46" fmla="*/ 151612 h 586216"/>
              <a:gd name="connsiteX47" fmla="*/ 510789 w 609549"/>
              <a:gd name="connsiteY47" fmla="*/ 133262 h 586216"/>
              <a:gd name="connsiteX48" fmla="*/ 574216 w 609549"/>
              <a:gd name="connsiteY48" fmla="*/ 69988 h 586216"/>
              <a:gd name="connsiteX49" fmla="*/ 585775 w 609549"/>
              <a:gd name="connsiteY49" fmla="*/ 66370 h 586216"/>
              <a:gd name="connsiteX50" fmla="*/ 158702 w 609549"/>
              <a:gd name="connsiteY50" fmla="*/ 26758 h 586216"/>
              <a:gd name="connsiteX51" fmla="*/ 172463 w 609549"/>
              <a:gd name="connsiteY51" fmla="*/ 32464 h 586216"/>
              <a:gd name="connsiteX52" fmla="*/ 179701 w 609549"/>
              <a:gd name="connsiteY52" fmla="*/ 39691 h 586216"/>
              <a:gd name="connsiteX53" fmla="*/ 246935 w 609549"/>
              <a:gd name="connsiteY53" fmla="*/ 106831 h 586216"/>
              <a:gd name="connsiteX54" fmla="*/ 254886 w 609549"/>
              <a:gd name="connsiteY54" fmla="*/ 114819 h 586216"/>
              <a:gd name="connsiteX55" fmla="*/ 257600 w 609549"/>
              <a:gd name="connsiteY55" fmla="*/ 138879 h 586216"/>
              <a:gd name="connsiteX56" fmla="*/ 254886 w 609549"/>
              <a:gd name="connsiteY56" fmla="*/ 142255 h 586216"/>
              <a:gd name="connsiteX57" fmla="*/ 252315 w 609549"/>
              <a:gd name="connsiteY57" fmla="*/ 144823 h 586216"/>
              <a:gd name="connsiteX58" fmla="*/ 246696 w 609549"/>
              <a:gd name="connsiteY58" fmla="*/ 150434 h 586216"/>
              <a:gd name="connsiteX59" fmla="*/ 175892 w 609549"/>
              <a:gd name="connsiteY59" fmla="*/ 221140 h 586216"/>
              <a:gd name="connsiteX60" fmla="*/ 172463 w 609549"/>
              <a:gd name="connsiteY60" fmla="*/ 224611 h 586216"/>
              <a:gd name="connsiteX61" fmla="*/ 170130 w 609549"/>
              <a:gd name="connsiteY61" fmla="*/ 226560 h 586216"/>
              <a:gd name="connsiteX62" fmla="*/ 162274 w 609549"/>
              <a:gd name="connsiteY62" fmla="*/ 229936 h 586216"/>
              <a:gd name="connsiteX63" fmla="*/ 158702 w 609549"/>
              <a:gd name="connsiteY63" fmla="*/ 230269 h 586216"/>
              <a:gd name="connsiteX64" fmla="*/ 144942 w 609549"/>
              <a:gd name="connsiteY64" fmla="*/ 224611 h 586216"/>
              <a:gd name="connsiteX65" fmla="*/ 137609 w 609549"/>
              <a:gd name="connsiteY65" fmla="*/ 217288 h 586216"/>
              <a:gd name="connsiteX66" fmla="*/ 69804 w 609549"/>
              <a:gd name="connsiteY66" fmla="*/ 149578 h 586216"/>
              <a:gd name="connsiteX67" fmla="*/ 62519 w 609549"/>
              <a:gd name="connsiteY67" fmla="*/ 142255 h 586216"/>
              <a:gd name="connsiteX68" fmla="*/ 62519 w 609549"/>
              <a:gd name="connsiteY68" fmla="*/ 114819 h 586216"/>
              <a:gd name="connsiteX69" fmla="*/ 144942 w 609549"/>
              <a:gd name="connsiteY69" fmla="*/ 32464 h 586216"/>
              <a:gd name="connsiteX70" fmla="*/ 158702 w 609549"/>
              <a:gd name="connsiteY70" fmla="*/ 26758 h 586216"/>
              <a:gd name="connsiteX71" fmla="*/ 254809 w 609549"/>
              <a:gd name="connsiteY71" fmla="*/ 6542 h 586216"/>
              <a:gd name="connsiteX72" fmla="*/ 321015 w 609549"/>
              <a:gd name="connsiteY72" fmla="*/ 29913 h 586216"/>
              <a:gd name="connsiteX73" fmla="*/ 260017 w 609549"/>
              <a:gd name="connsiteY73" fmla="*/ 97465 h 586216"/>
              <a:gd name="connsiteX74" fmla="*/ 193067 w 609549"/>
              <a:gd name="connsiteY74" fmla="*/ 30626 h 586216"/>
              <a:gd name="connsiteX75" fmla="*/ 254809 w 609549"/>
              <a:gd name="connsiteY75" fmla="*/ 6542 h 586216"/>
              <a:gd name="connsiteX76" fmla="*/ 503105 w 609549"/>
              <a:gd name="connsiteY76" fmla="*/ 953 h 586216"/>
              <a:gd name="connsiteX77" fmla="*/ 538560 w 609549"/>
              <a:gd name="connsiteY77" fmla="*/ 10911 h 586216"/>
              <a:gd name="connsiteX78" fmla="*/ 542083 w 609549"/>
              <a:gd name="connsiteY78" fmla="*/ 30073 h 586216"/>
              <a:gd name="connsiteX79" fmla="*/ 465709 w 609549"/>
              <a:gd name="connsiteY79" fmla="*/ 106341 h 586216"/>
              <a:gd name="connsiteX80" fmla="*/ 465709 w 609549"/>
              <a:gd name="connsiteY80" fmla="*/ 139911 h 586216"/>
              <a:gd name="connsiteX81" fmla="*/ 542131 w 609549"/>
              <a:gd name="connsiteY81" fmla="*/ 216227 h 586216"/>
              <a:gd name="connsiteX82" fmla="*/ 538655 w 609549"/>
              <a:gd name="connsiteY82" fmla="*/ 235246 h 586216"/>
              <a:gd name="connsiteX83" fmla="*/ 442187 w 609549"/>
              <a:gd name="connsiteY83" fmla="*/ 237528 h 586216"/>
              <a:gd name="connsiteX84" fmla="*/ 399238 w 609549"/>
              <a:gd name="connsiteY84" fmla="*/ 280370 h 586216"/>
              <a:gd name="connsiteX85" fmla="*/ 328482 w 609549"/>
              <a:gd name="connsiteY85" fmla="*/ 209712 h 586216"/>
              <a:gd name="connsiteX86" fmla="*/ 372240 w 609549"/>
              <a:gd name="connsiteY86" fmla="*/ 166015 h 586216"/>
              <a:gd name="connsiteX87" fmla="*/ 400571 w 609549"/>
              <a:gd name="connsiteY87" fmla="*/ 36064 h 586216"/>
              <a:gd name="connsiteX88" fmla="*/ 503105 w 609549"/>
              <a:gd name="connsiteY88" fmla="*/ 953 h 58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609549" h="586216">
                <a:moveTo>
                  <a:pt x="61288" y="383285"/>
                </a:moveTo>
                <a:cubicBezTo>
                  <a:pt x="64829" y="383106"/>
                  <a:pt x="68448" y="384367"/>
                  <a:pt x="71162" y="387101"/>
                </a:cubicBezTo>
                <a:lnTo>
                  <a:pt x="120018" y="435892"/>
                </a:lnTo>
                <a:cubicBezTo>
                  <a:pt x="125113" y="440933"/>
                  <a:pt x="125113" y="449160"/>
                  <a:pt x="120018" y="454200"/>
                </a:cubicBezTo>
                <a:lnTo>
                  <a:pt x="56639" y="517543"/>
                </a:lnTo>
                <a:cubicBezTo>
                  <a:pt x="50211" y="523963"/>
                  <a:pt x="39211" y="522013"/>
                  <a:pt x="35592" y="513644"/>
                </a:cubicBezTo>
                <a:cubicBezTo>
                  <a:pt x="17783" y="472794"/>
                  <a:pt x="23211" y="424288"/>
                  <a:pt x="51877" y="388099"/>
                </a:cubicBezTo>
                <a:cubicBezTo>
                  <a:pt x="54282" y="385079"/>
                  <a:pt x="57746" y="383463"/>
                  <a:pt x="61288" y="383285"/>
                </a:cubicBezTo>
                <a:close/>
                <a:moveTo>
                  <a:pt x="235245" y="302810"/>
                </a:moveTo>
                <a:lnTo>
                  <a:pt x="306042" y="373466"/>
                </a:lnTo>
                <a:lnTo>
                  <a:pt x="258717" y="420680"/>
                </a:lnTo>
                <a:cubicBezTo>
                  <a:pt x="274667" y="464329"/>
                  <a:pt x="265192" y="515300"/>
                  <a:pt x="230246" y="550152"/>
                </a:cubicBezTo>
                <a:cubicBezTo>
                  <a:pt x="192919" y="587430"/>
                  <a:pt x="137644" y="595798"/>
                  <a:pt x="92223" y="575305"/>
                </a:cubicBezTo>
                <a:cubicBezTo>
                  <a:pt x="84701" y="571882"/>
                  <a:pt x="82892" y="561992"/>
                  <a:pt x="88748" y="556143"/>
                </a:cubicBezTo>
                <a:lnTo>
                  <a:pt x="165115" y="479877"/>
                </a:lnTo>
                <a:cubicBezTo>
                  <a:pt x="174399" y="470605"/>
                  <a:pt x="174399" y="455580"/>
                  <a:pt x="165115" y="446308"/>
                </a:cubicBezTo>
                <a:lnTo>
                  <a:pt x="88700" y="369995"/>
                </a:lnTo>
                <a:cubicBezTo>
                  <a:pt x="82844" y="364194"/>
                  <a:pt x="84653" y="354399"/>
                  <a:pt x="92128" y="350976"/>
                </a:cubicBezTo>
                <a:cubicBezTo>
                  <a:pt x="122789" y="337092"/>
                  <a:pt x="157973" y="336379"/>
                  <a:pt x="189111" y="348884"/>
                </a:cubicBezTo>
                <a:close/>
                <a:moveTo>
                  <a:pt x="257958" y="161679"/>
                </a:moveTo>
                <a:lnTo>
                  <a:pt x="317251" y="220879"/>
                </a:lnTo>
                <a:lnTo>
                  <a:pt x="388070" y="291586"/>
                </a:lnTo>
                <a:lnTo>
                  <a:pt x="604906" y="508130"/>
                </a:lnTo>
                <a:cubicBezTo>
                  <a:pt x="611097" y="514311"/>
                  <a:pt x="611097" y="524344"/>
                  <a:pt x="604906" y="530526"/>
                </a:cubicBezTo>
                <a:lnTo>
                  <a:pt x="556567" y="578789"/>
                </a:lnTo>
                <a:cubicBezTo>
                  <a:pt x="553471" y="581880"/>
                  <a:pt x="549423" y="583449"/>
                  <a:pt x="545327" y="583449"/>
                </a:cubicBezTo>
                <a:cubicBezTo>
                  <a:pt x="541279" y="583449"/>
                  <a:pt x="537231" y="581880"/>
                  <a:pt x="534135" y="578789"/>
                </a:cubicBezTo>
                <a:lnTo>
                  <a:pt x="317251" y="362293"/>
                </a:lnTo>
                <a:lnTo>
                  <a:pt x="246481" y="291586"/>
                </a:lnTo>
                <a:lnTo>
                  <a:pt x="187140" y="232339"/>
                </a:lnTo>
                <a:close/>
                <a:moveTo>
                  <a:pt x="58606" y="160814"/>
                </a:moveTo>
                <a:lnTo>
                  <a:pt x="126401" y="228498"/>
                </a:lnTo>
                <a:lnTo>
                  <a:pt x="111975" y="242899"/>
                </a:lnTo>
                <a:lnTo>
                  <a:pt x="119307" y="250219"/>
                </a:lnTo>
                <a:cubicBezTo>
                  <a:pt x="126877" y="257824"/>
                  <a:pt x="126877" y="270087"/>
                  <a:pt x="119307" y="277692"/>
                </a:cubicBezTo>
                <a:lnTo>
                  <a:pt x="115641" y="281352"/>
                </a:lnTo>
                <a:cubicBezTo>
                  <a:pt x="108024" y="288909"/>
                  <a:pt x="95741" y="288909"/>
                  <a:pt x="88123" y="281352"/>
                </a:cubicBezTo>
                <a:lnTo>
                  <a:pt x="5712" y="199029"/>
                </a:lnTo>
                <a:cubicBezTo>
                  <a:pt x="-1905" y="191424"/>
                  <a:pt x="-1905" y="179161"/>
                  <a:pt x="5712" y="171604"/>
                </a:cubicBezTo>
                <a:lnTo>
                  <a:pt x="9378" y="167944"/>
                </a:lnTo>
                <a:cubicBezTo>
                  <a:pt x="16948" y="160339"/>
                  <a:pt x="29231" y="160339"/>
                  <a:pt x="36849" y="167944"/>
                </a:cubicBezTo>
                <a:lnTo>
                  <a:pt x="44180" y="175264"/>
                </a:lnTo>
                <a:close/>
                <a:moveTo>
                  <a:pt x="585775" y="66370"/>
                </a:moveTo>
                <a:cubicBezTo>
                  <a:pt x="589775" y="67101"/>
                  <a:pt x="593430" y="69680"/>
                  <a:pt x="595263" y="73839"/>
                </a:cubicBezTo>
                <a:cubicBezTo>
                  <a:pt x="613072" y="114675"/>
                  <a:pt x="607644" y="163212"/>
                  <a:pt x="578978" y="199341"/>
                </a:cubicBezTo>
                <a:cubicBezTo>
                  <a:pt x="574168" y="205379"/>
                  <a:pt x="565121" y="205854"/>
                  <a:pt x="559693" y="200387"/>
                </a:cubicBezTo>
                <a:lnTo>
                  <a:pt x="510789" y="151612"/>
                </a:lnTo>
                <a:cubicBezTo>
                  <a:pt x="505742" y="146526"/>
                  <a:pt x="505742" y="138349"/>
                  <a:pt x="510789" y="133262"/>
                </a:cubicBezTo>
                <a:lnTo>
                  <a:pt x="574216" y="69988"/>
                </a:lnTo>
                <a:cubicBezTo>
                  <a:pt x="577430" y="66756"/>
                  <a:pt x="581775" y="65639"/>
                  <a:pt x="585775" y="66370"/>
                </a:cubicBezTo>
                <a:close/>
                <a:moveTo>
                  <a:pt x="158702" y="26758"/>
                </a:moveTo>
                <a:cubicBezTo>
                  <a:pt x="163655" y="26758"/>
                  <a:pt x="168654" y="28660"/>
                  <a:pt x="172463" y="32464"/>
                </a:cubicBezTo>
                <a:lnTo>
                  <a:pt x="179701" y="39691"/>
                </a:lnTo>
                <a:lnTo>
                  <a:pt x="246935" y="106831"/>
                </a:lnTo>
                <a:lnTo>
                  <a:pt x="254886" y="114819"/>
                </a:lnTo>
                <a:cubicBezTo>
                  <a:pt x="261457" y="121334"/>
                  <a:pt x="262362" y="131414"/>
                  <a:pt x="257600" y="138879"/>
                </a:cubicBezTo>
                <a:cubicBezTo>
                  <a:pt x="256839" y="140068"/>
                  <a:pt x="255934" y="141209"/>
                  <a:pt x="254886" y="142255"/>
                </a:cubicBezTo>
                <a:lnTo>
                  <a:pt x="252315" y="144823"/>
                </a:lnTo>
                <a:lnTo>
                  <a:pt x="246696" y="150434"/>
                </a:lnTo>
                <a:lnTo>
                  <a:pt x="175892" y="221140"/>
                </a:lnTo>
                <a:lnTo>
                  <a:pt x="172463" y="224611"/>
                </a:lnTo>
                <a:cubicBezTo>
                  <a:pt x="171702" y="225324"/>
                  <a:pt x="170940" y="225990"/>
                  <a:pt x="170130" y="226560"/>
                </a:cubicBezTo>
                <a:cubicBezTo>
                  <a:pt x="167749" y="228319"/>
                  <a:pt x="165083" y="229413"/>
                  <a:pt x="162274" y="229936"/>
                </a:cubicBezTo>
                <a:cubicBezTo>
                  <a:pt x="161083" y="230174"/>
                  <a:pt x="159893" y="230269"/>
                  <a:pt x="158702" y="230269"/>
                </a:cubicBezTo>
                <a:cubicBezTo>
                  <a:pt x="153703" y="230269"/>
                  <a:pt x="148751" y="228367"/>
                  <a:pt x="144942" y="224611"/>
                </a:cubicBezTo>
                <a:lnTo>
                  <a:pt x="137609" y="217288"/>
                </a:lnTo>
                <a:lnTo>
                  <a:pt x="69804" y="149578"/>
                </a:lnTo>
                <a:lnTo>
                  <a:pt x="62519" y="142255"/>
                </a:lnTo>
                <a:cubicBezTo>
                  <a:pt x="54900" y="134647"/>
                  <a:pt x="54900" y="122380"/>
                  <a:pt x="62519" y="114819"/>
                </a:cubicBezTo>
                <a:lnTo>
                  <a:pt x="144942" y="32464"/>
                </a:lnTo>
                <a:cubicBezTo>
                  <a:pt x="148751" y="28660"/>
                  <a:pt x="153750" y="26758"/>
                  <a:pt x="158702" y="26758"/>
                </a:cubicBezTo>
                <a:close/>
                <a:moveTo>
                  <a:pt x="254809" y="6542"/>
                </a:moveTo>
                <a:cubicBezTo>
                  <a:pt x="277279" y="4029"/>
                  <a:pt x="300492" y="9424"/>
                  <a:pt x="321015" y="29913"/>
                </a:cubicBezTo>
                <a:cubicBezTo>
                  <a:pt x="380347" y="89193"/>
                  <a:pt x="337205" y="46124"/>
                  <a:pt x="260017" y="97465"/>
                </a:cubicBezTo>
                <a:lnTo>
                  <a:pt x="193067" y="30626"/>
                </a:lnTo>
                <a:cubicBezTo>
                  <a:pt x="210614" y="19479"/>
                  <a:pt x="232340" y="9056"/>
                  <a:pt x="254809" y="6542"/>
                </a:cubicBezTo>
                <a:close/>
                <a:moveTo>
                  <a:pt x="503105" y="953"/>
                </a:moveTo>
                <a:cubicBezTo>
                  <a:pt x="515252" y="2468"/>
                  <a:pt x="527216" y="5788"/>
                  <a:pt x="538560" y="10911"/>
                </a:cubicBezTo>
                <a:cubicBezTo>
                  <a:pt x="546131" y="14334"/>
                  <a:pt x="547940" y="24224"/>
                  <a:pt x="542083" y="30073"/>
                </a:cubicBezTo>
                <a:lnTo>
                  <a:pt x="465709" y="106341"/>
                </a:lnTo>
                <a:cubicBezTo>
                  <a:pt x="456424" y="115613"/>
                  <a:pt x="456424" y="130639"/>
                  <a:pt x="465709" y="139911"/>
                </a:cubicBezTo>
                <a:lnTo>
                  <a:pt x="542131" y="216227"/>
                </a:lnTo>
                <a:cubicBezTo>
                  <a:pt x="547940" y="222028"/>
                  <a:pt x="546178" y="231823"/>
                  <a:pt x="538655" y="235246"/>
                </a:cubicBezTo>
                <a:cubicBezTo>
                  <a:pt x="508181" y="249035"/>
                  <a:pt x="473184" y="249844"/>
                  <a:pt x="442187" y="237528"/>
                </a:cubicBezTo>
                <a:lnTo>
                  <a:pt x="399238" y="280370"/>
                </a:lnTo>
                <a:lnTo>
                  <a:pt x="328482" y="209712"/>
                </a:lnTo>
                <a:lnTo>
                  <a:pt x="372240" y="166015"/>
                </a:lnTo>
                <a:cubicBezTo>
                  <a:pt x="356051" y="122270"/>
                  <a:pt x="365527" y="71060"/>
                  <a:pt x="400571" y="36064"/>
                </a:cubicBezTo>
                <a:cubicBezTo>
                  <a:pt x="428569" y="8106"/>
                  <a:pt x="466664" y="-3592"/>
                  <a:pt x="503105" y="953"/>
                </a:cubicBezTo>
                <a:close/>
              </a:path>
            </a:pathLst>
          </a:custGeom>
          <a:solidFill>
            <a:srgbClr val="C00000"/>
          </a:solidFill>
          <a:ln>
            <a:noFill/>
          </a:ln>
        </p:spPr>
        <p:txBody>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zh-CN" altLang="en-US"/>
          </a:p>
        </p:txBody>
      </p:sp>
      <p:sp>
        <p:nvSpPr>
          <p:cNvPr id="16" name="îṧḷïďé"/>
          <p:cNvSpPr/>
          <p:nvPr/>
        </p:nvSpPr>
        <p:spPr bwMode="auto">
          <a:xfrm>
            <a:off x="7403309" y="2820741"/>
            <a:ext cx="412670" cy="396998"/>
          </a:xfrm>
          <a:custGeom>
            <a:avLst/>
            <a:gdLst>
              <a:gd name="connsiteX0" fmla="*/ 195114 w 608814"/>
              <a:gd name="connsiteY0" fmla="*/ 351627 h 585693"/>
              <a:gd name="connsiteX1" fmla="*/ 258290 w 608814"/>
              <a:gd name="connsiteY1" fmla="*/ 351627 h 585693"/>
              <a:gd name="connsiteX2" fmla="*/ 282731 w 608814"/>
              <a:gd name="connsiteY2" fmla="*/ 376018 h 585693"/>
              <a:gd name="connsiteX3" fmla="*/ 282731 w 608814"/>
              <a:gd name="connsiteY3" fmla="*/ 561210 h 585693"/>
              <a:gd name="connsiteX4" fmla="*/ 258290 w 608814"/>
              <a:gd name="connsiteY4" fmla="*/ 585693 h 585693"/>
              <a:gd name="connsiteX5" fmla="*/ 195114 w 608814"/>
              <a:gd name="connsiteY5" fmla="*/ 585693 h 585693"/>
              <a:gd name="connsiteX6" fmla="*/ 170673 w 608814"/>
              <a:gd name="connsiteY6" fmla="*/ 561210 h 585693"/>
              <a:gd name="connsiteX7" fmla="*/ 170673 w 608814"/>
              <a:gd name="connsiteY7" fmla="*/ 376018 h 585693"/>
              <a:gd name="connsiteX8" fmla="*/ 195114 w 608814"/>
              <a:gd name="connsiteY8" fmla="*/ 351627 h 585693"/>
              <a:gd name="connsiteX9" fmla="*/ 358100 w 608814"/>
              <a:gd name="connsiteY9" fmla="*/ 249872 h 585693"/>
              <a:gd name="connsiteX10" fmla="*/ 421316 w 608814"/>
              <a:gd name="connsiteY10" fmla="*/ 249872 h 585693"/>
              <a:gd name="connsiteX11" fmla="*/ 445737 w 608814"/>
              <a:gd name="connsiteY11" fmla="*/ 274267 h 585693"/>
              <a:gd name="connsiteX12" fmla="*/ 445737 w 608814"/>
              <a:gd name="connsiteY12" fmla="*/ 561206 h 585693"/>
              <a:gd name="connsiteX13" fmla="*/ 421316 w 608814"/>
              <a:gd name="connsiteY13" fmla="*/ 585693 h 585693"/>
              <a:gd name="connsiteX14" fmla="*/ 358100 w 608814"/>
              <a:gd name="connsiteY14" fmla="*/ 585693 h 585693"/>
              <a:gd name="connsiteX15" fmla="*/ 333679 w 608814"/>
              <a:gd name="connsiteY15" fmla="*/ 561206 h 585693"/>
              <a:gd name="connsiteX16" fmla="*/ 333679 w 608814"/>
              <a:gd name="connsiteY16" fmla="*/ 274267 h 585693"/>
              <a:gd name="connsiteX17" fmla="*/ 358100 w 608814"/>
              <a:gd name="connsiteY17" fmla="*/ 249872 h 585693"/>
              <a:gd name="connsiteX18" fmla="*/ 140260 w 608814"/>
              <a:gd name="connsiteY18" fmla="*/ 224680 h 585693"/>
              <a:gd name="connsiteX19" fmla="*/ 191844 w 608814"/>
              <a:gd name="connsiteY19" fmla="*/ 276122 h 585693"/>
              <a:gd name="connsiteX20" fmla="*/ 140260 w 608814"/>
              <a:gd name="connsiteY20" fmla="*/ 327564 h 585693"/>
              <a:gd name="connsiteX21" fmla="*/ 88676 w 608814"/>
              <a:gd name="connsiteY21" fmla="*/ 276122 h 585693"/>
              <a:gd name="connsiteX22" fmla="*/ 140260 w 608814"/>
              <a:gd name="connsiteY22" fmla="*/ 224680 h 585693"/>
              <a:gd name="connsiteX23" fmla="*/ 521177 w 608814"/>
              <a:gd name="connsiteY23" fmla="*/ 148117 h 585693"/>
              <a:gd name="connsiteX24" fmla="*/ 584301 w 608814"/>
              <a:gd name="connsiteY24" fmla="*/ 148117 h 585693"/>
              <a:gd name="connsiteX25" fmla="*/ 608814 w 608814"/>
              <a:gd name="connsiteY25" fmla="*/ 172601 h 585693"/>
              <a:gd name="connsiteX26" fmla="*/ 608814 w 608814"/>
              <a:gd name="connsiteY26" fmla="*/ 561209 h 585693"/>
              <a:gd name="connsiteX27" fmla="*/ 584301 w 608814"/>
              <a:gd name="connsiteY27" fmla="*/ 585693 h 585693"/>
              <a:gd name="connsiteX28" fmla="*/ 521177 w 608814"/>
              <a:gd name="connsiteY28" fmla="*/ 585693 h 585693"/>
              <a:gd name="connsiteX29" fmla="*/ 496756 w 608814"/>
              <a:gd name="connsiteY29" fmla="*/ 561209 h 585693"/>
              <a:gd name="connsiteX30" fmla="*/ 496756 w 608814"/>
              <a:gd name="connsiteY30" fmla="*/ 172601 h 585693"/>
              <a:gd name="connsiteX31" fmla="*/ 521177 w 608814"/>
              <a:gd name="connsiteY31" fmla="*/ 148117 h 585693"/>
              <a:gd name="connsiteX32" fmla="*/ 116229 w 608814"/>
              <a:gd name="connsiteY32" fmla="*/ 131322 h 585693"/>
              <a:gd name="connsiteX33" fmla="*/ 164246 w 608814"/>
              <a:gd name="connsiteY33" fmla="*/ 131322 h 585693"/>
              <a:gd name="connsiteX34" fmla="*/ 184061 w 608814"/>
              <a:gd name="connsiteY34" fmla="*/ 151113 h 585693"/>
              <a:gd name="connsiteX35" fmla="*/ 184061 w 608814"/>
              <a:gd name="connsiteY35" fmla="*/ 171457 h 585693"/>
              <a:gd name="connsiteX36" fmla="*/ 208669 w 608814"/>
              <a:gd name="connsiteY36" fmla="*/ 186094 h 585693"/>
              <a:gd name="connsiteX37" fmla="*/ 226641 w 608814"/>
              <a:gd name="connsiteY37" fmla="*/ 175692 h 585693"/>
              <a:gd name="connsiteX38" fmla="*/ 253737 w 608814"/>
              <a:gd name="connsiteY38" fmla="*/ 182964 h 585693"/>
              <a:gd name="connsiteX39" fmla="*/ 277792 w 608814"/>
              <a:gd name="connsiteY39" fmla="*/ 224572 h 585693"/>
              <a:gd name="connsiteX40" fmla="*/ 279727 w 608814"/>
              <a:gd name="connsiteY40" fmla="*/ 239577 h 585693"/>
              <a:gd name="connsiteX41" fmla="*/ 270511 w 608814"/>
              <a:gd name="connsiteY41" fmla="*/ 251544 h 585693"/>
              <a:gd name="connsiteX42" fmla="*/ 252355 w 608814"/>
              <a:gd name="connsiteY42" fmla="*/ 262038 h 585693"/>
              <a:gd name="connsiteX43" fmla="*/ 253829 w 608814"/>
              <a:gd name="connsiteY43" fmla="*/ 276122 h 585693"/>
              <a:gd name="connsiteX44" fmla="*/ 252355 w 608814"/>
              <a:gd name="connsiteY44" fmla="*/ 290206 h 585693"/>
              <a:gd name="connsiteX45" fmla="*/ 270511 w 608814"/>
              <a:gd name="connsiteY45" fmla="*/ 300700 h 585693"/>
              <a:gd name="connsiteX46" fmla="*/ 278714 w 608814"/>
              <a:gd name="connsiteY46" fmla="*/ 325094 h 585693"/>
              <a:gd name="connsiteX47" fmla="*/ 258253 w 608814"/>
              <a:gd name="connsiteY47" fmla="*/ 321136 h 585693"/>
              <a:gd name="connsiteX48" fmla="*/ 195858 w 608814"/>
              <a:gd name="connsiteY48" fmla="*/ 321136 h 585693"/>
              <a:gd name="connsiteX49" fmla="*/ 212171 w 608814"/>
              <a:gd name="connsiteY49" fmla="*/ 276122 h 585693"/>
              <a:gd name="connsiteX50" fmla="*/ 140191 w 608814"/>
              <a:gd name="connsiteY50" fmla="*/ 204320 h 585693"/>
              <a:gd name="connsiteX51" fmla="*/ 68304 w 608814"/>
              <a:gd name="connsiteY51" fmla="*/ 276122 h 585693"/>
              <a:gd name="connsiteX52" fmla="*/ 140191 w 608814"/>
              <a:gd name="connsiteY52" fmla="*/ 348016 h 585693"/>
              <a:gd name="connsiteX53" fmla="*/ 148486 w 608814"/>
              <a:gd name="connsiteY53" fmla="*/ 347095 h 585693"/>
              <a:gd name="connsiteX54" fmla="*/ 140099 w 608814"/>
              <a:gd name="connsiteY54" fmla="*/ 376000 h 585693"/>
              <a:gd name="connsiteX55" fmla="*/ 140099 w 608814"/>
              <a:gd name="connsiteY55" fmla="*/ 420922 h 585693"/>
              <a:gd name="connsiteX56" fmla="*/ 116229 w 608814"/>
              <a:gd name="connsiteY56" fmla="*/ 420922 h 585693"/>
              <a:gd name="connsiteX57" fmla="*/ 96413 w 608814"/>
              <a:gd name="connsiteY57" fmla="*/ 401131 h 585693"/>
              <a:gd name="connsiteX58" fmla="*/ 96413 w 608814"/>
              <a:gd name="connsiteY58" fmla="*/ 380787 h 585693"/>
              <a:gd name="connsiteX59" fmla="*/ 71806 w 608814"/>
              <a:gd name="connsiteY59" fmla="*/ 366150 h 585693"/>
              <a:gd name="connsiteX60" fmla="*/ 53742 w 608814"/>
              <a:gd name="connsiteY60" fmla="*/ 376552 h 585693"/>
              <a:gd name="connsiteX61" fmla="*/ 38719 w 608814"/>
              <a:gd name="connsiteY61" fmla="*/ 378577 h 585693"/>
              <a:gd name="connsiteX62" fmla="*/ 26738 w 608814"/>
              <a:gd name="connsiteY62" fmla="*/ 369372 h 585693"/>
              <a:gd name="connsiteX63" fmla="*/ 2683 w 608814"/>
              <a:gd name="connsiteY63" fmla="*/ 327764 h 585693"/>
              <a:gd name="connsiteX64" fmla="*/ 9872 w 608814"/>
              <a:gd name="connsiteY64" fmla="*/ 300700 h 585693"/>
              <a:gd name="connsiteX65" fmla="*/ 28120 w 608814"/>
              <a:gd name="connsiteY65" fmla="*/ 290206 h 585693"/>
              <a:gd name="connsiteX66" fmla="*/ 26645 w 608814"/>
              <a:gd name="connsiteY66" fmla="*/ 276122 h 585693"/>
              <a:gd name="connsiteX67" fmla="*/ 28120 w 608814"/>
              <a:gd name="connsiteY67" fmla="*/ 262038 h 585693"/>
              <a:gd name="connsiteX68" fmla="*/ 9872 w 608814"/>
              <a:gd name="connsiteY68" fmla="*/ 251544 h 585693"/>
              <a:gd name="connsiteX69" fmla="*/ 2683 w 608814"/>
              <a:gd name="connsiteY69" fmla="*/ 224572 h 585693"/>
              <a:gd name="connsiteX70" fmla="*/ 26738 w 608814"/>
              <a:gd name="connsiteY70" fmla="*/ 182964 h 585693"/>
              <a:gd name="connsiteX71" fmla="*/ 38719 w 608814"/>
              <a:gd name="connsiteY71" fmla="*/ 173759 h 585693"/>
              <a:gd name="connsiteX72" fmla="*/ 53742 w 608814"/>
              <a:gd name="connsiteY72" fmla="*/ 175692 h 585693"/>
              <a:gd name="connsiteX73" fmla="*/ 71806 w 608814"/>
              <a:gd name="connsiteY73" fmla="*/ 186094 h 585693"/>
              <a:gd name="connsiteX74" fmla="*/ 96413 w 608814"/>
              <a:gd name="connsiteY74" fmla="*/ 171457 h 585693"/>
              <a:gd name="connsiteX75" fmla="*/ 96413 w 608814"/>
              <a:gd name="connsiteY75" fmla="*/ 151113 h 585693"/>
              <a:gd name="connsiteX76" fmla="*/ 116229 w 608814"/>
              <a:gd name="connsiteY76" fmla="*/ 131322 h 585693"/>
              <a:gd name="connsiteX77" fmla="*/ 445756 w 608814"/>
              <a:gd name="connsiteY77" fmla="*/ 83476 h 585693"/>
              <a:gd name="connsiteX78" fmla="*/ 414140 w 608814"/>
              <a:gd name="connsiteY78" fmla="*/ 115044 h 585693"/>
              <a:gd name="connsiteX79" fmla="*/ 445756 w 608814"/>
              <a:gd name="connsiteY79" fmla="*/ 146520 h 585693"/>
              <a:gd name="connsiteX80" fmla="*/ 477371 w 608814"/>
              <a:gd name="connsiteY80" fmla="*/ 115044 h 585693"/>
              <a:gd name="connsiteX81" fmla="*/ 445756 w 608814"/>
              <a:gd name="connsiteY81" fmla="*/ 83476 h 585693"/>
              <a:gd name="connsiteX82" fmla="*/ 426676 w 608814"/>
              <a:gd name="connsiteY82" fmla="*/ 0 h 585693"/>
              <a:gd name="connsiteX83" fmla="*/ 464835 w 608814"/>
              <a:gd name="connsiteY83" fmla="*/ 0 h 585693"/>
              <a:gd name="connsiteX84" fmla="*/ 480597 w 608814"/>
              <a:gd name="connsiteY84" fmla="*/ 15738 h 585693"/>
              <a:gd name="connsiteX85" fmla="*/ 480597 w 608814"/>
              <a:gd name="connsiteY85" fmla="*/ 31936 h 585693"/>
              <a:gd name="connsiteX86" fmla="*/ 500138 w 608814"/>
              <a:gd name="connsiteY86" fmla="*/ 43533 h 585693"/>
              <a:gd name="connsiteX87" fmla="*/ 514425 w 608814"/>
              <a:gd name="connsiteY87" fmla="*/ 35249 h 585693"/>
              <a:gd name="connsiteX88" fmla="*/ 535901 w 608814"/>
              <a:gd name="connsiteY88" fmla="*/ 40956 h 585693"/>
              <a:gd name="connsiteX89" fmla="*/ 554981 w 608814"/>
              <a:gd name="connsiteY89" fmla="*/ 73996 h 585693"/>
              <a:gd name="connsiteX90" fmla="*/ 556640 w 608814"/>
              <a:gd name="connsiteY90" fmla="*/ 85961 h 585693"/>
              <a:gd name="connsiteX91" fmla="*/ 549266 w 608814"/>
              <a:gd name="connsiteY91" fmla="*/ 95440 h 585693"/>
              <a:gd name="connsiteX92" fmla="*/ 534887 w 608814"/>
              <a:gd name="connsiteY92" fmla="*/ 103815 h 585693"/>
              <a:gd name="connsiteX93" fmla="*/ 535993 w 608814"/>
              <a:gd name="connsiteY93" fmla="*/ 115044 h 585693"/>
              <a:gd name="connsiteX94" fmla="*/ 535717 w 608814"/>
              <a:gd name="connsiteY94" fmla="*/ 117621 h 585693"/>
              <a:gd name="connsiteX95" fmla="*/ 521153 w 608814"/>
              <a:gd name="connsiteY95" fmla="*/ 117621 h 585693"/>
              <a:gd name="connsiteX96" fmla="*/ 466126 w 608814"/>
              <a:gd name="connsiteY96" fmla="*/ 172565 h 585693"/>
              <a:gd name="connsiteX97" fmla="*/ 466126 w 608814"/>
              <a:gd name="connsiteY97" fmla="*/ 229719 h 585693"/>
              <a:gd name="connsiteX98" fmla="*/ 466126 w 608814"/>
              <a:gd name="connsiteY98" fmla="*/ 242604 h 585693"/>
              <a:gd name="connsiteX99" fmla="*/ 453590 w 608814"/>
              <a:gd name="connsiteY99" fmla="*/ 229995 h 585693"/>
              <a:gd name="connsiteX100" fmla="*/ 421330 w 608814"/>
              <a:gd name="connsiteY100" fmla="*/ 219319 h 585693"/>
              <a:gd name="connsiteX101" fmla="*/ 411928 w 608814"/>
              <a:gd name="connsiteY101" fmla="*/ 219319 h 585693"/>
              <a:gd name="connsiteX102" fmla="*/ 410914 w 608814"/>
              <a:gd name="connsiteY102" fmla="*/ 214257 h 585693"/>
              <a:gd name="connsiteX103" fmla="*/ 410914 w 608814"/>
              <a:gd name="connsiteY103" fmla="*/ 198059 h 585693"/>
              <a:gd name="connsiteX104" fmla="*/ 391373 w 608814"/>
              <a:gd name="connsiteY104" fmla="*/ 186463 h 585693"/>
              <a:gd name="connsiteX105" fmla="*/ 377086 w 608814"/>
              <a:gd name="connsiteY105" fmla="*/ 194746 h 585693"/>
              <a:gd name="connsiteX106" fmla="*/ 365104 w 608814"/>
              <a:gd name="connsiteY106" fmla="*/ 196310 h 585693"/>
              <a:gd name="connsiteX107" fmla="*/ 355610 w 608814"/>
              <a:gd name="connsiteY107" fmla="*/ 189040 h 585693"/>
              <a:gd name="connsiteX108" fmla="*/ 336530 w 608814"/>
              <a:gd name="connsiteY108" fmla="*/ 155999 h 585693"/>
              <a:gd name="connsiteX109" fmla="*/ 342245 w 608814"/>
              <a:gd name="connsiteY109" fmla="*/ 134463 h 585693"/>
              <a:gd name="connsiteX110" fmla="*/ 356716 w 608814"/>
              <a:gd name="connsiteY110" fmla="*/ 126180 h 585693"/>
              <a:gd name="connsiteX111" fmla="*/ 355518 w 608814"/>
              <a:gd name="connsiteY111" fmla="*/ 115044 h 585693"/>
              <a:gd name="connsiteX112" fmla="*/ 356716 w 608814"/>
              <a:gd name="connsiteY112" fmla="*/ 103815 h 585693"/>
              <a:gd name="connsiteX113" fmla="*/ 342245 w 608814"/>
              <a:gd name="connsiteY113" fmla="*/ 95440 h 585693"/>
              <a:gd name="connsiteX114" fmla="*/ 336530 w 608814"/>
              <a:gd name="connsiteY114" fmla="*/ 73996 h 585693"/>
              <a:gd name="connsiteX115" fmla="*/ 355610 w 608814"/>
              <a:gd name="connsiteY115" fmla="*/ 40956 h 585693"/>
              <a:gd name="connsiteX116" fmla="*/ 365104 w 608814"/>
              <a:gd name="connsiteY116" fmla="*/ 33685 h 585693"/>
              <a:gd name="connsiteX117" fmla="*/ 377086 w 608814"/>
              <a:gd name="connsiteY117" fmla="*/ 35249 h 585693"/>
              <a:gd name="connsiteX118" fmla="*/ 391373 w 608814"/>
              <a:gd name="connsiteY118" fmla="*/ 43533 h 585693"/>
              <a:gd name="connsiteX119" fmla="*/ 410914 w 608814"/>
              <a:gd name="connsiteY119" fmla="*/ 31936 h 585693"/>
              <a:gd name="connsiteX120" fmla="*/ 410914 w 608814"/>
              <a:gd name="connsiteY120" fmla="*/ 15738 h 585693"/>
              <a:gd name="connsiteX121" fmla="*/ 426676 w 608814"/>
              <a:gd name="connsiteY121" fmla="*/ 0 h 5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608814" h="585693">
                <a:moveTo>
                  <a:pt x="195114" y="351627"/>
                </a:moveTo>
                <a:lnTo>
                  <a:pt x="258290" y="351627"/>
                </a:lnTo>
                <a:cubicBezTo>
                  <a:pt x="271848" y="351627"/>
                  <a:pt x="282731" y="362580"/>
                  <a:pt x="282731" y="376018"/>
                </a:cubicBezTo>
                <a:lnTo>
                  <a:pt x="282731" y="561210"/>
                </a:lnTo>
                <a:cubicBezTo>
                  <a:pt x="282731" y="574740"/>
                  <a:pt x="271848" y="585693"/>
                  <a:pt x="258290" y="585693"/>
                </a:cubicBezTo>
                <a:lnTo>
                  <a:pt x="195114" y="585693"/>
                </a:lnTo>
                <a:cubicBezTo>
                  <a:pt x="181556" y="585693"/>
                  <a:pt x="170673" y="574740"/>
                  <a:pt x="170673" y="561210"/>
                </a:cubicBezTo>
                <a:lnTo>
                  <a:pt x="170673" y="376018"/>
                </a:lnTo>
                <a:cubicBezTo>
                  <a:pt x="170673" y="362580"/>
                  <a:pt x="181556" y="351627"/>
                  <a:pt x="195114" y="351627"/>
                </a:cubicBezTo>
                <a:close/>
                <a:moveTo>
                  <a:pt x="358100" y="249872"/>
                </a:moveTo>
                <a:lnTo>
                  <a:pt x="421316" y="249872"/>
                </a:lnTo>
                <a:cubicBezTo>
                  <a:pt x="434771" y="249872"/>
                  <a:pt x="445737" y="260735"/>
                  <a:pt x="445737" y="274267"/>
                </a:cubicBezTo>
                <a:lnTo>
                  <a:pt x="445737" y="561206"/>
                </a:lnTo>
                <a:cubicBezTo>
                  <a:pt x="445737" y="574738"/>
                  <a:pt x="434771" y="585693"/>
                  <a:pt x="421316" y="585693"/>
                </a:cubicBezTo>
                <a:lnTo>
                  <a:pt x="358100" y="585693"/>
                </a:lnTo>
                <a:cubicBezTo>
                  <a:pt x="344645" y="585693"/>
                  <a:pt x="333679" y="574738"/>
                  <a:pt x="333679" y="561206"/>
                </a:cubicBezTo>
                <a:lnTo>
                  <a:pt x="333679" y="274267"/>
                </a:lnTo>
                <a:cubicBezTo>
                  <a:pt x="333679" y="260735"/>
                  <a:pt x="344645" y="249872"/>
                  <a:pt x="358100" y="249872"/>
                </a:cubicBezTo>
                <a:close/>
                <a:moveTo>
                  <a:pt x="140260" y="224680"/>
                </a:moveTo>
                <a:cubicBezTo>
                  <a:pt x="168749" y="224680"/>
                  <a:pt x="191844" y="247711"/>
                  <a:pt x="191844" y="276122"/>
                </a:cubicBezTo>
                <a:cubicBezTo>
                  <a:pt x="191844" y="304533"/>
                  <a:pt x="168749" y="327564"/>
                  <a:pt x="140260" y="327564"/>
                </a:cubicBezTo>
                <a:cubicBezTo>
                  <a:pt x="111771" y="327564"/>
                  <a:pt x="88676" y="304533"/>
                  <a:pt x="88676" y="276122"/>
                </a:cubicBezTo>
                <a:cubicBezTo>
                  <a:pt x="88676" y="247711"/>
                  <a:pt x="111771" y="224680"/>
                  <a:pt x="140260" y="224680"/>
                </a:cubicBezTo>
                <a:close/>
                <a:moveTo>
                  <a:pt x="521177" y="148117"/>
                </a:moveTo>
                <a:lnTo>
                  <a:pt x="584301" y="148117"/>
                </a:lnTo>
                <a:cubicBezTo>
                  <a:pt x="597848" y="148117"/>
                  <a:pt x="608814" y="159070"/>
                  <a:pt x="608814" y="172601"/>
                </a:cubicBezTo>
                <a:lnTo>
                  <a:pt x="608814" y="561209"/>
                </a:lnTo>
                <a:cubicBezTo>
                  <a:pt x="608814" y="574740"/>
                  <a:pt x="597848" y="585693"/>
                  <a:pt x="584301" y="585693"/>
                </a:cubicBezTo>
                <a:lnTo>
                  <a:pt x="521177" y="585693"/>
                </a:lnTo>
                <a:cubicBezTo>
                  <a:pt x="507722" y="585693"/>
                  <a:pt x="496756" y="574740"/>
                  <a:pt x="496756" y="561209"/>
                </a:cubicBezTo>
                <a:lnTo>
                  <a:pt x="496756" y="172601"/>
                </a:lnTo>
                <a:cubicBezTo>
                  <a:pt x="496756" y="159070"/>
                  <a:pt x="507722" y="148117"/>
                  <a:pt x="521177" y="148117"/>
                </a:cubicBezTo>
                <a:close/>
                <a:moveTo>
                  <a:pt x="116229" y="131322"/>
                </a:moveTo>
                <a:lnTo>
                  <a:pt x="164246" y="131322"/>
                </a:lnTo>
                <a:cubicBezTo>
                  <a:pt x="175214" y="131322"/>
                  <a:pt x="184061" y="140159"/>
                  <a:pt x="184061" y="151113"/>
                </a:cubicBezTo>
                <a:lnTo>
                  <a:pt x="184061" y="171457"/>
                </a:lnTo>
                <a:cubicBezTo>
                  <a:pt x="193001" y="175231"/>
                  <a:pt x="201019" y="180386"/>
                  <a:pt x="208669" y="186094"/>
                </a:cubicBezTo>
                <a:lnTo>
                  <a:pt x="226641" y="175692"/>
                </a:lnTo>
                <a:cubicBezTo>
                  <a:pt x="236134" y="170261"/>
                  <a:pt x="248300" y="173482"/>
                  <a:pt x="253737" y="182964"/>
                </a:cubicBezTo>
                <a:lnTo>
                  <a:pt x="277792" y="224572"/>
                </a:lnTo>
                <a:cubicBezTo>
                  <a:pt x="280465" y="229083"/>
                  <a:pt x="281110" y="234514"/>
                  <a:pt x="279727" y="239577"/>
                </a:cubicBezTo>
                <a:cubicBezTo>
                  <a:pt x="278437" y="244640"/>
                  <a:pt x="275119" y="248966"/>
                  <a:pt x="270511" y="251544"/>
                </a:cubicBezTo>
                <a:lnTo>
                  <a:pt x="252355" y="262038"/>
                </a:lnTo>
                <a:cubicBezTo>
                  <a:pt x="253000" y="266733"/>
                  <a:pt x="253829" y="271335"/>
                  <a:pt x="253829" y="276122"/>
                </a:cubicBezTo>
                <a:cubicBezTo>
                  <a:pt x="253829" y="281001"/>
                  <a:pt x="253000" y="285604"/>
                  <a:pt x="252355" y="290206"/>
                </a:cubicBezTo>
                <a:lnTo>
                  <a:pt x="270511" y="300700"/>
                </a:lnTo>
                <a:cubicBezTo>
                  <a:pt x="279174" y="305671"/>
                  <a:pt x="282308" y="316165"/>
                  <a:pt x="278714" y="325094"/>
                </a:cubicBezTo>
                <a:cubicBezTo>
                  <a:pt x="272354" y="322609"/>
                  <a:pt x="265442" y="321136"/>
                  <a:pt x="258253" y="321136"/>
                </a:cubicBezTo>
                <a:lnTo>
                  <a:pt x="195858" y="321136"/>
                </a:lnTo>
                <a:cubicBezTo>
                  <a:pt x="205904" y="308709"/>
                  <a:pt x="212171" y="293244"/>
                  <a:pt x="212171" y="276122"/>
                </a:cubicBezTo>
                <a:cubicBezTo>
                  <a:pt x="212171" y="236539"/>
                  <a:pt x="179914" y="204320"/>
                  <a:pt x="140191" y="204320"/>
                </a:cubicBezTo>
                <a:cubicBezTo>
                  <a:pt x="100561" y="204320"/>
                  <a:pt x="68304" y="236539"/>
                  <a:pt x="68304" y="276122"/>
                </a:cubicBezTo>
                <a:cubicBezTo>
                  <a:pt x="68304" y="315797"/>
                  <a:pt x="100561" y="348016"/>
                  <a:pt x="140191" y="348016"/>
                </a:cubicBezTo>
                <a:cubicBezTo>
                  <a:pt x="143048" y="348016"/>
                  <a:pt x="145721" y="347463"/>
                  <a:pt x="148486" y="347095"/>
                </a:cubicBezTo>
                <a:cubicBezTo>
                  <a:pt x="143233" y="355564"/>
                  <a:pt x="140099" y="365414"/>
                  <a:pt x="140099" y="376000"/>
                </a:cubicBezTo>
                <a:lnTo>
                  <a:pt x="140099" y="420922"/>
                </a:lnTo>
                <a:lnTo>
                  <a:pt x="116229" y="420922"/>
                </a:lnTo>
                <a:cubicBezTo>
                  <a:pt x="105261" y="420922"/>
                  <a:pt x="96413" y="412085"/>
                  <a:pt x="96413" y="401131"/>
                </a:cubicBezTo>
                <a:lnTo>
                  <a:pt x="96413" y="380787"/>
                </a:lnTo>
                <a:cubicBezTo>
                  <a:pt x="87474" y="377013"/>
                  <a:pt x="79455" y="371950"/>
                  <a:pt x="71806" y="366150"/>
                </a:cubicBezTo>
                <a:lnTo>
                  <a:pt x="53742" y="376552"/>
                </a:lnTo>
                <a:cubicBezTo>
                  <a:pt x="49226" y="379222"/>
                  <a:pt x="43788" y="379866"/>
                  <a:pt x="38719" y="378577"/>
                </a:cubicBezTo>
                <a:cubicBezTo>
                  <a:pt x="33650" y="377197"/>
                  <a:pt x="29318" y="373883"/>
                  <a:pt x="26738" y="369372"/>
                </a:cubicBezTo>
                <a:lnTo>
                  <a:pt x="2683" y="327764"/>
                </a:lnTo>
                <a:cubicBezTo>
                  <a:pt x="-2847" y="318282"/>
                  <a:pt x="471" y="306131"/>
                  <a:pt x="9872" y="300700"/>
                </a:cubicBezTo>
                <a:lnTo>
                  <a:pt x="28120" y="290206"/>
                </a:lnTo>
                <a:cubicBezTo>
                  <a:pt x="27475" y="285604"/>
                  <a:pt x="26645" y="281001"/>
                  <a:pt x="26645" y="276122"/>
                </a:cubicBezTo>
                <a:cubicBezTo>
                  <a:pt x="26645" y="271335"/>
                  <a:pt x="27475" y="266733"/>
                  <a:pt x="28120" y="262038"/>
                </a:cubicBezTo>
                <a:lnTo>
                  <a:pt x="9872" y="251544"/>
                </a:lnTo>
                <a:cubicBezTo>
                  <a:pt x="471" y="246113"/>
                  <a:pt x="-2847" y="233962"/>
                  <a:pt x="2683" y="224572"/>
                </a:cubicBezTo>
                <a:lnTo>
                  <a:pt x="26738" y="182964"/>
                </a:lnTo>
                <a:cubicBezTo>
                  <a:pt x="29318" y="178361"/>
                  <a:pt x="33650" y="175139"/>
                  <a:pt x="38719" y="173759"/>
                </a:cubicBezTo>
                <a:cubicBezTo>
                  <a:pt x="43788" y="172378"/>
                  <a:pt x="49226" y="173114"/>
                  <a:pt x="53742" y="175692"/>
                </a:cubicBezTo>
                <a:lnTo>
                  <a:pt x="71806" y="186094"/>
                </a:lnTo>
                <a:cubicBezTo>
                  <a:pt x="79455" y="180386"/>
                  <a:pt x="87474" y="175231"/>
                  <a:pt x="96413" y="171457"/>
                </a:cubicBezTo>
                <a:lnTo>
                  <a:pt x="96413" y="151113"/>
                </a:lnTo>
                <a:cubicBezTo>
                  <a:pt x="96413" y="140159"/>
                  <a:pt x="105261" y="131322"/>
                  <a:pt x="116229" y="131322"/>
                </a:cubicBezTo>
                <a:close/>
                <a:moveTo>
                  <a:pt x="445756" y="83476"/>
                </a:moveTo>
                <a:cubicBezTo>
                  <a:pt x="428335" y="83476"/>
                  <a:pt x="414140" y="97557"/>
                  <a:pt x="414140" y="115044"/>
                </a:cubicBezTo>
                <a:cubicBezTo>
                  <a:pt x="414140" y="132438"/>
                  <a:pt x="428335" y="146520"/>
                  <a:pt x="445756" y="146520"/>
                </a:cubicBezTo>
                <a:cubicBezTo>
                  <a:pt x="463176" y="146520"/>
                  <a:pt x="477371" y="132438"/>
                  <a:pt x="477371" y="115044"/>
                </a:cubicBezTo>
                <a:cubicBezTo>
                  <a:pt x="477371" y="97557"/>
                  <a:pt x="463176" y="83476"/>
                  <a:pt x="445756" y="83476"/>
                </a:cubicBezTo>
                <a:close/>
                <a:moveTo>
                  <a:pt x="426676" y="0"/>
                </a:moveTo>
                <a:lnTo>
                  <a:pt x="464835" y="0"/>
                </a:lnTo>
                <a:cubicBezTo>
                  <a:pt x="473500" y="0"/>
                  <a:pt x="480597" y="7087"/>
                  <a:pt x="480597" y="15738"/>
                </a:cubicBezTo>
                <a:lnTo>
                  <a:pt x="480597" y="31936"/>
                </a:lnTo>
                <a:cubicBezTo>
                  <a:pt x="487694" y="34881"/>
                  <a:pt x="494054" y="38931"/>
                  <a:pt x="500138" y="43533"/>
                </a:cubicBezTo>
                <a:lnTo>
                  <a:pt x="514425" y="35249"/>
                </a:lnTo>
                <a:cubicBezTo>
                  <a:pt x="521983" y="30924"/>
                  <a:pt x="531569" y="33501"/>
                  <a:pt x="535901" y="40956"/>
                </a:cubicBezTo>
                <a:lnTo>
                  <a:pt x="554981" y="73996"/>
                </a:lnTo>
                <a:cubicBezTo>
                  <a:pt x="557101" y="77585"/>
                  <a:pt x="557654" y="81911"/>
                  <a:pt x="556640" y="85961"/>
                </a:cubicBezTo>
                <a:cubicBezTo>
                  <a:pt x="555534" y="89918"/>
                  <a:pt x="552861" y="93415"/>
                  <a:pt x="549266" y="95440"/>
                </a:cubicBezTo>
                <a:lnTo>
                  <a:pt x="534887" y="103815"/>
                </a:lnTo>
                <a:cubicBezTo>
                  <a:pt x="535348" y="107497"/>
                  <a:pt x="535993" y="111178"/>
                  <a:pt x="535993" y="115044"/>
                </a:cubicBezTo>
                <a:cubicBezTo>
                  <a:pt x="535993" y="115872"/>
                  <a:pt x="535809" y="116700"/>
                  <a:pt x="535717" y="117621"/>
                </a:cubicBezTo>
                <a:lnTo>
                  <a:pt x="521153" y="117621"/>
                </a:lnTo>
                <a:cubicBezTo>
                  <a:pt x="490828" y="117621"/>
                  <a:pt x="466126" y="142286"/>
                  <a:pt x="466126" y="172565"/>
                </a:cubicBezTo>
                <a:lnTo>
                  <a:pt x="466126" y="229719"/>
                </a:lnTo>
                <a:lnTo>
                  <a:pt x="466126" y="242604"/>
                </a:lnTo>
                <a:cubicBezTo>
                  <a:pt x="462715" y="237726"/>
                  <a:pt x="458383" y="233493"/>
                  <a:pt x="453590" y="229995"/>
                </a:cubicBezTo>
                <a:cubicBezTo>
                  <a:pt x="444465" y="223369"/>
                  <a:pt x="433404" y="219319"/>
                  <a:pt x="421330" y="219319"/>
                </a:cubicBezTo>
                <a:lnTo>
                  <a:pt x="411928" y="219319"/>
                </a:lnTo>
                <a:cubicBezTo>
                  <a:pt x="411375" y="217755"/>
                  <a:pt x="410914" y="216098"/>
                  <a:pt x="410914" y="214257"/>
                </a:cubicBezTo>
                <a:lnTo>
                  <a:pt x="410914" y="198059"/>
                </a:lnTo>
                <a:cubicBezTo>
                  <a:pt x="403817" y="195114"/>
                  <a:pt x="397457" y="191064"/>
                  <a:pt x="391373" y="186463"/>
                </a:cubicBezTo>
                <a:lnTo>
                  <a:pt x="377086" y="194746"/>
                </a:lnTo>
                <a:cubicBezTo>
                  <a:pt x="373492" y="196863"/>
                  <a:pt x="369160" y="197415"/>
                  <a:pt x="365104" y="196310"/>
                </a:cubicBezTo>
                <a:cubicBezTo>
                  <a:pt x="361140" y="195206"/>
                  <a:pt x="357638" y="192629"/>
                  <a:pt x="355610" y="189040"/>
                </a:cubicBezTo>
                <a:lnTo>
                  <a:pt x="336530" y="155999"/>
                </a:lnTo>
                <a:cubicBezTo>
                  <a:pt x="332198" y="148452"/>
                  <a:pt x="334687" y="138881"/>
                  <a:pt x="342245" y="134463"/>
                </a:cubicBezTo>
                <a:lnTo>
                  <a:pt x="356716" y="126180"/>
                </a:lnTo>
                <a:cubicBezTo>
                  <a:pt x="356163" y="122498"/>
                  <a:pt x="355518" y="118817"/>
                  <a:pt x="355518" y="115044"/>
                </a:cubicBezTo>
                <a:cubicBezTo>
                  <a:pt x="355518" y="111178"/>
                  <a:pt x="356163" y="107497"/>
                  <a:pt x="356716" y="103815"/>
                </a:cubicBezTo>
                <a:lnTo>
                  <a:pt x="342245" y="95440"/>
                </a:lnTo>
                <a:cubicBezTo>
                  <a:pt x="334687" y="91115"/>
                  <a:pt x="332198" y="81543"/>
                  <a:pt x="336530" y="73996"/>
                </a:cubicBezTo>
                <a:lnTo>
                  <a:pt x="355610" y="40956"/>
                </a:lnTo>
                <a:cubicBezTo>
                  <a:pt x="357638" y="37366"/>
                  <a:pt x="361140" y="34789"/>
                  <a:pt x="365104" y="33685"/>
                </a:cubicBezTo>
                <a:cubicBezTo>
                  <a:pt x="369160" y="32580"/>
                  <a:pt x="373492" y="33133"/>
                  <a:pt x="377086" y="35249"/>
                </a:cubicBezTo>
                <a:lnTo>
                  <a:pt x="391373" y="43533"/>
                </a:lnTo>
                <a:cubicBezTo>
                  <a:pt x="397457" y="38931"/>
                  <a:pt x="403817" y="34881"/>
                  <a:pt x="410914" y="31936"/>
                </a:cubicBezTo>
                <a:lnTo>
                  <a:pt x="410914" y="15738"/>
                </a:lnTo>
                <a:cubicBezTo>
                  <a:pt x="410914" y="7087"/>
                  <a:pt x="418011" y="0"/>
                  <a:pt x="426676" y="0"/>
                </a:cubicBezTo>
                <a:close/>
              </a:path>
            </a:pathLst>
          </a:custGeom>
          <a:solidFill>
            <a:srgbClr val="C00000"/>
          </a:solidFill>
          <a:ln>
            <a:noFill/>
          </a:ln>
        </p:spPr>
        <p:txBody>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zh-CN" altLang="en-US"/>
          </a:p>
        </p:txBody>
      </p:sp>
      <p:grpSp>
        <p:nvGrpSpPr>
          <p:cNvPr id="17" name="iṩ1ídè"/>
          <p:cNvGrpSpPr/>
          <p:nvPr/>
        </p:nvGrpSpPr>
        <p:grpSpPr>
          <a:xfrm>
            <a:off x="5563142" y="4047885"/>
            <a:ext cx="695628" cy="695626"/>
            <a:chOff x="6177509" y="2656609"/>
            <a:chExt cx="695628" cy="695626"/>
          </a:xfrm>
        </p:grpSpPr>
        <p:sp>
          <p:nvSpPr>
            <p:cNvPr id="27" name="í$ḻíďe"/>
            <p:cNvSpPr/>
            <p:nvPr/>
          </p:nvSpPr>
          <p:spPr>
            <a:xfrm>
              <a:off x="6177509" y="2656609"/>
              <a:ext cx="695628" cy="695626"/>
            </a:xfrm>
            <a:prstGeom prst="ellipse">
              <a:avLst/>
            </a:prstGeom>
            <a:solidFill>
              <a:srgbClr val="C00000"/>
            </a:solidFill>
            <a:ln w="57150" cap="flat">
              <a:solidFill>
                <a:schemeClr val="bg1"/>
              </a:solidFill>
              <a:prstDash val="solid"/>
              <a:round/>
            </a:ln>
            <a:effectLst/>
          </p:spPr>
          <p:txBody>
            <a:bodyPr wrap="square" lIns="91440" tIns="45720" rIns="91440" bIns="45720" anchor="ctr">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pPr algn="ctr"/>
              <a:endParaRPr/>
            </a:p>
          </p:txBody>
        </p:sp>
        <p:sp>
          <p:nvSpPr>
            <p:cNvPr id="28" name="ï$ḻíḓê"/>
            <p:cNvSpPr/>
            <p:nvPr/>
          </p:nvSpPr>
          <p:spPr bwMode="auto">
            <a:xfrm>
              <a:off x="6312162" y="2791660"/>
              <a:ext cx="426322" cy="425524"/>
            </a:xfrm>
            <a:custGeom>
              <a:avLst/>
              <a:gdLst>
                <a:gd name="connsiteX0" fmla="*/ 290910 w 605702"/>
                <a:gd name="connsiteY0" fmla="*/ 156336 h 604568"/>
                <a:gd name="connsiteX1" fmla="*/ 335849 w 605702"/>
                <a:gd name="connsiteY1" fmla="*/ 164992 h 604568"/>
                <a:gd name="connsiteX2" fmla="*/ 288310 w 605702"/>
                <a:gd name="connsiteY2" fmla="*/ 212456 h 604568"/>
                <a:gd name="connsiteX3" fmla="*/ 203632 w 605702"/>
                <a:gd name="connsiteY3" fmla="*/ 244717 h 604568"/>
                <a:gd name="connsiteX4" fmla="*/ 203632 w 605702"/>
                <a:gd name="connsiteY4" fmla="*/ 401388 h 604568"/>
                <a:gd name="connsiteX5" fmla="*/ 360547 w 605702"/>
                <a:gd name="connsiteY5" fmla="*/ 401388 h 604568"/>
                <a:gd name="connsiteX6" fmla="*/ 392859 w 605702"/>
                <a:gd name="connsiteY6" fmla="*/ 316749 h 604568"/>
                <a:gd name="connsiteX7" fmla="*/ 440397 w 605702"/>
                <a:gd name="connsiteY7" fmla="*/ 269284 h 604568"/>
                <a:gd name="connsiteX8" fmla="*/ 400287 w 605702"/>
                <a:gd name="connsiteY8" fmla="*/ 441065 h 604568"/>
                <a:gd name="connsiteX9" fmla="*/ 163892 w 605702"/>
                <a:gd name="connsiteY9" fmla="*/ 441065 h 604568"/>
                <a:gd name="connsiteX10" fmla="*/ 163892 w 605702"/>
                <a:gd name="connsiteY10" fmla="*/ 205040 h 604568"/>
                <a:gd name="connsiteX11" fmla="*/ 290910 w 605702"/>
                <a:gd name="connsiteY11" fmla="*/ 156336 h 604568"/>
                <a:gd name="connsiteX12" fmla="*/ 246542 w 605702"/>
                <a:gd name="connsiteY12" fmla="*/ 43775 h 604568"/>
                <a:gd name="connsiteX13" fmla="*/ 422196 w 605702"/>
                <a:gd name="connsiteY13" fmla="*/ 78723 h 604568"/>
                <a:gd name="connsiteX14" fmla="*/ 376794 w 605702"/>
                <a:gd name="connsiteY14" fmla="*/ 124054 h 604568"/>
                <a:gd name="connsiteX15" fmla="*/ 126109 w 605702"/>
                <a:gd name="connsiteY15" fmla="*/ 167345 h 604568"/>
                <a:gd name="connsiteX16" fmla="*/ 126109 w 605702"/>
                <a:gd name="connsiteY16" fmla="*/ 478820 h 604568"/>
                <a:gd name="connsiteX17" fmla="*/ 438073 w 605702"/>
                <a:gd name="connsiteY17" fmla="*/ 478820 h 604568"/>
                <a:gd name="connsiteX18" fmla="*/ 481432 w 605702"/>
                <a:gd name="connsiteY18" fmla="*/ 228527 h 604568"/>
                <a:gd name="connsiteX19" fmla="*/ 526741 w 605702"/>
                <a:gd name="connsiteY19" fmla="*/ 183011 h 604568"/>
                <a:gd name="connsiteX20" fmla="*/ 481432 w 605702"/>
                <a:gd name="connsiteY20" fmla="*/ 522111 h 604568"/>
                <a:gd name="connsiteX21" fmla="*/ 82657 w 605702"/>
                <a:gd name="connsiteY21" fmla="*/ 522111 h 604568"/>
                <a:gd name="connsiteX22" fmla="*/ 82657 w 605702"/>
                <a:gd name="connsiteY22" fmla="*/ 123961 h 604568"/>
                <a:gd name="connsiteX23" fmla="*/ 246542 w 605702"/>
                <a:gd name="connsiteY23" fmla="*/ 43775 h 604568"/>
                <a:gd name="connsiteX24" fmla="*/ 536061 w 605702"/>
                <a:gd name="connsiteY24" fmla="*/ 0 h 604568"/>
                <a:gd name="connsiteX25" fmla="*/ 544232 w 605702"/>
                <a:gd name="connsiteY25" fmla="*/ 61368 h 604568"/>
                <a:gd name="connsiteX26" fmla="*/ 605702 w 605702"/>
                <a:gd name="connsiteY26" fmla="*/ 69526 h 604568"/>
                <a:gd name="connsiteX27" fmla="*/ 524361 w 605702"/>
                <a:gd name="connsiteY27" fmla="*/ 150732 h 604568"/>
                <a:gd name="connsiteX28" fmla="*/ 498361 w 605702"/>
                <a:gd name="connsiteY28" fmla="*/ 147302 h 604568"/>
                <a:gd name="connsiteX29" fmla="*/ 337721 w 605702"/>
                <a:gd name="connsiteY29" fmla="*/ 307767 h 604568"/>
                <a:gd name="connsiteX30" fmla="*/ 339764 w 605702"/>
                <a:gd name="connsiteY30" fmla="*/ 323063 h 604568"/>
                <a:gd name="connsiteX31" fmla="*/ 282101 w 605702"/>
                <a:gd name="connsiteY31" fmla="*/ 380630 h 604568"/>
                <a:gd name="connsiteX32" fmla="*/ 224437 w 605702"/>
                <a:gd name="connsiteY32" fmla="*/ 323063 h 604568"/>
                <a:gd name="connsiteX33" fmla="*/ 282101 w 605702"/>
                <a:gd name="connsiteY33" fmla="*/ 265495 h 604568"/>
                <a:gd name="connsiteX34" fmla="*/ 297422 w 605702"/>
                <a:gd name="connsiteY34" fmla="*/ 267535 h 604568"/>
                <a:gd name="connsiteX35" fmla="*/ 458155 w 605702"/>
                <a:gd name="connsiteY35" fmla="*/ 107162 h 604568"/>
                <a:gd name="connsiteX36" fmla="*/ 454719 w 605702"/>
                <a:gd name="connsiteY36" fmla="*/ 81206 h 604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605702" h="604568">
                  <a:moveTo>
                    <a:pt x="290910" y="156336"/>
                  </a:moveTo>
                  <a:cubicBezTo>
                    <a:pt x="306137" y="157147"/>
                    <a:pt x="321272" y="160032"/>
                    <a:pt x="335849" y="164992"/>
                  </a:cubicBezTo>
                  <a:lnTo>
                    <a:pt x="288310" y="212456"/>
                  </a:lnTo>
                  <a:cubicBezTo>
                    <a:pt x="257856" y="210695"/>
                    <a:pt x="226844" y="221449"/>
                    <a:pt x="203632" y="244717"/>
                  </a:cubicBezTo>
                  <a:cubicBezTo>
                    <a:pt x="160271" y="287918"/>
                    <a:pt x="160271" y="358187"/>
                    <a:pt x="203632" y="401388"/>
                  </a:cubicBezTo>
                  <a:cubicBezTo>
                    <a:pt x="246900" y="444680"/>
                    <a:pt x="317279" y="444680"/>
                    <a:pt x="360547" y="401388"/>
                  </a:cubicBezTo>
                  <a:cubicBezTo>
                    <a:pt x="383852" y="378211"/>
                    <a:pt x="394623" y="347156"/>
                    <a:pt x="392859" y="316749"/>
                  </a:cubicBezTo>
                  <a:lnTo>
                    <a:pt x="440397" y="269284"/>
                  </a:lnTo>
                  <a:cubicBezTo>
                    <a:pt x="460267" y="327595"/>
                    <a:pt x="446897" y="394620"/>
                    <a:pt x="400287" y="441065"/>
                  </a:cubicBezTo>
                  <a:cubicBezTo>
                    <a:pt x="335106" y="506236"/>
                    <a:pt x="229073" y="506236"/>
                    <a:pt x="163892" y="441065"/>
                  </a:cubicBezTo>
                  <a:cubicBezTo>
                    <a:pt x="98619" y="375987"/>
                    <a:pt x="98619" y="270118"/>
                    <a:pt x="163892" y="205040"/>
                  </a:cubicBezTo>
                  <a:cubicBezTo>
                    <a:pt x="198711" y="170137"/>
                    <a:pt x="245228" y="153902"/>
                    <a:pt x="290910" y="156336"/>
                  </a:cubicBezTo>
                  <a:close/>
                  <a:moveTo>
                    <a:pt x="246542" y="43775"/>
                  </a:moveTo>
                  <a:cubicBezTo>
                    <a:pt x="306463" y="36243"/>
                    <a:pt x="368345" y="47900"/>
                    <a:pt x="422196" y="78723"/>
                  </a:cubicBezTo>
                  <a:lnTo>
                    <a:pt x="376794" y="124054"/>
                  </a:lnTo>
                  <a:cubicBezTo>
                    <a:pt x="294811" y="85305"/>
                    <a:pt x="193980" y="99581"/>
                    <a:pt x="126109" y="167345"/>
                  </a:cubicBezTo>
                  <a:cubicBezTo>
                    <a:pt x="39948" y="253371"/>
                    <a:pt x="39948" y="392793"/>
                    <a:pt x="126109" y="478820"/>
                  </a:cubicBezTo>
                  <a:cubicBezTo>
                    <a:pt x="212271" y="564846"/>
                    <a:pt x="351912" y="564846"/>
                    <a:pt x="438073" y="478820"/>
                  </a:cubicBezTo>
                  <a:cubicBezTo>
                    <a:pt x="505944" y="411055"/>
                    <a:pt x="520428" y="310382"/>
                    <a:pt x="481432" y="228527"/>
                  </a:cubicBezTo>
                  <a:lnTo>
                    <a:pt x="526741" y="183011"/>
                  </a:lnTo>
                  <a:cubicBezTo>
                    <a:pt x="588484" y="290544"/>
                    <a:pt x="573350" y="430244"/>
                    <a:pt x="481432" y="522111"/>
                  </a:cubicBezTo>
                  <a:cubicBezTo>
                    <a:pt x="371316" y="632054"/>
                    <a:pt x="192866" y="632054"/>
                    <a:pt x="82657" y="522111"/>
                  </a:cubicBezTo>
                  <a:cubicBezTo>
                    <a:pt x="-27552" y="412168"/>
                    <a:pt x="-27552" y="233997"/>
                    <a:pt x="82657" y="123961"/>
                  </a:cubicBezTo>
                  <a:cubicBezTo>
                    <a:pt x="128662" y="78028"/>
                    <a:pt x="186622" y="51307"/>
                    <a:pt x="246542" y="43775"/>
                  </a:cubicBezTo>
                  <a:close/>
                  <a:moveTo>
                    <a:pt x="536061" y="0"/>
                  </a:moveTo>
                  <a:lnTo>
                    <a:pt x="544232" y="61368"/>
                  </a:lnTo>
                  <a:lnTo>
                    <a:pt x="605702" y="69526"/>
                  </a:lnTo>
                  <a:lnTo>
                    <a:pt x="524361" y="150732"/>
                  </a:lnTo>
                  <a:lnTo>
                    <a:pt x="498361" y="147302"/>
                  </a:lnTo>
                  <a:lnTo>
                    <a:pt x="337721" y="307767"/>
                  </a:lnTo>
                  <a:cubicBezTo>
                    <a:pt x="339021" y="312588"/>
                    <a:pt x="339764" y="317779"/>
                    <a:pt x="339764" y="323063"/>
                  </a:cubicBezTo>
                  <a:cubicBezTo>
                    <a:pt x="339764" y="354859"/>
                    <a:pt x="313950" y="380630"/>
                    <a:pt x="282101" y="380630"/>
                  </a:cubicBezTo>
                  <a:cubicBezTo>
                    <a:pt x="250251" y="380630"/>
                    <a:pt x="224437" y="354859"/>
                    <a:pt x="224437" y="323063"/>
                  </a:cubicBezTo>
                  <a:cubicBezTo>
                    <a:pt x="224437" y="291266"/>
                    <a:pt x="250251" y="265495"/>
                    <a:pt x="282101" y="265495"/>
                  </a:cubicBezTo>
                  <a:cubicBezTo>
                    <a:pt x="287393" y="265495"/>
                    <a:pt x="292500" y="266237"/>
                    <a:pt x="297422" y="267535"/>
                  </a:cubicBezTo>
                  <a:lnTo>
                    <a:pt x="458155" y="107162"/>
                  </a:lnTo>
                  <a:lnTo>
                    <a:pt x="454719" y="81206"/>
                  </a:lnTo>
                  <a:close/>
                </a:path>
              </a:pathLst>
            </a:custGeom>
            <a:solidFill>
              <a:schemeClr val="bg1"/>
            </a:solidFill>
            <a:ln>
              <a:noFill/>
            </a:ln>
          </p:spPr>
          <p:txBody>
            <a:bodyPr wrap="square" lIns="91440" tIns="45720" rIns="91440" bIns="45720">
              <a:normAutofit/>
            </a:bodyPr>
            <a:lst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a:lstStyle>
            <a:p>
              <a:endParaRPr lang="zh-CN" altLang="en-US"/>
            </a:p>
          </p:txBody>
        </p:sp>
      </p:grpSp>
      <p:sp>
        <p:nvSpPr>
          <p:cNvPr id="29" name="Text Placeholder 2"/>
          <p:cNvSpPr txBox="1"/>
          <p:nvPr/>
        </p:nvSpPr>
        <p:spPr>
          <a:xfrm>
            <a:off x="4633872" y="5225818"/>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0" name="文本框 36"/>
          <p:cNvSpPr txBox="1"/>
          <p:nvPr/>
        </p:nvSpPr>
        <p:spPr>
          <a:xfrm>
            <a:off x="4521474" y="4849273"/>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1" name="Text Placeholder 2"/>
          <p:cNvSpPr txBox="1"/>
          <p:nvPr/>
        </p:nvSpPr>
        <p:spPr>
          <a:xfrm>
            <a:off x="8416323" y="304797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2" name="文本框 36"/>
          <p:cNvSpPr txBox="1"/>
          <p:nvPr/>
        </p:nvSpPr>
        <p:spPr>
          <a:xfrm>
            <a:off x="8303925" y="267142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3" name="Text Placeholder 2"/>
          <p:cNvSpPr txBox="1"/>
          <p:nvPr/>
        </p:nvSpPr>
        <p:spPr>
          <a:xfrm>
            <a:off x="895223" y="264786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4" name="文本框 36"/>
          <p:cNvSpPr txBox="1"/>
          <p:nvPr/>
        </p:nvSpPr>
        <p:spPr>
          <a:xfrm>
            <a:off x="782825" y="227131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3576153" y="1399466"/>
            <a:ext cx="5120585" cy="4116674"/>
            <a:chOff x="3138832" y="1051596"/>
            <a:chExt cx="5914336" cy="4754807"/>
          </a:xfrm>
        </p:grpSpPr>
        <p:grpSp>
          <p:nvGrpSpPr>
            <p:cNvPr id="2" name="组合 1"/>
            <p:cNvGrpSpPr/>
            <p:nvPr/>
          </p:nvGrpSpPr>
          <p:grpSpPr>
            <a:xfrm>
              <a:off x="4162459" y="1051596"/>
              <a:ext cx="3862749" cy="4754807"/>
              <a:chOff x="3108864" y="938304"/>
              <a:chExt cx="2897062" cy="3566106"/>
            </a:xfrm>
          </p:grpSpPr>
          <p:grpSp>
            <p:nvGrpSpPr>
              <p:cNvPr id="17" name="Group 1"/>
              <p:cNvGrpSpPr/>
              <p:nvPr/>
            </p:nvGrpSpPr>
            <p:grpSpPr>
              <a:xfrm>
                <a:off x="3108864" y="938304"/>
                <a:ext cx="2897062" cy="3566106"/>
                <a:chOff x="4145153" y="1251074"/>
                <a:chExt cx="3862749" cy="4754808"/>
              </a:xfrm>
            </p:grpSpPr>
            <p:grpSp>
              <p:nvGrpSpPr>
                <p:cNvPr id="24" name="Group 118"/>
                <p:cNvGrpSpPr/>
                <p:nvPr/>
              </p:nvGrpSpPr>
              <p:grpSpPr>
                <a:xfrm>
                  <a:off x="5614771" y="3646594"/>
                  <a:ext cx="875232" cy="2359288"/>
                  <a:chOff x="5588618" y="3680520"/>
                  <a:chExt cx="988675" cy="1941036"/>
                </a:xfrm>
                <a:solidFill>
                  <a:schemeClr val="accent5"/>
                </a:solidFill>
              </p:grpSpPr>
              <p:cxnSp>
                <p:nvCxnSpPr>
                  <p:cNvPr id="31" name="Straight Connector 119"/>
                  <p:cNvCxnSpPr/>
                  <p:nvPr/>
                </p:nvCxnSpPr>
                <p:spPr>
                  <a:xfrm>
                    <a:off x="5616754" y="3786455"/>
                    <a:ext cx="4375" cy="1220057"/>
                  </a:xfrm>
                  <a:prstGeom prst="line">
                    <a:avLst/>
                  </a:prstGeom>
                  <a:grpFill/>
                  <a:ln w="635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32" name="Straight Connector 120"/>
                  <p:cNvCxnSpPr/>
                  <p:nvPr/>
                </p:nvCxnSpPr>
                <p:spPr>
                  <a:xfrm>
                    <a:off x="6525816" y="3783820"/>
                    <a:ext cx="4375" cy="1220057"/>
                  </a:xfrm>
                  <a:prstGeom prst="line">
                    <a:avLst/>
                  </a:prstGeom>
                  <a:grpFill/>
                  <a:ln w="635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33" name="Straight Connector 121"/>
                  <p:cNvCxnSpPr/>
                  <p:nvPr/>
                </p:nvCxnSpPr>
                <p:spPr>
                  <a:xfrm>
                    <a:off x="5833054" y="3682011"/>
                    <a:ext cx="4375" cy="1220057"/>
                  </a:xfrm>
                  <a:prstGeom prst="line">
                    <a:avLst/>
                  </a:prstGeom>
                  <a:grpFill/>
                  <a:ln w="635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34" name="Straight Connector 122"/>
                  <p:cNvCxnSpPr/>
                  <p:nvPr/>
                </p:nvCxnSpPr>
                <p:spPr>
                  <a:xfrm>
                    <a:off x="6328716" y="3680520"/>
                    <a:ext cx="4375" cy="1220057"/>
                  </a:xfrm>
                  <a:prstGeom prst="line">
                    <a:avLst/>
                  </a:prstGeom>
                  <a:grpFill/>
                  <a:ln w="63500">
                    <a:solidFill>
                      <a:srgbClr val="D3381C"/>
                    </a:solidFill>
                  </a:ln>
                </p:spPr>
                <p:style>
                  <a:lnRef idx="1">
                    <a:schemeClr val="accent1"/>
                  </a:lnRef>
                  <a:fillRef idx="0">
                    <a:schemeClr val="accent1"/>
                  </a:fillRef>
                  <a:effectRef idx="0">
                    <a:schemeClr val="accent1"/>
                  </a:effectRef>
                  <a:fontRef idx="minor">
                    <a:schemeClr val="tx1"/>
                  </a:fontRef>
                </p:style>
              </p:cxnSp>
              <p:sp>
                <p:nvSpPr>
                  <p:cNvPr id="35" name="Freeform: Shape 123"/>
                  <p:cNvSpPr>
                    <a:spLocks noChangeAspect="1"/>
                  </p:cNvSpPr>
                  <p:nvPr/>
                </p:nvSpPr>
                <p:spPr bwMode="auto">
                  <a:xfrm>
                    <a:off x="5588618" y="4770963"/>
                    <a:ext cx="988675" cy="850593"/>
                  </a:xfrm>
                  <a:custGeom>
                    <a:avLst/>
                    <a:gdLst>
                      <a:gd name="T0" fmla="*/ 2 w 226"/>
                      <a:gd name="T1" fmla="*/ 61 h 195"/>
                      <a:gd name="T2" fmla="*/ 56 w 226"/>
                      <a:gd name="T3" fmla="*/ 128 h 195"/>
                      <a:gd name="T4" fmla="*/ 56 w 226"/>
                      <a:gd name="T5" fmla="*/ 128 h 195"/>
                      <a:gd name="T6" fmla="*/ 108 w 226"/>
                      <a:gd name="T7" fmla="*/ 192 h 195"/>
                      <a:gd name="T8" fmla="*/ 113 w 226"/>
                      <a:gd name="T9" fmla="*/ 195 h 195"/>
                      <a:gd name="T10" fmla="*/ 119 w 226"/>
                      <a:gd name="T11" fmla="*/ 192 h 195"/>
                      <a:gd name="T12" fmla="*/ 171 w 226"/>
                      <a:gd name="T13" fmla="*/ 128 h 195"/>
                      <a:gd name="T14" fmla="*/ 171 w 226"/>
                      <a:gd name="T15" fmla="*/ 128 h 195"/>
                      <a:gd name="T16" fmla="*/ 224 w 226"/>
                      <a:gd name="T17" fmla="*/ 61 h 195"/>
                      <a:gd name="T18" fmla="*/ 225 w 226"/>
                      <a:gd name="T19" fmla="*/ 54 h 195"/>
                      <a:gd name="T20" fmla="*/ 219 w 226"/>
                      <a:gd name="T21" fmla="*/ 49 h 195"/>
                      <a:gd name="T22" fmla="*/ 178 w 226"/>
                      <a:gd name="T23" fmla="*/ 7 h 195"/>
                      <a:gd name="T24" fmla="*/ 177 w 226"/>
                      <a:gd name="T25" fmla="*/ 5 h 195"/>
                      <a:gd name="T26" fmla="*/ 169 w 226"/>
                      <a:gd name="T27" fmla="*/ 1 h 195"/>
                      <a:gd name="T28" fmla="*/ 166 w 226"/>
                      <a:gd name="T29" fmla="*/ 2 h 195"/>
                      <a:gd name="T30" fmla="*/ 163 w 226"/>
                      <a:gd name="T31" fmla="*/ 7 h 195"/>
                      <a:gd name="T32" fmla="*/ 113 w 226"/>
                      <a:gd name="T33" fmla="*/ 50 h 195"/>
                      <a:gd name="T34" fmla="*/ 64 w 226"/>
                      <a:gd name="T35" fmla="*/ 7 h 195"/>
                      <a:gd name="T36" fmla="*/ 56 w 226"/>
                      <a:gd name="T37" fmla="*/ 1 h 195"/>
                      <a:gd name="T38" fmla="*/ 56 w 226"/>
                      <a:gd name="T39" fmla="*/ 1 h 195"/>
                      <a:gd name="T40" fmla="*/ 53 w 226"/>
                      <a:gd name="T41" fmla="*/ 2 h 195"/>
                      <a:gd name="T42" fmla="*/ 50 w 226"/>
                      <a:gd name="T43" fmla="*/ 5 h 195"/>
                      <a:gd name="T44" fmla="*/ 49 w 226"/>
                      <a:gd name="T45" fmla="*/ 7 h 195"/>
                      <a:gd name="T46" fmla="*/ 7 w 226"/>
                      <a:gd name="T47" fmla="*/ 49 h 195"/>
                      <a:gd name="T48" fmla="*/ 1 w 226"/>
                      <a:gd name="T49" fmla="*/ 54 h 195"/>
                      <a:gd name="T50" fmla="*/ 2 w 226"/>
                      <a:gd name="T51" fmla="*/ 61 h 195"/>
                      <a:gd name="T52" fmla="*/ 75 w 226"/>
                      <a:gd name="T53" fmla="*/ 128 h 195"/>
                      <a:gd name="T54" fmla="*/ 152 w 226"/>
                      <a:gd name="T55" fmla="*/ 128 h 195"/>
                      <a:gd name="T56" fmla="*/ 113 w 226"/>
                      <a:gd name="T57" fmla="*/ 175 h 195"/>
                      <a:gd name="T58" fmla="*/ 75 w 226"/>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95">
                        <a:moveTo>
                          <a:pt x="2" y="61"/>
                        </a:moveTo>
                        <a:cubicBezTo>
                          <a:pt x="56" y="128"/>
                          <a:pt x="56" y="128"/>
                          <a:pt x="56" y="128"/>
                        </a:cubicBezTo>
                        <a:cubicBezTo>
                          <a:pt x="56" y="128"/>
                          <a:pt x="56" y="128"/>
                          <a:pt x="56" y="128"/>
                        </a:cubicBezTo>
                        <a:cubicBezTo>
                          <a:pt x="108" y="192"/>
                          <a:pt x="108" y="192"/>
                          <a:pt x="108" y="192"/>
                        </a:cubicBezTo>
                        <a:cubicBezTo>
                          <a:pt x="109" y="194"/>
                          <a:pt x="111" y="195"/>
                          <a:pt x="113" y="195"/>
                        </a:cubicBezTo>
                        <a:cubicBezTo>
                          <a:pt x="116" y="195"/>
                          <a:pt x="118" y="194"/>
                          <a:pt x="119" y="192"/>
                        </a:cubicBezTo>
                        <a:cubicBezTo>
                          <a:pt x="171" y="128"/>
                          <a:pt x="171" y="128"/>
                          <a:pt x="171" y="128"/>
                        </a:cubicBezTo>
                        <a:cubicBezTo>
                          <a:pt x="171" y="128"/>
                          <a:pt x="171" y="128"/>
                          <a:pt x="171" y="128"/>
                        </a:cubicBezTo>
                        <a:cubicBezTo>
                          <a:pt x="224" y="61"/>
                          <a:pt x="224" y="61"/>
                          <a:pt x="224" y="61"/>
                        </a:cubicBezTo>
                        <a:cubicBezTo>
                          <a:pt x="226" y="59"/>
                          <a:pt x="226" y="56"/>
                          <a:pt x="225" y="54"/>
                        </a:cubicBezTo>
                        <a:cubicBezTo>
                          <a:pt x="224" y="51"/>
                          <a:pt x="222" y="50"/>
                          <a:pt x="219" y="49"/>
                        </a:cubicBezTo>
                        <a:cubicBezTo>
                          <a:pt x="198" y="46"/>
                          <a:pt x="180" y="29"/>
                          <a:pt x="178" y="7"/>
                        </a:cubicBezTo>
                        <a:cubicBezTo>
                          <a:pt x="178" y="6"/>
                          <a:pt x="177" y="5"/>
                          <a:pt x="177" y="5"/>
                        </a:cubicBezTo>
                        <a:cubicBezTo>
                          <a:pt x="175" y="2"/>
                          <a:pt x="172" y="0"/>
                          <a:pt x="169" y="1"/>
                        </a:cubicBezTo>
                        <a:cubicBezTo>
                          <a:pt x="168" y="1"/>
                          <a:pt x="167" y="1"/>
                          <a:pt x="166" y="2"/>
                        </a:cubicBezTo>
                        <a:cubicBezTo>
                          <a:pt x="164" y="3"/>
                          <a:pt x="163" y="5"/>
                          <a:pt x="163" y="7"/>
                        </a:cubicBezTo>
                        <a:cubicBezTo>
                          <a:pt x="160" y="31"/>
                          <a:pt x="138" y="50"/>
                          <a:pt x="113" y="50"/>
                        </a:cubicBezTo>
                        <a:cubicBezTo>
                          <a:pt x="88" y="50"/>
                          <a:pt x="67" y="31"/>
                          <a:pt x="64" y="7"/>
                        </a:cubicBezTo>
                        <a:cubicBezTo>
                          <a:pt x="63" y="3"/>
                          <a:pt x="60" y="1"/>
                          <a:pt x="56" y="1"/>
                        </a:cubicBezTo>
                        <a:cubicBezTo>
                          <a:pt x="56" y="1"/>
                          <a:pt x="56" y="1"/>
                          <a:pt x="56" y="1"/>
                        </a:cubicBezTo>
                        <a:cubicBezTo>
                          <a:pt x="55" y="1"/>
                          <a:pt x="54" y="1"/>
                          <a:pt x="53" y="2"/>
                        </a:cubicBezTo>
                        <a:cubicBezTo>
                          <a:pt x="51" y="2"/>
                          <a:pt x="50" y="3"/>
                          <a:pt x="50" y="5"/>
                        </a:cubicBezTo>
                        <a:cubicBezTo>
                          <a:pt x="49" y="5"/>
                          <a:pt x="49" y="6"/>
                          <a:pt x="49" y="7"/>
                        </a:cubicBezTo>
                        <a:cubicBezTo>
                          <a:pt x="46" y="29"/>
                          <a:pt x="29" y="46"/>
                          <a:pt x="7" y="49"/>
                        </a:cubicBezTo>
                        <a:cubicBezTo>
                          <a:pt x="4" y="50"/>
                          <a:pt x="2" y="51"/>
                          <a:pt x="1" y="54"/>
                        </a:cubicBezTo>
                        <a:cubicBezTo>
                          <a:pt x="0" y="56"/>
                          <a:pt x="1" y="59"/>
                          <a:pt x="2" y="61"/>
                        </a:cubicBezTo>
                        <a:close/>
                        <a:moveTo>
                          <a:pt x="75" y="128"/>
                        </a:moveTo>
                        <a:cubicBezTo>
                          <a:pt x="101" y="123"/>
                          <a:pt x="126" y="123"/>
                          <a:pt x="152" y="128"/>
                        </a:cubicBezTo>
                        <a:cubicBezTo>
                          <a:pt x="113" y="175"/>
                          <a:pt x="113" y="175"/>
                          <a:pt x="113" y="175"/>
                        </a:cubicBezTo>
                        <a:lnTo>
                          <a:pt x="75" y="128"/>
                        </a:lnTo>
                        <a:close/>
                      </a:path>
                    </a:pathLst>
                  </a:custGeom>
                  <a:solidFill>
                    <a:srgbClr val="D3381C"/>
                  </a:solidFill>
                  <a:ln>
                    <a:solidFill>
                      <a:srgbClr val="D3381C"/>
                    </a:solidFill>
                  </a:ln>
                </p:spPr>
                <p:txBody>
                  <a:bodyPr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pPr algn="ctr"/>
                    <a:endParaRPr sz="2400">
                      <a:cs typeface="+mn-ea"/>
                      <a:sym typeface="+mn-lt"/>
                    </a:endParaRPr>
                  </a:p>
                </p:txBody>
              </p:sp>
            </p:grpSp>
            <p:grpSp>
              <p:nvGrpSpPr>
                <p:cNvPr id="25" name="Group 124"/>
                <p:cNvGrpSpPr>
                  <a:grpSpLocks noChangeAspect="1"/>
                </p:cNvGrpSpPr>
                <p:nvPr/>
              </p:nvGrpSpPr>
              <p:grpSpPr>
                <a:xfrm>
                  <a:off x="4145153" y="1251074"/>
                  <a:ext cx="3862749" cy="2757130"/>
                  <a:chOff x="1969112" y="2879890"/>
                  <a:chExt cx="4032281" cy="2863085"/>
                </a:xfrm>
              </p:grpSpPr>
              <p:sp>
                <p:nvSpPr>
                  <p:cNvPr id="26" name="Freeform: Shape 125"/>
                  <p:cNvSpPr/>
                  <p:nvPr/>
                </p:nvSpPr>
                <p:spPr>
                  <a:xfrm>
                    <a:off x="2983489" y="3790960"/>
                    <a:ext cx="1952014" cy="1952015"/>
                  </a:xfrm>
                  <a:custGeom>
                    <a:avLst/>
                    <a:gdLst>
                      <a:gd name="connsiteX0" fmla="*/ 0 w 1952015"/>
                      <a:gd name="connsiteY0" fmla="*/ 976008 h 1952015"/>
                      <a:gd name="connsiteX1" fmla="*/ 976008 w 1952015"/>
                      <a:gd name="connsiteY1" fmla="*/ 0 h 1952015"/>
                      <a:gd name="connsiteX2" fmla="*/ 1952016 w 1952015"/>
                      <a:gd name="connsiteY2" fmla="*/ 976008 h 1952015"/>
                      <a:gd name="connsiteX3" fmla="*/ 976008 w 1952015"/>
                      <a:gd name="connsiteY3" fmla="*/ 1952016 h 1952015"/>
                      <a:gd name="connsiteX4" fmla="*/ 0 w 1952015"/>
                      <a:gd name="connsiteY4" fmla="*/ 976008 h 1952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015" h="1952015">
                        <a:moveTo>
                          <a:pt x="0" y="976008"/>
                        </a:moveTo>
                        <a:cubicBezTo>
                          <a:pt x="0" y="436974"/>
                          <a:pt x="436974" y="0"/>
                          <a:pt x="976008" y="0"/>
                        </a:cubicBezTo>
                        <a:cubicBezTo>
                          <a:pt x="1515042" y="0"/>
                          <a:pt x="1952016" y="436974"/>
                          <a:pt x="1952016" y="976008"/>
                        </a:cubicBezTo>
                        <a:cubicBezTo>
                          <a:pt x="1952016" y="1515042"/>
                          <a:pt x="1515042" y="1952016"/>
                          <a:pt x="976008" y="1952016"/>
                        </a:cubicBezTo>
                        <a:cubicBezTo>
                          <a:pt x="436974" y="1952016"/>
                          <a:pt x="0" y="1515042"/>
                          <a:pt x="0" y="976008"/>
                        </a:cubicBezTo>
                        <a:close/>
                      </a:path>
                    </a:pathLst>
                  </a:custGeom>
                  <a:solidFill>
                    <a:schemeClr val="tx1">
                      <a:lumMod val="65000"/>
                      <a:lumOff val="35000"/>
                    </a:schemeClr>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sz="2400">
                      <a:cs typeface="+mn-ea"/>
                      <a:sym typeface="+mn-lt"/>
                    </a:endParaRPr>
                  </a:p>
                </p:txBody>
              </p:sp>
              <p:sp>
                <p:nvSpPr>
                  <p:cNvPr id="27" name="Freeform: Shape 126"/>
                  <p:cNvSpPr/>
                  <p:nvPr/>
                </p:nvSpPr>
                <p:spPr>
                  <a:xfrm>
                    <a:off x="2240403" y="3119262"/>
                    <a:ext cx="1419647" cy="1419647"/>
                  </a:xfrm>
                  <a:custGeom>
                    <a:avLst/>
                    <a:gdLst>
                      <a:gd name="connsiteX0" fmla="*/ 0 w 1419647"/>
                      <a:gd name="connsiteY0" fmla="*/ 709824 h 1419647"/>
                      <a:gd name="connsiteX1" fmla="*/ 709824 w 1419647"/>
                      <a:gd name="connsiteY1" fmla="*/ 0 h 1419647"/>
                      <a:gd name="connsiteX2" fmla="*/ 1419648 w 1419647"/>
                      <a:gd name="connsiteY2" fmla="*/ 709824 h 1419647"/>
                      <a:gd name="connsiteX3" fmla="*/ 709824 w 1419647"/>
                      <a:gd name="connsiteY3" fmla="*/ 1419648 h 1419647"/>
                      <a:gd name="connsiteX4" fmla="*/ 0 w 1419647"/>
                      <a:gd name="connsiteY4" fmla="*/ 709824 h 141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647" h="1419647">
                        <a:moveTo>
                          <a:pt x="0" y="709824"/>
                        </a:moveTo>
                        <a:cubicBezTo>
                          <a:pt x="0" y="317799"/>
                          <a:pt x="317799" y="0"/>
                          <a:pt x="709824" y="0"/>
                        </a:cubicBezTo>
                        <a:cubicBezTo>
                          <a:pt x="1101849" y="0"/>
                          <a:pt x="1419648" y="317799"/>
                          <a:pt x="1419648" y="709824"/>
                        </a:cubicBezTo>
                        <a:cubicBezTo>
                          <a:pt x="1419648" y="1101849"/>
                          <a:pt x="1101849" y="1419648"/>
                          <a:pt x="709824" y="1419648"/>
                        </a:cubicBezTo>
                        <a:cubicBezTo>
                          <a:pt x="317799" y="1419648"/>
                          <a:pt x="0" y="1101849"/>
                          <a:pt x="0" y="709824"/>
                        </a:cubicBezTo>
                        <a:close/>
                      </a:path>
                    </a:pathLst>
                  </a:custGeom>
                  <a:solidFill>
                    <a:srgbClr val="D3381C"/>
                  </a:solidFill>
                  <a:ln>
                    <a:noFill/>
                  </a:ln>
                </p:spPr>
                <p:style>
                  <a:lnRef idx="2">
                    <a:schemeClr val="lt1">
                      <a:hueOff val="0"/>
                      <a:satOff val="0"/>
                      <a:lumOff val="0"/>
                      <a:alphaOff val="0"/>
                    </a:schemeClr>
                  </a:lnRef>
                  <a:fillRef idx="1">
                    <a:schemeClr val="accent2">
                      <a:hueOff val="-716791"/>
                      <a:satOff val="-17263"/>
                      <a:lumOff val="-10384"/>
                      <a:alphaOff val="0"/>
                    </a:schemeClr>
                  </a:fillRef>
                  <a:effectRef idx="0">
                    <a:schemeClr val="accent2">
                      <a:hueOff val="-716791"/>
                      <a:satOff val="-17263"/>
                      <a:lumOff val="-10384"/>
                      <a:alphaOff val="0"/>
                    </a:schemeClr>
                  </a:effectRef>
                  <a:fontRef idx="minor">
                    <a:schemeClr val="lt1"/>
                  </a:fontRef>
                </p:style>
                <p:txBody>
                  <a:bodyPr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sz="2400">
                      <a:cs typeface="+mn-ea"/>
                      <a:sym typeface="+mn-lt"/>
                    </a:endParaRPr>
                  </a:p>
                </p:txBody>
              </p:sp>
              <p:sp>
                <p:nvSpPr>
                  <p:cNvPr id="28" name="Freeform: Shape 127"/>
                  <p:cNvSpPr/>
                  <p:nvPr/>
                </p:nvSpPr>
                <p:spPr>
                  <a:xfrm>
                    <a:off x="4162929" y="3001584"/>
                    <a:ext cx="1703578" cy="1703578"/>
                  </a:xfrm>
                  <a:custGeom>
                    <a:avLst/>
                    <a:gdLst>
                      <a:gd name="connsiteX0" fmla="*/ 0 w 1390964"/>
                      <a:gd name="connsiteY0" fmla="*/ 695482 h 1390964"/>
                      <a:gd name="connsiteX1" fmla="*/ 695482 w 1390964"/>
                      <a:gd name="connsiteY1" fmla="*/ 0 h 1390964"/>
                      <a:gd name="connsiteX2" fmla="*/ 1390964 w 1390964"/>
                      <a:gd name="connsiteY2" fmla="*/ 695482 h 1390964"/>
                      <a:gd name="connsiteX3" fmla="*/ 695482 w 1390964"/>
                      <a:gd name="connsiteY3" fmla="*/ 1390964 h 1390964"/>
                      <a:gd name="connsiteX4" fmla="*/ 0 w 1390964"/>
                      <a:gd name="connsiteY4" fmla="*/ 695482 h 139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964" h="1390964">
                        <a:moveTo>
                          <a:pt x="146973" y="842454"/>
                        </a:moveTo>
                        <a:cubicBezTo>
                          <a:pt x="65803" y="539522"/>
                          <a:pt x="245577" y="228144"/>
                          <a:pt x="548510" y="146973"/>
                        </a:cubicBezTo>
                        <a:cubicBezTo>
                          <a:pt x="851442" y="65803"/>
                          <a:pt x="1162820" y="245577"/>
                          <a:pt x="1243991" y="548510"/>
                        </a:cubicBezTo>
                        <a:cubicBezTo>
                          <a:pt x="1325161" y="851442"/>
                          <a:pt x="1145387" y="1162820"/>
                          <a:pt x="842454" y="1243991"/>
                        </a:cubicBezTo>
                        <a:cubicBezTo>
                          <a:pt x="539522" y="1325161"/>
                          <a:pt x="228144" y="1145387"/>
                          <a:pt x="146973" y="842454"/>
                        </a:cubicBezTo>
                        <a:close/>
                      </a:path>
                    </a:pathLst>
                  </a:custGeom>
                  <a:solidFill>
                    <a:srgbClr val="D3381C"/>
                  </a:solidFill>
                  <a:ln>
                    <a:noFill/>
                  </a:ln>
                </p:spPr>
                <p:style>
                  <a:lnRef idx="2">
                    <a:schemeClr val="lt1">
                      <a:hueOff val="0"/>
                      <a:satOff val="0"/>
                      <a:lumOff val="0"/>
                      <a:alphaOff val="0"/>
                    </a:schemeClr>
                  </a:lnRef>
                  <a:fillRef idx="1">
                    <a:schemeClr val="accent2">
                      <a:hueOff val="-1433582"/>
                      <a:satOff val="-34535"/>
                      <a:lumOff val="-20776"/>
                      <a:alphaOff val="0"/>
                    </a:schemeClr>
                  </a:fillRef>
                  <a:effectRef idx="0">
                    <a:schemeClr val="accent2">
                      <a:hueOff val="-1433582"/>
                      <a:satOff val="-34535"/>
                      <a:lumOff val="-20776"/>
                      <a:alphaOff val="0"/>
                    </a:schemeClr>
                  </a:effectRef>
                  <a:fontRef idx="minor">
                    <a:schemeClr val="lt1"/>
                  </a:fontRef>
                </p:style>
                <p:txBody>
                  <a:bodyPr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sz="2400">
                      <a:cs typeface="+mn-ea"/>
                      <a:sym typeface="+mn-lt"/>
                    </a:endParaRPr>
                  </a:p>
                </p:txBody>
              </p:sp>
              <p:sp>
                <p:nvSpPr>
                  <p:cNvPr id="29" name="Shape 128"/>
                  <p:cNvSpPr/>
                  <p:nvPr/>
                </p:nvSpPr>
                <p:spPr>
                  <a:xfrm rot="21424675">
                    <a:off x="1969112" y="2906378"/>
                    <a:ext cx="1824919" cy="1805879"/>
                  </a:xfrm>
                  <a:prstGeom prst="leftCircularArrow">
                    <a:avLst>
                      <a:gd name="adj1" fmla="val 6452"/>
                      <a:gd name="adj2" fmla="val 429999"/>
                      <a:gd name="adj3" fmla="val 10489124"/>
                      <a:gd name="adj4" fmla="val 14837806"/>
                      <a:gd name="adj5" fmla="val 7527"/>
                    </a:avLst>
                  </a:prstGeom>
                  <a:solidFill>
                    <a:srgbClr val="D3381C"/>
                  </a:solidFill>
                </p:spPr>
                <p:style>
                  <a:lnRef idx="0">
                    <a:schemeClr val="lt1">
                      <a:hueOff val="0"/>
                      <a:satOff val="0"/>
                      <a:lumOff val="0"/>
                      <a:alphaOff val="0"/>
                    </a:schemeClr>
                  </a:lnRef>
                  <a:fillRef idx="1">
                    <a:schemeClr val="accent2">
                      <a:hueOff val="-716791"/>
                      <a:satOff val="-17263"/>
                      <a:lumOff val="-10384"/>
                      <a:alphaOff val="0"/>
                    </a:schemeClr>
                  </a:fillRef>
                  <a:effectRef idx="0">
                    <a:schemeClr val="accent2">
                      <a:hueOff val="-716791"/>
                      <a:satOff val="-17263"/>
                      <a:lumOff val="-10384"/>
                      <a:alphaOff val="0"/>
                    </a:schemeClr>
                  </a:effectRef>
                  <a:fontRef idx="minor">
                    <a:schemeClr val="lt1"/>
                  </a:fontRef>
                </p:style>
                <p:txBody>
                  <a:bodyPr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sz="2400">
                      <a:cs typeface="+mn-ea"/>
                      <a:sym typeface="+mn-lt"/>
                    </a:endParaRPr>
                  </a:p>
                </p:txBody>
              </p:sp>
              <p:sp>
                <p:nvSpPr>
                  <p:cNvPr id="30" name="Arrow: Circular 129"/>
                  <p:cNvSpPr/>
                  <p:nvPr/>
                </p:nvSpPr>
                <p:spPr>
                  <a:xfrm rot="7051373">
                    <a:off x="4044054" y="2879890"/>
                    <a:ext cx="1957339" cy="1957339"/>
                  </a:xfrm>
                  <a:prstGeom prst="circularArrow">
                    <a:avLst>
                      <a:gd name="adj1" fmla="val 5984"/>
                      <a:gd name="adj2" fmla="val 394124"/>
                      <a:gd name="adj3" fmla="val 13313824"/>
                      <a:gd name="adj4" fmla="val 10508221"/>
                      <a:gd name="adj5" fmla="val 6981"/>
                    </a:avLst>
                  </a:prstGeom>
                  <a:solidFill>
                    <a:srgbClr val="D3381C"/>
                  </a:solidFill>
                </p:spPr>
                <p:style>
                  <a:lnRef idx="0">
                    <a:schemeClr val="lt1">
                      <a:hueOff val="0"/>
                      <a:satOff val="0"/>
                      <a:lumOff val="0"/>
                      <a:alphaOff val="0"/>
                    </a:schemeClr>
                  </a:lnRef>
                  <a:fillRef idx="1">
                    <a:schemeClr val="accent2">
                      <a:hueOff val="-1433582"/>
                      <a:satOff val="-34535"/>
                      <a:lumOff val="-20776"/>
                      <a:alphaOff val="0"/>
                    </a:schemeClr>
                  </a:fillRef>
                  <a:effectRef idx="0">
                    <a:schemeClr val="accent2">
                      <a:hueOff val="-1433582"/>
                      <a:satOff val="-34535"/>
                      <a:lumOff val="-20776"/>
                      <a:alphaOff val="0"/>
                    </a:schemeClr>
                  </a:effectRef>
                  <a:fontRef idx="minor">
                    <a:schemeClr val="lt1"/>
                  </a:fontRef>
                </p:style>
                <p:txBody>
                  <a:bodyPr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800" algn="l" defTabSz="1219200" rtl="0" eaLnBrk="1" latinLnBrk="0" hangingPunct="1">
                      <a:defRPr sz="2400" kern="1200">
                        <a:solidFill>
                          <a:schemeClr val="lt1"/>
                        </a:solidFill>
                        <a:latin typeface="+mn-lt"/>
                        <a:ea typeface="+mn-ea"/>
                        <a:cs typeface="+mn-cs"/>
                      </a:defRPr>
                    </a:lvl4pPr>
                    <a:lvl5pPr marL="2438400" algn="l" defTabSz="1219200" rtl="0" eaLnBrk="1" latinLnBrk="0" hangingPunct="1">
                      <a:defRPr sz="2400" kern="1200">
                        <a:solidFill>
                          <a:schemeClr val="lt1"/>
                        </a:solidFill>
                        <a:latin typeface="+mn-lt"/>
                        <a:ea typeface="+mn-ea"/>
                        <a:cs typeface="+mn-cs"/>
                      </a:defRPr>
                    </a:lvl5pPr>
                    <a:lvl6pPr marL="3048000" algn="l" defTabSz="1219200" rtl="0" eaLnBrk="1" latinLnBrk="0" hangingPunct="1">
                      <a:defRPr sz="2400" kern="1200">
                        <a:solidFill>
                          <a:schemeClr val="lt1"/>
                        </a:solidFill>
                        <a:latin typeface="+mn-lt"/>
                        <a:ea typeface="+mn-ea"/>
                        <a:cs typeface="+mn-cs"/>
                      </a:defRPr>
                    </a:lvl6pPr>
                    <a:lvl7pPr marL="3657600" algn="l" defTabSz="1219200" rtl="0" eaLnBrk="1" latinLnBrk="0" hangingPunct="1">
                      <a:defRPr sz="2400" kern="1200">
                        <a:solidFill>
                          <a:schemeClr val="lt1"/>
                        </a:solidFill>
                        <a:latin typeface="+mn-lt"/>
                        <a:ea typeface="+mn-ea"/>
                        <a:cs typeface="+mn-cs"/>
                      </a:defRPr>
                    </a:lvl7pPr>
                    <a:lvl8pPr marL="4267200" algn="l" defTabSz="1219200" rtl="0" eaLnBrk="1" latinLnBrk="0" hangingPunct="1">
                      <a:defRPr sz="2400" kern="1200">
                        <a:solidFill>
                          <a:schemeClr val="lt1"/>
                        </a:solidFill>
                        <a:latin typeface="+mn-lt"/>
                        <a:ea typeface="+mn-ea"/>
                        <a:cs typeface="+mn-cs"/>
                      </a:defRPr>
                    </a:lvl8pPr>
                    <a:lvl9pPr marL="4876800" algn="l" defTabSz="1219200" rtl="0" eaLnBrk="1" latinLnBrk="0" hangingPunct="1">
                      <a:defRPr sz="2400" kern="1200">
                        <a:solidFill>
                          <a:schemeClr val="lt1"/>
                        </a:solidFill>
                        <a:latin typeface="+mn-lt"/>
                        <a:ea typeface="+mn-ea"/>
                        <a:cs typeface="+mn-cs"/>
                      </a:defRPr>
                    </a:lvl9pPr>
                  </a:lstStyle>
                  <a:p>
                    <a:pPr algn="ctr"/>
                    <a:endParaRPr sz="2400">
                      <a:cs typeface="+mn-ea"/>
                      <a:sym typeface="+mn-lt"/>
                    </a:endParaRPr>
                  </a:p>
                </p:txBody>
              </p:sp>
            </p:grpSp>
          </p:grpSp>
          <p:sp>
            <p:nvSpPr>
              <p:cNvPr id="18" name="Freeform: Shape 131"/>
              <p:cNvSpPr/>
              <p:nvPr/>
            </p:nvSpPr>
            <p:spPr bwMode="auto">
              <a:xfrm>
                <a:off x="3655352" y="1406839"/>
                <a:ext cx="328179" cy="328179"/>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pPr algn="ctr"/>
                <a:endParaRPr sz="2400">
                  <a:cs typeface="+mn-ea"/>
                  <a:sym typeface="+mn-lt"/>
                </a:endParaRPr>
              </a:p>
            </p:txBody>
          </p:sp>
          <p:sp>
            <p:nvSpPr>
              <p:cNvPr id="19" name="Freeform: Shape 132"/>
              <p:cNvSpPr/>
              <p:nvPr/>
            </p:nvSpPr>
            <p:spPr bwMode="auto">
              <a:xfrm>
                <a:off x="5132943" y="1406839"/>
                <a:ext cx="328179" cy="328179"/>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pPr algn="ctr"/>
                <a:endParaRPr sz="2400">
                  <a:cs typeface="+mn-ea"/>
                  <a:sym typeface="+mn-lt"/>
                </a:endParaRPr>
              </a:p>
            </p:txBody>
          </p:sp>
          <p:sp>
            <p:nvSpPr>
              <p:cNvPr id="20" name="Freeform: Shape 133"/>
              <p:cNvSpPr/>
              <p:nvPr/>
            </p:nvSpPr>
            <p:spPr bwMode="auto">
              <a:xfrm>
                <a:off x="4318883" y="2135486"/>
                <a:ext cx="426633" cy="426633"/>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a:lstStyle>
              <a:p>
                <a:pPr algn="ctr"/>
                <a:endParaRPr sz="2400">
                  <a:cs typeface="+mn-ea"/>
                  <a:sym typeface="+mn-lt"/>
                </a:endParaRPr>
              </a:p>
            </p:txBody>
          </p:sp>
          <p:sp>
            <p:nvSpPr>
              <p:cNvPr id="21" name="Freeform: Shape 134"/>
              <p:cNvSpPr/>
              <p:nvPr/>
            </p:nvSpPr>
            <p:spPr>
              <a:xfrm>
                <a:off x="4015991" y="2620663"/>
                <a:ext cx="1032419" cy="138499"/>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60958" tIns="-1" rIns="0" bIns="0" anchor="ctr" anchorCtr="0">
                <a:normAutofit fontScale="77500" lnSpcReduction="20000"/>
              </a:bodyPr>
              <a:lstStyle>
                <a:defPPr>
                  <a:defRPr lang="zh-CN">
                    <a:solidFill>
                      <a:schemeClr val="tx1">
                        <a:hueOff val="0"/>
                        <a:satOff val="0"/>
                        <a:lumOff val="0"/>
                        <a:alphaOff val="0"/>
                      </a:schemeClr>
                    </a:solidFill>
                  </a:defRPr>
                </a:defPPr>
                <a:lvl1pPr marL="0" algn="l" defTabSz="1219200" rtl="0" eaLnBrk="1" latinLnBrk="0" hangingPunct="1">
                  <a:defRPr sz="2400" kern="1200">
                    <a:solidFill>
                      <a:schemeClr val="tx1">
                        <a:hueOff val="0"/>
                        <a:satOff val="0"/>
                        <a:lumOff val="0"/>
                        <a:alphaOff val="0"/>
                      </a:schemeClr>
                    </a:solidFill>
                    <a:latin typeface="+mn-lt"/>
                    <a:ea typeface="+mn-ea"/>
                    <a:cs typeface="+mn-cs"/>
                  </a:defRPr>
                </a:lvl1pPr>
                <a:lvl2pPr marL="609600" algn="l" defTabSz="1219200" rtl="0" eaLnBrk="1" latinLnBrk="0" hangingPunct="1">
                  <a:defRPr sz="2400" kern="1200">
                    <a:solidFill>
                      <a:schemeClr val="tx1">
                        <a:hueOff val="0"/>
                        <a:satOff val="0"/>
                        <a:lumOff val="0"/>
                        <a:alphaOff val="0"/>
                      </a:schemeClr>
                    </a:solidFill>
                    <a:latin typeface="+mn-lt"/>
                    <a:ea typeface="+mn-ea"/>
                    <a:cs typeface="+mn-cs"/>
                  </a:defRPr>
                </a:lvl2pPr>
                <a:lvl3pPr marL="1219200" algn="l" defTabSz="1219200" rtl="0" eaLnBrk="1" latinLnBrk="0" hangingPunct="1">
                  <a:defRPr sz="2400" kern="1200">
                    <a:solidFill>
                      <a:schemeClr val="tx1">
                        <a:hueOff val="0"/>
                        <a:satOff val="0"/>
                        <a:lumOff val="0"/>
                        <a:alphaOff val="0"/>
                      </a:schemeClr>
                    </a:solidFill>
                    <a:latin typeface="+mn-lt"/>
                    <a:ea typeface="+mn-ea"/>
                    <a:cs typeface="+mn-cs"/>
                  </a:defRPr>
                </a:lvl3pPr>
                <a:lvl4pPr marL="1828800" algn="l" defTabSz="1219200" rtl="0" eaLnBrk="1" latinLnBrk="0" hangingPunct="1">
                  <a:defRPr sz="2400" kern="1200">
                    <a:solidFill>
                      <a:schemeClr val="tx1">
                        <a:hueOff val="0"/>
                        <a:satOff val="0"/>
                        <a:lumOff val="0"/>
                        <a:alphaOff val="0"/>
                      </a:schemeClr>
                    </a:solidFill>
                    <a:latin typeface="+mn-lt"/>
                    <a:ea typeface="+mn-ea"/>
                    <a:cs typeface="+mn-cs"/>
                  </a:defRPr>
                </a:lvl4pPr>
                <a:lvl5pPr marL="2438400" algn="l" defTabSz="1219200" rtl="0" eaLnBrk="1" latinLnBrk="0" hangingPunct="1">
                  <a:defRPr sz="2400" kern="1200">
                    <a:solidFill>
                      <a:schemeClr val="tx1">
                        <a:hueOff val="0"/>
                        <a:satOff val="0"/>
                        <a:lumOff val="0"/>
                        <a:alphaOff val="0"/>
                      </a:schemeClr>
                    </a:solidFill>
                    <a:latin typeface="+mn-lt"/>
                    <a:ea typeface="+mn-ea"/>
                    <a:cs typeface="+mn-cs"/>
                  </a:defRPr>
                </a:lvl5pPr>
                <a:lvl6pPr marL="3048000" algn="l" defTabSz="1219200" rtl="0" eaLnBrk="1" latinLnBrk="0" hangingPunct="1">
                  <a:defRPr sz="2400" kern="1200">
                    <a:solidFill>
                      <a:schemeClr val="tx1">
                        <a:hueOff val="0"/>
                        <a:satOff val="0"/>
                        <a:lumOff val="0"/>
                        <a:alphaOff val="0"/>
                      </a:schemeClr>
                    </a:solidFill>
                    <a:latin typeface="+mn-lt"/>
                    <a:ea typeface="+mn-ea"/>
                    <a:cs typeface="+mn-cs"/>
                  </a:defRPr>
                </a:lvl6pPr>
                <a:lvl7pPr marL="3657600" algn="l" defTabSz="1219200" rtl="0" eaLnBrk="1" latinLnBrk="0" hangingPunct="1">
                  <a:defRPr sz="2400" kern="1200">
                    <a:solidFill>
                      <a:schemeClr val="tx1">
                        <a:hueOff val="0"/>
                        <a:satOff val="0"/>
                        <a:lumOff val="0"/>
                        <a:alphaOff val="0"/>
                      </a:schemeClr>
                    </a:solidFill>
                    <a:latin typeface="+mn-lt"/>
                    <a:ea typeface="+mn-ea"/>
                    <a:cs typeface="+mn-cs"/>
                  </a:defRPr>
                </a:lvl7pPr>
                <a:lvl8pPr marL="4267200" algn="l" defTabSz="1219200" rtl="0" eaLnBrk="1" latinLnBrk="0" hangingPunct="1">
                  <a:defRPr sz="2400" kern="1200">
                    <a:solidFill>
                      <a:schemeClr val="tx1">
                        <a:hueOff val="0"/>
                        <a:satOff val="0"/>
                        <a:lumOff val="0"/>
                        <a:alphaOff val="0"/>
                      </a:schemeClr>
                    </a:solidFill>
                    <a:latin typeface="+mn-lt"/>
                    <a:ea typeface="+mn-ea"/>
                    <a:cs typeface="+mn-cs"/>
                  </a:defRPr>
                </a:lvl8pPr>
                <a:lvl9pPr marL="4876800" algn="l" defTabSz="1219200" rtl="0" eaLnBrk="1" latinLnBrk="0" hangingPunct="1">
                  <a:defRPr sz="2400" kern="1200">
                    <a:solidFill>
                      <a:schemeClr val="tx1">
                        <a:hueOff val="0"/>
                        <a:satOff val="0"/>
                        <a:lumOff val="0"/>
                        <a:alphaOff val="0"/>
                      </a:schemeClr>
                    </a:solidFill>
                    <a:latin typeface="+mn-lt"/>
                    <a:ea typeface="+mn-ea"/>
                    <a:cs typeface="+mn-cs"/>
                  </a:defRPr>
                </a:lvl9pPr>
              </a:lstStyle>
              <a:p>
                <a:pPr lvl="0" algn="ctr" defTabSz="800100">
                  <a:spcBef>
                    <a:spcPct val="0"/>
                  </a:spcBef>
                  <a:spcAft>
                    <a:spcPct val="0"/>
                  </a:spcAft>
                </a:pPr>
                <a:r>
                  <a:rPr lang="zh-CN" altLang="en-US" sz="1600" b="1">
                    <a:solidFill>
                      <a:schemeClr val="bg1">
                        <a:lumMod val="95000"/>
                      </a:schemeClr>
                    </a:solidFill>
                    <a:cs typeface="+mn-ea"/>
                    <a:sym typeface="+mn-lt"/>
                  </a:rPr>
                  <a:t>标题文本预设</a:t>
                </a:r>
              </a:p>
            </p:txBody>
          </p:sp>
          <p:sp>
            <p:nvSpPr>
              <p:cNvPr id="22" name="Freeform: Shape 135"/>
              <p:cNvSpPr/>
              <p:nvPr/>
            </p:nvSpPr>
            <p:spPr>
              <a:xfrm>
                <a:off x="3358541" y="1786765"/>
                <a:ext cx="895337" cy="138500"/>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fontScale="77500" lnSpcReduction="20000"/>
              </a:bodyPr>
              <a:lstStyle>
                <a:defPPr>
                  <a:defRPr lang="zh-CN">
                    <a:solidFill>
                      <a:schemeClr val="tx1">
                        <a:hueOff val="0"/>
                        <a:satOff val="0"/>
                        <a:lumOff val="0"/>
                        <a:alphaOff val="0"/>
                      </a:schemeClr>
                    </a:solidFill>
                  </a:defRPr>
                </a:defPPr>
                <a:lvl1pPr marL="0" algn="l" defTabSz="1219200" rtl="0" eaLnBrk="1" latinLnBrk="0" hangingPunct="1">
                  <a:defRPr sz="2400" kern="1200">
                    <a:solidFill>
                      <a:schemeClr val="tx1">
                        <a:hueOff val="0"/>
                        <a:satOff val="0"/>
                        <a:lumOff val="0"/>
                        <a:alphaOff val="0"/>
                      </a:schemeClr>
                    </a:solidFill>
                    <a:latin typeface="+mn-lt"/>
                    <a:ea typeface="+mn-ea"/>
                    <a:cs typeface="+mn-cs"/>
                  </a:defRPr>
                </a:lvl1pPr>
                <a:lvl2pPr marL="609600" algn="l" defTabSz="1219200" rtl="0" eaLnBrk="1" latinLnBrk="0" hangingPunct="1">
                  <a:defRPr sz="2400" kern="1200">
                    <a:solidFill>
                      <a:schemeClr val="tx1">
                        <a:hueOff val="0"/>
                        <a:satOff val="0"/>
                        <a:lumOff val="0"/>
                        <a:alphaOff val="0"/>
                      </a:schemeClr>
                    </a:solidFill>
                    <a:latin typeface="+mn-lt"/>
                    <a:ea typeface="+mn-ea"/>
                    <a:cs typeface="+mn-cs"/>
                  </a:defRPr>
                </a:lvl2pPr>
                <a:lvl3pPr marL="1219200" algn="l" defTabSz="1219200" rtl="0" eaLnBrk="1" latinLnBrk="0" hangingPunct="1">
                  <a:defRPr sz="2400" kern="1200">
                    <a:solidFill>
                      <a:schemeClr val="tx1">
                        <a:hueOff val="0"/>
                        <a:satOff val="0"/>
                        <a:lumOff val="0"/>
                        <a:alphaOff val="0"/>
                      </a:schemeClr>
                    </a:solidFill>
                    <a:latin typeface="+mn-lt"/>
                    <a:ea typeface="+mn-ea"/>
                    <a:cs typeface="+mn-cs"/>
                  </a:defRPr>
                </a:lvl3pPr>
                <a:lvl4pPr marL="1828800" algn="l" defTabSz="1219200" rtl="0" eaLnBrk="1" latinLnBrk="0" hangingPunct="1">
                  <a:defRPr sz="2400" kern="1200">
                    <a:solidFill>
                      <a:schemeClr val="tx1">
                        <a:hueOff val="0"/>
                        <a:satOff val="0"/>
                        <a:lumOff val="0"/>
                        <a:alphaOff val="0"/>
                      </a:schemeClr>
                    </a:solidFill>
                    <a:latin typeface="+mn-lt"/>
                    <a:ea typeface="+mn-ea"/>
                    <a:cs typeface="+mn-cs"/>
                  </a:defRPr>
                </a:lvl4pPr>
                <a:lvl5pPr marL="2438400" algn="l" defTabSz="1219200" rtl="0" eaLnBrk="1" latinLnBrk="0" hangingPunct="1">
                  <a:defRPr sz="2400" kern="1200">
                    <a:solidFill>
                      <a:schemeClr val="tx1">
                        <a:hueOff val="0"/>
                        <a:satOff val="0"/>
                        <a:lumOff val="0"/>
                        <a:alphaOff val="0"/>
                      </a:schemeClr>
                    </a:solidFill>
                    <a:latin typeface="+mn-lt"/>
                    <a:ea typeface="+mn-ea"/>
                    <a:cs typeface="+mn-cs"/>
                  </a:defRPr>
                </a:lvl5pPr>
                <a:lvl6pPr marL="3048000" algn="l" defTabSz="1219200" rtl="0" eaLnBrk="1" latinLnBrk="0" hangingPunct="1">
                  <a:defRPr sz="2400" kern="1200">
                    <a:solidFill>
                      <a:schemeClr val="tx1">
                        <a:hueOff val="0"/>
                        <a:satOff val="0"/>
                        <a:lumOff val="0"/>
                        <a:alphaOff val="0"/>
                      </a:schemeClr>
                    </a:solidFill>
                    <a:latin typeface="+mn-lt"/>
                    <a:ea typeface="+mn-ea"/>
                    <a:cs typeface="+mn-cs"/>
                  </a:defRPr>
                </a:lvl6pPr>
                <a:lvl7pPr marL="3657600" algn="l" defTabSz="1219200" rtl="0" eaLnBrk="1" latinLnBrk="0" hangingPunct="1">
                  <a:defRPr sz="2400" kern="1200">
                    <a:solidFill>
                      <a:schemeClr val="tx1">
                        <a:hueOff val="0"/>
                        <a:satOff val="0"/>
                        <a:lumOff val="0"/>
                        <a:alphaOff val="0"/>
                      </a:schemeClr>
                    </a:solidFill>
                    <a:latin typeface="+mn-lt"/>
                    <a:ea typeface="+mn-ea"/>
                    <a:cs typeface="+mn-cs"/>
                  </a:defRPr>
                </a:lvl7pPr>
                <a:lvl8pPr marL="4267200" algn="l" defTabSz="1219200" rtl="0" eaLnBrk="1" latinLnBrk="0" hangingPunct="1">
                  <a:defRPr sz="2400" kern="1200">
                    <a:solidFill>
                      <a:schemeClr val="tx1">
                        <a:hueOff val="0"/>
                        <a:satOff val="0"/>
                        <a:lumOff val="0"/>
                        <a:alphaOff val="0"/>
                      </a:schemeClr>
                    </a:solidFill>
                    <a:latin typeface="+mn-lt"/>
                    <a:ea typeface="+mn-ea"/>
                    <a:cs typeface="+mn-cs"/>
                  </a:defRPr>
                </a:lvl8pPr>
                <a:lvl9pPr marL="4876800" algn="l" defTabSz="1219200" rtl="0" eaLnBrk="1" latinLnBrk="0" hangingPunct="1">
                  <a:defRPr sz="2400" kern="1200">
                    <a:solidFill>
                      <a:schemeClr val="tx1">
                        <a:hueOff val="0"/>
                        <a:satOff val="0"/>
                        <a:lumOff val="0"/>
                        <a:alphaOff val="0"/>
                      </a:schemeClr>
                    </a:solidFill>
                    <a:latin typeface="+mn-lt"/>
                    <a:ea typeface="+mn-ea"/>
                    <a:cs typeface="+mn-cs"/>
                  </a:defRPr>
                </a:lvl9pPr>
              </a:lstStyle>
              <a:p>
                <a:pPr lvl="0" algn="ctr" defTabSz="800100">
                  <a:spcBef>
                    <a:spcPct val="0"/>
                  </a:spcBef>
                  <a:spcAft>
                    <a:spcPct val="0"/>
                  </a:spcAft>
                </a:pPr>
                <a:r>
                  <a:rPr lang="zh-CN" altLang="en-US" sz="1600" b="1">
                    <a:solidFill>
                      <a:schemeClr val="bg1">
                        <a:lumMod val="95000"/>
                      </a:schemeClr>
                    </a:solidFill>
                    <a:cs typeface="+mn-ea"/>
                    <a:sym typeface="+mn-lt"/>
                  </a:rPr>
                  <a:t>标题文本预设</a:t>
                </a:r>
              </a:p>
            </p:txBody>
          </p:sp>
          <p:sp>
            <p:nvSpPr>
              <p:cNvPr id="23" name="Freeform: Shape 136"/>
              <p:cNvSpPr/>
              <p:nvPr/>
            </p:nvSpPr>
            <p:spPr>
              <a:xfrm>
                <a:off x="4837707" y="1786765"/>
                <a:ext cx="895337" cy="138500"/>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none" lIns="0" tIns="0" rIns="0" bIns="0" anchor="ctr" anchorCtr="0">
                <a:normAutofit fontScale="77500" lnSpcReduction="20000"/>
              </a:bodyPr>
              <a:lstStyle>
                <a:defPPr>
                  <a:defRPr lang="zh-CN">
                    <a:solidFill>
                      <a:schemeClr val="tx1">
                        <a:hueOff val="0"/>
                        <a:satOff val="0"/>
                        <a:lumOff val="0"/>
                        <a:alphaOff val="0"/>
                      </a:schemeClr>
                    </a:solidFill>
                  </a:defRPr>
                </a:defPPr>
                <a:lvl1pPr marL="0" algn="l" defTabSz="1219200" rtl="0" eaLnBrk="1" latinLnBrk="0" hangingPunct="1">
                  <a:defRPr sz="2400" kern="1200">
                    <a:solidFill>
                      <a:schemeClr val="tx1">
                        <a:hueOff val="0"/>
                        <a:satOff val="0"/>
                        <a:lumOff val="0"/>
                        <a:alphaOff val="0"/>
                      </a:schemeClr>
                    </a:solidFill>
                    <a:latin typeface="+mn-lt"/>
                    <a:ea typeface="+mn-ea"/>
                    <a:cs typeface="+mn-cs"/>
                  </a:defRPr>
                </a:lvl1pPr>
                <a:lvl2pPr marL="609600" algn="l" defTabSz="1219200" rtl="0" eaLnBrk="1" latinLnBrk="0" hangingPunct="1">
                  <a:defRPr sz="2400" kern="1200">
                    <a:solidFill>
                      <a:schemeClr val="tx1">
                        <a:hueOff val="0"/>
                        <a:satOff val="0"/>
                        <a:lumOff val="0"/>
                        <a:alphaOff val="0"/>
                      </a:schemeClr>
                    </a:solidFill>
                    <a:latin typeface="+mn-lt"/>
                    <a:ea typeface="+mn-ea"/>
                    <a:cs typeface="+mn-cs"/>
                  </a:defRPr>
                </a:lvl2pPr>
                <a:lvl3pPr marL="1219200" algn="l" defTabSz="1219200" rtl="0" eaLnBrk="1" latinLnBrk="0" hangingPunct="1">
                  <a:defRPr sz="2400" kern="1200">
                    <a:solidFill>
                      <a:schemeClr val="tx1">
                        <a:hueOff val="0"/>
                        <a:satOff val="0"/>
                        <a:lumOff val="0"/>
                        <a:alphaOff val="0"/>
                      </a:schemeClr>
                    </a:solidFill>
                    <a:latin typeface="+mn-lt"/>
                    <a:ea typeface="+mn-ea"/>
                    <a:cs typeface="+mn-cs"/>
                  </a:defRPr>
                </a:lvl3pPr>
                <a:lvl4pPr marL="1828800" algn="l" defTabSz="1219200" rtl="0" eaLnBrk="1" latinLnBrk="0" hangingPunct="1">
                  <a:defRPr sz="2400" kern="1200">
                    <a:solidFill>
                      <a:schemeClr val="tx1">
                        <a:hueOff val="0"/>
                        <a:satOff val="0"/>
                        <a:lumOff val="0"/>
                        <a:alphaOff val="0"/>
                      </a:schemeClr>
                    </a:solidFill>
                    <a:latin typeface="+mn-lt"/>
                    <a:ea typeface="+mn-ea"/>
                    <a:cs typeface="+mn-cs"/>
                  </a:defRPr>
                </a:lvl4pPr>
                <a:lvl5pPr marL="2438400" algn="l" defTabSz="1219200" rtl="0" eaLnBrk="1" latinLnBrk="0" hangingPunct="1">
                  <a:defRPr sz="2400" kern="1200">
                    <a:solidFill>
                      <a:schemeClr val="tx1">
                        <a:hueOff val="0"/>
                        <a:satOff val="0"/>
                        <a:lumOff val="0"/>
                        <a:alphaOff val="0"/>
                      </a:schemeClr>
                    </a:solidFill>
                    <a:latin typeface="+mn-lt"/>
                    <a:ea typeface="+mn-ea"/>
                    <a:cs typeface="+mn-cs"/>
                  </a:defRPr>
                </a:lvl5pPr>
                <a:lvl6pPr marL="3048000" algn="l" defTabSz="1219200" rtl="0" eaLnBrk="1" latinLnBrk="0" hangingPunct="1">
                  <a:defRPr sz="2400" kern="1200">
                    <a:solidFill>
                      <a:schemeClr val="tx1">
                        <a:hueOff val="0"/>
                        <a:satOff val="0"/>
                        <a:lumOff val="0"/>
                        <a:alphaOff val="0"/>
                      </a:schemeClr>
                    </a:solidFill>
                    <a:latin typeface="+mn-lt"/>
                    <a:ea typeface="+mn-ea"/>
                    <a:cs typeface="+mn-cs"/>
                  </a:defRPr>
                </a:lvl6pPr>
                <a:lvl7pPr marL="3657600" algn="l" defTabSz="1219200" rtl="0" eaLnBrk="1" latinLnBrk="0" hangingPunct="1">
                  <a:defRPr sz="2400" kern="1200">
                    <a:solidFill>
                      <a:schemeClr val="tx1">
                        <a:hueOff val="0"/>
                        <a:satOff val="0"/>
                        <a:lumOff val="0"/>
                        <a:alphaOff val="0"/>
                      </a:schemeClr>
                    </a:solidFill>
                    <a:latin typeface="+mn-lt"/>
                    <a:ea typeface="+mn-ea"/>
                    <a:cs typeface="+mn-cs"/>
                  </a:defRPr>
                </a:lvl7pPr>
                <a:lvl8pPr marL="4267200" algn="l" defTabSz="1219200" rtl="0" eaLnBrk="1" latinLnBrk="0" hangingPunct="1">
                  <a:defRPr sz="2400" kern="1200">
                    <a:solidFill>
                      <a:schemeClr val="tx1">
                        <a:hueOff val="0"/>
                        <a:satOff val="0"/>
                        <a:lumOff val="0"/>
                        <a:alphaOff val="0"/>
                      </a:schemeClr>
                    </a:solidFill>
                    <a:latin typeface="+mn-lt"/>
                    <a:ea typeface="+mn-ea"/>
                    <a:cs typeface="+mn-cs"/>
                  </a:defRPr>
                </a:lvl8pPr>
                <a:lvl9pPr marL="4876800" algn="l" defTabSz="1219200" rtl="0" eaLnBrk="1" latinLnBrk="0" hangingPunct="1">
                  <a:defRPr sz="2400" kern="1200">
                    <a:solidFill>
                      <a:schemeClr val="tx1">
                        <a:hueOff val="0"/>
                        <a:satOff val="0"/>
                        <a:lumOff val="0"/>
                        <a:alphaOff val="0"/>
                      </a:schemeClr>
                    </a:solidFill>
                    <a:latin typeface="+mn-lt"/>
                    <a:ea typeface="+mn-ea"/>
                    <a:cs typeface="+mn-cs"/>
                  </a:defRPr>
                </a:lvl9pPr>
              </a:lstStyle>
              <a:p>
                <a:pPr lvl="0" algn="ctr" defTabSz="800100">
                  <a:spcBef>
                    <a:spcPct val="0"/>
                  </a:spcBef>
                  <a:spcAft>
                    <a:spcPct val="0"/>
                  </a:spcAft>
                </a:pPr>
                <a:r>
                  <a:rPr lang="zh-CN" altLang="en-US" sz="1600" b="1">
                    <a:solidFill>
                      <a:schemeClr val="bg1">
                        <a:lumMod val="95000"/>
                      </a:schemeClr>
                    </a:solidFill>
                    <a:cs typeface="+mn-ea"/>
                    <a:sym typeface="+mn-lt"/>
                  </a:rPr>
                  <a:t>标题文本预设</a:t>
                </a:r>
              </a:p>
            </p:txBody>
          </p:sp>
        </p:grpSp>
        <p:grpSp>
          <p:nvGrpSpPr>
            <p:cNvPr id="3" name="组合 2"/>
            <p:cNvGrpSpPr/>
            <p:nvPr/>
          </p:nvGrpSpPr>
          <p:grpSpPr>
            <a:xfrm>
              <a:off x="3138832" y="2435777"/>
              <a:ext cx="2451820" cy="2562523"/>
              <a:chOff x="2341142" y="1976440"/>
              <a:chExt cx="1838865" cy="1921893"/>
            </a:xfrm>
          </p:grpSpPr>
          <p:grpSp>
            <p:nvGrpSpPr>
              <p:cNvPr id="11" name="Group 137"/>
              <p:cNvGrpSpPr/>
              <p:nvPr/>
            </p:nvGrpSpPr>
            <p:grpSpPr>
              <a:xfrm>
                <a:off x="2341142" y="1976440"/>
                <a:ext cx="1083551" cy="713473"/>
                <a:chOff x="3672114" y="2961703"/>
                <a:chExt cx="1188615" cy="782652"/>
              </a:xfrm>
            </p:grpSpPr>
            <p:cxnSp>
              <p:nvCxnSpPr>
                <p:cNvPr id="15" name="Straight Connector 138"/>
                <p:cNvCxnSpPr/>
                <p:nvPr/>
              </p:nvCxnSpPr>
              <p:spPr>
                <a:xfrm flipH="1">
                  <a:off x="4412341" y="2961703"/>
                  <a:ext cx="448388" cy="773992"/>
                </a:xfrm>
                <a:prstGeom prst="line">
                  <a:avLst/>
                </a:prstGeom>
                <a:ln w="127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16" name="Straight Connector 139"/>
                <p:cNvCxnSpPr/>
                <p:nvPr/>
              </p:nvCxnSpPr>
              <p:spPr>
                <a:xfrm flipH="1">
                  <a:off x="3672114" y="3744355"/>
                  <a:ext cx="740227" cy="0"/>
                </a:xfrm>
                <a:prstGeom prst="line">
                  <a:avLst/>
                </a:prstGeom>
                <a:ln w="12700">
                  <a:solidFill>
                    <a:srgbClr val="D3381C"/>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12" name="Group 146"/>
              <p:cNvGrpSpPr/>
              <p:nvPr/>
            </p:nvGrpSpPr>
            <p:grpSpPr>
              <a:xfrm flipV="1">
                <a:off x="3740963" y="3583653"/>
                <a:ext cx="439044" cy="314680"/>
                <a:chOff x="3672114" y="2961703"/>
                <a:chExt cx="1188615" cy="782652"/>
              </a:xfrm>
            </p:grpSpPr>
            <p:cxnSp>
              <p:nvCxnSpPr>
                <p:cNvPr id="13" name="Straight Connector 147"/>
                <p:cNvCxnSpPr/>
                <p:nvPr/>
              </p:nvCxnSpPr>
              <p:spPr>
                <a:xfrm flipH="1">
                  <a:off x="4412341" y="2961703"/>
                  <a:ext cx="448388" cy="773992"/>
                </a:xfrm>
                <a:prstGeom prst="line">
                  <a:avLst/>
                </a:prstGeom>
                <a:ln w="127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14" name="Straight Connector 148"/>
                <p:cNvCxnSpPr/>
                <p:nvPr/>
              </p:nvCxnSpPr>
              <p:spPr>
                <a:xfrm flipH="1">
                  <a:off x="3672114" y="3744355"/>
                  <a:ext cx="740227" cy="0"/>
                </a:xfrm>
                <a:prstGeom prst="line">
                  <a:avLst/>
                </a:prstGeom>
                <a:ln w="12700">
                  <a:solidFill>
                    <a:srgbClr val="D3381C"/>
                  </a:solidFill>
                  <a:tailEnd type="oval" w="lg" len="lg"/>
                </a:ln>
              </p:spPr>
              <p:style>
                <a:lnRef idx="1">
                  <a:schemeClr val="accent1"/>
                </a:lnRef>
                <a:fillRef idx="0">
                  <a:schemeClr val="accent1"/>
                </a:fillRef>
                <a:effectRef idx="0">
                  <a:schemeClr val="accent1"/>
                </a:effectRef>
                <a:fontRef idx="minor">
                  <a:schemeClr val="tx1"/>
                </a:fontRef>
              </p:style>
            </p:cxnSp>
          </p:grpSp>
        </p:grpSp>
        <p:grpSp>
          <p:nvGrpSpPr>
            <p:cNvPr id="4" name="组合 3"/>
            <p:cNvGrpSpPr/>
            <p:nvPr/>
          </p:nvGrpSpPr>
          <p:grpSpPr>
            <a:xfrm>
              <a:off x="6594935" y="2435778"/>
              <a:ext cx="2458233" cy="2178234"/>
              <a:chOff x="4933220" y="1976440"/>
              <a:chExt cx="1843675" cy="1633676"/>
            </a:xfrm>
          </p:grpSpPr>
          <p:grpSp>
            <p:nvGrpSpPr>
              <p:cNvPr id="5" name="Group 140"/>
              <p:cNvGrpSpPr/>
              <p:nvPr/>
            </p:nvGrpSpPr>
            <p:grpSpPr>
              <a:xfrm flipH="1">
                <a:off x="5693344" y="1976440"/>
                <a:ext cx="1083551" cy="713473"/>
                <a:chOff x="3672114" y="2961703"/>
                <a:chExt cx="1188615" cy="782652"/>
              </a:xfrm>
            </p:grpSpPr>
            <p:cxnSp>
              <p:nvCxnSpPr>
                <p:cNvPr id="9" name="Straight Connector 141"/>
                <p:cNvCxnSpPr/>
                <p:nvPr/>
              </p:nvCxnSpPr>
              <p:spPr>
                <a:xfrm flipH="1">
                  <a:off x="4412341" y="2961703"/>
                  <a:ext cx="448388" cy="773992"/>
                </a:xfrm>
                <a:prstGeom prst="line">
                  <a:avLst/>
                </a:prstGeom>
                <a:ln w="127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10" name="Straight Connector 142"/>
                <p:cNvCxnSpPr/>
                <p:nvPr/>
              </p:nvCxnSpPr>
              <p:spPr>
                <a:xfrm flipH="1">
                  <a:off x="3672114" y="3744355"/>
                  <a:ext cx="740227" cy="0"/>
                </a:xfrm>
                <a:prstGeom prst="line">
                  <a:avLst/>
                </a:prstGeom>
                <a:ln w="12700">
                  <a:solidFill>
                    <a:srgbClr val="D3381C"/>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6" name="Group 143"/>
              <p:cNvGrpSpPr/>
              <p:nvPr/>
            </p:nvGrpSpPr>
            <p:grpSpPr>
              <a:xfrm flipH="1">
                <a:off x="4933220" y="2896643"/>
                <a:ext cx="1083551" cy="713473"/>
                <a:chOff x="3672114" y="2961703"/>
                <a:chExt cx="1188615" cy="782652"/>
              </a:xfrm>
            </p:grpSpPr>
            <p:cxnSp>
              <p:nvCxnSpPr>
                <p:cNvPr id="7" name="Straight Connector 144"/>
                <p:cNvCxnSpPr/>
                <p:nvPr/>
              </p:nvCxnSpPr>
              <p:spPr>
                <a:xfrm flipH="1">
                  <a:off x="4412341" y="2961703"/>
                  <a:ext cx="448388" cy="773992"/>
                </a:xfrm>
                <a:prstGeom prst="line">
                  <a:avLst/>
                </a:prstGeom>
                <a:ln w="12700">
                  <a:solidFill>
                    <a:srgbClr val="D3381C"/>
                  </a:solidFill>
                </a:ln>
              </p:spPr>
              <p:style>
                <a:lnRef idx="1">
                  <a:schemeClr val="accent1"/>
                </a:lnRef>
                <a:fillRef idx="0">
                  <a:schemeClr val="accent1"/>
                </a:fillRef>
                <a:effectRef idx="0">
                  <a:schemeClr val="accent1"/>
                </a:effectRef>
                <a:fontRef idx="minor">
                  <a:schemeClr val="tx1"/>
                </a:fontRef>
              </p:style>
            </p:cxnSp>
            <p:cxnSp>
              <p:nvCxnSpPr>
                <p:cNvPr id="8" name="Straight Connector 145"/>
                <p:cNvCxnSpPr/>
                <p:nvPr/>
              </p:nvCxnSpPr>
              <p:spPr>
                <a:xfrm flipH="1">
                  <a:off x="3672114" y="3744355"/>
                  <a:ext cx="740227" cy="0"/>
                </a:xfrm>
                <a:prstGeom prst="line">
                  <a:avLst/>
                </a:prstGeom>
                <a:ln w="12700">
                  <a:solidFill>
                    <a:srgbClr val="D3381C"/>
                  </a:solidFill>
                  <a:tailEnd type="oval" w="lg" len="lg"/>
                </a:ln>
              </p:spPr>
              <p:style>
                <a:lnRef idx="1">
                  <a:schemeClr val="accent1"/>
                </a:lnRef>
                <a:fillRef idx="0">
                  <a:schemeClr val="accent1"/>
                </a:fillRef>
                <a:effectRef idx="0">
                  <a:schemeClr val="accent1"/>
                </a:effectRef>
                <a:fontRef idx="minor">
                  <a:schemeClr val="tx1"/>
                </a:fontRef>
              </p:style>
            </p:cxnSp>
          </p:grpSp>
        </p:grpSp>
      </p:grpSp>
      <p:sp>
        <p:nvSpPr>
          <p:cNvPr id="37" name="Text Placeholder 2"/>
          <p:cNvSpPr txBox="1"/>
          <p:nvPr/>
        </p:nvSpPr>
        <p:spPr>
          <a:xfrm>
            <a:off x="1036919" y="2274665"/>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38" name="文本框 36"/>
          <p:cNvSpPr txBox="1"/>
          <p:nvPr/>
        </p:nvSpPr>
        <p:spPr>
          <a:xfrm>
            <a:off x="924521" y="1898120"/>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39" name="Text Placeholder 2"/>
          <p:cNvSpPr txBox="1"/>
          <p:nvPr/>
        </p:nvSpPr>
        <p:spPr>
          <a:xfrm>
            <a:off x="1880845" y="466535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0" name="文本框 36"/>
          <p:cNvSpPr txBox="1"/>
          <p:nvPr/>
        </p:nvSpPr>
        <p:spPr>
          <a:xfrm>
            <a:off x="1768447" y="428881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41" name="Text Placeholder 2"/>
          <p:cNvSpPr txBox="1"/>
          <p:nvPr/>
        </p:nvSpPr>
        <p:spPr>
          <a:xfrm>
            <a:off x="7558296" y="516695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2" name="文本框 36"/>
          <p:cNvSpPr txBox="1"/>
          <p:nvPr/>
        </p:nvSpPr>
        <p:spPr>
          <a:xfrm>
            <a:off x="7445898" y="479041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43" name="Text Placeholder 2"/>
          <p:cNvSpPr txBox="1"/>
          <p:nvPr/>
        </p:nvSpPr>
        <p:spPr>
          <a:xfrm>
            <a:off x="8204334" y="208738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4" name="文本框 36"/>
          <p:cNvSpPr txBox="1"/>
          <p:nvPr/>
        </p:nvSpPr>
        <p:spPr>
          <a:xfrm>
            <a:off x="8091936" y="171084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等腰三角形 72"/>
          <p:cNvSpPr/>
          <p:nvPr/>
        </p:nvSpPr>
        <p:spPr>
          <a:xfrm rot="9044306">
            <a:off x="11240125" y="4091601"/>
            <a:ext cx="169975" cy="146530"/>
          </a:xfrm>
          <a:prstGeom prst="triangle">
            <a:avLst/>
          </a:pr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4" name="等腰三角形 73"/>
          <p:cNvSpPr/>
          <p:nvPr/>
        </p:nvSpPr>
        <p:spPr>
          <a:xfrm rot="4836188">
            <a:off x="11394202" y="2857466"/>
            <a:ext cx="236646" cy="204004"/>
          </a:xfrm>
          <a:prstGeom prst="triangle">
            <a:avLst/>
          </a:pr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5" name="等腰三角形 74"/>
          <p:cNvSpPr/>
          <p:nvPr/>
        </p:nvSpPr>
        <p:spPr>
          <a:xfrm rot="4836188">
            <a:off x="11234444" y="3555758"/>
            <a:ext cx="236646" cy="204004"/>
          </a:xfrm>
          <a:prstGeom prst="triangle">
            <a:avLst/>
          </a:pr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grpSp>
        <p:nvGrpSpPr>
          <p:cNvPr id="6" name="组合 5"/>
          <p:cNvGrpSpPr/>
          <p:nvPr/>
        </p:nvGrpSpPr>
        <p:grpSpPr>
          <a:xfrm flipV="1">
            <a:off x="-15909" y="2395019"/>
            <a:ext cx="5487352" cy="4488473"/>
            <a:chOff x="2438347" y="1509485"/>
            <a:chExt cx="6139543" cy="5021943"/>
          </a:xfrm>
        </p:grpSpPr>
        <p:sp>
          <p:nvSpPr>
            <p:cNvPr id="65" name="等腰三角形 64"/>
            <p:cNvSpPr/>
            <p:nvPr/>
          </p:nvSpPr>
          <p:spPr>
            <a:xfrm rot="10800000">
              <a:off x="3570462" y="1970314"/>
              <a:ext cx="5007428" cy="4316748"/>
            </a:xfrm>
            <a:prstGeom prst="triangle">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6" name="等腰三角形 65"/>
            <p:cNvSpPr/>
            <p:nvPr/>
          </p:nvSpPr>
          <p:spPr>
            <a:xfrm rot="10800000">
              <a:off x="2576524" y="2838169"/>
              <a:ext cx="427880" cy="368862"/>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7" name="等腰三角形 66"/>
            <p:cNvSpPr/>
            <p:nvPr/>
          </p:nvSpPr>
          <p:spPr>
            <a:xfrm rot="10800000">
              <a:off x="2777400" y="3667859"/>
              <a:ext cx="2759746" cy="2379091"/>
            </a:xfrm>
            <a:prstGeom prst="triangle">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8" name="等腰三角形 67"/>
            <p:cNvSpPr/>
            <p:nvPr/>
          </p:nvSpPr>
          <p:spPr>
            <a:xfrm rot="10800000">
              <a:off x="4942060" y="6131971"/>
              <a:ext cx="413658" cy="399457"/>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69" name="等腰三角形 68"/>
            <p:cNvSpPr/>
            <p:nvPr/>
          </p:nvSpPr>
          <p:spPr>
            <a:xfrm rot="10800000">
              <a:off x="6241382" y="4266573"/>
              <a:ext cx="427880" cy="368862"/>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0" name="等腰三角形 69"/>
            <p:cNvSpPr/>
            <p:nvPr/>
          </p:nvSpPr>
          <p:spPr>
            <a:xfrm rot="10800000">
              <a:off x="3425867" y="4188494"/>
              <a:ext cx="1462810" cy="1337820"/>
            </a:xfrm>
            <a:prstGeom prst="triangle">
              <a:avLst/>
            </a:prstGeom>
            <a:solidFill>
              <a:srgbClr val="D3381C"/>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77" name="等腰三角形 76"/>
            <p:cNvSpPr/>
            <p:nvPr/>
          </p:nvSpPr>
          <p:spPr>
            <a:xfrm rot="10800000">
              <a:off x="2438347" y="1509485"/>
              <a:ext cx="5007428" cy="4316748"/>
            </a:xfrm>
            <a:prstGeom prst="triangle">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FFFFFF"/>
                </a:solidFill>
                <a:cs typeface="+mn-ea"/>
                <a:sym typeface="+mn-lt"/>
              </a:endParaRPr>
            </a:p>
          </p:txBody>
        </p:sp>
      </p:grpSp>
      <p:sp>
        <p:nvSpPr>
          <p:cNvPr id="79" name="KSO_FT"/>
          <p:cNvSpPr>
            <a:spLocks noGrp="1"/>
          </p:cNvSpPr>
          <p:nvPr/>
        </p:nvSpPr>
        <p:spPr>
          <a:xfrm>
            <a:off x="4038711" y="6355895"/>
            <a:ext cx="4114157" cy="365068"/>
          </a:xfrm>
          <a:prstGeom prst="rect">
            <a:avLst/>
          </a:prstGeom>
        </p:spPr>
        <p:txBody>
          <a:bodyPr vert="horz" lIns="91425" tIns="45712" rIns="91425" bIns="45712"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rgbClr val="000000">
                  <a:tint val="75000"/>
                </a:srgbClr>
              </a:solidFill>
              <a:cs typeface="+mn-ea"/>
              <a:sym typeface="+mn-lt"/>
            </a:endParaRPr>
          </a:p>
        </p:txBody>
      </p:sp>
      <p:sp>
        <p:nvSpPr>
          <p:cNvPr id="83" name="任意多边形 82"/>
          <p:cNvSpPr/>
          <p:nvPr/>
        </p:nvSpPr>
        <p:spPr>
          <a:xfrm rot="10800000">
            <a:off x="9796021" y="535"/>
            <a:ext cx="1981602" cy="1708278"/>
          </a:xfrm>
          <a:custGeom>
            <a:avLst/>
            <a:gdLst>
              <a:gd name="connsiteX0" fmla="*/ 2441304 w 2441304"/>
              <a:gd name="connsiteY0" fmla="*/ 2104573 h 2104573"/>
              <a:gd name="connsiteX1" fmla="*/ 0 w 2441304"/>
              <a:gd name="connsiteY1" fmla="*/ 2104573 h 2104573"/>
              <a:gd name="connsiteX2" fmla="*/ 1220652 w 2441304"/>
              <a:gd name="connsiteY2" fmla="*/ 0 h 2104573"/>
            </a:gdLst>
            <a:ahLst/>
            <a:cxnLst>
              <a:cxn ang="0">
                <a:pos x="connsiteX0" y="connsiteY0"/>
              </a:cxn>
              <a:cxn ang="0">
                <a:pos x="connsiteX1" y="connsiteY1"/>
              </a:cxn>
              <a:cxn ang="0">
                <a:pos x="connsiteX2" y="connsiteY2"/>
              </a:cxn>
            </a:cxnLst>
            <a:rect l="l" t="t" r="r" b="b"/>
            <a:pathLst>
              <a:path w="2441304" h="2104573">
                <a:moveTo>
                  <a:pt x="2441304" y="2104573"/>
                </a:moveTo>
                <a:lnTo>
                  <a:pt x="0" y="2104573"/>
                </a:lnTo>
                <a:lnTo>
                  <a:pt x="1220652" y="0"/>
                </a:lnTo>
                <a:close/>
              </a:path>
            </a:pathLst>
          </a:custGeom>
          <a:solidFill>
            <a:srgbClr val="516D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4" name="任意多边形 83"/>
          <p:cNvSpPr/>
          <p:nvPr/>
        </p:nvSpPr>
        <p:spPr>
          <a:xfrm rot="10800000">
            <a:off x="10556708" y="71726"/>
            <a:ext cx="1634235" cy="1757608"/>
          </a:xfrm>
          <a:custGeom>
            <a:avLst/>
            <a:gdLst>
              <a:gd name="connsiteX0" fmla="*/ 2013353 w 2013353"/>
              <a:gd name="connsiteY0" fmla="*/ 2165347 h 2165347"/>
              <a:gd name="connsiteX1" fmla="*/ 0 w 2013353"/>
              <a:gd name="connsiteY1" fmla="*/ 2165347 h 2165347"/>
              <a:gd name="connsiteX2" fmla="*/ 0 w 2013353"/>
              <a:gd name="connsiteY2" fmla="*/ 1305951 h 2165347"/>
              <a:gd name="connsiteX3" fmla="*/ 757452 w 2013353"/>
              <a:gd name="connsiteY3" fmla="*/ 0 h 2165347"/>
            </a:gdLst>
            <a:ahLst/>
            <a:cxnLst>
              <a:cxn ang="0">
                <a:pos x="connsiteX0" y="connsiteY0"/>
              </a:cxn>
              <a:cxn ang="0">
                <a:pos x="connsiteX1" y="connsiteY1"/>
              </a:cxn>
              <a:cxn ang="0">
                <a:pos x="connsiteX2" y="connsiteY2"/>
              </a:cxn>
              <a:cxn ang="0">
                <a:pos x="connsiteX3" y="connsiteY3"/>
              </a:cxn>
            </a:cxnLst>
            <a:rect l="l" t="t" r="r" b="b"/>
            <a:pathLst>
              <a:path w="2013353" h="2165347">
                <a:moveTo>
                  <a:pt x="2013353" y="2165347"/>
                </a:moveTo>
                <a:lnTo>
                  <a:pt x="0" y="2165347"/>
                </a:lnTo>
                <a:lnTo>
                  <a:pt x="0" y="1305951"/>
                </a:lnTo>
                <a:lnTo>
                  <a:pt x="757452" y="0"/>
                </a:lnTo>
                <a:close/>
              </a:path>
            </a:pathLst>
          </a:custGeom>
          <a:solidFill>
            <a:srgbClr val="D3381C">
              <a:alpha val="70000"/>
            </a:srgbClr>
          </a:solid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6" name="等腰三角形 85"/>
          <p:cNvSpPr/>
          <p:nvPr/>
        </p:nvSpPr>
        <p:spPr>
          <a:xfrm rot="10800000">
            <a:off x="10098592" y="1534210"/>
            <a:ext cx="537315" cy="463203"/>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7" name="等腰三角形 86"/>
          <p:cNvSpPr/>
          <p:nvPr/>
        </p:nvSpPr>
        <p:spPr>
          <a:xfrm rot="10800000">
            <a:off x="11674659" y="1953910"/>
            <a:ext cx="187096" cy="161290"/>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8" name="等腰三角形 87"/>
          <p:cNvSpPr/>
          <p:nvPr/>
        </p:nvSpPr>
        <p:spPr>
          <a:xfrm rot="10800000">
            <a:off x="10923705" y="2582985"/>
            <a:ext cx="230463" cy="198675"/>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89" name="等腰三角形 88"/>
          <p:cNvSpPr/>
          <p:nvPr/>
        </p:nvSpPr>
        <p:spPr>
          <a:xfrm rot="10800000">
            <a:off x="10922008" y="2071420"/>
            <a:ext cx="187096" cy="161290"/>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90" name="等腰三角形 89"/>
          <p:cNvSpPr/>
          <p:nvPr/>
        </p:nvSpPr>
        <p:spPr>
          <a:xfrm rot="10800000">
            <a:off x="11229680" y="2203696"/>
            <a:ext cx="325783" cy="280847"/>
          </a:xfrm>
          <a:prstGeom prst="triangle">
            <a:avLst/>
          </a:prstGeom>
          <a:solidFill>
            <a:srgbClr val="516D8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91" name="等腰三角形 90"/>
          <p:cNvSpPr/>
          <p:nvPr/>
        </p:nvSpPr>
        <p:spPr>
          <a:xfrm rot="10800000">
            <a:off x="9654779" y="1054893"/>
            <a:ext cx="187096" cy="161290"/>
          </a:xfrm>
          <a:prstGeom prst="triangle">
            <a:avLst/>
          </a:prstGeom>
          <a:solidFill>
            <a:srgbClr val="D3381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cs typeface="+mn-ea"/>
              <a:sym typeface="+mn-lt"/>
            </a:endParaRPr>
          </a:p>
        </p:txBody>
      </p:sp>
      <p:sp>
        <p:nvSpPr>
          <p:cNvPr id="37" name="TextBox 26"/>
          <p:cNvSpPr txBox="1"/>
          <p:nvPr/>
        </p:nvSpPr>
        <p:spPr>
          <a:xfrm>
            <a:off x="3602672" y="2342902"/>
            <a:ext cx="7599762" cy="860425"/>
          </a:xfrm>
          <a:prstGeom prst="rect">
            <a:avLst/>
          </a:prstGeom>
          <a:noFill/>
        </p:spPr>
        <p:txBody>
          <a:bodyPr wrap="square" rtlCol="0">
            <a:spAutoFit/>
          </a:bodyPr>
          <a:lstStyle/>
          <a:p>
            <a:pPr algn="ctr"/>
            <a:r>
              <a:rPr lang="zh-CN" altLang="en-US" sz="5000" b="1" dirty="0">
                <a:solidFill>
                  <a:srgbClr val="D3381C"/>
                </a:solidFill>
                <a:cs typeface="+mn-ea"/>
                <a:sym typeface="+mn-lt"/>
              </a:rPr>
              <a:t>感谢您的聆听</a:t>
            </a:r>
          </a:p>
        </p:txBody>
      </p:sp>
    </p:spTree>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 calcmode="lin" valueType="num">
                                      <p:cBhvr additive="base">
                                        <p:cTn id="17" dur="500" fill="hold"/>
                                        <p:tgtEl>
                                          <p:spTgt spid="84"/>
                                        </p:tgtEl>
                                        <p:attrNameLst>
                                          <p:attrName>ppt_x</p:attrName>
                                        </p:attrNameLst>
                                      </p:cBhvr>
                                      <p:tavLst>
                                        <p:tav tm="0">
                                          <p:val>
                                            <p:strVal val="#ppt_x"/>
                                          </p:val>
                                        </p:tav>
                                        <p:tav tm="100000">
                                          <p:val>
                                            <p:strVal val="#ppt_x"/>
                                          </p:val>
                                        </p:tav>
                                      </p:tavLst>
                                    </p:anim>
                                    <p:anim calcmode="lin" valueType="num">
                                      <p:cBhvr additive="base">
                                        <p:cTn id="18" dur="500" fill="hold"/>
                                        <p:tgtEl>
                                          <p:spTgt spid="84"/>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83"/>
                                        </p:tgtEl>
                                        <p:attrNameLst>
                                          <p:attrName>style.visibility</p:attrName>
                                        </p:attrNameLst>
                                      </p:cBhvr>
                                      <p:to>
                                        <p:strVal val="visible"/>
                                      </p:to>
                                    </p:set>
                                    <p:anim calcmode="lin" valueType="num">
                                      <p:cBhvr additive="base">
                                        <p:cTn id="22" dur="500" fill="hold"/>
                                        <p:tgtEl>
                                          <p:spTgt spid="83"/>
                                        </p:tgtEl>
                                        <p:attrNameLst>
                                          <p:attrName>ppt_x</p:attrName>
                                        </p:attrNameLst>
                                      </p:cBhvr>
                                      <p:tavLst>
                                        <p:tav tm="0">
                                          <p:val>
                                            <p:strVal val="#ppt_x"/>
                                          </p:val>
                                        </p:tav>
                                        <p:tav tm="100000">
                                          <p:val>
                                            <p:strVal val="#ppt_x"/>
                                          </p:val>
                                        </p:tav>
                                      </p:tavLst>
                                    </p:anim>
                                    <p:anim calcmode="lin" valueType="num">
                                      <p:cBhvr additive="base">
                                        <p:cTn id="23" dur="500" fill="hold"/>
                                        <p:tgtEl>
                                          <p:spTgt spid="83"/>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0"/>
                                        </p:tgtEl>
                                        <p:attrNameLst>
                                          <p:attrName>style.visibility</p:attrName>
                                        </p:attrNameLst>
                                      </p:cBhvr>
                                      <p:to>
                                        <p:strVal val="visible"/>
                                      </p:to>
                                    </p:set>
                                    <p:animEffect transition="in" filter="fade">
                                      <p:cBhvr>
                                        <p:cTn id="28" dur="500"/>
                                        <p:tgtEl>
                                          <p:spTgt spid="9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500"/>
                                        <p:tgtEl>
                                          <p:spTgt spid="7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5"/>
                                        </p:tgtEl>
                                        <p:attrNameLst>
                                          <p:attrName>style.visibility</p:attrName>
                                        </p:attrNameLst>
                                      </p:cBhvr>
                                      <p:to>
                                        <p:strVal val="visible"/>
                                      </p:to>
                                    </p:set>
                                    <p:animEffect transition="in" filter="fade">
                                      <p:cBhvr>
                                        <p:cTn id="34" dur="500"/>
                                        <p:tgtEl>
                                          <p:spTgt spid="7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fade">
                                      <p:cBhvr>
                                        <p:cTn id="37" dur="500"/>
                                        <p:tgtEl>
                                          <p:spTgt spid="7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87"/>
                                        </p:tgtEl>
                                        <p:attrNameLst>
                                          <p:attrName>style.visibility</p:attrName>
                                        </p:attrNameLst>
                                      </p:cBhvr>
                                      <p:to>
                                        <p:strVal val="visible"/>
                                      </p:to>
                                    </p:set>
                                    <p:animEffect transition="in" filter="fade">
                                      <p:cBhvr>
                                        <p:cTn id="40" dur="500"/>
                                        <p:tgtEl>
                                          <p:spTgt spid="8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fade">
                                      <p:cBhvr>
                                        <p:cTn id="43" dur="500"/>
                                        <p:tgtEl>
                                          <p:spTgt spid="8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8"/>
                                        </p:tgtEl>
                                        <p:attrNameLst>
                                          <p:attrName>style.visibility</p:attrName>
                                        </p:attrNameLst>
                                      </p:cBhvr>
                                      <p:to>
                                        <p:strVal val="visible"/>
                                      </p:to>
                                    </p:set>
                                    <p:animEffect transition="in" filter="fade">
                                      <p:cBhvr>
                                        <p:cTn id="46" dur="500"/>
                                        <p:tgtEl>
                                          <p:spTgt spid="8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6"/>
                                        </p:tgtEl>
                                        <p:attrNameLst>
                                          <p:attrName>style.visibility</p:attrName>
                                        </p:attrNameLst>
                                      </p:cBhvr>
                                      <p:to>
                                        <p:strVal val="visible"/>
                                      </p:to>
                                    </p:set>
                                    <p:animEffect transition="in" filter="fade">
                                      <p:cBhvr>
                                        <p:cTn id="49" dur="500"/>
                                        <p:tgtEl>
                                          <p:spTgt spid="8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ldLvl="0" animBg="1"/>
      <p:bldP spid="74" grpId="0" bldLvl="0" animBg="1"/>
      <p:bldP spid="75" grpId="0" bldLvl="0" animBg="1"/>
      <p:bldP spid="83" grpId="0" bldLvl="0" animBg="1"/>
      <p:bldP spid="84" grpId="0" bldLvl="0" animBg="1"/>
      <p:bldP spid="86" grpId="0" bldLvl="0" animBg="1"/>
      <p:bldP spid="87" grpId="0" bldLvl="0" animBg="1"/>
      <p:bldP spid="88" grpId="0" bldLvl="0" animBg="1"/>
      <p:bldP spid="89" grpId="0" bldLvl="0" animBg="1"/>
      <p:bldP spid="90" grpId="0" bldLvl="0" animBg="1"/>
      <p:bldP spid="91" grpId="0" bldLvl="0" animBg="1"/>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H_Number_1"/>
          <p:cNvSpPr/>
          <p:nvPr/>
        </p:nvSpPr>
        <p:spPr>
          <a:xfrm>
            <a:off x="2512645" y="2337482"/>
            <a:ext cx="2184515" cy="2183039"/>
          </a:xfrm>
          <a:prstGeom prst="roundRect">
            <a:avLst>
              <a:gd name="adj" fmla="val 0"/>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1500" b="1" dirty="0">
                <a:solidFill>
                  <a:srgbClr val="FFFFFF"/>
                </a:solidFill>
                <a:latin typeface="Impact" panose="020B0806030902050204" pitchFamily="34" charset="0"/>
                <a:cs typeface="Times New Roman" panose="02020603050405020304" pitchFamily="18" charset="0"/>
              </a:rPr>
              <a:t>01</a:t>
            </a:r>
            <a:endParaRPr lang="zh-CN" altLang="en-US" sz="11500" b="1" dirty="0">
              <a:solidFill>
                <a:srgbClr val="FFFFFF"/>
              </a:solidFill>
              <a:latin typeface="Impact" panose="020B0806030902050204" pitchFamily="34" charset="0"/>
              <a:cs typeface="Times New Roman" panose="02020603050405020304" pitchFamily="18" charset="0"/>
            </a:endParaRPr>
          </a:p>
        </p:txBody>
      </p:sp>
      <p:sp>
        <p:nvSpPr>
          <p:cNvPr id="22" name="MH_Entry_1"/>
          <p:cNvSpPr/>
          <p:nvPr/>
        </p:nvSpPr>
        <p:spPr>
          <a:xfrm>
            <a:off x="4833652" y="3006117"/>
            <a:ext cx="4803052" cy="845767"/>
          </a:xfrm>
          <a:prstGeom prst="roundRect">
            <a:avLst>
              <a:gd name="adj" fmla="val 0"/>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200" b="1" spc="200" dirty="0">
                <a:solidFill>
                  <a:srgbClr val="000000">
                    <a:lumMod val="65000"/>
                    <a:lumOff val="35000"/>
                  </a:srgbClr>
                </a:solidFill>
                <a:latin typeface="微软雅黑" panose="020B0503020204020204" charset="-122"/>
              </a:rPr>
              <a:t>年度工作概述</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randombar(horizontal)">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4975727" y="1369462"/>
            <a:ext cx="2480429" cy="4396338"/>
            <a:chOff x="4975728" y="1369462"/>
            <a:chExt cx="2302816" cy="4081535"/>
          </a:xfrm>
        </p:grpSpPr>
        <p:sp>
          <p:nvSpPr>
            <p:cNvPr id="2" name="îṣļîḑé-任意多边形: 形状 2"/>
            <p:cNvSpPr/>
            <p:nvPr/>
          </p:nvSpPr>
          <p:spPr bwMode="auto">
            <a:xfrm rot="5400000">
              <a:off x="5407755" y="1409653"/>
              <a:ext cx="1345297" cy="1264915"/>
            </a:xfrm>
            <a:custGeom>
              <a:avLst/>
              <a:gdLst>
                <a:gd name="T0" fmla="*/ 188 w 215"/>
                <a:gd name="T1" fmla="*/ 67 h 202"/>
                <a:gd name="T2" fmla="*/ 200 w 215"/>
                <a:gd name="T3" fmla="*/ 54 h 202"/>
                <a:gd name="T4" fmla="*/ 208 w 215"/>
                <a:gd name="T5" fmla="*/ 49 h 202"/>
                <a:gd name="T6" fmla="*/ 215 w 215"/>
                <a:gd name="T7" fmla="*/ 52 h 202"/>
                <a:gd name="T8" fmla="*/ 188 w 215"/>
                <a:gd name="T9" fmla="*/ 25 h 202"/>
                <a:gd name="T10" fmla="*/ 191 w 215"/>
                <a:gd name="T11" fmla="*/ 32 h 202"/>
                <a:gd name="T12" fmla="*/ 185 w 215"/>
                <a:gd name="T13" fmla="*/ 43 h 202"/>
                <a:gd name="T14" fmla="*/ 173 w 215"/>
                <a:gd name="T15" fmla="*/ 56 h 202"/>
                <a:gd name="T16" fmla="*/ 168 w 215"/>
                <a:gd name="T17" fmla="*/ 57 h 202"/>
                <a:gd name="T18" fmla="*/ 163 w 215"/>
                <a:gd name="T19" fmla="*/ 56 h 202"/>
                <a:gd name="T20" fmla="*/ 111 w 215"/>
                <a:gd name="T21" fmla="*/ 6 h 202"/>
                <a:gd name="T22" fmla="*/ 87 w 215"/>
                <a:gd name="T23" fmla="*/ 7 h 202"/>
                <a:gd name="T24" fmla="*/ 6 w 215"/>
                <a:gd name="T25" fmla="*/ 91 h 202"/>
                <a:gd name="T26" fmla="*/ 7 w 215"/>
                <a:gd name="T27" fmla="*/ 115 h 202"/>
                <a:gd name="T28" fmla="*/ 91 w 215"/>
                <a:gd name="T29" fmla="*/ 196 h 202"/>
                <a:gd name="T30" fmla="*/ 115 w 215"/>
                <a:gd name="T31" fmla="*/ 195 h 202"/>
                <a:gd name="T32" fmla="*/ 196 w 215"/>
                <a:gd name="T33" fmla="*/ 111 h 202"/>
                <a:gd name="T34" fmla="*/ 195 w 215"/>
                <a:gd name="T35" fmla="*/ 87 h 202"/>
                <a:gd name="T36" fmla="*/ 186 w 215"/>
                <a:gd name="T37" fmla="*/ 78 h 202"/>
                <a:gd name="T38" fmla="*/ 185 w 215"/>
                <a:gd name="T39" fmla="*/ 74 h 202"/>
                <a:gd name="T40" fmla="*/ 188 w 215"/>
                <a:gd name="T41" fmla="*/ 6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5" h="202">
                  <a:moveTo>
                    <a:pt x="188" y="67"/>
                  </a:moveTo>
                  <a:cubicBezTo>
                    <a:pt x="200" y="54"/>
                    <a:pt x="200" y="54"/>
                    <a:pt x="200" y="54"/>
                  </a:cubicBezTo>
                  <a:cubicBezTo>
                    <a:pt x="201" y="53"/>
                    <a:pt x="206" y="49"/>
                    <a:pt x="208" y="49"/>
                  </a:cubicBezTo>
                  <a:cubicBezTo>
                    <a:pt x="211" y="49"/>
                    <a:pt x="214" y="50"/>
                    <a:pt x="215" y="52"/>
                  </a:cubicBezTo>
                  <a:cubicBezTo>
                    <a:pt x="188" y="25"/>
                    <a:pt x="188" y="25"/>
                    <a:pt x="188" y="25"/>
                  </a:cubicBezTo>
                  <a:cubicBezTo>
                    <a:pt x="190" y="27"/>
                    <a:pt x="191" y="30"/>
                    <a:pt x="191" y="32"/>
                  </a:cubicBezTo>
                  <a:cubicBezTo>
                    <a:pt x="192" y="35"/>
                    <a:pt x="187" y="41"/>
                    <a:pt x="185" y="43"/>
                  </a:cubicBezTo>
                  <a:cubicBezTo>
                    <a:pt x="173" y="56"/>
                    <a:pt x="173" y="56"/>
                    <a:pt x="173" y="56"/>
                  </a:cubicBezTo>
                  <a:cubicBezTo>
                    <a:pt x="172" y="57"/>
                    <a:pt x="170" y="57"/>
                    <a:pt x="168" y="57"/>
                  </a:cubicBezTo>
                  <a:cubicBezTo>
                    <a:pt x="166" y="57"/>
                    <a:pt x="164" y="57"/>
                    <a:pt x="163" y="56"/>
                  </a:cubicBezTo>
                  <a:cubicBezTo>
                    <a:pt x="111" y="6"/>
                    <a:pt x="111" y="6"/>
                    <a:pt x="111" y="6"/>
                  </a:cubicBezTo>
                  <a:cubicBezTo>
                    <a:pt x="104" y="0"/>
                    <a:pt x="93" y="0"/>
                    <a:pt x="87" y="7"/>
                  </a:cubicBezTo>
                  <a:cubicBezTo>
                    <a:pt x="6" y="91"/>
                    <a:pt x="6" y="91"/>
                    <a:pt x="6" y="91"/>
                  </a:cubicBezTo>
                  <a:cubicBezTo>
                    <a:pt x="0" y="98"/>
                    <a:pt x="0" y="109"/>
                    <a:pt x="7" y="115"/>
                  </a:cubicBezTo>
                  <a:cubicBezTo>
                    <a:pt x="91" y="196"/>
                    <a:pt x="91" y="196"/>
                    <a:pt x="91" y="196"/>
                  </a:cubicBezTo>
                  <a:cubicBezTo>
                    <a:pt x="98" y="202"/>
                    <a:pt x="109" y="202"/>
                    <a:pt x="115" y="195"/>
                  </a:cubicBezTo>
                  <a:cubicBezTo>
                    <a:pt x="196" y="111"/>
                    <a:pt x="196" y="111"/>
                    <a:pt x="196" y="111"/>
                  </a:cubicBezTo>
                  <a:cubicBezTo>
                    <a:pt x="202" y="104"/>
                    <a:pt x="202" y="93"/>
                    <a:pt x="195" y="87"/>
                  </a:cubicBezTo>
                  <a:cubicBezTo>
                    <a:pt x="186" y="78"/>
                    <a:pt x="186" y="78"/>
                    <a:pt x="186" y="78"/>
                  </a:cubicBezTo>
                  <a:cubicBezTo>
                    <a:pt x="185" y="77"/>
                    <a:pt x="185" y="75"/>
                    <a:pt x="185" y="74"/>
                  </a:cubicBezTo>
                  <a:cubicBezTo>
                    <a:pt x="185" y="71"/>
                    <a:pt x="186" y="68"/>
                    <a:pt x="188" y="67"/>
                  </a:cubicBezTo>
                  <a:close/>
                </a:path>
              </a:pathLst>
            </a:custGeom>
            <a:solidFill>
              <a:srgbClr val="D3381C"/>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3" name="îṣļîḑé-Diamond 13"/>
            <p:cNvSpPr/>
            <p:nvPr/>
          </p:nvSpPr>
          <p:spPr>
            <a:xfrm rot="5400000">
              <a:off x="5543724" y="1463749"/>
              <a:ext cx="1067010" cy="1067009"/>
            </a:xfrm>
            <a:prstGeom prst="diamond">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4" name="îṣļîḑé-任意多边形: 形状 4"/>
            <p:cNvSpPr/>
            <p:nvPr/>
          </p:nvSpPr>
          <p:spPr bwMode="auto">
            <a:xfrm rot="5400000">
              <a:off x="4963362" y="3162078"/>
              <a:ext cx="1294948" cy="1270215"/>
            </a:xfrm>
            <a:custGeom>
              <a:avLst/>
              <a:gdLst>
                <a:gd name="T0" fmla="*/ 177 w 207"/>
                <a:gd name="T1" fmla="*/ 70 h 203"/>
                <a:gd name="T2" fmla="*/ 176 w 207"/>
                <a:gd name="T3" fmla="*/ 66 h 203"/>
                <a:gd name="T4" fmla="*/ 179 w 207"/>
                <a:gd name="T5" fmla="*/ 58 h 203"/>
                <a:gd name="T6" fmla="*/ 191 w 207"/>
                <a:gd name="T7" fmla="*/ 46 h 203"/>
                <a:gd name="T8" fmla="*/ 200 w 207"/>
                <a:gd name="T9" fmla="*/ 41 h 203"/>
                <a:gd name="T10" fmla="*/ 207 w 207"/>
                <a:gd name="T11" fmla="*/ 43 h 203"/>
                <a:gd name="T12" fmla="*/ 180 w 207"/>
                <a:gd name="T13" fmla="*/ 17 h 203"/>
                <a:gd name="T14" fmla="*/ 183 w 207"/>
                <a:gd name="T15" fmla="*/ 24 h 203"/>
                <a:gd name="T16" fmla="*/ 177 w 207"/>
                <a:gd name="T17" fmla="*/ 35 h 203"/>
                <a:gd name="T18" fmla="*/ 165 w 207"/>
                <a:gd name="T19" fmla="*/ 48 h 203"/>
                <a:gd name="T20" fmla="*/ 159 w 207"/>
                <a:gd name="T21" fmla="*/ 49 h 203"/>
                <a:gd name="T22" fmla="*/ 154 w 207"/>
                <a:gd name="T23" fmla="*/ 48 h 203"/>
                <a:gd name="T24" fmla="*/ 111 w 207"/>
                <a:gd name="T25" fmla="*/ 7 h 203"/>
                <a:gd name="T26" fmla="*/ 87 w 207"/>
                <a:gd name="T27" fmla="*/ 7 h 203"/>
                <a:gd name="T28" fmla="*/ 7 w 207"/>
                <a:gd name="T29" fmla="*/ 92 h 203"/>
                <a:gd name="T30" fmla="*/ 7 w 207"/>
                <a:gd name="T31" fmla="*/ 116 h 203"/>
                <a:gd name="T32" fmla="*/ 92 w 207"/>
                <a:gd name="T33" fmla="*/ 196 h 203"/>
                <a:gd name="T34" fmla="*/ 116 w 207"/>
                <a:gd name="T35" fmla="*/ 196 h 203"/>
                <a:gd name="T36" fmla="*/ 196 w 207"/>
                <a:gd name="T37" fmla="*/ 111 h 203"/>
                <a:gd name="T38" fmla="*/ 195 w 207"/>
                <a:gd name="T39" fmla="*/ 87 h 203"/>
                <a:gd name="T40" fmla="*/ 177 w 207"/>
                <a:gd name="T41" fmla="*/ 7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7" h="203">
                  <a:moveTo>
                    <a:pt x="177" y="70"/>
                  </a:moveTo>
                  <a:cubicBezTo>
                    <a:pt x="177" y="69"/>
                    <a:pt x="176" y="67"/>
                    <a:pt x="176" y="66"/>
                  </a:cubicBezTo>
                  <a:cubicBezTo>
                    <a:pt x="176" y="63"/>
                    <a:pt x="177" y="60"/>
                    <a:pt x="179" y="58"/>
                  </a:cubicBezTo>
                  <a:cubicBezTo>
                    <a:pt x="191" y="46"/>
                    <a:pt x="191" y="46"/>
                    <a:pt x="191" y="46"/>
                  </a:cubicBezTo>
                  <a:cubicBezTo>
                    <a:pt x="193" y="45"/>
                    <a:pt x="198" y="41"/>
                    <a:pt x="200" y="41"/>
                  </a:cubicBezTo>
                  <a:cubicBezTo>
                    <a:pt x="203" y="41"/>
                    <a:pt x="205" y="42"/>
                    <a:pt x="207" y="43"/>
                  </a:cubicBezTo>
                  <a:cubicBezTo>
                    <a:pt x="180" y="17"/>
                    <a:pt x="180" y="17"/>
                    <a:pt x="180" y="17"/>
                  </a:cubicBezTo>
                  <a:cubicBezTo>
                    <a:pt x="182" y="19"/>
                    <a:pt x="183" y="21"/>
                    <a:pt x="183" y="24"/>
                  </a:cubicBezTo>
                  <a:cubicBezTo>
                    <a:pt x="183" y="27"/>
                    <a:pt x="179" y="33"/>
                    <a:pt x="177" y="35"/>
                  </a:cubicBezTo>
                  <a:cubicBezTo>
                    <a:pt x="165" y="48"/>
                    <a:pt x="165" y="48"/>
                    <a:pt x="165" y="48"/>
                  </a:cubicBezTo>
                  <a:cubicBezTo>
                    <a:pt x="163" y="49"/>
                    <a:pt x="161" y="49"/>
                    <a:pt x="159" y="49"/>
                  </a:cubicBezTo>
                  <a:cubicBezTo>
                    <a:pt x="157" y="49"/>
                    <a:pt x="155" y="49"/>
                    <a:pt x="154" y="48"/>
                  </a:cubicBezTo>
                  <a:cubicBezTo>
                    <a:pt x="111" y="7"/>
                    <a:pt x="111" y="7"/>
                    <a:pt x="111" y="7"/>
                  </a:cubicBezTo>
                  <a:cubicBezTo>
                    <a:pt x="105" y="0"/>
                    <a:pt x="94" y="1"/>
                    <a:pt x="87" y="7"/>
                  </a:cubicBezTo>
                  <a:cubicBezTo>
                    <a:pt x="7" y="92"/>
                    <a:pt x="7" y="92"/>
                    <a:pt x="7" y="92"/>
                  </a:cubicBezTo>
                  <a:cubicBezTo>
                    <a:pt x="0" y="98"/>
                    <a:pt x="1" y="109"/>
                    <a:pt x="7" y="116"/>
                  </a:cubicBezTo>
                  <a:cubicBezTo>
                    <a:pt x="92" y="196"/>
                    <a:pt x="92" y="196"/>
                    <a:pt x="92" y="196"/>
                  </a:cubicBezTo>
                  <a:cubicBezTo>
                    <a:pt x="98" y="203"/>
                    <a:pt x="109" y="202"/>
                    <a:pt x="116" y="196"/>
                  </a:cubicBezTo>
                  <a:cubicBezTo>
                    <a:pt x="196" y="111"/>
                    <a:pt x="196" y="111"/>
                    <a:pt x="196" y="111"/>
                  </a:cubicBezTo>
                  <a:cubicBezTo>
                    <a:pt x="203" y="105"/>
                    <a:pt x="202" y="94"/>
                    <a:pt x="195" y="87"/>
                  </a:cubicBezTo>
                  <a:lnTo>
                    <a:pt x="177" y="70"/>
                  </a:lnTo>
                  <a:close/>
                </a:path>
              </a:pathLst>
            </a:custGeom>
            <a:solidFill>
              <a:srgbClr val="D3381C"/>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5" name="îṣļîḑé-任意多边形: 形状 5"/>
            <p:cNvSpPr/>
            <p:nvPr/>
          </p:nvSpPr>
          <p:spPr bwMode="auto">
            <a:xfrm rot="5400000">
              <a:off x="5624765" y="4183432"/>
              <a:ext cx="1270215" cy="1264915"/>
            </a:xfrm>
            <a:custGeom>
              <a:avLst/>
              <a:gdLst>
                <a:gd name="T0" fmla="*/ 116 w 203"/>
                <a:gd name="T1" fmla="*/ 195 h 202"/>
                <a:gd name="T2" fmla="*/ 92 w 203"/>
                <a:gd name="T3" fmla="*/ 196 h 202"/>
                <a:gd name="T4" fmla="*/ 8 w 203"/>
                <a:gd name="T5" fmla="*/ 115 h 202"/>
                <a:gd name="T6" fmla="*/ 7 w 203"/>
                <a:gd name="T7" fmla="*/ 91 h 202"/>
                <a:gd name="T8" fmla="*/ 87 w 203"/>
                <a:gd name="T9" fmla="*/ 7 h 202"/>
                <a:gd name="T10" fmla="*/ 111 w 203"/>
                <a:gd name="T11" fmla="*/ 6 h 202"/>
                <a:gd name="T12" fmla="*/ 196 w 203"/>
                <a:gd name="T13" fmla="*/ 87 h 202"/>
                <a:gd name="T14" fmla="*/ 196 w 203"/>
                <a:gd name="T15" fmla="*/ 111 h 202"/>
                <a:gd name="T16" fmla="*/ 116 w 203"/>
                <a:gd name="T17" fmla="*/ 195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2">
                  <a:moveTo>
                    <a:pt x="116" y="195"/>
                  </a:moveTo>
                  <a:cubicBezTo>
                    <a:pt x="109" y="202"/>
                    <a:pt x="98" y="202"/>
                    <a:pt x="92" y="196"/>
                  </a:cubicBezTo>
                  <a:cubicBezTo>
                    <a:pt x="8" y="115"/>
                    <a:pt x="8" y="115"/>
                    <a:pt x="8" y="115"/>
                  </a:cubicBezTo>
                  <a:cubicBezTo>
                    <a:pt x="1" y="109"/>
                    <a:pt x="0" y="98"/>
                    <a:pt x="7" y="91"/>
                  </a:cubicBezTo>
                  <a:cubicBezTo>
                    <a:pt x="87" y="7"/>
                    <a:pt x="87" y="7"/>
                    <a:pt x="87" y="7"/>
                  </a:cubicBezTo>
                  <a:cubicBezTo>
                    <a:pt x="94" y="0"/>
                    <a:pt x="105" y="0"/>
                    <a:pt x="111" y="6"/>
                  </a:cubicBezTo>
                  <a:cubicBezTo>
                    <a:pt x="196" y="87"/>
                    <a:pt x="196" y="87"/>
                    <a:pt x="196" y="87"/>
                  </a:cubicBezTo>
                  <a:cubicBezTo>
                    <a:pt x="202" y="93"/>
                    <a:pt x="203" y="104"/>
                    <a:pt x="196" y="111"/>
                  </a:cubicBezTo>
                  <a:lnTo>
                    <a:pt x="116" y="195"/>
                  </a:lnTo>
                  <a:close/>
                </a:path>
              </a:pathLst>
            </a:custGeom>
            <a:solidFill>
              <a:srgbClr val="D3381C"/>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6" name="îṣļîḑé-任意多边形: 形状 6"/>
            <p:cNvSpPr/>
            <p:nvPr/>
          </p:nvSpPr>
          <p:spPr bwMode="auto">
            <a:xfrm rot="5400000">
              <a:off x="5964605" y="2442614"/>
              <a:ext cx="1264032" cy="1363847"/>
            </a:xfrm>
            <a:custGeom>
              <a:avLst/>
              <a:gdLst>
                <a:gd name="T0" fmla="*/ 195 w 202"/>
                <a:gd name="T1" fmla="*/ 87 h 218"/>
                <a:gd name="T2" fmla="*/ 111 w 202"/>
                <a:gd name="T3" fmla="*/ 7 h 218"/>
                <a:gd name="T4" fmla="*/ 87 w 202"/>
                <a:gd name="T5" fmla="*/ 7 h 218"/>
                <a:gd name="T6" fmla="*/ 7 w 202"/>
                <a:gd name="T7" fmla="*/ 91 h 218"/>
                <a:gd name="T8" fmla="*/ 7 w 202"/>
                <a:gd name="T9" fmla="*/ 115 h 218"/>
                <a:gd name="T10" fmla="*/ 91 w 202"/>
                <a:gd name="T11" fmla="*/ 196 h 218"/>
                <a:gd name="T12" fmla="*/ 116 w 202"/>
                <a:gd name="T13" fmla="*/ 195 h 218"/>
                <a:gd name="T14" fmla="*/ 121 w 202"/>
                <a:gd name="T15" fmla="*/ 189 h 218"/>
                <a:gd name="T16" fmla="*/ 127 w 202"/>
                <a:gd name="T17" fmla="*/ 187 h 218"/>
                <a:gd name="T18" fmla="*/ 134 w 202"/>
                <a:gd name="T19" fmla="*/ 190 h 218"/>
                <a:gd name="T20" fmla="*/ 147 w 202"/>
                <a:gd name="T21" fmla="*/ 202 h 218"/>
                <a:gd name="T22" fmla="*/ 152 w 202"/>
                <a:gd name="T23" fmla="*/ 211 h 218"/>
                <a:gd name="T24" fmla="*/ 149 w 202"/>
                <a:gd name="T25" fmla="*/ 218 h 218"/>
                <a:gd name="T26" fmla="*/ 175 w 202"/>
                <a:gd name="T27" fmla="*/ 191 h 218"/>
                <a:gd name="T28" fmla="*/ 168 w 202"/>
                <a:gd name="T29" fmla="*/ 194 h 218"/>
                <a:gd name="T30" fmla="*/ 158 w 202"/>
                <a:gd name="T31" fmla="*/ 188 h 218"/>
                <a:gd name="T32" fmla="*/ 145 w 202"/>
                <a:gd name="T33" fmla="*/ 176 h 218"/>
                <a:gd name="T34" fmla="*/ 143 w 202"/>
                <a:gd name="T35" fmla="*/ 170 h 218"/>
                <a:gd name="T36" fmla="*/ 145 w 202"/>
                <a:gd name="T37" fmla="*/ 164 h 218"/>
                <a:gd name="T38" fmla="*/ 129 w 202"/>
                <a:gd name="T39" fmla="*/ 181 h 218"/>
                <a:gd name="T40" fmla="*/ 196 w 202"/>
                <a:gd name="T41" fmla="*/ 111 h 218"/>
                <a:gd name="T42" fmla="*/ 195 w 202"/>
                <a:gd name="T43" fmla="*/ 87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2" h="218">
                  <a:moveTo>
                    <a:pt x="195" y="87"/>
                  </a:moveTo>
                  <a:cubicBezTo>
                    <a:pt x="111" y="7"/>
                    <a:pt x="111" y="7"/>
                    <a:pt x="111" y="7"/>
                  </a:cubicBezTo>
                  <a:cubicBezTo>
                    <a:pt x="104" y="0"/>
                    <a:pt x="94" y="0"/>
                    <a:pt x="87" y="7"/>
                  </a:cubicBezTo>
                  <a:cubicBezTo>
                    <a:pt x="7" y="91"/>
                    <a:pt x="7" y="91"/>
                    <a:pt x="7" y="91"/>
                  </a:cubicBezTo>
                  <a:cubicBezTo>
                    <a:pt x="0" y="98"/>
                    <a:pt x="0" y="109"/>
                    <a:pt x="7" y="115"/>
                  </a:cubicBezTo>
                  <a:cubicBezTo>
                    <a:pt x="91" y="196"/>
                    <a:pt x="91" y="196"/>
                    <a:pt x="91" y="196"/>
                  </a:cubicBezTo>
                  <a:cubicBezTo>
                    <a:pt x="98" y="202"/>
                    <a:pt x="109" y="202"/>
                    <a:pt x="116" y="195"/>
                  </a:cubicBezTo>
                  <a:cubicBezTo>
                    <a:pt x="121" y="189"/>
                    <a:pt x="121" y="189"/>
                    <a:pt x="121" y="189"/>
                  </a:cubicBezTo>
                  <a:cubicBezTo>
                    <a:pt x="123" y="188"/>
                    <a:pt x="125" y="187"/>
                    <a:pt x="127" y="187"/>
                  </a:cubicBezTo>
                  <a:cubicBezTo>
                    <a:pt x="130" y="187"/>
                    <a:pt x="132" y="188"/>
                    <a:pt x="134" y="190"/>
                  </a:cubicBezTo>
                  <a:cubicBezTo>
                    <a:pt x="147" y="202"/>
                    <a:pt x="147" y="202"/>
                    <a:pt x="147" y="202"/>
                  </a:cubicBezTo>
                  <a:cubicBezTo>
                    <a:pt x="148" y="204"/>
                    <a:pt x="152" y="209"/>
                    <a:pt x="152" y="211"/>
                  </a:cubicBezTo>
                  <a:cubicBezTo>
                    <a:pt x="152" y="213"/>
                    <a:pt x="151" y="216"/>
                    <a:pt x="149" y="218"/>
                  </a:cubicBezTo>
                  <a:cubicBezTo>
                    <a:pt x="175" y="191"/>
                    <a:pt x="175" y="191"/>
                    <a:pt x="175" y="191"/>
                  </a:cubicBezTo>
                  <a:cubicBezTo>
                    <a:pt x="174" y="193"/>
                    <a:pt x="171" y="194"/>
                    <a:pt x="168" y="194"/>
                  </a:cubicBezTo>
                  <a:cubicBezTo>
                    <a:pt x="166" y="194"/>
                    <a:pt x="160" y="190"/>
                    <a:pt x="158" y="188"/>
                  </a:cubicBezTo>
                  <a:cubicBezTo>
                    <a:pt x="145" y="176"/>
                    <a:pt x="145" y="176"/>
                    <a:pt x="145" y="176"/>
                  </a:cubicBezTo>
                  <a:cubicBezTo>
                    <a:pt x="144" y="174"/>
                    <a:pt x="143" y="172"/>
                    <a:pt x="143" y="170"/>
                  </a:cubicBezTo>
                  <a:cubicBezTo>
                    <a:pt x="143" y="168"/>
                    <a:pt x="144" y="166"/>
                    <a:pt x="145" y="164"/>
                  </a:cubicBezTo>
                  <a:cubicBezTo>
                    <a:pt x="129" y="181"/>
                    <a:pt x="129" y="181"/>
                    <a:pt x="129" y="181"/>
                  </a:cubicBezTo>
                  <a:cubicBezTo>
                    <a:pt x="196" y="111"/>
                    <a:pt x="196" y="111"/>
                    <a:pt x="196" y="111"/>
                  </a:cubicBezTo>
                  <a:cubicBezTo>
                    <a:pt x="202" y="104"/>
                    <a:pt x="202" y="93"/>
                    <a:pt x="195" y="87"/>
                  </a:cubicBezTo>
                  <a:close/>
                </a:path>
              </a:pathLst>
            </a:custGeom>
            <a:solidFill>
              <a:srgbClr val="D3381C"/>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7" name="îṣļîḑé-Diamond 17"/>
            <p:cNvSpPr/>
            <p:nvPr/>
          </p:nvSpPr>
          <p:spPr>
            <a:xfrm rot="5400000">
              <a:off x="6112176" y="2591033"/>
              <a:ext cx="1067010" cy="1067009"/>
            </a:xfrm>
            <a:prstGeom prst="diamond">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8" name="îṣļîḑé-Diamond 18"/>
            <p:cNvSpPr/>
            <p:nvPr/>
          </p:nvSpPr>
          <p:spPr>
            <a:xfrm rot="5400000">
              <a:off x="5066002" y="3249408"/>
              <a:ext cx="1067010" cy="1067009"/>
            </a:xfrm>
            <a:prstGeom prst="diamond">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9" name="îṣļîḑé-Diamond 19"/>
            <p:cNvSpPr/>
            <p:nvPr/>
          </p:nvSpPr>
          <p:spPr>
            <a:xfrm rot="5400000">
              <a:off x="5726367" y="4282385"/>
              <a:ext cx="1067010" cy="1067009"/>
            </a:xfrm>
            <a:prstGeom prst="diamond">
              <a:avLst/>
            </a:prstGeom>
            <a:solidFill>
              <a:schemeClr val="bg1"/>
            </a:solid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0" name="îṣļîḑé-任意多边形: 形状 10"/>
            <p:cNvSpPr/>
            <p:nvPr/>
          </p:nvSpPr>
          <p:spPr bwMode="auto">
            <a:xfrm>
              <a:off x="5449654" y="3599125"/>
              <a:ext cx="315295" cy="314855"/>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rgbClr val="D3381C"/>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1" name="îṣļîḑé-任意多边形: 形状 11"/>
            <p:cNvSpPr/>
            <p:nvPr/>
          </p:nvSpPr>
          <p:spPr bwMode="auto">
            <a:xfrm>
              <a:off x="5922347" y="1836982"/>
              <a:ext cx="328313" cy="313108"/>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rgbClr val="D3381C"/>
            </a:solidFill>
            <a:ln w="9525">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2" name="îṣļîḑé-任意多边形: 形状 12"/>
            <p:cNvSpPr/>
            <p:nvPr/>
          </p:nvSpPr>
          <p:spPr bwMode="auto">
            <a:xfrm>
              <a:off x="6525784" y="2967704"/>
              <a:ext cx="328313" cy="327816"/>
            </a:xfrm>
            <a:custGeom>
              <a:avLst/>
              <a:gdLst>
                <a:gd name="connsiteX0" fmla="*/ 497095 w 607639"/>
                <a:gd name="connsiteY0" fmla="*/ 261992 h 606722"/>
                <a:gd name="connsiteX1" fmla="*/ 497095 w 607639"/>
                <a:gd name="connsiteY1" fmla="*/ 468794 h 606722"/>
                <a:gd name="connsiteX2" fmla="*/ 524775 w 607639"/>
                <a:gd name="connsiteY2" fmla="*/ 468794 h 606722"/>
                <a:gd name="connsiteX3" fmla="*/ 524775 w 607639"/>
                <a:gd name="connsiteY3" fmla="*/ 261992 h 606722"/>
                <a:gd name="connsiteX4" fmla="*/ 414320 w 607639"/>
                <a:gd name="connsiteY4" fmla="*/ 261992 h 606722"/>
                <a:gd name="connsiteX5" fmla="*/ 414320 w 607639"/>
                <a:gd name="connsiteY5" fmla="*/ 468794 h 606722"/>
                <a:gd name="connsiteX6" fmla="*/ 469503 w 607639"/>
                <a:gd name="connsiteY6" fmla="*/ 468794 h 606722"/>
                <a:gd name="connsiteX7" fmla="*/ 469503 w 607639"/>
                <a:gd name="connsiteY7" fmla="*/ 261992 h 606722"/>
                <a:gd name="connsiteX8" fmla="*/ 359047 w 607639"/>
                <a:gd name="connsiteY8" fmla="*/ 261992 h 606722"/>
                <a:gd name="connsiteX9" fmla="*/ 359047 w 607639"/>
                <a:gd name="connsiteY9" fmla="*/ 468794 h 606722"/>
                <a:gd name="connsiteX10" fmla="*/ 386639 w 607639"/>
                <a:gd name="connsiteY10" fmla="*/ 468794 h 606722"/>
                <a:gd name="connsiteX11" fmla="*/ 386639 w 607639"/>
                <a:gd name="connsiteY11" fmla="*/ 261992 h 606722"/>
                <a:gd name="connsiteX12" fmla="*/ 276183 w 607639"/>
                <a:gd name="connsiteY12" fmla="*/ 261992 h 606722"/>
                <a:gd name="connsiteX13" fmla="*/ 276183 w 607639"/>
                <a:gd name="connsiteY13" fmla="*/ 468794 h 606722"/>
                <a:gd name="connsiteX14" fmla="*/ 331456 w 607639"/>
                <a:gd name="connsiteY14" fmla="*/ 468794 h 606722"/>
                <a:gd name="connsiteX15" fmla="*/ 331456 w 607639"/>
                <a:gd name="connsiteY15" fmla="*/ 261992 h 606722"/>
                <a:gd name="connsiteX16" fmla="*/ 220911 w 607639"/>
                <a:gd name="connsiteY16" fmla="*/ 261992 h 606722"/>
                <a:gd name="connsiteX17" fmla="*/ 220911 w 607639"/>
                <a:gd name="connsiteY17" fmla="*/ 468794 h 606722"/>
                <a:gd name="connsiteX18" fmla="*/ 248592 w 607639"/>
                <a:gd name="connsiteY18" fmla="*/ 468794 h 606722"/>
                <a:gd name="connsiteX19" fmla="*/ 248592 w 607639"/>
                <a:gd name="connsiteY19" fmla="*/ 261992 h 606722"/>
                <a:gd name="connsiteX20" fmla="*/ 138136 w 607639"/>
                <a:gd name="connsiteY20" fmla="*/ 261992 h 606722"/>
                <a:gd name="connsiteX21" fmla="*/ 138136 w 607639"/>
                <a:gd name="connsiteY21" fmla="*/ 468794 h 606722"/>
                <a:gd name="connsiteX22" fmla="*/ 193319 w 607639"/>
                <a:gd name="connsiteY22" fmla="*/ 468794 h 606722"/>
                <a:gd name="connsiteX23" fmla="*/ 193319 w 607639"/>
                <a:gd name="connsiteY23" fmla="*/ 261992 h 606722"/>
                <a:gd name="connsiteX24" fmla="*/ 82864 w 607639"/>
                <a:gd name="connsiteY24" fmla="*/ 261992 h 606722"/>
                <a:gd name="connsiteX25" fmla="*/ 82864 w 607639"/>
                <a:gd name="connsiteY25" fmla="*/ 468794 h 606722"/>
                <a:gd name="connsiteX26" fmla="*/ 110455 w 607639"/>
                <a:gd name="connsiteY26" fmla="*/ 468794 h 606722"/>
                <a:gd name="connsiteX27" fmla="*/ 110455 w 607639"/>
                <a:gd name="connsiteY27" fmla="*/ 261992 h 606722"/>
                <a:gd name="connsiteX28" fmla="*/ 303820 w 607639"/>
                <a:gd name="connsiteY28" fmla="*/ 110294 h 606722"/>
                <a:gd name="connsiteX29" fmla="*/ 331447 w 607639"/>
                <a:gd name="connsiteY29" fmla="*/ 137885 h 606722"/>
                <a:gd name="connsiteX30" fmla="*/ 303820 w 607639"/>
                <a:gd name="connsiteY30" fmla="*/ 165476 h 606722"/>
                <a:gd name="connsiteX31" fmla="*/ 276193 w 607639"/>
                <a:gd name="connsiteY31" fmla="*/ 137885 h 606722"/>
                <a:gd name="connsiteX32" fmla="*/ 303820 w 607639"/>
                <a:gd name="connsiteY32" fmla="*/ 110294 h 606722"/>
                <a:gd name="connsiteX33" fmla="*/ 303775 w 607639"/>
                <a:gd name="connsiteY33" fmla="*/ 27550 h 606722"/>
                <a:gd name="connsiteX34" fmla="*/ 174005 w 607639"/>
                <a:gd name="connsiteY34" fmla="*/ 103446 h 606722"/>
                <a:gd name="connsiteX35" fmla="*/ 299681 w 607639"/>
                <a:gd name="connsiteY35" fmla="*/ 56522 h 606722"/>
                <a:gd name="connsiteX36" fmla="*/ 309293 w 607639"/>
                <a:gd name="connsiteY36" fmla="*/ 55189 h 606722"/>
                <a:gd name="connsiteX37" fmla="*/ 434969 w 607639"/>
                <a:gd name="connsiteY37" fmla="*/ 102024 h 606722"/>
                <a:gd name="connsiteX38" fmla="*/ 303775 w 607639"/>
                <a:gd name="connsiteY38" fmla="*/ 27550 h 606722"/>
                <a:gd name="connsiteX39" fmla="*/ 303775 w 607639"/>
                <a:gd name="connsiteY39" fmla="*/ 0 h 606722"/>
                <a:gd name="connsiteX40" fmla="*/ 470927 w 607639"/>
                <a:gd name="connsiteY40" fmla="*/ 115799 h 606722"/>
                <a:gd name="connsiteX41" fmla="*/ 570346 w 607639"/>
                <a:gd name="connsiteY41" fmla="*/ 153036 h 606722"/>
                <a:gd name="connsiteX42" fmla="*/ 579958 w 607639"/>
                <a:gd name="connsiteY42" fmla="*/ 165478 h 606722"/>
                <a:gd name="connsiteX43" fmla="*/ 579958 w 607639"/>
                <a:gd name="connsiteY43" fmla="*/ 193028 h 606722"/>
                <a:gd name="connsiteX44" fmla="*/ 579958 w 607639"/>
                <a:gd name="connsiteY44" fmla="*/ 248217 h 606722"/>
                <a:gd name="connsiteX45" fmla="*/ 566163 w 607639"/>
                <a:gd name="connsiteY45" fmla="*/ 261992 h 606722"/>
                <a:gd name="connsiteX46" fmla="*/ 552367 w 607639"/>
                <a:gd name="connsiteY46" fmla="*/ 261992 h 606722"/>
                <a:gd name="connsiteX47" fmla="*/ 552367 w 607639"/>
                <a:gd name="connsiteY47" fmla="*/ 468794 h 606722"/>
                <a:gd name="connsiteX48" fmla="*/ 566163 w 607639"/>
                <a:gd name="connsiteY48" fmla="*/ 468794 h 606722"/>
                <a:gd name="connsiteX49" fmla="*/ 579958 w 607639"/>
                <a:gd name="connsiteY49" fmla="*/ 482569 h 606722"/>
                <a:gd name="connsiteX50" fmla="*/ 566163 w 607639"/>
                <a:gd name="connsiteY50" fmla="*/ 496344 h 606722"/>
                <a:gd name="connsiteX51" fmla="*/ 538571 w 607639"/>
                <a:gd name="connsiteY51" fmla="*/ 496344 h 606722"/>
                <a:gd name="connsiteX52" fmla="*/ 483299 w 607639"/>
                <a:gd name="connsiteY52" fmla="*/ 496344 h 606722"/>
                <a:gd name="connsiteX53" fmla="*/ 400435 w 607639"/>
                <a:gd name="connsiteY53" fmla="*/ 496344 h 606722"/>
                <a:gd name="connsiteX54" fmla="*/ 345252 w 607639"/>
                <a:gd name="connsiteY54" fmla="*/ 496344 h 606722"/>
                <a:gd name="connsiteX55" fmla="*/ 262387 w 607639"/>
                <a:gd name="connsiteY55" fmla="*/ 496344 h 606722"/>
                <a:gd name="connsiteX56" fmla="*/ 207115 w 607639"/>
                <a:gd name="connsiteY56" fmla="*/ 496344 h 606722"/>
                <a:gd name="connsiteX57" fmla="*/ 124251 w 607639"/>
                <a:gd name="connsiteY57" fmla="*/ 496344 h 606722"/>
                <a:gd name="connsiteX58" fmla="*/ 69068 w 607639"/>
                <a:gd name="connsiteY58" fmla="*/ 496344 h 606722"/>
                <a:gd name="connsiteX59" fmla="*/ 55272 w 607639"/>
                <a:gd name="connsiteY59" fmla="*/ 496344 h 606722"/>
                <a:gd name="connsiteX60" fmla="*/ 55272 w 607639"/>
                <a:gd name="connsiteY60" fmla="*/ 537758 h 606722"/>
                <a:gd name="connsiteX61" fmla="*/ 41387 w 607639"/>
                <a:gd name="connsiteY61" fmla="*/ 551533 h 606722"/>
                <a:gd name="connsiteX62" fmla="*/ 27592 w 607639"/>
                <a:gd name="connsiteY62" fmla="*/ 551533 h 606722"/>
                <a:gd name="connsiteX63" fmla="*/ 27592 w 607639"/>
                <a:gd name="connsiteY63" fmla="*/ 579083 h 606722"/>
                <a:gd name="connsiteX64" fmla="*/ 579958 w 607639"/>
                <a:gd name="connsiteY64" fmla="*/ 579083 h 606722"/>
                <a:gd name="connsiteX65" fmla="*/ 579958 w 607639"/>
                <a:gd name="connsiteY65" fmla="*/ 551533 h 606722"/>
                <a:gd name="connsiteX66" fmla="*/ 96660 w 607639"/>
                <a:gd name="connsiteY66" fmla="*/ 551533 h 606722"/>
                <a:gd name="connsiteX67" fmla="*/ 82864 w 607639"/>
                <a:gd name="connsiteY67" fmla="*/ 537758 h 606722"/>
                <a:gd name="connsiteX68" fmla="*/ 96660 w 607639"/>
                <a:gd name="connsiteY68" fmla="*/ 523983 h 606722"/>
                <a:gd name="connsiteX69" fmla="*/ 593843 w 607639"/>
                <a:gd name="connsiteY69" fmla="*/ 523983 h 606722"/>
                <a:gd name="connsiteX70" fmla="*/ 607639 w 607639"/>
                <a:gd name="connsiteY70" fmla="*/ 537758 h 606722"/>
                <a:gd name="connsiteX71" fmla="*/ 607639 w 607639"/>
                <a:gd name="connsiteY71" fmla="*/ 592947 h 606722"/>
                <a:gd name="connsiteX72" fmla="*/ 593843 w 607639"/>
                <a:gd name="connsiteY72" fmla="*/ 606722 h 606722"/>
                <a:gd name="connsiteX73" fmla="*/ 13796 w 607639"/>
                <a:gd name="connsiteY73" fmla="*/ 606722 h 606722"/>
                <a:gd name="connsiteX74" fmla="*/ 0 w 607639"/>
                <a:gd name="connsiteY74" fmla="*/ 592947 h 606722"/>
                <a:gd name="connsiteX75" fmla="*/ 0 w 607639"/>
                <a:gd name="connsiteY75" fmla="*/ 537758 h 606722"/>
                <a:gd name="connsiteX76" fmla="*/ 13796 w 607639"/>
                <a:gd name="connsiteY76" fmla="*/ 523983 h 606722"/>
                <a:gd name="connsiteX77" fmla="*/ 27592 w 607639"/>
                <a:gd name="connsiteY77" fmla="*/ 523983 h 606722"/>
                <a:gd name="connsiteX78" fmla="*/ 27592 w 607639"/>
                <a:gd name="connsiteY78" fmla="*/ 482569 h 606722"/>
                <a:gd name="connsiteX79" fmla="*/ 41387 w 607639"/>
                <a:gd name="connsiteY79" fmla="*/ 468794 h 606722"/>
                <a:gd name="connsiteX80" fmla="*/ 55272 w 607639"/>
                <a:gd name="connsiteY80" fmla="*/ 468794 h 606722"/>
                <a:gd name="connsiteX81" fmla="*/ 55272 w 607639"/>
                <a:gd name="connsiteY81" fmla="*/ 261992 h 606722"/>
                <a:gd name="connsiteX82" fmla="*/ 41387 w 607639"/>
                <a:gd name="connsiteY82" fmla="*/ 261992 h 606722"/>
                <a:gd name="connsiteX83" fmla="*/ 27592 w 607639"/>
                <a:gd name="connsiteY83" fmla="*/ 248217 h 606722"/>
                <a:gd name="connsiteX84" fmla="*/ 41387 w 607639"/>
                <a:gd name="connsiteY84" fmla="*/ 234442 h 606722"/>
                <a:gd name="connsiteX85" fmla="*/ 69068 w 607639"/>
                <a:gd name="connsiteY85" fmla="*/ 234442 h 606722"/>
                <a:gd name="connsiteX86" fmla="*/ 124251 w 607639"/>
                <a:gd name="connsiteY86" fmla="*/ 234442 h 606722"/>
                <a:gd name="connsiteX87" fmla="*/ 207115 w 607639"/>
                <a:gd name="connsiteY87" fmla="*/ 234442 h 606722"/>
                <a:gd name="connsiteX88" fmla="*/ 262387 w 607639"/>
                <a:gd name="connsiteY88" fmla="*/ 234442 h 606722"/>
                <a:gd name="connsiteX89" fmla="*/ 345252 w 607639"/>
                <a:gd name="connsiteY89" fmla="*/ 234442 h 606722"/>
                <a:gd name="connsiteX90" fmla="*/ 400435 w 607639"/>
                <a:gd name="connsiteY90" fmla="*/ 234442 h 606722"/>
                <a:gd name="connsiteX91" fmla="*/ 483299 w 607639"/>
                <a:gd name="connsiteY91" fmla="*/ 234442 h 606722"/>
                <a:gd name="connsiteX92" fmla="*/ 538571 w 607639"/>
                <a:gd name="connsiteY92" fmla="*/ 234442 h 606722"/>
                <a:gd name="connsiteX93" fmla="*/ 552367 w 607639"/>
                <a:gd name="connsiteY93" fmla="*/ 234442 h 606722"/>
                <a:gd name="connsiteX94" fmla="*/ 552367 w 607639"/>
                <a:gd name="connsiteY94" fmla="*/ 193028 h 606722"/>
                <a:gd name="connsiteX95" fmla="*/ 552367 w 607639"/>
                <a:gd name="connsiteY95" fmla="*/ 175076 h 606722"/>
                <a:gd name="connsiteX96" fmla="*/ 303775 w 607639"/>
                <a:gd name="connsiteY96" fmla="*/ 84072 h 606722"/>
                <a:gd name="connsiteX97" fmla="*/ 55272 w 607639"/>
                <a:gd name="connsiteY97" fmla="*/ 175076 h 606722"/>
                <a:gd name="connsiteX98" fmla="*/ 55272 w 607639"/>
                <a:gd name="connsiteY98" fmla="*/ 179253 h 606722"/>
                <a:gd name="connsiteX99" fmla="*/ 510979 w 607639"/>
                <a:gd name="connsiteY99" fmla="*/ 179253 h 606722"/>
                <a:gd name="connsiteX100" fmla="*/ 524775 w 607639"/>
                <a:gd name="connsiteY100" fmla="*/ 193028 h 606722"/>
                <a:gd name="connsiteX101" fmla="*/ 510979 w 607639"/>
                <a:gd name="connsiteY101" fmla="*/ 206803 h 606722"/>
                <a:gd name="connsiteX102" fmla="*/ 41387 w 607639"/>
                <a:gd name="connsiteY102" fmla="*/ 206803 h 606722"/>
                <a:gd name="connsiteX103" fmla="*/ 27592 w 607639"/>
                <a:gd name="connsiteY103" fmla="*/ 193028 h 606722"/>
                <a:gd name="connsiteX104" fmla="*/ 27592 w 607639"/>
                <a:gd name="connsiteY104" fmla="*/ 165478 h 606722"/>
                <a:gd name="connsiteX105" fmla="*/ 37293 w 607639"/>
                <a:gd name="connsiteY105" fmla="*/ 153036 h 606722"/>
                <a:gd name="connsiteX106" fmla="*/ 136712 w 607639"/>
                <a:gd name="connsiteY106" fmla="*/ 115799 h 606722"/>
                <a:gd name="connsiteX107" fmla="*/ 303775 w 607639"/>
                <a:gd name="connsiteY10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607639" h="606722">
                  <a:moveTo>
                    <a:pt x="497095" y="261992"/>
                  </a:moveTo>
                  <a:lnTo>
                    <a:pt x="497095" y="468794"/>
                  </a:lnTo>
                  <a:lnTo>
                    <a:pt x="524775" y="468794"/>
                  </a:lnTo>
                  <a:lnTo>
                    <a:pt x="524775" y="261992"/>
                  </a:lnTo>
                  <a:close/>
                  <a:moveTo>
                    <a:pt x="414320" y="261992"/>
                  </a:moveTo>
                  <a:lnTo>
                    <a:pt x="414320" y="468794"/>
                  </a:lnTo>
                  <a:lnTo>
                    <a:pt x="469503" y="468794"/>
                  </a:lnTo>
                  <a:lnTo>
                    <a:pt x="469503" y="261992"/>
                  </a:lnTo>
                  <a:close/>
                  <a:moveTo>
                    <a:pt x="359047" y="261992"/>
                  </a:moveTo>
                  <a:lnTo>
                    <a:pt x="359047" y="468794"/>
                  </a:lnTo>
                  <a:lnTo>
                    <a:pt x="386639" y="468794"/>
                  </a:lnTo>
                  <a:lnTo>
                    <a:pt x="386639" y="261992"/>
                  </a:lnTo>
                  <a:close/>
                  <a:moveTo>
                    <a:pt x="276183" y="261992"/>
                  </a:moveTo>
                  <a:lnTo>
                    <a:pt x="276183" y="468794"/>
                  </a:lnTo>
                  <a:lnTo>
                    <a:pt x="331456" y="468794"/>
                  </a:lnTo>
                  <a:lnTo>
                    <a:pt x="331456" y="261992"/>
                  </a:lnTo>
                  <a:close/>
                  <a:moveTo>
                    <a:pt x="220911" y="261992"/>
                  </a:moveTo>
                  <a:lnTo>
                    <a:pt x="220911" y="468794"/>
                  </a:lnTo>
                  <a:lnTo>
                    <a:pt x="248592" y="468794"/>
                  </a:lnTo>
                  <a:lnTo>
                    <a:pt x="248592" y="261992"/>
                  </a:lnTo>
                  <a:close/>
                  <a:moveTo>
                    <a:pt x="138136" y="261992"/>
                  </a:moveTo>
                  <a:lnTo>
                    <a:pt x="138136" y="468794"/>
                  </a:lnTo>
                  <a:lnTo>
                    <a:pt x="193319" y="468794"/>
                  </a:lnTo>
                  <a:lnTo>
                    <a:pt x="193319" y="261992"/>
                  </a:lnTo>
                  <a:close/>
                  <a:moveTo>
                    <a:pt x="82864" y="261992"/>
                  </a:moveTo>
                  <a:lnTo>
                    <a:pt x="82864" y="468794"/>
                  </a:lnTo>
                  <a:lnTo>
                    <a:pt x="110455" y="468794"/>
                  </a:lnTo>
                  <a:lnTo>
                    <a:pt x="110455" y="261992"/>
                  </a:lnTo>
                  <a:close/>
                  <a:moveTo>
                    <a:pt x="303820" y="110294"/>
                  </a:moveTo>
                  <a:cubicBezTo>
                    <a:pt x="319078" y="110294"/>
                    <a:pt x="331447" y="122647"/>
                    <a:pt x="331447" y="137885"/>
                  </a:cubicBezTo>
                  <a:cubicBezTo>
                    <a:pt x="331447" y="153123"/>
                    <a:pt x="319078" y="165476"/>
                    <a:pt x="303820" y="165476"/>
                  </a:cubicBezTo>
                  <a:cubicBezTo>
                    <a:pt x="288562" y="165476"/>
                    <a:pt x="276193" y="153123"/>
                    <a:pt x="276193" y="137885"/>
                  </a:cubicBezTo>
                  <a:cubicBezTo>
                    <a:pt x="276193" y="122647"/>
                    <a:pt x="288562" y="110294"/>
                    <a:pt x="303820" y="110294"/>
                  </a:cubicBezTo>
                  <a:close/>
                  <a:moveTo>
                    <a:pt x="303775" y="27550"/>
                  </a:moveTo>
                  <a:cubicBezTo>
                    <a:pt x="248592" y="27550"/>
                    <a:pt x="198838" y="57944"/>
                    <a:pt x="174005" y="103446"/>
                  </a:cubicBezTo>
                  <a:lnTo>
                    <a:pt x="299681" y="56522"/>
                  </a:lnTo>
                  <a:cubicBezTo>
                    <a:pt x="302440" y="55189"/>
                    <a:pt x="305199" y="55189"/>
                    <a:pt x="309293" y="55189"/>
                  </a:cubicBezTo>
                  <a:lnTo>
                    <a:pt x="434969" y="102024"/>
                  </a:lnTo>
                  <a:cubicBezTo>
                    <a:pt x="408712" y="57944"/>
                    <a:pt x="359047" y="27550"/>
                    <a:pt x="303775" y="27550"/>
                  </a:cubicBezTo>
                  <a:close/>
                  <a:moveTo>
                    <a:pt x="303775" y="0"/>
                  </a:moveTo>
                  <a:cubicBezTo>
                    <a:pt x="379786" y="0"/>
                    <a:pt x="446006" y="48257"/>
                    <a:pt x="470927" y="115799"/>
                  </a:cubicBezTo>
                  <a:lnTo>
                    <a:pt x="570346" y="153036"/>
                  </a:lnTo>
                  <a:cubicBezTo>
                    <a:pt x="575864" y="154458"/>
                    <a:pt x="579958" y="159968"/>
                    <a:pt x="579958" y="165478"/>
                  </a:cubicBezTo>
                  <a:lnTo>
                    <a:pt x="579958" y="193028"/>
                  </a:lnTo>
                  <a:lnTo>
                    <a:pt x="579958" y="248217"/>
                  </a:lnTo>
                  <a:cubicBezTo>
                    <a:pt x="579958" y="256482"/>
                    <a:pt x="574440" y="261992"/>
                    <a:pt x="566163" y="261992"/>
                  </a:cubicBezTo>
                  <a:lnTo>
                    <a:pt x="552367" y="261992"/>
                  </a:lnTo>
                  <a:lnTo>
                    <a:pt x="552367" y="468794"/>
                  </a:lnTo>
                  <a:lnTo>
                    <a:pt x="566163" y="468794"/>
                  </a:lnTo>
                  <a:cubicBezTo>
                    <a:pt x="574440" y="468794"/>
                    <a:pt x="579958" y="474304"/>
                    <a:pt x="579958" y="482569"/>
                  </a:cubicBezTo>
                  <a:cubicBezTo>
                    <a:pt x="579958" y="490834"/>
                    <a:pt x="574440" y="496344"/>
                    <a:pt x="566163" y="496344"/>
                  </a:cubicBezTo>
                  <a:lnTo>
                    <a:pt x="538571" y="496344"/>
                  </a:lnTo>
                  <a:lnTo>
                    <a:pt x="483299" y="496344"/>
                  </a:lnTo>
                  <a:lnTo>
                    <a:pt x="400435" y="496344"/>
                  </a:lnTo>
                  <a:lnTo>
                    <a:pt x="345252" y="496344"/>
                  </a:lnTo>
                  <a:lnTo>
                    <a:pt x="262387" y="496344"/>
                  </a:lnTo>
                  <a:lnTo>
                    <a:pt x="207115" y="496344"/>
                  </a:lnTo>
                  <a:lnTo>
                    <a:pt x="124251" y="496344"/>
                  </a:lnTo>
                  <a:lnTo>
                    <a:pt x="69068" y="496344"/>
                  </a:lnTo>
                  <a:lnTo>
                    <a:pt x="55272" y="496344"/>
                  </a:lnTo>
                  <a:lnTo>
                    <a:pt x="55272" y="537758"/>
                  </a:lnTo>
                  <a:cubicBezTo>
                    <a:pt x="55272" y="546023"/>
                    <a:pt x="49754" y="551533"/>
                    <a:pt x="41387" y="551533"/>
                  </a:cubicBezTo>
                  <a:lnTo>
                    <a:pt x="27592" y="551533"/>
                  </a:lnTo>
                  <a:lnTo>
                    <a:pt x="27592" y="579083"/>
                  </a:lnTo>
                  <a:lnTo>
                    <a:pt x="579958" y="579083"/>
                  </a:lnTo>
                  <a:lnTo>
                    <a:pt x="579958" y="551533"/>
                  </a:lnTo>
                  <a:lnTo>
                    <a:pt x="96660" y="551533"/>
                  </a:lnTo>
                  <a:cubicBezTo>
                    <a:pt x="88382" y="551533"/>
                    <a:pt x="82864" y="546023"/>
                    <a:pt x="82864" y="537758"/>
                  </a:cubicBezTo>
                  <a:cubicBezTo>
                    <a:pt x="82864" y="529493"/>
                    <a:pt x="88382" y="523983"/>
                    <a:pt x="96660" y="523983"/>
                  </a:cubicBezTo>
                  <a:lnTo>
                    <a:pt x="593843" y="523983"/>
                  </a:lnTo>
                  <a:cubicBezTo>
                    <a:pt x="602121" y="523983"/>
                    <a:pt x="607639" y="529493"/>
                    <a:pt x="607639" y="537758"/>
                  </a:cubicBezTo>
                  <a:lnTo>
                    <a:pt x="607639" y="592947"/>
                  </a:lnTo>
                  <a:cubicBezTo>
                    <a:pt x="607639" y="601212"/>
                    <a:pt x="602121" y="606722"/>
                    <a:pt x="593843" y="606722"/>
                  </a:cubicBezTo>
                  <a:lnTo>
                    <a:pt x="13796" y="606722"/>
                  </a:lnTo>
                  <a:cubicBezTo>
                    <a:pt x="5518" y="606722"/>
                    <a:pt x="0" y="601212"/>
                    <a:pt x="0" y="592947"/>
                  </a:cubicBezTo>
                  <a:lnTo>
                    <a:pt x="0" y="537758"/>
                  </a:lnTo>
                  <a:cubicBezTo>
                    <a:pt x="0" y="529493"/>
                    <a:pt x="5518" y="523983"/>
                    <a:pt x="13796" y="523983"/>
                  </a:cubicBezTo>
                  <a:lnTo>
                    <a:pt x="27592" y="523983"/>
                  </a:lnTo>
                  <a:lnTo>
                    <a:pt x="27592" y="482569"/>
                  </a:lnTo>
                  <a:cubicBezTo>
                    <a:pt x="27592" y="474304"/>
                    <a:pt x="33110" y="468794"/>
                    <a:pt x="41387" y="468794"/>
                  </a:cubicBezTo>
                  <a:lnTo>
                    <a:pt x="55272" y="468794"/>
                  </a:lnTo>
                  <a:lnTo>
                    <a:pt x="55272" y="261992"/>
                  </a:lnTo>
                  <a:lnTo>
                    <a:pt x="41387" y="261992"/>
                  </a:lnTo>
                  <a:cubicBezTo>
                    <a:pt x="33110" y="261992"/>
                    <a:pt x="27592" y="256482"/>
                    <a:pt x="27592" y="248217"/>
                  </a:cubicBezTo>
                  <a:cubicBezTo>
                    <a:pt x="27592" y="239952"/>
                    <a:pt x="33110" y="234442"/>
                    <a:pt x="41387" y="234442"/>
                  </a:cubicBezTo>
                  <a:lnTo>
                    <a:pt x="69068" y="234442"/>
                  </a:lnTo>
                  <a:lnTo>
                    <a:pt x="124251" y="234442"/>
                  </a:lnTo>
                  <a:lnTo>
                    <a:pt x="207115" y="234442"/>
                  </a:lnTo>
                  <a:lnTo>
                    <a:pt x="262387" y="234442"/>
                  </a:lnTo>
                  <a:lnTo>
                    <a:pt x="345252" y="234442"/>
                  </a:lnTo>
                  <a:lnTo>
                    <a:pt x="400435" y="234442"/>
                  </a:lnTo>
                  <a:lnTo>
                    <a:pt x="483299" y="234442"/>
                  </a:lnTo>
                  <a:lnTo>
                    <a:pt x="538571" y="234442"/>
                  </a:lnTo>
                  <a:lnTo>
                    <a:pt x="552367" y="234442"/>
                  </a:lnTo>
                  <a:lnTo>
                    <a:pt x="552367" y="193028"/>
                  </a:lnTo>
                  <a:lnTo>
                    <a:pt x="552367" y="175076"/>
                  </a:lnTo>
                  <a:lnTo>
                    <a:pt x="303775" y="84072"/>
                  </a:lnTo>
                  <a:lnTo>
                    <a:pt x="55272" y="175076"/>
                  </a:lnTo>
                  <a:lnTo>
                    <a:pt x="55272" y="179253"/>
                  </a:lnTo>
                  <a:lnTo>
                    <a:pt x="510979" y="179253"/>
                  </a:lnTo>
                  <a:cubicBezTo>
                    <a:pt x="519257" y="179253"/>
                    <a:pt x="524775" y="184763"/>
                    <a:pt x="524775" y="193028"/>
                  </a:cubicBezTo>
                  <a:cubicBezTo>
                    <a:pt x="524775" y="201293"/>
                    <a:pt x="519257" y="206803"/>
                    <a:pt x="510979" y="206803"/>
                  </a:cubicBezTo>
                  <a:lnTo>
                    <a:pt x="41387" y="206803"/>
                  </a:lnTo>
                  <a:cubicBezTo>
                    <a:pt x="33110" y="206803"/>
                    <a:pt x="27592" y="201293"/>
                    <a:pt x="27592" y="193028"/>
                  </a:cubicBezTo>
                  <a:lnTo>
                    <a:pt x="27592" y="165478"/>
                  </a:lnTo>
                  <a:cubicBezTo>
                    <a:pt x="27592" y="159968"/>
                    <a:pt x="31775" y="154458"/>
                    <a:pt x="37293" y="153036"/>
                  </a:cubicBezTo>
                  <a:lnTo>
                    <a:pt x="136712" y="115799"/>
                  </a:lnTo>
                  <a:cubicBezTo>
                    <a:pt x="161545" y="48257"/>
                    <a:pt x="227853" y="0"/>
                    <a:pt x="303775" y="0"/>
                  </a:cubicBezTo>
                  <a:close/>
                </a:path>
              </a:pathLst>
            </a:custGeom>
            <a:solidFill>
              <a:srgbClr val="D3381C"/>
            </a:solidFill>
            <a:ln w="9525">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3" name="îṣļîḑé-任意多边形: 形状 13"/>
            <p:cNvSpPr/>
            <p:nvPr/>
          </p:nvSpPr>
          <p:spPr bwMode="auto">
            <a:xfrm>
              <a:off x="6169606" y="4665525"/>
              <a:ext cx="289566" cy="328311"/>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rgbClr val="D3381C"/>
            </a:solidFill>
            <a:ln w="9525">
              <a:noFill/>
              <a:round/>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sp>
        <p:nvSpPr>
          <p:cNvPr id="15" name="Text Placeholder 2"/>
          <p:cNvSpPr txBox="1"/>
          <p:nvPr/>
        </p:nvSpPr>
        <p:spPr>
          <a:xfrm>
            <a:off x="1264114" y="1618437"/>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6" name="文本框 36"/>
          <p:cNvSpPr txBox="1"/>
          <p:nvPr/>
        </p:nvSpPr>
        <p:spPr>
          <a:xfrm>
            <a:off x="1151716" y="1241892"/>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7" name="Text Placeholder 2"/>
          <p:cNvSpPr txBox="1"/>
          <p:nvPr/>
        </p:nvSpPr>
        <p:spPr>
          <a:xfrm>
            <a:off x="8256380" y="2796818"/>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8" name="文本框 36"/>
          <p:cNvSpPr txBox="1"/>
          <p:nvPr/>
        </p:nvSpPr>
        <p:spPr>
          <a:xfrm>
            <a:off x="8143982" y="2420273"/>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9" name="Text Placeholder 2"/>
          <p:cNvSpPr txBox="1"/>
          <p:nvPr/>
        </p:nvSpPr>
        <p:spPr>
          <a:xfrm>
            <a:off x="1147714" y="374753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0" name="文本框 36"/>
          <p:cNvSpPr txBox="1"/>
          <p:nvPr/>
        </p:nvSpPr>
        <p:spPr>
          <a:xfrm>
            <a:off x="1035316" y="337098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1" name="Text Placeholder 2"/>
          <p:cNvSpPr txBox="1"/>
          <p:nvPr/>
        </p:nvSpPr>
        <p:spPr>
          <a:xfrm>
            <a:off x="8197093" y="511058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2" name="文本框 36"/>
          <p:cNvSpPr txBox="1"/>
          <p:nvPr/>
        </p:nvSpPr>
        <p:spPr>
          <a:xfrm>
            <a:off x="8084695" y="473404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肘形连接符 1"/>
          <p:cNvSpPr>
            <a:spLocks noChangeShapeType="1"/>
          </p:cNvSpPr>
          <p:nvPr/>
        </p:nvSpPr>
        <p:spPr bwMode="auto">
          <a:xfrm rot="10800000" flipH="1">
            <a:off x="7521283" y="1553759"/>
            <a:ext cx="92515" cy="1819765"/>
          </a:xfrm>
          <a:prstGeom prst="bentConnector2">
            <a:avLst/>
          </a:prstGeom>
          <a:noFill/>
          <a:ln w="9525" cap="flat" cmpd="sng">
            <a:solidFill>
              <a:srgbClr val="D3381C"/>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GB" sz="760">
              <a:latin typeface="Arial" panose="020B0604020202020204" pitchFamily="34" charset="0"/>
              <a:ea typeface="微软雅黑" panose="020B0503020204020204" charset="-122"/>
              <a:cs typeface="+mn-ea"/>
              <a:sym typeface="Arial" panose="020B0604020202020204" pitchFamily="34" charset="0"/>
            </a:endParaRPr>
          </a:p>
        </p:txBody>
      </p:sp>
      <p:sp>
        <p:nvSpPr>
          <p:cNvPr id="3" name="肘形连接符 2"/>
          <p:cNvSpPr>
            <a:spLocks noChangeShapeType="1"/>
          </p:cNvSpPr>
          <p:nvPr/>
        </p:nvSpPr>
        <p:spPr bwMode="auto">
          <a:xfrm rot="16200000" flipH="1">
            <a:off x="7402443" y="3583296"/>
            <a:ext cx="322256" cy="3381103"/>
          </a:xfrm>
          <a:prstGeom prst="bentConnector2">
            <a:avLst/>
          </a:prstGeom>
          <a:noFill/>
          <a:ln w="9525" cap="flat" cmpd="sng">
            <a:solidFill>
              <a:srgbClr val="D3381C"/>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GB" sz="760">
              <a:latin typeface="Arial" panose="020B0604020202020204" pitchFamily="34" charset="0"/>
              <a:ea typeface="微软雅黑" panose="020B0503020204020204" charset="-122"/>
              <a:cs typeface="+mn-ea"/>
              <a:sym typeface="Arial" panose="020B0604020202020204" pitchFamily="34" charset="0"/>
            </a:endParaRPr>
          </a:p>
        </p:txBody>
      </p:sp>
      <p:sp>
        <p:nvSpPr>
          <p:cNvPr id="4" name="肘形连接符 3"/>
          <p:cNvSpPr>
            <a:spLocks noChangeShapeType="1"/>
          </p:cNvSpPr>
          <p:nvPr/>
        </p:nvSpPr>
        <p:spPr bwMode="auto">
          <a:xfrm rot="10800000" flipV="1">
            <a:off x="3954145" y="3530847"/>
            <a:ext cx="179990" cy="765096"/>
          </a:xfrm>
          <a:prstGeom prst="bentConnector2">
            <a:avLst/>
          </a:prstGeom>
          <a:noFill/>
          <a:ln w="9525" cap="flat" cmpd="sng">
            <a:solidFill>
              <a:srgbClr val="D3381C"/>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GB" sz="760">
              <a:latin typeface="Arial" panose="020B0604020202020204" pitchFamily="34" charset="0"/>
              <a:ea typeface="微软雅黑" panose="020B0503020204020204" charset="-122"/>
              <a:cs typeface="+mn-ea"/>
              <a:sym typeface="Arial" panose="020B0604020202020204" pitchFamily="34" charset="0"/>
            </a:endParaRPr>
          </a:p>
        </p:txBody>
      </p:sp>
      <p:sp>
        <p:nvSpPr>
          <p:cNvPr id="5" name="肘形连接符 4"/>
          <p:cNvSpPr>
            <a:spLocks noChangeShapeType="1"/>
          </p:cNvSpPr>
          <p:nvPr/>
        </p:nvSpPr>
        <p:spPr bwMode="auto">
          <a:xfrm rot="16200000" flipV="1">
            <a:off x="4913749" y="1005311"/>
            <a:ext cx="121488" cy="1805356"/>
          </a:xfrm>
          <a:prstGeom prst="bentConnector2">
            <a:avLst/>
          </a:prstGeom>
          <a:noFill/>
          <a:ln w="9525" cap="flat" cmpd="sng">
            <a:solidFill>
              <a:srgbClr val="D3381C"/>
            </a:solidFill>
            <a:prstDash val="sysDash"/>
            <a:bevel/>
            <a:headEnd type="oval" w="med" len="med"/>
            <a:tailEnd type="oval" w="med" len="med"/>
          </a:ln>
          <a:extLst>
            <a:ext uri="{909E8E84-426E-40DD-AFC4-6F175D3DCCD1}">
              <a14:hiddenFill xmlns:a14="http://schemas.microsoft.com/office/drawing/2010/main">
                <a:noFill/>
              </a14:hiddenFill>
            </a:ext>
          </a:extLst>
        </p:spPr>
        <p:txBody>
          <a:bodyP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GB" sz="760">
              <a:latin typeface="Arial" panose="020B0604020202020204" pitchFamily="34" charset="0"/>
              <a:ea typeface="微软雅黑" panose="020B0503020204020204" charset="-122"/>
              <a:cs typeface="+mn-ea"/>
              <a:sym typeface="Arial" panose="020B0604020202020204" pitchFamily="34" charset="0"/>
            </a:endParaRPr>
          </a:p>
        </p:txBody>
      </p:sp>
      <p:sp>
        <p:nvSpPr>
          <p:cNvPr id="7" name="椭圆 6"/>
          <p:cNvSpPr>
            <a:spLocks noChangeArrowheads="1"/>
          </p:cNvSpPr>
          <p:nvPr/>
        </p:nvSpPr>
        <p:spPr bwMode="auto">
          <a:xfrm flipH="1">
            <a:off x="5688007" y="2105342"/>
            <a:ext cx="379881" cy="379881"/>
          </a:xfrm>
          <a:prstGeom prst="ellipse">
            <a:avLst/>
          </a:prstGeom>
          <a:solidFill>
            <a:schemeClr val="bg1"/>
          </a:solidFill>
          <a:ln w="76200" cap="flat" cmpd="sng">
            <a:solidFill>
              <a:srgbClr val="D3381C"/>
            </a:solidFill>
            <a:bevel/>
          </a:ln>
        </p:spPr>
        <p:txBody>
          <a:bodyPr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US" altLang="en-US" sz="760">
              <a:solidFill>
                <a:srgbClr val="00000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8" name="椭圆 7"/>
          <p:cNvSpPr>
            <a:spLocks noChangeArrowheads="1"/>
          </p:cNvSpPr>
          <p:nvPr/>
        </p:nvSpPr>
        <p:spPr bwMode="auto">
          <a:xfrm flipH="1">
            <a:off x="7080034" y="3364505"/>
            <a:ext cx="380760" cy="380760"/>
          </a:xfrm>
          <a:prstGeom prst="ellipse">
            <a:avLst/>
          </a:prstGeom>
          <a:solidFill>
            <a:schemeClr val="bg1"/>
          </a:solidFill>
          <a:ln w="76200" cap="flat" cmpd="sng">
            <a:solidFill>
              <a:srgbClr val="D3381C"/>
            </a:solidFill>
            <a:bevel/>
          </a:ln>
        </p:spPr>
        <p:txBody>
          <a:bodyPr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US" altLang="en-US" sz="760">
              <a:solidFill>
                <a:srgbClr val="00000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9" name="椭圆 8"/>
          <p:cNvSpPr>
            <a:spLocks noChangeArrowheads="1"/>
          </p:cNvSpPr>
          <p:nvPr/>
        </p:nvSpPr>
        <p:spPr bwMode="auto">
          <a:xfrm flipH="1">
            <a:off x="5683078" y="4648726"/>
            <a:ext cx="379881" cy="380761"/>
          </a:xfrm>
          <a:prstGeom prst="ellipse">
            <a:avLst/>
          </a:prstGeom>
          <a:solidFill>
            <a:schemeClr val="bg1"/>
          </a:solidFill>
          <a:ln w="76200" cap="flat" cmpd="sng">
            <a:solidFill>
              <a:srgbClr val="D3381C"/>
            </a:solidFill>
            <a:bevel/>
          </a:ln>
        </p:spPr>
        <p:txBody>
          <a:bodyPr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US" altLang="en-US" sz="760">
              <a:solidFill>
                <a:srgbClr val="00000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0" name="椭圆 9"/>
          <p:cNvSpPr>
            <a:spLocks noChangeArrowheads="1"/>
          </p:cNvSpPr>
          <p:nvPr/>
        </p:nvSpPr>
        <p:spPr bwMode="auto">
          <a:xfrm flipH="1">
            <a:off x="4308300" y="3357542"/>
            <a:ext cx="379881" cy="379881"/>
          </a:xfrm>
          <a:prstGeom prst="ellipse">
            <a:avLst/>
          </a:prstGeom>
          <a:solidFill>
            <a:schemeClr val="bg1"/>
          </a:solidFill>
          <a:ln w="76200" cap="flat" cmpd="sng">
            <a:solidFill>
              <a:srgbClr val="D3381C"/>
            </a:solidFill>
            <a:bevel/>
          </a:ln>
        </p:spPr>
        <p:txBody>
          <a:bodyPr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US" altLang="en-US" sz="760">
              <a:solidFill>
                <a:srgbClr val="000000"/>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1" name="左弧形箭头 10"/>
          <p:cNvSpPr>
            <a:spLocks noChangeArrowheads="1"/>
          </p:cNvSpPr>
          <p:nvPr/>
        </p:nvSpPr>
        <p:spPr bwMode="auto">
          <a:xfrm>
            <a:off x="4225641" y="2105342"/>
            <a:ext cx="1395535" cy="3071582"/>
          </a:xfrm>
          <a:prstGeom prst="curvedRightArrow">
            <a:avLst>
              <a:gd name="adj1" fmla="val 24996"/>
              <a:gd name="adj2" fmla="val 50022"/>
              <a:gd name="adj3" fmla="val 25000"/>
            </a:avLst>
          </a:prstGeom>
          <a:solidFill>
            <a:srgbClr val="D3381C"/>
          </a:solidFill>
          <a:ln>
            <a:noFill/>
          </a:ln>
          <a:extLst>
            <a:ext uri="{91240B29-F687-4F45-9708-019B960494DF}">
              <a14:hiddenLine xmlns:a14="http://schemas.microsoft.com/office/drawing/2010/main" w="25400">
                <a:solidFill>
                  <a:srgbClr val="395E8A"/>
                </a:solidFill>
                <a:bevel/>
              </a14:hiddenLine>
            </a:ext>
          </a:extLst>
        </p:spPr>
        <p:txBody>
          <a:bodyPr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US" alt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12" name="左弧形箭头 11"/>
          <p:cNvSpPr>
            <a:spLocks noChangeArrowheads="1"/>
          </p:cNvSpPr>
          <p:nvPr/>
        </p:nvSpPr>
        <p:spPr bwMode="auto">
          <a:xfrm flipH="1">
            <a:off x="6142633" y="2105342"/>
            <a:ext cx="1396414" cy="3071582"/>
          </a:xfrm>
          <a:prstGeom prst="curvedRightArrow">
            <a:avLst>
              <a:gd name="adj1" fmla="val 24980"/>
              <a:gd name="adj2" fmla="val 49990"/>
              <a:gd name="adj3" fmla="val 25000"/>
            </a:avLst>
          </a:prstGeom>
          <a:solidFill>
            <a:srgbClr val="D3381C"/>
          </a:solidFill>
          <a:ln>
            <a:noFill/>
          </a:ln>
          <a:extLst>
            <a:ext uri="{91240B29-F687-4F45-9708-019B960494DF}">
              <a14:hiddenLine xmlns:a14="http://schemas.microsoft.com/office/drawing/2010/main" w="25400">
                <a:solidFill>
                  <a:srgbClr val="395E8A"/>
                </a:solidFill>
                <a:bevel/>
              </a14:hiddenLine>
            </a:ext>
          </a:extLst>
        </p:spPr>
        <p:txBody>
          <a:bodyPr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endParaRPr lang="en-US" alt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13" name="TextBox 52"/>
          <p:cNvSpPr txBox="1"/>
          <p:nvPr/>
        </p:nvSpPr>
        <p:spPr>
          <a:xfrm>
            <a:off x="5163228" y="3191665"/>
            <a:ext cx="1365249" cy="336550"/>
          </a:xfrm>
          <a:prstGeom prst="rect">
            <a:avLst/>
          </a:prstGeom>
          <a:noFill/>
        </p:spPr>
        <p:txBody>
          <a:bodyPr wrap="none" rtlCol="0">
            <a:spAutoFit/>
          </a:bodyP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ctr">
              <a:lnSpc>
                <a:spcPct val="120000"/>
              </a:lnSpc>
            </a:pPr>
            <a:r>
              <a:rPr lang="zh-CN" altLang="en-US" sz="1325">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endParaRPr lang="en-GB" sz="1325"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4" name="Rectangle 68"/>
          <p:cNvSpPr/>
          <p:nvPr/>
        </p:nvSpPr>
        <p:spPr>
          <a:xfrm>
            <a:off x="4943792" y="3466949"/>
            <a:ext cx="1804121" cy="510540"/>
          </a:xfrm>
          <a:prstGeom prst="rect">
            <a:avLst/>
          </a:prstGeom>
        </p:spPr>
        <p:txBody>
          <a:bodyPr wrap="square">
            <a:spAutoFit/>
          </a:bodyP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a:lnSpc>
                <a:spcPct val="120000"/>
              </a:lnSpc>
            </a:pPr>
            <a:r>
              <a:rPr lang="zh-CN" altLang="en-US" sz="76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请替换文字内容</a:t>
            </a:r>
            <a:r>
              <a:rPr lang="zh-CN" altLang="en-US"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rPr>
              <a:t>，点击添加相关标题文字，修改文字内容，也可以直接复制你的内容到此。</a:t>
            </a:r>
            <a:endParaRPr lang="en-GB" sz="76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nvGrpSpPr>
          <p:cNvPr id="15" name="Group 69"/>
          <p:cNvGrpSpPr/>
          <p:nvPr/>
        </p:nvGrpSpPr>
        <p:grpSpPr>
          <a:xfrm>
            <a:off x="5761512" y="4712028"/>
            <a:ext cx="233828" cy="234228"/>
            <a:chOff x="9145588" y="4435471"/>
            <a:chExt cx="464344" cy="465137"/>
          </a:xfrm>
          <a:solidFill>
            <a:srgbClr val="D3381C"/>
          </a:solidFill>
        </p:grpSpPr>
        <p:sp>
          <p:nvSpPr>
            <p:cNvPr id="30" name="AutoShape 7"/>
            <p:cNvSpPr/>
            <p:nvPr/>
          </p:nvSpPr>
          <p:spPr bwMode="auto">
            <a:xfrm>
              <a:off x="9145588" y="4435471"/>
              <a:ext cx="464344" cy="465137"/>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1"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2"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3"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4"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5"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6"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7"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38"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6" name="Group 79"/>
          <p:cNvGrpSpPr/>
          <p:nvPr/>
        </p:nvGrpSpPr>
        <p:grpSpPr>
          <a:xfrm>
            <a:off x="7149614" y="3444966"/>
            <a:ext cx="233828" cy="234228"/>
            <a:chOff x="7287419" y="3505994"/>
            <a:chExt cx="464344" cy="465138"/>
          </a:xfrm>
          <a:solidFill>
            <a:srgbClr val="D3381C"/>
          </a:solidFill>
        </p:grpSpPr>
        <p:sp>
          <p:nvSpPr>
            <p:cNvPr id="24"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5"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6"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7"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8"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9"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7" name="Group 86"/>
          <p:cNvGrpSpPr/>
          <p:nvPr/>
        </p:nvGrpSpPr>
        <p:grpSpPr>
          <a:xfrm>
            <a:off x="4408365" y="3435685"/>
            <a:ext cx="175471" cy="234228"/>
            <a:chOff x="2639220" y="3510754"/>
            <a:chExt cx="348456" cy="465137"/>
          </a:xfrm>
        </p:grpSpPr>
        <p:sp>
          <p:nvSpPr>
            <p:cNvPr id="22" name="AutoShape 115"/>
            <p:cNvSpPr/>
            <p:nvPr/>
          </p:nvSpPr>
          <p:spPr bwMode="auto">
            <a:xfrm>
              <a:off x="2639220" y="3510754"/>
              <a:ext cx="348456" cy="465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solidFill>
              <a:srgbClr val="D3381C"/>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solidFill>
                  <a:srgbClr val="FFFFFF"/>
                </a:solidFill>
                <a:effectLst>
                  <a:outerShdw blurRad="38100" dist="38100" dir="2700000" algn="tl">
                    <a:srgbClr val="000000"/>
                  </a:outerShdw>
                </a:effectLst>
                <a:latin typeface="Arial" panose="020B0604020202020204" pitchFamily="34" charset="0"/>
                <a:ea typeface="微软雅黑" panose="020B0503020204020204" charset="-122"/>
                <a:cs typeface="+mn-ea"/>
                <a:sym typeface="Arial" panose="020B0604020202020204" pitchFamily="34" charset="0"/>
              </a:endParaRPr>
            </a:p>
          </p:txBody>
        </p:sp>
        <p:sp>
          <p:nvSpPr>
            <p:cNvPr id="23" name="AutoShape 116"/>
            <p:cNvSpPr/>
            <p:nvPr/>
          </p:nvSpPr>
          <p:spPr bwMode="auto">
            <a:xfrm>
              <a:off x="2784475" y="3786982"/>
              <a:ext cx="57944"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solidFill>
              <a:srgbClr val="D3381C"/>
            </a:solidFill>
            <a:ln w="12700">
              <a:solidFill>
                <a:srgbClr val="000000"/>
              </a:solidFill>
              <a:prstDash val="solid"/>
              <a:miter lim="0"/>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solidFill>
                  <a:srgbClr val="FFFFFF"/>
                </a:solidFill>
                <a:effectLst>
                  <a:outerShdw blurRad="38100" dist="38100" dir="2700000" algn="tl">
                    <a:srgbClr val="000000"/>
                  </a:outerShdw>
                </a:effectLst>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8" name="Group 89"/>
          <p:cNvGrpSpPr/>
          <p:nvPr/>
        </p:nvGrpSpPr>
        <p:grpSpPr>
          <a:xfrm>
            <a:off x="5769741" y="2185017"/>
            <a:ext cx="225600" cy="233827"/>
            <a:chOff x="4439444" y="1652588"/>
            <a:chExt cx="464344" cy="464344"/>
          </a:xfrm>
          <a:solidFill>
            <a:srgbClr val="D3381C"/>
          </a:solidFill>
        </p:grpSpPr>
        <p:sp>
          <p:nvSpPr>
            <p:cNvPr id="19"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0"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sp>
          <p:nvSpPr>
            <p:cNvPr id="21"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0" tIns="16540" rIns="16540" bIns="16540" anchor="ctr"/>
            <a:lst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a:lstStyle>
            <a:p>
              <a:pPr algn="just" defTabSz="208915" hangingPunct="0">
                <a:lnSpc>
                  <a:spcPct val="120000"/>
                </a:lnSpc>
              </a:pPr>
              <a:endParaRPr lang="en-US" sz="760">
                <a:latin typeface="Arial" panose="020B0604020202020204" pitchFamily="34" charset="0"/>
                <a:ea typeface="微软雅黑" panose="020B0503020204020204" charset="-122"/>
                <a:cs typeface="+mn-ea"/>
                <a:sym typeface="Arial" panose="020B0604020202020204" pitchFamily="34" charset="0"/>
              </a:endParaRPr>
            </a:p>
          </p:txBody>
        </p:sp>
      </p:grpSp>
      <p:sp>
        <p:nvSpPr>
          <p:cNvPr id="39" name="Text Placeholder 2"/>
          <p:cNvSpPr txBox="1"/>
          <p:nvPr/>
        </p:nvSpPr>
        <p:spPr>
          <a:xfrm>
            <a:off x="628979" y="2145223"/>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0" name="文本框 36"/>
          <p:cNvSpPr txBox="1"/>
          <p:nvPr/>
        </p:nvSpPr>
        <p:spPr>
          <a:xfrm>
            <a:off x="516581" y="1768678"/>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41" name="Text Placeholder 2"/>
          <p:cNvSpPr txBox="1"/>
          <p:nvPr/>
        </p:nvSpPr>
        <p:spPr>
          <a:xfrm>
            <a:off x="1180569" y="492269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2" name="文本框 36"/>
          <p:cNvSpPr txBox="1"/>
          <p:nvPr/>
        </p:nvSpPr>
        <p:spPr>
          <a:xfrm>
            <a:off x="1068171" y="454614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43" name="Text Placeholder 2"/>
          <p:cNvSpPr txBox="1"/>
          <p:nvPr/>
        </p:nvSpPr>
        <p:spPr>
          <a:xfrm>
            <a:off x="8203002" y="411005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4" name="文本框 36"/>
          <p:cNvSpPr txBox="1"/>
          <p:nvPr/>
        </p:nvSpPr>
        <p:spPr>
          <a:xfrm>
            <a:off x="8090604" y="373351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45" name="Text Placeholder 2"/>
          <p:cNvSpPr txBox="1"/>
          <p:nvPr/>
        </p:nvSpPr>
        <p:spPr>
          <a:xfrm>
            <a:off x="8203002" y="1592163"/>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6" name="文本框 36"/>
          <p:cNvSpPr txBox="1"/>
          <p:nvPr/>
        </p:nvSpPr>
        <p:spPr>
          <a:xfrm>
            <a:off x="8090604" y="1215618"/>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nvSpPr>
        <p:spPr bwMode="auto">
          <a:xfrm>
            <a:off x="7357500" y="1639560"/>
            <a:ext cx="908970" cy="176007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rgbClr val="C33736"/>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4800" b="1" dirty="0">
              <a:solidFill>
                <a:schemeClr val="accent3"/>
              </a:solidFill>
              <a:latin typeface="+mn-lt"/>
              <a:ea typeface="+mn-ea"/>
            </a:endParaRPr>
          </a:p>
        </p:txBody>
      </p:sp>
      <p:sp>
        <p:nvSpPr>
          <p:cNvPr id="3" name="MH_Other_3"/>
          <p:cNvSpPr/>
          <p:nvPr/>
        </p:nvSpPr>
        <p:spPr bwMode="auto">
          <a:xfrm>
            <a:off x="6261353" y="2245827"/>
            <a:ext cx="908970" cy="176007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rgbClr val="C33736"/>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4800" b="1" dirty="0">
              <a:solidFill>
                <a:schemeClr val="accent2"/>
              </a:solidFill>
              <a:latin typeface="+mn-lt"/>
              <a:ea typeface="+mn-ea"/>
            </a:endParaRPr>
          </a:p>
        </p:txBody>
      </p:sp>
      <p:sp>
        <p:nvSpPr>
          <p:cNvPr id="4" name="MH_Other_5"/>
          <p:cNvSpPr/>
          <p:nvPr/>
        </p:nvSpPr>
        <p:spPr bwMode="auto">
          <a:xfrm>
            <a:off x="5165205" y="2852093"/>
            <a:ext cx="908970" cy="176007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rgbClr val="C33736"/>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4800" b="1" dirty="0">
              <a:solidFill>
                <a:schemeClr val="accent1"/>
              </a:solidFill>
              <a:latin typeface="+mn-lt"/>
              <a:ea typeface="+mn-ea"/>
            </a:endParaRPr>
          </a:p>
        </p:txBody>
      </p:sp>
      <p:sp>
        <p:nvSpPr>
          <p:cNvPr id="5" name="MH_Other_7"/>
          <p:cNvSpPr/>
          <p:nvPr/>
        </p:nvSpPr>
        <p:spPr bwMode="auto">
          <a:xfrm>
            <a:off x="4071175" y="3458361"/>
            <a:ext cx="907333" cy="176007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rgbClr val="C33736"/>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4800" b="1" dirty="0">
              <a:solidFill>
                <a:schemeClr val="tx2"/>
              </a:solidFill>
              <a:latin typeface="+mn-lt"/>
              <a:ea typeface="+mn-ea"/>
            </a:endParaRPr>
          </a:p>
        </p:txBody>
      </p:sp>
      <p:sp>
        <p:nvSpPr>
          <p:cNvPr id="6" name="矩形 5"/>
          <p:cNvSpPr/>
          <p:nvPr/>
        </p:nvSpPr>
        <p:spPr>
          <a:xfrm>
            <a:off x="6212024" y="2792405"/>
            <a:ext cx="525145" cy="70675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altLang="zh-CN" sz="4000" b="1" dirty="0">
                <a:solidFill>
                  <a:srgbClr val="C33736"/>
                </a:solidFill>
                <a:latin typeface="微软雅黑" panose="020B0503020204020204" charset="-122"/>
                <a:ea typeface="微软雅黑" panose="020B0503020204020204" charset="-122"/>
              </a:rPr>
              <a:t>C</a:t>
            </a:r>
          </a:p>
        </p:txBody>
      </p:sp>
      <p:sp>
        <p:nvSpPr>
          <p:cNvPr id="7" name="矩形 6"/>
          <p:cNvSpPr/>
          <p:nvPr/>
        </p:nvSpPr>
        <p:spPr>
          <a:xfrm>
            <a:off x="7272584" y="2196813"/>
            <a:ext cx="584835" cy="70675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altLang="zh-CN" sz="4000" b="1" dirty="0">
                <a:solidFill>
                  <a:srgbClr val="C33736"/>
                </a:solidFill>
                <a:latin typeface="微软雅黑" panose="020B0503020204020204" charset="-122"/>
                <a:ea typeface="微软雅黑" panose="020B0503020204020204" charset="-122"/>
              </a:rPr>
              <a:t>D</a:t>
            </a:r>
          </a:p>
        </p:txBody>
      </p:sp>
      <p:sp>
        <p:nvSpPr>
          <p:cNvPr id="8" name="矩形 7"/>
          <p:cNvSpPr/>
          <p:nvPr/>
        </p:nvSpPr>
        <p:spPr>
          <a:xfrm>
            <a:off x="5093464" y="3368319"/>
            <a:ext cx="530225" cy="70675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altLang="zh-CN" sz="4000" b="1" dirty="0">
                <a:solidFill>
                  <a:srgbClr val="C33736"/>
                </a:solidFill>
                <a:latin typeface="微软雅黑" panose="020B0503020204020204" charset="-122"/>
                <a:ea typeface="微软雅黑" panose="020B0503020204020204" charset="-122"/>
              </a:rPr>
              <a:t>B</a:t>
            </a:r>
          </a:p>
        </p:txBody>
      </p:sp>
      <p:sp>
        <p:nvSpPr>
          <p:cNvPr id="9" name="矩形 8"/>
          <p:cNvSpPr/>
          <p:nvPr/>
        </p:nvSpPr>
        <p:spPr>
          <a:xfrm>
            <a:off x="3925530" y="3941913"/>
            <a:ext cx="565150" cy="706755"/>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en-US" altLang="zh-CN" sz="4000" b="1" dirty="0">
                <a:solidFill>
                  <a:srgbClr val="C33736"/>
                </a:solidFill>
                <a:latin typeface="微软雅黑" panose="020B0503020204020204" charset="-122"/>
                <a:ea typeface="微软雅黑" panose="020B0503020204020204" charset="-122"/>
              </a:rPr>
              <a:t>A</a:t>
            </a:r>
          </a:p>
        </p:txBody>
      </p:sp>
      <p:sp>
        <p:nvSpPr>
          <p:cNvPr id="10" name="Text Placeholder 2"/>
          <p:cNvSpPr txBox="1"/>
          <p:nvPr/>
        </p:nvSpPr>
        <p:spPr>
          <a:xfrm>
            <a:off x="702371" y="5065385"/>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1" name="文本框 36"/>
          <p:cNvSpPr txBox="1"/>
          <p:nvPr/>
        </p:nvSpPr>
        <p:spPr>
          <a:xfrm>
            <a:off x="589973" y="4688840"/>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2" name="Text Placeholder 2"/>
          <p:cNvSpPr txBox="1"/>
          <p:nvPr/>
        </p:nvSpPr>
        <p:spPr>
          <a:xfrm>
            <a:off x="6015997" y="5025213"/>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3" name="文本框 36"/>
          <p:cNvSpPr txBox="1"/>
          <p:nvPr/>
        </p:nvSpPr>
        <p:spPr>
          <a:xfrm>
            <a:off x="5903599" y="4648668"/>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4" name="Text Placeholder 2"/>
          <p:cNvSpPr txBox="1"/>
          <p:nvPr/>
        </p:nvSpPr>
        <p:spPr>
          <a:xfrm>
            <a:off x="1940640" y="2016105"/>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5" name="文本框 36"/>
          <p:cNvSpPr txBox="1"/>
          <p:nvPr/>
        </p:nvSpPr>
        <p:spPr>
          <a:xfrm>
            <a:off x="1828242" y="1639560"/>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16" name="Text Placeholder 2"/>
          <p:cNvSpPr txBox="1"/>
          <p:nvPr/>
        </p:nvSpPr>
        <p:spPr>
          <a:xfrm>
            <a:off x="8659492" y="2016105"/>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17" name="文本框 36"/>
          <p:cNvSpPr txBox="1"/>
          <p:nvPr/>
        </p:nvSpPr>
        <p:spPr>
          <a:xfrm>
            <a:off x="8547094" y="1639560"/>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_淘宝店chenying0907 22"/>
          <p:cNvSpPr/>
          <p:nvPr/>
        </p:nvSpPr>
        <p:spPr bwMode="auto">
          <a:xfrm>
            <a:off x="5056861" y="3429000"/>
            <a:ext cx="2010898" cy="2012141"/>
          </a:xfrm>
          <a:custGeom>
            <a:avLst/>
            <a:gdLst>
              <a:gd name="T0" fmla="*/ 187 w 240"/>
              <a:gd name="T1" fmla="*/ 0 h 240"/>
              <a:gd name="T2" fmla="*/ 134 w 240"/>
              <a:gd name="T3" fmla="*/ 53 h 240"/>
              <a:gd name="T4" fmla="*/ 53 w 240"/>
              <a:gd name="T5" fmla="*/ 134 h 240"/>
              <a:gd name="T6" fmla="*/ 53 w 240"/>
              <a:gd name="T7" fmla="*/ 134 h 240"/>
              <a:gd name="T8" fmla="*/ 53 w 240"/>
              <a:gd name="T9" fmla="*/ 134 h 240"/>
              <a:gd name="T10" fmla="*/ 0 w 240"/>
              <a:gd name="T11" fmla="*/ 187 h 240"/>
              <a:gd name="T12" fmla="*/ 53 w 240"/>
              <a:gd name="T13" fmla="*/ 240 h 240"/>
              <a:gd name="T14" fmla="*/ 106 w 240"/>
              <a:gd name="T15" fmla="*/ 187 h 240"/>
              <a:gd name="T16" fmla="*/ 106 w 240"/>
              <a:gd name="T17" fmla="*/ 187 h 240"/>
              <a:gd name="T18" fmla="*/ 106 w 240"/>
              <a:gd name="T19" fmla="*/ 187 h 240"/>
              <a:gd name="T20" fmla="*/ 187 w 240"/>
              <a:gd name="T21" fmla="*/ 106 h 240"/>
              <a:gd name="T22" fmla="*/ 187 w 240"/>
              <a:gd name="T23" fmla="*/ 106 h 240"/>
              <a:gd name="T24" fmla="*/ 240 w 240"/>
              <a:gd name="T25" fmla="*/ 53 h 240"/>
              <a:gd name="T26" fmla="*/ 187 w 240"/>
              <a:gd name="T27"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 h="240">
                <a:moveTo>
                  <a:pt x="187" y="0"/>
                </a:moveTo>
                <a:cubicBezTo>
                  <a:pt x="157" y="0"/>
                  <a:pt x="134" y="24"/>
                  <a:pt x="134" y="53"/>
                </a:cubicBezTo>
                <a:cubicBezTo>
                  <a:pt x="134" y="106"/>
                  <a:pt x="106" y="134"/>
                  <a:pt x="53" y="134"/>
                </a:cubicBezTo>
                <a:cubicBezTo>
                  <a:pt x="53" y="134"/>
                  <a:pt x="53" y="134"/>
                  <a:pt x="53" y="134"/>
                </a:cubicBezTo>
                <a:cubicBezTo>
                  <a:pt x="53" y="134"/>
                  <a:pt x="53" y="134"/>
                  <a:pt x="53" y="134"/>
                </a:cubicBezTo>
                <a:cubicBezTo>
                  <a:pt x="24" y="134"/>
                  <a:pt x="0" y="157"/>
                  <a:pt x="0" y="187"/>
                </a:cubicBezTo>
                <a:cubicBezTo>
                  <a:pt x="0" y="216"/>
                  <a:pt x="24" y="240"/>
                  <a:pt x="53" y="240"/>
                </a:cubicBezTo>
                <a:cubicBezTo>
                  <a:pt x="82" y="240"/>
                  <a:pt x="106" y="216"/>
                  <a:pt x="106" y="187"/>
                </a:cubicBezTo>
                <a:cubicBezTo>
                  <a:pt x="106" y="187"/>
                  <a:pt x="106" y="187"/>
                  <a:pt x="106" y="187"/>
                </a:cubicBezTo>
                <a:cubicBezTo>
                  <a:pt x="106" y="187"/>
                  <a:pt x="106" y="187"/>
                  <a:pt x="106" y="187"/>
                </a:cubicBezTo>
                <a:cubicBezTo>
                  <a:pt x="106" y="134"/>
                  <a:pt x="134" y="106"/>
                  <a:pt x="187" y="106"/>
                </a:cubicBezTo>
                <a:cubicBezTo>
                  <a:pt x="187" y="106"/>
                  <a:pt x="187" y="106"/>
                  <a:pt x="187" y="106"/>
                </a:cubicBezTo>
                <a:cubicBezTo>
                  <a:pt x="216" y="106"/>
                  <a:pt x="240" y="82"/>
                  <a:pt x="240" y="53"/>
                </a:cubicBezTo>
                <a:cubicBezTo>
                  <a:pt x="240" y="24"/>
                  <a:pt x="216" y="0"/>
                  <a:pt x="187" y="0"/>
                </a:cubicBezTo>
                <a:close/>
              </a:path>
            </a:pathLst>
          </a:custGeom>
          <a:solidFill>
            <a:srgbClr val="D3381C"/>
          </a:solidFill>
          <a:ln w="6350">
            <a:noFill/>
          </a:ln>
        </p:spPr>
        <p:txBody>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zh-CN" altLang="en-US" sz="2400">
              <a:solidFill>
                <a:srgbClr val="D3381C"/>
              </a:solidFill>
            </a:endParaRPr>
          </a:p>
        </p:txBody>
      </p:sp>
      <p:sp>
        <p:nvSpPr>
          <p:cNvPr id="3" name="PA_淘宝店chenying0907 23"/>
          <p:cNvSpPr/>
          <p:nvPr/>
        </p:nvSpPr>
        <p:spPr bwMode="auto">
          <a:xfrm>
            <a:off x="4053184" y="2424705"/>
            <a:ext cx="2007351" cy="2012141"/>
          </a:xfrm>
          <a:custGeom>
            <a:avLst/>
            <a:gdLst>
              <a:gd name="T0" fmla="*/ 0 w 240"/>
              <a:gd name="T1" fmla="*/ 53 h 240"/>
              <a:gd name="T2" fmla="*/ 53 w 240"/>
              <a:gd name="T3" fmla="*/ 106 h 240"/>
              <a:gd name="T4" fmla="*/ 134 w 240"/>
              <a:gd name="T5" fmla="*/ 187 h 240"/>
              <a:gd name="T6" fmla="*/ 134 w 240"/>
              <a:gd name="T7" fmla="*/ 187 h 240"/>
              <a:gd name="T8" fmla="*/ 134 w 240"/>
              <a:gd name="T9" fmla="*/ 187 h 240"/>
              <a:gd name="T10" fmla="*/ 187 w 240"/>
              <a:gd name="T11" fmla="*/ 240 h 240"/>
              <a:gd name="T12" fmla="*/ 240 w 240"/>
              <a:gd name="T13" fmla="*/ 187 h 240"/>
              <a:gd name="T14" fmla="*/ 187 w 240"/>
              <a:gd name="T15" fmla="*/ 134 h 240"/>
              <a:gd name="T16" fmla="*/ 187 w 240"/>
              <a:gd name="T17" fmla="*/ 134 h 240"/>
              <a:gd name="T18" fmla="*/ 187 w 240"/>
              <a:gd name="T19" fmla="*/ 134 h 240"/>
              <a:gd name="T20" fmla="*/ 106 w 240"/>
              <a:gd name="T21" fmla="*/ 53 h 240"/>
              <a:gd name="T22" fmla="*/ 106 w 240"/>
              <a:gd name="T23" fmla="*/ 53 h 240"/>
              <a:gd name="T24" fmla="*/ 53 w 240"/>
              <a:gd name="T25" fmla="*/ 0 h 240"/>
              <a:gd name="T26" fmla="*/ 0 w 240"/>
              <a:gd name="T27" fmla="*/ 5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 h="240">
                <a:moveTo>
                  <a:pt x="0" y="53"/>
                </a:moveTo>
                <a:cubicBezTo>
                  <a:pt x="0" y="83"/>
                  <a:pt x="24" y="106"/>
                  <a:pt x="53" y="106"/>
                </a:cubicBezTo>
                <a:cubicBezTo>
                  <a:pt x="106" y="106"/>
                  <a:pt x="134" y="134"/>
                  <a:pt x="134" y="187"/>
                </a:cubicBezTo>
                <a:cubicBezTo>
                  <a:pt x="134" y="187"/>
                  <a:pt x="134" y="187"/>
                  <a:pt x="134" y="187"/>
                </a:cubicBezTo>
                <a:cubicBezTo>
                  <a:pt x="134" y="187"/>
                  <a:pt x="134" y="187"/>
                  <a:pt x="134" y="187"/>
                </a:cubicBezTo>
                <a:cubicBezTo>
                  <a:pt x="134" y="216"/>
                  <a:pt x="157" y="240"/>
                  <a:pt x="187" y="240"/>
                </a:cubicBezTo>
                <a:cubicBezTo>
                  <a:pt x="216" y="240"/>
                  <a:pt x="240" y="216"/>
                  <a:pt x="240" y="187"/>
                </a:cubicBezTo>
                <a:cubicBezTo>
                  <a:pt x="240" y="158"/>
                  <a:pt x="216" y="134"/>
                  <a:pt x="187" y="134"/>
                </a:cubicBezTo>
                <a:cubicBezTo>
                  <a:pt x="187" y="134"/>
                  <a:pt x="187" y="134"/>
                  <a:pt x="187" y="134"/>
                </a:cubicBezTo>
                <a:cubicBezTo>
                  <a:pt x="187" y="134"/>
                  <a:pt x="187" y="134"/>
                  <a:pt x="187" y="134"/>
                </a:cubicBezTo>
                <a:cubicBezTo>
                  <a:pt x="134" y="134"/>
                  <a:pt x="106" y="106"/>
                  <a:pt x="106" y="53"/>
                </a:cubicBezTo>
                <a:cubicBezTo>
                  <a:pt x="106" y="53"/>
                  <a:pt x="106" y="53"/>
                  <a:pt x="106" y="53"/>
                </a:cubicBezTo>
                <a:cubicBezTo>
                  <a:pt x="106" y="24"/>
                  <a:pt x="82" y="0"/>
                  <a:pt x="53" y="0"/>
                </a:cubicBezTo>
                <a:cubicBezTo>
                  <a:pt x="24" y="0"/>
                  <a:pt x="0" y="24"/>
                  <a:pt x="0" y="53"/>
                </a:cubicBezTo>
                <a:close/>
              </a:path>
            </a:pathLst>
          </a:custGeom>
          <a:solidFill>
            <a:srgbClr val="D3381C"/>
          </a:solidFill>
          <a:ln w="6350">
            <a:noFill/>
          </a:ln>
        </p:spPr>
        <p:txBody>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zh-CN" altLang="en-US" sz="2400">
              <a:solidFill>
                <a:srgbClr val="D3381C"/>
              </a:solidFill>
            </a:endParaRPr>
          </a:p>
        </p:txBody>
      </p:sp>
      <p:sp>
        <p:nvSpPr>
          <p:cNvPr id="4" name="PA_淘宝店chenying0907 24"/>
          <p:cNvSpPr/>
          <p:nvPr/>
        </p:nvSpPr>
        <p:spPr bwMode="auto">
          <a:xfrm>
            <a:off x="5131338" y="1416859"/>
            <a:ext cx="2010898" cy="2012141"/>
          </a:xfrm>
          <a:custGeom>
            <a:avLst/>
            <a:gdLst>
              <a:gd name="T0" fmla="*/ 186 w 240"/>
              <a:gd name="T1" fmla="*/ 0 h 240"/>
              <a:gd name="T2" fmla="*/ 133 w 240"/>
              <a:gd name="T3" fmla="*/ 53 h 240"/>
              <a:gd name="T4" fmla="*/ 53 w 240"/>
              <a:gd name="T5" fmla="*/ 134 h 240"/>
              <a:gd name="T6" fmla="*/ 53 w 240"/>
              <a:gd name="T7" fmla="*/ 134 h 240"/>
              <a:gd name="T8" fmla="*/ 53 w 240"/>
              <a:gd name="T9" fmla="*/ 134 h 240"/>
              <a:gd name="T10" fmla="*/ 0 w 240"/>
              <a:gd name="T11" fmla="*/ 187 h 240"/>
              <a:gd name="T12" fmla="*/ 53 w 240"/>
              <a:gd name="T13" fmla="*/ 240 h 240"/>
              <a:gd name="T14" fmla="*/ 106 w 240"/>
              <a:gd name="T15" fmla="*/ 187 h 240"/>
              <a:gd name="T16" fmla="*/ 106 w 240"/>
              <a:gd name="T17" fmla="*/ 187 h 240"/>
              <a:gd name="T18" fmla="*/ 106 w 240"/>
              <a:gd name="T19" fmla="*/ 187 h 240"/>
              <a:gd name="T20" fmla="*/ 186 w 240"/>
              <a:gd name="T21" fmla="*/ 106 h 240"/>
              <a:gd name="T22" fmla="*/ 186 w 240"/>
              <a:gd name="T23" fmla="*/ 106 h 240"/>
              <a:gd name="T24" fmla="*/ 240 w 240"/>
              <a:gd name="T25" fmla="*/ 53 h 240"/>
              <a:gd name="T26" fmla="*/ 186 w 240"/>
              <a:gd name="T27"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0" h="240">
                <a:moveTo>
                  <a:pt x="186" y="0"/>
                </a:moveTo>
                <a:cubicBezTo>
                  <a:pt x="157" y="0"/>
                  <a:pt x="133" y="24"/>
                  <a:pt x="133" y="53"/>
                </a:cubicBezTo>
                <a:cubicBezTo>
                  <a:pt x="133" y="106"/>
                  <a:pt x="106" y="134"/>
                  <a:pt x="53" y="134"/>
                </a:cubicBezTo>
                <a:cubicBezTo>
                  <a:pt x="53" y="134"/>
                  <a:pt x="53" y="134"/>
                  <a:pt x="53" y="134"/>
                </a:cubicBezTo>
                <a:cubicBezTo>
                  <a:pt x="53" y="134"/>
                  <a:pt x="53" y="134"/>
                  <a:pt x="53" y="134"/>
                </a:cubicBezTo>
                <a:cubicBezTo>
                  <a:pt x="23" y="134"/>
                  <a:pt x="0" y="158"/>
                  <a:pt x="0" y="187"/>
                </a:cubicBezTo>
                <a:cubicBezTo>
                  <a:pt x="0" y="216"/>
                  <a:pt x="23" y="240"/>
                  <a:pt x="53" y="240"/>
                </a:cubicBezTo>
                <a:cubicBezTo>
                  <a:pt x="82" y="240"/>
                  <a:pt x="106" y="216"/>
                  <a:pt x="106" y="187"/>
                </a:cubicBezTo>
                <a:cubicBezTo>
                  <a:pt x="106" y="187"/>
                  <a:pt x="106" y="187"/>
                  <a:pt x="106" y="187"/>
                </a:cubicBezTo>
                <a:cubicBezTo>
                  <a:pt x="106" y="187"/>
                  <a:pt x="106" y="187"/>
                  <a:pt x="106" y="187"/>
                </a:cubicBezTo>
                <a:cubicBezTo>
                  <a:pt x="106" y="134"/>
                  <a:pt x="133" y="106"/>
                  <a:pt x="186" y="106"/>
                </a:cubicBezTo>
                <a:cubicBezTo>
                  <a:pt x="186" y="106"/>
                  <a:pt x="186" y="106"/>
                  <a:pt x="186" y="106"/>
                </a:cubicBezTo>
                <a:cubicBezTo>
                  <a:pt x="216" y="106"/>
                  <a:pt x="240" y="83"/>
                  <a:pt x="240" y="53"/>
                </a:cubicBezTo>
                <a:cubicBezTo>
                  <a:pt x="240" y="24"/>
                  <a:pt x="216" y="0"/>
                  <a:pt x="186" y="0"/>
                </a:cubicBezTo>
                <a:close/>
              </a:path>
            </a:pathLst>
          </a:custGeom>
          <a:solidFill>
            <a:srgbClr val="D3381C"/>
          </a:solidFill>
          <a:ln w="6350">
            <a:noFill/>
          </a:ln>
        </p:spPr>
        <p:txBody>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zh-CN" altLang="en-US" sz="2400">
              <a:solidFill>
                <a:srgbClr val="D3381C"/>
              </a:solidFill>
            </a:endParaRPr>
          </a:p>
        </p:txBody>
      </p:sp>
      <p:sp>
        <p:nvSpPr>
          <p:cNvPr id="5" name="PA_淘宝店chenying0907 25"/>
          <p:cNvSpPr/>
          <p:nvPr/>
        </p:nvSpPr>
        <p:spPr bwMode="auto">
          <a:xfrm>
            <a:off x="6138559" y="2424705"/>
            <a:ext cx="2000257" cy="2012141"/>
          </a:xfrm>
          <a:custGeom>
            <a:avLst/>
            <a:gdLst>
              <a:gd name="T0" fmla="*/ 0 w 239"/>
              <a:gd name="T1" fmla="*/ 53 h 240"/>
              <a:gd name="T2" fmla="*/ 53 w 239"/>
              <a:gd name="T3" fmla="*/ 106 h 240"/>
              <a:gd name="T4" fmla="*/ 133 w 239"/>
              <a:gd name="T5" fmla="*/ 187 h 240"/>
              <a:gd name="T6" fmla="*/ 133 w 239"/>
              <a:gd name="T7" fmla="*/ 187 h 240"/>
              <a:gd name="T8" fmla="*/ 133 w 239"/>
              <a:gd name="T9" fmla="*/ 187 h 240"/>
              <a:gd name="T10" fmla="*/ 186 w 239"/>
              <a:gd name="T11" fmla="*/ 240 h 240"/>
              <a:gd name="T12" fmla="*/ 239 w 239"/>
              <a:gd name="T13" fmla="*/ 187 h 240"/>
              <a:gd name="T14" fmla="*/ 186 w 239"/>
              <a:gd name="T15" fmla="*/ 134 h 240"/>
              <a:gd name="T16" fmla="*/ 186 w 239"/>
              <a:gd name="T17" fmla="*/ 134 h 240"/>
              <a:gd name="T18" fmla="*/ 186 w 239"/>
              <a:gd name="T19" fmla="*/ 134 h 240"/>
              <a:gd name="T20" fmla="*/ 106 w 239"/>
              <a:gd name="T21" fmla="*/ 53 h 240"/>
              <a:gd name="T22" fmla="*/ 106 w 239"/>
              <a:gd name="T23" fmla="*/ 53 h 240"/>
              <a:gd name="T24" fmla="*/ 53 w 239"/>
              <a:gd name="T25" fmla="*/ 0 h 240"/>
              <a:gd name="T26" fmla="*/ 0 w 239"/>
              <a:gd name="T27" fmla="*/ 5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9" h="240">
                <a:moveTo>
                  <a:pt x="0" y="53"/>
                </a:moveTo>
                <a:cubicBezTo>
                  <a:pt x="0" y="83"/>
                  <a:pt x="23" y="106"/>
                  <a:pt x="53" y="106"/>
                </a:cubicBezTo>
                <a:cubicBezTo>
                  <a:pt x="106" y="106"/>
                  <a:pt x="133" y="134"/>
                  <a:pt x="133" y="187"/>
                </a:cubicBezTo>
                <a:cubicBezTo>
                  <a:pt x="133" y="187"/>
                  <a:pt x="133" y="187"/>
                  <a:pt x="133" y="187"/>
                </a:cubicBezTo>
                <a:cubicBezTo>
                  <a:pt x="133" y="187"/>
                  <a:pt x="133" y="187"/>
                  <a:pt x="133" y="187"/>
                </a:cubicBezTo>
                <a:cubicBezTo>
                  <a:pt x="133" y="216"/>
                  <a:pt x="157" y="240"/>
                  <a:pt x="186" y="240"/>
                </a:cubicBezTo>
                <a:cubicBezTo>
                  <a:pt x="216" y="240"/>
                  <a:pt x="239" y="216"/>
                  <a:pt x="239" y="187"/>
                </a:cubicBezTo>
                <a:cubicBezTo>
                  <a:pt x="239" y="158"/>
                  <a:pt x="216" y="134"/>
                  <a:pt x="186" y="134"/>
                </a:cubicBezTo>
                <a:cubicBezTo>
                  <a:pt x="186" y="134"/>
                  <a:pt x="186" y="134"/>
                  <a:pt x="186" y="134"/>
                </a:cubicBezTo>
                <a:cubicBezTo>
                  <a:pt x="186" y="134"/>
                  <a:pt x="186" y="134"/>
                  <a:pt x="186" y="134"/>
                </a:cubicBezTo>
                <a:cubicBezTo>
                  <a:pt x="133" y="134"/>
                  <a:pt x="106" y="106"/>
                  <a:pt x="106" y="53"/>
                </a:cubicBezTo>
                <a:cubicBezTo>
                  <a:pt x="106" y="53"/>
                  <a:pt x="106" y="53"/>
                  <a:pt x="106" y="53"/>
                </a:cubicBezTo>
                <a:cubicBezTo>
                  <a:pt x="106" y="24"/>
                  <a:pt x="82" y="0"/>
                  <a:pt x="53" y="0"/>
                </a:cubicBezTo>
                <a:cubicBezTo>
                  <a:pt x="23" y="0"/>
                  <a:pt x="0" y="24"/>
                  <a:pt x="0" y="53"/>
                </a:cubicBezTo>
                <a:close/>
              </a:path>
            </a:pathLst>
          </a:custGeom>
          <a:solidFill>
            <a:srgbClr val="D3381C"/>
          </a:solidFill>
          <a:ln w="6350">
            <a:noFill/>
          </a:ln>
        </p:spPr>
        <p:txBody>
          <a:bodyP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zh-CN" altLang="en-US" sz="2400">
              <a:solidFill>
                <a:srgbClr val="D3381C"/>
              </a:solidFill>
            </a:endParaRPr>
          </a:p>
        </p:txBody>
      </p:sp>
      <p:sp>
        <p:nvSpPr>
          <p:cNvPr id="6" name="PA_淘宝店chenying0907 26"/>
          <p:cNvSpPr/>
          <p:nvPr/>
        </p:nvSpPr>
        <p:spPr bwMode="auto">
          <a:xfrm>
            <a:off x="5111082" y="4590825"/>
            <a:ext cx="781743" cy="806346"/>
          </a:xfrm>
          <a:custGeom>
            <a:avLst/>
            <a:gdLst>
              <a:gd name="T0" fmla="*/ 11 w 96"/>
              <a:gd name="T1" fmla="*/ 20 h 99"/>
              <a:gd name="T2" fmla="*/ 43 w 96"/>
              <a:gd name="T3" fmla="*/ 3 h 99"/>
              <a:gd name="T4" fmla="*/ 94 w 96"/>
              <a:gd name="T5" fmla="*/ 44 h 99"/>
              <a:gd name="T6" fmla="*/ 84 w 96"/>
              <a:gd name="T7" fmla="*/ 79 h 99"/>
              <a:gd name="T8" fmla="*/ 53 w 96"/>
              <a:gd name="T9" fmla="*/ 96 h 99"/>
              <a:gd name="T10" fmla="*/ 1 w 96"/>
              <a:gd name="T11" fmla="*/ 54 h 99"/>
              <a:gd name="T12" fmla="*/ 11 w 96"/>
              <a:gd name="T13" fmla="*/ 20 h 99"/>
            </a:gdLst>
            <a:ahLst/>
            <a:cxnLst>
              <a:cxn ang="0">
                <a:pos x="T0" y="T1"/>
              </a:cxn>
              <a:cxn ang="0">
                <a:pos x="T2" y="T3"/>
              </a:cxn>
              <a:cxn ang="0">
                <a:pos x="T4" y="T5"/>
              </a:cxn>
              <a:cxn ang="0">
                <a:pos x="T6" y="T7"/>
              </a:cxn>
              <a:cxn ang="0">
                <a:pos x="T8" y="T9"/>
              </a:cxn>
              <a:cxn ang="0">
                <a:pos x="T10" y="T11"/>
              </a:cxn>
              <a:cxn ang="0">
                <a:pos x="T12" y="T13"/>
              </a:cxn>
            </a:cxnLst>
            <a:rect l="0" t="0" r="r" b="b"/>
            <a:pathLst>
              <a:path w="96" h="99">
                <a:moveTo>
                  <a:pt x="11" y="20"/>
                </a:moveTo>
                <a:cubicBezTo>
                  <a:pt x="19" y="11"/>
                  <a:pt x="30" y="4"/>
                  <a:pt x="43" y="3"/>
                </a:cubicBezTo>
                <a:cubicBezTo>
                  <a:pt x="69" y="0"/>
                  <a:pt x="92" y="18"/>
                  <a:pt x="94" y="44"/>
                </a:cubicBezTo>
                <a:cubicBezTo>
                  <a:pt x="96" y="57"/>
                  <a:pt x="92" y="69"/>
                  <a:pt x="84" y="79"/>
                </a:cubicBezTo>
                <a:cubicBezTo>
                  <a:pt x="77" y="88"/>
                  <a:pt x="66" y="94"/>
                  <a:pt x="53" y="96"/>
                </a:cubicBezTo>
                <a:cubicBezTo>
                  <a:pt x="27" y="99"/>
                  <a:pt x="4" y="80"/>
                  <a:pt x="1" y="54"/>
                </a:cubicBezTo>
                <a:cubicBezTo>
                  <a:pt x="0" y="42"/>
                  <a:pt x="4" y="29"/>
                  <a:pt x="11" y="20"/>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lvl="0" algn="ctr"/>
            <a:r>
              <a:rPr lang="en-US" altLang="zh-CN" sz="2400" dirty="0">
                <a:solidFill>
                  <a:srgbClr val="D3381C"/>
                </a:solidFill>
                <a:latin typeface="Impact" panose="020B0806030902050204" pitchFamily="34" charset="0"/>
                <a:ea typeface="微软雅黑" panose="020B0503020204020204" charset="-122"/>
              </a:rPr>
              <a:t>03</a:t>
            </a:r>
            <a:endParaRPr lang="zh-CN" altLang="zh-CN" sz="2400" dirty="0">
              <a:solidFill>
                <a:srgbClr val="D3381C"/>
              </a:solidFill>
              <a:latin typeface="Impact" panose="020B0806030902050204" pitchFamily="34" charset="0"/>
              <a:ea typeface="微软雅黑" panose="020B0503020204020204" charset="-122"/>
            </a:endParaRPr>
          </a:p>
        </p:txBody>
      </p:sp>
      <p:sp>
        <p:nvSpPr>
          <p:cNvPr id="7" name="PA_淘宝店chenying0907 27"/>
          <p:cNvSpPr/>
          <p:nvPr/>
        </p:nvSpPr>
        <p:spPr bwMode="auto">
          <a:xfrm>
            <a:off x="6231793" y="3476363"/>
            <a:ext cx="781743" cy="796009"/>
          </a:xfrm>
          <a:custGeom>
            <a:avLst/>
            <a:gdLst>
              <a:gd name="T0" fmla="*/ 11 w 96"/>
              <a:gd name="T1" fmla="*/ 20 h 98"/>
              <a:gd name="T2" fmla="*/ 43 w 96"/>
              <a:gd name="T3" fmla="*/ 3 h 98"/>
              <a:gd name="T4" fmla="*/ 94 w 96"/>
              <a:gd name="T5" fmla="*/ 44 h 98"/>
              <a:gd name="T6" fmla="*/ 84 w 96"/>
              <a:gd name="T7" fmla="*/ 78 h 98"/>
              <a:gd name="T8" fmla="*/ 53 w 96"/>
              <a:gd name="T9" fmla="*/ 96 h 98"/>
              <a:gd name="T10" fmla="*/ 1 w 96"/>
              <a:gd name="T11" fmla="*/ 54 h 98"/>
              <a:gd name="T12" fmla="*/ 11 w 96"/>
              <a:gd name="T13" fmla="*/ 20 h 98"/>
            </a:gdLst>
            <a:ahLst/>
            <a:cxnLst>
              <a:cxn ang="0">
                <a:pos x="T0" y="T1"/>
              </a:cxn>
              <a:cxn ang="0">
                <a:pos x="T2" y="T3"/>
              </a:cxn>
              <a:cxn ang="0">
                <a:pos x="T4" y="T5"/>
              </a:cxn>
              <a:cxn ang="0">
                <a:pos x="T6" y="T7"/>
              </a:cxn>
              <a:cxn ang="0">
                <a:pos x="T8" y="T9"/>
              </a:cxn>
              <a:cxn ang="0">
                <a:pos x="T10" y="T11"/>
              </a:cxn>
              <a:cxn ang="0">
                <a:pos x="T12" y="T13"/>
              </a:cxn>
            </a:cxnLst>
            <a:rect l="0" t="0" r="r" b="b"/>
            <a:pathLst>
              <a:path w="96" h="98">
                <a:moveTo>
                  <a:pt x="11" y="20"/>
                </a:moveTo>
                <a:cubicBezTo>
                  <a:pt x="19" y="10"/>
                  <a:pt x="30" y="4"/>
                  <a:pt x="43" y="3"/>
                </a:cubicBezTo>
                <a:cubicBezTo>
                  <a:pt x="68" y="0"/>
                  <a:pt x="92" y="18"/>
                  <a:pt x="94" y="44"/>
                </a:cubicBezTo>
                <a:cubicBezTo>
                  <a:pt x="96" y="57"/>
                  <a:pt x="92" y="69"/>
                  <a:pt x="84" y="78"/>
                </a:cubicBezTo>
                <a:cubicBezTo>
                  <a:pt x="77" y="88"/>
                  <a:pt x="66" y="94"/>
                  <a:pt x="53" y="96"/>
                </a:cubicBezTo>
                <a:cubicBezTo>
                  <a:pt x="27" y="98"/>
                  <a:pt x="4" y="80"/>
                  <a:pt x="1" y="54"/>
                </a:cubicBezTo>
                <a:cubicBezTo>
                  <a:pt x="0" y="41"/>
                  <a:pt x="4" y="29"/>
                  <a:pt x="11" y="20"/>
                </a:cubicBezTo>
                <a:close/>
              </a:path>
            </a:pathLst>
          </a:custGeom>
          <a:solidFill>
            <a:schemeClr val="bg1">
              <a:lumMod val="9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8" name="PA_淘宝店chenying0907 28"/>
          <p:cNvSpPr/>
          <p:nvPr/>
        </p:nvSpPr>
        <p:spPr bwMode="auto">
          <a:xfrm>
            <a:off x="5220973" y="3582980"/>
            <a:ext cx="778297" cy="806346"/>
          </a:xfrm>
          <a:custGeom>
            <a:avLst/>
            <a:gdLst>
              <a:gd name="T0" fmla="*/ 12 w 96"/>
              <a:gd name="T1" fmla="*/ 21 h 99"/>
              <a:gd name="T2" fmla="*/ 43 w 96"/>
              <a:gd name="T3" fmla="*/ 3 h 99"/>
              <a:gd name="T4" fmla="*/ 95 w 96"/>
              <a:gd name="T5" fmla="*/ 45 h 99"/>
              <a:gd name="T6" fmla="*/ 85 w 96"/>
              <a:gd name="T7" fmla="*/ 79 h 99"/>
              <a:gd name="T8" fmla="*/ 53 w 96"/>
              <a:gd name="T9" fmla="*/ 96 h 99"/>
              <a:gd name="T10" fmla="*/ 2 w 96"/>
              <a:gd name="T11" fmla="*/ 55 h 99"/>
              <a:gd name="T12" fmla="*/ 12 w 96"/>
              <a:gd name="T13" fmla="*/ 21 h 99"/>
            </a:gdLst>
            <a:ahLst/>
            <a:cxnLst>
              <a:cxn ang="0">
                <a:pos x="T0" y="T1"/>
              </a:cxn>
              <a:cxn ang="0">
                <a:pos x="T2" y="T3"/>
              </a:cxn>
              <a:cxn ang="0">
                <a:pos x="T4" y="T5"/>
              </a:cxn>
              <a:cxn ang="0">
                <a:pos x="T6" y="T7"/>
              </a:cxn>
              <a:cxn ang="0">
                <a:pos x="T8" y="T9"/>
              </a:cxn>
              <a:cxn ang="0">
                <a:pos x="T10" y="T11"/>
              </a:cxn>
              <a:cxn ang="0">
                <a:pos x="T12" y="T13"/>
              </a:cxn>
            </a:cxnLst>
            <a:rect l="0" t="0" r="r" b="b"/>
            <a:pathLst>
              <a:path w="96" h="99">
                <a:moveTo>
                  <a:pt x="12" y="21"/>
                </a:moveTo>
                <a:cubicBezTo>
                  <a:pt x="19" y="11"/>
                  <a:pt x="30" y="5"/>
                  <a:pt x="43" y="3"/>
                </a:cubicBezTo>
                <a:cubicBezTo>
                  <a:pt x="69" y="0"/>
                  <a:pt x="92" y="19"/>
                  <a:pt x="95" y="45"/>
                </a:cubicBezTo>
                <a:cubicBezTo>
                  <a:pt x="96" y="58"/>
                  <a:pt x="92" y="70"/>
                  <a:pt x="85" y="79"/>
                </a:cubicBezTo>
                <a:cubicBezTo>
                  <a:pt x="77" y="88"/>
                  <a:pt x="66" y="95"/>
                  <a:pt x="53" y="96"/>
                </a:cubicBezTo>
                <a:cubicBezTo>
                  <a:pt x="28" y="99"/>
                  <a:pt x="5" y="81"/>
                  <a:pt x="2" y="55"/>
                </a:cubicBezTo>
                <a:cubicBezTo>
                  <a:pt x="0" y="42"/>
                  <a:pt x="4" y="30"/>
                  <a:pt x="12" y="21"/>
                </a:cubicBezTo>
                <a:close/>
              </a:path>
            </a:pathLst>
          </a:custGeom>
          <a:solidFill>
            <a:schemeClr val="bg1"/>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9" name="PA_淘宝店chenying0907 29"/>
          <p:cNvSpPr/>
          <p:nvPr/>
        </p:nvSpPr>
        <p:spPr bwMode="auto">
          <a:xfrm>
            <a:off x="5185559" y="2578684"/>
            <a:ext cx="781743" cy="806346"/>
          </a:xfrm>
          <a:custGeom>
            <a:avLst/>
            <a:gdLst>
              <a:gd name="T0" fmla="*/ 11 w 96"/>
              <a:gd name="T1" fmla="*/ 21 h 99"/>
              <a:gd name="T2" fmla="*/ 43 w 96"/>
              <a:gd name="T3" fmla="*/ 3 h 99"/>
              <a:gd name="T4" fmla="*/ 94 w 96"/>
              <a:gd name="T5" fmla="*/ 45 h 99"/>
              <a:gd name="T6" fmla="*/ 84 w 96"/>
              <a:gd name="T7" fmla="*/ 79 h 99"/>
              <a:gd name="T8" fmla="*/ 53 w 96"/>
              <a:gd name="T9" fmla="*/ 96 h 99"/>
              <a:gd name="T10" fmla="*/ 1 w 96"/>
              <a:gd name="T11" fmla="*/ 55 h 99"/>
              <a:gd name="T12" fmla="*/ 11 w 96"/>
              <a:gd name="T13" fmla="*/ 21 h 99"/>
            </a:gdLst>
            <a:ahLst/>
            <a:cxnLst>
              <a:cxn ang="0">
                <a:pos x="T0" y="T1"/>
              </a:cxn>
              <a:cxn ang="0">
                <a:pos x="T2" y="T3"/>
              </a:cxn>
              <a:cxn ang="0">
                <a:pos x="T4" y="T5"/>
              </a:cxn>
              <a:cxn ang="0">
                <a:pos x="T6" y="T7"/>
              </a:cxn>
              <a:cxn ang="0">
                <a:pos x="T8" y="T9"/>
              </a:cxn>
              <a:cxn ang="0">
                <a:pos x="T10" y="T11"/>
              </a:cxn>
              <a:cxn ang="0">
                <a:pos x="T12" y="T13"/>
              </a:cxn>
            </a:cxnLst>
            <a:rect l="0" t="0" r="r" b="b"/>
            <a:pathLst>
              <a:path w="96" h="99">
                <a:moveTo>
                  <a:pt x="11" y="21"/>
                </a:moveTo>
                <a:cubicBezTo>
                  <a:pt x="19" y="11"/>
                  <a:pt x="30" y="5"/>
                  <a:pt x="43" y="3"/>
                </a:cubicBezTo>
                <a:cubicBezTo>
                  <a:pt x="68" y="0"/>
                  <a:pt x="91" y="19"/>
                  <a:pt x="94" y="45"/>
                </a:cubicBezTo>
                <a:cubicBezTo>
                  <a:pt x="96" y="58"/>
                  <a:pt x="92" y="70"/>
                  <a:pt x="84" y="79"/>
                </a:cubicBezTo>
                <a:cubicBezTo>
                  <a:pt x="77" y="88"/>
                  <a:pt x="66" y="95"/>
                  <a:pt x="53" y="96"/>
                </a:cubicBezTo>
                <a:cubicBezTo>
                  <a:pt x="27" y="99"/>
                  <a:pt x="4" y="81"/>
                  <a:pt x="1" y="55"/>
                </a:cubicBezTo>
                <a:cubicBezTo>
                  <a:pt x="0" y="42"/>
                  <a:pt x="4" y="30"/>
                  <a:pt x="11" y="21"/>
                </a:cubicBezTo>
                <a:close/>
              </a:path>
            </a:pathLst>
          </a:custGeom>
          <a:solidFill>
            <a:schemeClr val="bg1">
              <a:lumMod val="9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10" name="PA_淘宝店chenying0907 30"/>
          <p:cNvSpPr/>
          <p:nvPr/>
        </p:nvSpPr>
        <p:spPr bwMode="auto">
          <a:xfrm>
            <a:off x="6192625" y="2461577"/>
            <a:ext cx="771412" cy="806346"/>
          </a:xfrm>
          <a:custGeom>
            <a:avLst/>
            <a:gdLst>
              <a:gd name="T0" fmla="*/ 11 w 95"/>
              <a:gd name="T1" fmla="*/ 21 h 99"/>
              <a:gd name="T2" fmla="*/ 42 w 95"/>
              <a:gd name="T3" fmla="*/ 3 h 99"/>
              <a:gd name="T4" fmla="*/ 94 w 95"/>
              <a:gd name="T5" fmla="*/ 45 h 99"/>
              <a:gd name="T6" fmla="*/ 84 w 95"/>
              <a:gd name="T7" fmla="*/ 79 h 99"/>
              <a:gd name="T8" fmla="*/ 53 w 95"/>
              <a:gd name="T9" fmla="*/ 96 h 99"/>
              <a:gd name="T10" fmla="*/ 1 w 95"/>
              <a:gd name="T11" fmla="*/ 55 h 99"/>
              <a:gd name="T12" fmla="*/ 11 w 95"/>
              <a:gd name="T13" fmla="*/ 21 h 99"/>
            </a:gdLst>
            <a:ahLst/>
            <a:cxnLst>
              <a:cxn ang="0">
                <a:pos x="T0" y="T1"/>
              </a:cxn>
              <a:cxn ang="0">
                <a:pos x="T2" y="T3"/>
              </a:cxn>
              <a:cxn ang="0">
                <a:pos x="T4" y="T5"/>
              </a:cxn>
              <a:cxn ang="0">
                <a:pos x="T6" y="T7"/>
              </a:cxn>
              <a:cxn ang="0">
                <a:pos x="T8" y="T9"/>
              </a:cxn>
              <a:cxn ang="0">
                <a:pos x="T10" y="T11"/>
              </a:cxn>
              <a:cxn ang="0">
                <a:pos x="T12" y="T13"/>
              </a:cxn>
            </a:cxnLst>
            <a:rect l="0" t="0" r="r" b="b"/>
            <a:pathLst>
              <a:path w="95" h="99">
                <a:moveTo>
                  <a:pt x="11" y="21"/>
                </a:moveTo>
                <a:cubicBezTo>
                  <a:pt x="18" y="11"/>
                  <a:pt x="30" y="5"/>
                  <a:pt x="42" y="3"/>
                </a:cubicBezTo>
                <a:cubicBezTo>
                  <a:pt x="68" y="0"/>
                  <a:pt x="91" y="19"/>
                  <a:pt x="94" y="45"/>
                </a:cubicBezTo>
                <a:cubicBezTo>
                  <a:pt x="95" y="58"/>
                  <a:pt x="92" y="70"/>
                  <a:pt x="84" y="79"/>
                </a:cubicBezTo>
                <a:cubicBezTo>
                  <a:pt x="77" y="89"/>
                  <a:pt x="65" y="95"/>
                  <a:pt x="53" y="96"/>
                </a:cubicBezTo>
                <a:cubicBezTo>
                  <a:pt x="27" y="99"/>
                  <a:pt x="4" y="81"/>
                  <a:pt x="1" y="55"/>
                </a:cubicBezTo>
                <a:cubicBezTo>
                  <a:pt x="0" y="42"/>
                  <a:pt x="3" y="30"/>
                  <a:pt x="11" y="21"/>
                </a:cubicBezTo>
                <a:close/>
              </a:path>
            </a:pathLst>
          </a:custGeom>
          <a:solidFill>
            <a:schemeClr val="bg1">
              <a:lumMod val="9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algn="ctr"/>
            <a:endParaRPr lang="zh-CN" altLang="en-US" sz="2400">
              <a:solidFill>
                <a:srgbClr val="D3381C"/>
              </a:solidFill>
            </a:endParaRPr>
          </a:p>
        </p:txBody>
      </p:sp>
      <p:sp>
        <p:nvSpPr>
          <p:cNvPr id="11" name="PA_淘宝店chenying0907 31"/>
          <p:cNvSpPr/>
          <p:nvPr/>
        </p:nvSpPr>
        <p:spPr bwMode="auto">
          <a:xfrm>
            <a:off x="6292085" y="1464326"/>
            <a:ext cx="781743" cy="802902"/>
          </a:xfrm>
          <a:custGeom>
            <a:avLst/>
            <a:gdLst>
              <a:gd name="T0" fmla="*/ 12 w 96"/>
              <a:gd name="T1" fmla="*/ 20 h 99"/>
              <a:gd name="T2" fmla="*/ 43 w 96"/>
              <a:gd name="T3" fmla="*/ 3 h 99"/>
              <a:gd name="T4" fmla="*/ 95 w 96"/>
              <a:gd name="T5" fmla="*/ 44 h 99"/>
              <a:gd name="T6" fmla="*/ 85 w 96"/>
              <a:gd name="T7" fmla="*/ 78 h 99"/>
              <a:gd name="T8" fmla="*/ 53 w 96"/>
              <a:gd name="T9" fmla="*/ 96 h 99"/>
              <a:gd name="T10" fmla="*/ 2 w 96"/>
              <a:gd name="T11" fmla="*/ 54 h 99"/>
              <a:gd name="T12" fmla="*/ 12 w 96"/>
              <a:gd name="T13" fmla="*/ 20 h 99"/>
            </a:gdLst>
            <a:ahLst/>
            <a:cxnLst>
              <a:cxn ang="0">
                <a:pos x="T0" y="T1"/>
              </a:cxn>
              <a:cxn ang="0">
                <a:pos x="T2" y="T3"/>
              </a:cxn>
              <a:cxn ang="0">
                <a:pos x="T4" y="T5"/>
              </a:cxn>
              <a:cxn ang="0">
                <a:pos x="T6" y="T7"/>
              </a:cxn>
              <a:cxn ang="0">
                <a:pos x="T8" y="T9"/>
              </a:cxn>
              <a:cxn ang="0">
                <a:pos x="T10" y="T11"/>
              </a:cxn>
              <a:cxn ang="0">
                <a:pos x="T12" y="T13"/>
              </a:cxn>
            </a:cxnLst>
            <a:rect l="0" t="0" r="r" b="b"/>
            <a:pathLst>
              <a:path w="96" h="99">
                <a:moveTo>
                  <a:pt x="12" y="20"/>
                </a:moveTo>
                <a:cubicBezTo>
                  <a:pt x="19" y="10"/>
                  <a:pt x="30" y="4"/>
                  <a:pt x="43" y="3"/>
                </a:cubicBezTo>
                <a:cubicBezTo>
                  <a:pt x="69" y="0"/>
                  <a:pt x="92" y="18"/>
                  <a:pt x="95" y="44"/>
                </a:cubicBezTo>
                <a:cubicBezTo>
                  <a:pt x="96" y="57"/>
                  <a:pt x="92" y="69"/>
                  <a:pt x="85" y="78"/>
                </a:cubicBezTo>
                <a:cubicBezTo>
                  <a:pt x="77" y="88"/>
                  <a:pt x="66" y="94"/>
                  <a:pt x="53" y="96"/>
                </a:cubicBezTo>
                <a:cubicBezTo>
                  <a:pt x="28" y="99"/>
                  <a:pt x="5" y="80"/>
                  <a:pt x="2" y="54"/>
                </a:cubicBezTo>
                <a:cubicBezTo>
                  <a:pt x="0" y="41"/>
                  <a:pt x="4" y="29"/>
                  <a:pt x="12" y="20"/>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lvl="0" algn="ctr"/>
            <a:r>
              <a:rPr lang="en-US" altLang="zh-CN" sz="2400" dirty="0">
                <a:solidFill>
                  <a:srgbClr val="D3381C"/>
                </a:solidFill>
                <a:latin typeface="Impact" panose="020B0806030902050204" pitchFamily="34" charset="0"/>
                <a:ea typeface="微软雅黑" panose="020B0503020204020204" charset="-122"/>
              </a:rPr>
              <a:t>02</a:t>
            </a:r>
            <a:endParaRPr lang="zh-CN" altLang="zh-CN" sz="2400" dirty="0">
              <a:solidFill>
                <a:srgbClr val="D3381C"/>
              </a:solidFill>
              <a:latin typeface="Impact" panose="020B0806030902050204" pitchFamily="34" charset="0"/>
              <a:ea typeface="微软雅黑" panose="020B0503020204020204" charset="-122"/>
            </a:endParaRPr>
          </a:p>
        </p:txBody>
      </p:sp>
      <p:sp>
        <p:nvSpPr>
          <p:cNvPr id="12" name="PA_淘宝店chenying0907 32"/>
          <p:cNvSpPr/>
          <p:nvPr/>
        </p:nvSpPr>
        <p:spPr bwMode="auto">
          <a:xfrm>
            <a:off x="7306398" y="3593572"/>
            <a:ext cx="781743" cy="802902"/>
          </a:xfrm>
          <a:custGeom>
            <a:avLst/>
            <a:gdLst>
              <a:gd name="T0" fmla="*/ 12 w 96"/>
              <a:gd name="T1" fmla="*/ 20 h 99"/>
              <a:gd name="T2" fmla="*/ 43 w 96"/>
              <a:gd name="T3" fmla="*/ 3 h 99"/>
              <a:gd name="T4" fmla="*/ 95 w 96"/>
              <a:gd name="T5" fmla="*/ 44 h 99"/>
              <a:gd name="T6" fmla="*/ 85 w 96"/>
              <a:gd name="T7" fmla="*/ 78 h 99"/>
              <a:gd name="T8" fmla="*/ 54 w 96"/>
              <a:gd name="T9" fmla="*/ 96 h 99"/>
              <a:gd name="T10" fmla="*/ 2 w 96"/>
              <a:gd name="T11" fmla="*/ 54 h 99"/>
              <a:gd name="T12" fmla="*/ 12 w 96"/>
              <a:gd name="T13" fmla="*/ 20 h 99"/>
            </a:gdLst>
            <a:ahLst/>
            <a:cxnLst>
              <a:cxn ang="0">
                <a:pos x="T0" y="T1"/>
              </a:cxn>
              <a:cxn ang="0">
                <a:pos x="T2" y="T3"/>
              </a:cxn>
              <a:cxn ang="0">
                <a:pos x="T4" y="T5"/>
              </a:cxn>
              <a:cxn ang="0">
                <a:pos x="T6" y="T7"/>
              </a:cxn>
              <a:cxn ang="0">
                <a:pos x="T8" y="T9"/>
              </a:cxn>
              <a:cxn ang="0">
                <a:pos x="T10" y="T11"/>
              </a:cxn>
              <a:cxn ang="0">
                <a:pos x="T12" y="T13"/>
              </a:cxn>
            </a:cxnLst>
            <a:rect l="0" t="0" r="r" b="b"/>
            <a:pathLst>
              <a:path w="96" h="99">
                <a:moveTo>
                  <a:pt x="12" y="20"/>
                </a:moveTo>
                <a:cubicBezTo>
                  <a:pt x="19" y="11"/>
                  <a:pt x="30" y="4"/>
                  <a:pt x="43" y="3"/>
                </a:cubicBezTo>
                <a:cubicBezTo>
                  <a:pt x="69" y="0"/>
                  <a:pt x="92" y="18"/>
                  <a:pt x="95" y="44"/>
                </a:cubicBezTo>
                <a:cubicBezTo>
                  <a:pt x="96" y="57"/>
                  <a:pt x="92" y="69"/>
                  <a:pt x="85" y="78"/>
                </a:cubicBezTo>
                <a:cubicBezTo>
                  <a:pt x="77" y="88"/>
                  <a:pt x="66" y="94"/>
                  <a:pt x="54" y="96"/>
                </a:cubicBezTo>
                <a:cubicBezTo>
                  <a:pt x="28" y="99"/>
                  <a:pt x="5" y="80"/>
                  <a:pt x="2" y="54"/>
                </a:cubicBezTo>
                <a:cubicBezTo>
                  <a:pt x="0" y="41"/>
                  <a:pt x="4" y="29"/>
                  <a:pt x="12" y="20"/>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lvl="0" algn="ctr"/>
            <a:r>
              <a:rPr lang="en-US" altLang="zh-CN" sz="2400" dirty="0">
                <a:solidFill>
                  <a:srgbClr val="D3381C"/>
                </a:solidFill>
                <a:latin typeface="Impact" panose="020B0806030902050204" pitchFamily="34" charset="0"/>
                <a:ea typeface="微软雅黑" panose="020B0503020204020204" charset="-122"/>
              </a:rPr>
              <a:t>04</a:t>
            </a:r>
            <a:endParaRPr lang="zh-CN" altLang="zh-CN" sz="2400" dirty="0">
              <a:solidFill>
                <a:srgbClr val="D3381C"/>
              </a:solidFill>
              <a:latin typeface="Impact" panose="020B0806030902050204" pitchFamily="34" charset="0"/>
              <a:ea typeface="微软雅黑" panose="020B0503020204020204" charset="-122"/>
            </a:endParaRPr>
          </a:p>
        </p:txBody>
      </p:sp>
      <p:sp>
        <p:nvSpPr>
          <p:cNvPr id="13" name="PA_淘宝店chenying0907 33"/>
          <p:cNvSpPr/>
          <p:nvPr/>
        </p:nvSpPr>
        <p:spPr bwMode="auto">
          <a:xfrm>
            <a:off x="4096767" y="2461577"/>
            <a:ext cx="781743" cy="806346"/>
          </a:xfrm>
          <a:custGeom>
            <a:avLst/>
            <a:gdLst>
              <a:gd name="T0" fmla="*/ 12 w 96"/>
              <a:gd name="T1" fmla="*/ 20 h 99"/>
              <a:gd name="T2" fmla="*/ 43 w 96"/>
              <a:gd name="T3" fmla="*/ 3 h 99"/>
              <a:gd name="T4" fmla="*/ 95 w 96"/>
              <a:gd name="T5" fmla="*/ 45 h 99"/>
              <a:gd name="T6" fmla="*/ 85 w 96"/>
              <a:gd name="T7" fmla="*/ 79 h 99"/>
              <a:gd name="T8" fmla="*/ 53 w 96"/>
              <a:gd name="T9" fmla="*/ 96 h 99"/>
              <a:gd name="T10" fmla="*/ 2 w 96"/>
              <a:gd name="T11" fmla="*/ 55 h 99"/>
              <a:gd name="T12" fmla="*/ 12 w 96"/>
              <a:gd name="T13" fmla="*/ 20 h 99"/>
            </a:gdLst>
            <a:ahLst/>
            <a:cxnLst>
              <a:cxn ang="0">
                <a:pos x="T0" y="T1"/>
              </a:cxn>
              <a:cxn ang="0">
                <a:pos x="T2" y="T3"/>
              </a:cxn>
              <a:cxn ang="0">
                <a:pos x="T4" y="T5"/>
              </a:cxn>
              <a:cxn ang="0">
                <a:pos x="T6" y="T7"/>
              </a:cxn>
              <a:cxn ang="0">
                <a:pos x="T8" y="T9"/>
              </a:cxn>
              <a:cxn ang="0">
                <a:pos x="T10" y="T11"/>
              </a:cxn>
              <a:cxn ang="0">
                <a:pos x="T12" y="T13"/>
              </a:cxn>
            </a:cxnLst>
            <a:rect l="0" t="0" r="r" b="b"/>
            <a:pathLst>
              <a:path w="96" h="99">
                <a:moveTo>
                  <a:pt x="12" y="20"/>
                </a:moveTo>
                <a:cubicBezTo>
                  <a:pt x="19" y="11"/>
                  <a:pt x="30" y="5"/>
                  <a:pt x="43" y="3"/>
                </a:cubicBezTo>
                <a:cubicBezTo>
                  <a:pt x="69" y="0"/>
                  <a:pt x="92" y="19"/>
                  <a:pt x="95" y="45"/>
                </a:cubicBezTo>
                <a:cubicBezTo>
                  <a:pt x="96" y="58"/>
                  <a:pt x="92" y="70"/>
                  <a:pt x="85" y="79"/>
                </a:cubicBezTo>
                <a:cubicBezTo>
                  <a:pt x="77" y="88"/>
                  <a:pt x="66" y="95"/>
                  <a:pt x="53" y="96"/>
                </a:cubicBezTo>
                <a:cubicBezTo>
                  <a:pt x="28" y="99"/>
                  <a:pt x="5" y="81"/>
                  <a:pt x="2" y="55"/>
                </a:cubicBezTo>
                <a:cubicBezTo>
                  <a:pt x="0" y="42"/>
                  <a:pt x="4" y="30"/>
                  <a:pt x="12" y="20"/>
                </a:cubicBezTo>
                <a:close/>
              </a:path>
            </a:pathLst>
          </a:custGeom>
          <a:solidFill>
            <a:schemeClr val="bg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1219200" rtl="0" eaLnBrk="1" latinLnBrk="0" hangingPunct="1">
              <a:defRPr sz="2400" kern="1200">
                <a:solidFill>
                  <a:schemeClr val="lt1"/>
                </a:solidFill>
                <a:latin typeface="+mn-lt"/>
                <a:ea typeface="+mn-ea"/>
                <a:cs typeface="+mn-cs"/>
              </a:defRPr>
            </a:lvl1pPr>
            <a:lvl2pPr marL="609600" algn="l" defTabSz="1219200" rtl="0" eaLnBrk="1" latinLnBrk="0" hangingPunct="1">
              <a:defRPr sz="2400" kern="1200">
                <a:solidFill>
                  <a:schemeClr val="lt1"/>
                </a:solidFill>
                <a:latin typeface="+mn-lt"/>
                <a:ea typeface="+mn-ea"/>
                <a:cs typeface="+mn-cs"/>
              </a:defRPr>
            </a:lvl2pPr>
            <a:lvl3pPr marL="1219200" algn="l" defTabSz="1219200" rtl="0" eaLnBrk="1" latinLnBrk="0" hangingPunct="1">
              <a:defRPr sz="2400" kern="1200">
                <a:solidFill>
                  <a:schemeClr val="lt1"/>
                </a:solidFill>
                <a:latin typeface="+mn-lt"/>
                <a:ea typeface="+mn-ea"/>
                <a:cs typeface="+mn-cs"/>
              </a:defRPr>
            </a:lvl3pPr>
            <a:lvl4pPr marL="1828165" algn="l" defTabSz="1219200" rtl="0" eaLnBrk="1" latinLnBrk="0" hangingPunct="1">
              <a:defRPr sz="2400" kern="1200">
                <a:solidFill>
                  <a:schemeClr val="lt1"/>
                </a:solidFill>
                <a:latin typeface="+mn-lt"/>
                <a:ea typeface="+mn-ea"/>
                <a:cs typeface="+mn-cs"/>
              </a:defRPr>
            </a:lvl4pPr>
            <a:lvl5pPr marL="2437765" algn="l" defTabSz="1219200" rtl="0" eaLnBrk="1" latinLnBrk="0" hangingPunct="1">
              <a:defRPr sz="2400" kern="1200">
                <a:solidFill>
                  <a:schemeClr val="lt1"/>
                </a:solidFill>
                <a:latin typeface="+mn-lt"/>
                <a:ea typeface="+mn-ea"/>
                <a:cs typeface="+mn-cs"/>
              </a:defRPr>
            </a:lvl5pPr>
            <a:lvl6pPr marL="3047365" algn="l" defTabSz="1219200" rtl="0" eaLnBrk="1" latinLnBrk="0" hangingPunct="1">
              <a:defRPr sz="2400" kern="1200">
                <a:solidFill>
                  <a:schemeClr val="lt1"/>
                </a:solidFill>
                <a:latin typeface="+mn-lt"/>
                <a:ea typeface="+mn-ea"/>
                <a:cs typeface="+mn-cs"/>
              </a:defRPr>
            </a:lvl6pPr>
            <a:lvl7pPr marL="3656965" algn="l" defTabSz="1219200" rtl="0" eaLnBrk="1" latinLnBrk="0" hangingPunct="1">
              <a:defRPr sz="2400" kern="1200">
                <a:solidFill>
                  <a:schemeClr val="lt1"/>
                </a:solidFill>
                <a:latin typeface="+mn-lt"/>
                <a:ea typeface="+mn-ea"/>
                <a:cs typeface="+mn-cs"/>
              </a:defRPr>
            </a:lvl7pPr>
            <a:lvl8pPr marL="4265930" algn="l" defTabSz="1219200" rtl="0" eaLnBrk="1" latinLnBrk="0" hangingPunct="1">
              <a:defRPr sz="2400" kern="1200">
                <a:solidFill>
                  <a:schemeClr val="lt1"/>
                </a:solidFill>
                <a:latin typeface="+mn-lt"/>
                <a:ea typeface="+mn-ea"/>
                <a:cs typeface="+mn-cs"/>
              </a:defRPr>
            </a:lvl8pPr>
            <a:lvl9pPr marL="4875530" algn="l" defTabSz="1219200" rtl="0" eaLnBrk="1" latinLnBrk="0" hangingPunct="1">
              <a:defRPr sz="2400" kern="1200">
                <a:solidFill>
                  <a:schemeClr val="lt1"/>
                </a:solidFill>
                <a:latin typeface="+mn-lt"/>
                <a:ea typeface="+mn-ea"/>
                <a:cs typeface="+mn-cs"/>
              </a:defRPr>
            </a:lvl9pPr>
          </a:lstStyle>
          <a:p>
            <a:pPr lvl="0" algn="ctr"/>
            <a:r>
              <a:rPr lang="en-US" altLang="zh-CN" sz="2400" dirty="0">
                <a:solidFill>
                  <a:srgbClr val="D3381C"/>
                </a:solidFill>
                <a:latin typeface="Impact" panose="020B0806030902050204" pitchFamily="34" charset="0"/>
                <a:ea typeface="微软雅黑" panose="020B0503020204020204" charset="-122"/>
              </a:rPr>
              <a:t>01</a:t>
            </a:r>
            <a:endParaRPr lang="zh-CN" altLang="zh-CN" sz="2400" dirty="0">
              <a:solidFill>
                <a:srgbClr val="D3381C"/>
              </a:solidFill>
              <a:latin typeface="Impact" panose="020B0806030902050204" pitchFamily="34" charset="0"/>
              <a:ea typeface="微软雅黑" panose="020B0503020204020204" charset="-122"/>
            </a:endParaRPr>
          </a:p>
        </p:txBody>
      </p:sp>
      <p:sp>
        <p:nvSpPr>
          <p:cNvPr id="14" name="PA_淘宝店chenying0907 59"/>
          <p:cNvSpPr>
            <a:spLocks noEditPoints="1"/>
          </p:cNvSpPr>
          <p:nvPr/>
        </p:nvSpPr>
        <p:spPr bwMode="auto">
          <a:xfrm>
            <a:off x="6452864" y="3703901"/>
            <a:ext cx="339601" cy="340934"/>
          </a:xfrm>
          <a:custGeom>
            <a:avLst/>
            <a:gdLst>
              <a:gd name="T0" fmla="*/ 81 w 128"/>
              <a:gd name="T1" fmla="*/ 14 h 128"/>
              <a:gd name="T2" fmla="*/ 53 w 128"/>
              <a:gd name="T3" fmla="*/ 36 h 128"/>
              <a:gd name="T4" fmla="*/ 33 w 128"/>
              <a:gd name="T5" fmla="*/ 36 h 128"/>
              <a:gd name="T6" fmla="*/ 0 w 128"/>
              <a:gd name="T7" fmla="*/ 56 h 128"/>
              <a:gd name="T8" fmla="*/ 24 w 128"/>
              <a:gd name="T9" fmla="*/ 84 h 128"/>
              <a:gd name="T10" fmla="*/ 32 w 128"/>
              <a:gd name="T11" fmla="*/ 128 h 128"/>
              <a:gd name="T12" fmla="*/ 56 w 128"/>
              <a:gd name="T13" fmla="*/ 120 h 128"/>
              <a:gd name="T14" fmla="*/ 52 w 128"/>
              <a:gd name="T15" fmla="*/ 108 h 128"/>
              <a:gd name="T16" fmla="*/ 52 w 128"/>
              <a:gd name="T17" fmla="*/ 80 h 128"/>
              <a:gd name="T18" fmla="*/ 53 w 128"/>
              <a:gd name="T19" fmla="*/ 78 h 128"/>
              <a:gd name="T20" fmla="*/ 54 w 128"/>
              <a:gd name="T21" fmla="*/ 77 h 128"/>
              <a:gd name="T22" fmla="*/ 55 w 128"/>
              <a:gd name="T23" fmla="*/ 76 h 128"/>
              <a:gd name="T24" fmla="*/ 81 w 128"/>
              <a:gd name="T25" fmla="*/ 98 h 128"/>
              <a:gd name="T26" fmla="*/ 128 w 128"/>
              <a:gd name="T27" fmla="*/ 56 h 128"/>
              <a:gd name="T28" fmla="*/ 80 w 128"/>
              <a:gd name="T29" fmla="*/ 56 h 128"/>
              <a:gd name="T30" fmla="*/ 92 w 128"/>
              <a:gd name="T31" fmla="*/ 44 h 128"/>
              <a:gd name="T32" fmla="*/ 92 w 128"/>
              <a:gd name="T33" fmla="*/ 68 h 128"/>
              <a:gd name="T34" fmla="*/ 80 w 128"/>
              <a:gd name="T35" fmla="*/ 56 h 128"/>
              <a:gd name="T36" fmla="*/ 16 w 128"/>
              <a:gd name="T37" fmla="*/ 44 h 128"/>
              <a:gd name="T38" fmla="*/ 40 w 128"/>
              <a:gd name="T39" fmla="*/ 56 h 128"/>
              <a:gd name="T40" fmla="*/ 16 w 128"/>
              <a:gd name="T41" fmla="*/ 68 h 128"/>
              <a:gd name="T42" fmla="*/ 48 w 128"/>
              <a:gd name="T43" fmla="*/ 120 h 128"/>
              <a:gd name="T44" fmla="*/ 32 w 128"/>
              <a:gd name="T45" fmla="*/ 84 h 128"/>
              <a:gd name="T46" fmla="*/ 33 w 128"/>
              <a:gd name="T47" fmla="*/ 76 h 128"/>
              <a:gd name="T48" fmla="*/ 45 w 128"/>
              <a:gd name="T49" fmla="*/ 76 h 128"/>
              <a:gd name="T50" fmla="*/ 44 w 128"/>
              <a:gd name="T51" fmla="*/ 108 h 128"/>
              <a:gd name="T52" fmla="*/ 48 w 128"/>
              <a:gd name="T53" fmla="*/ 117 h 128"/>
              <a:gd name="T54" fmla="*/ 53 w 128"/>
              <a:gd name="T55" fmla="*/ 68 h 128"/>
              <a:gd name="T56" fmla="*/ 52 w 128"/>
              <a:gd name="T57" fmla="*/ 68 h 128"/>
              <a:gd name="T58" fmla="*/ 52 w 128"/>
              <a:gd name="T59" fmla="*/ 44 h 128"/>
              <a:gd name="T60" fmla="*/ 74 w 128"/>
              <a:gd name="T61" fmla="*/ 36 h 128"/>
              <a:gd name="T62" fmla="*/ 74 w 128"/>
              <a:gd name="T63" fmla="*/ 76 h 128"/>
              <a:gd name="T64" fmla="*/ 100 w 128"/>
              <a:gd name="T65" fmla="*/ 104 h 128"/>
              <a:gd name="T66" fmla="*/ 92 w 128"/>
              <a:gd name="T67" fmla="*/ 76 h 128"/>
              <a:gd name="T68" fmla="*/ 92 w 128"/>
              <a:gd name="T69" fmla="*/ 36 h 128"/>
              <a:gd name="T70" fmla="*/ 100 w 128"/>
              <a:gd name="T71" fmla="*/ 8 h 128"/>
              <a:gd name="T72" fmla="*/ 100 w 128"/>
              <a:gd name="T73"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8" h="128">
                <a:moveTo>
                  <a:pt x="100" y="0"/>
                </a:moveTo>
                <a:cubicBezTo>
                  <a:pt x="92" y="0"/>
                  <a:pt x="85" y="6"/>
                  <a:pt x="81" y="14"/>
                </a:cubicBezTo>
                <a:cubicBezTo>
                  <a:pt x="81" y="14"/>
                  <a:pt x="81" y="14"/>
                  <a:pt x="81" y="14"/>
                </a:cubicBezTo>
                <a:cubicBezTo>
                  <a:pt x="74" y="27"/>
                  <a:pt x="64" y="36"/>
                  <a:pt x="53" y="36"/>
                </a:cubicBezTo>
                <a:cubicBezTo>
                  <a:pt x="50" y="36"/>
                  <a:pt x="50" y="36"/>
                  <a:pt x="50" y="36"/>
                </a:cubicBezTo>
                <a:cubicBezTo>
                  <a:pt x="33" y="36"/>
                  <a:pt x="33" y="36"/>
                  <a:pt x="33" y="36"/>
                </a:cubicBezTo>
                <a:cubicBezTo>
                  <a:pt x="16" y="36"/>
                  <a:pt x="16" y="36"/>
                  <a:pt x="16" y="36"/>
                </a:cubicBezTo>
                <a:cubicBezTo>
                  <a:pt x="7" y="36"/>
                  <a:pt x="0" y="45"/>
                  <a:pt x="0" y="56"/>
                </a:cubicBezTo>
                <a:cubicBezTo>
                  <a:pt x="0" y="67"/>
                  <a:pt x="7" y="76"/>
                  <a:pt x="16" y="76"/>
                </a:cubicBezTo>
                <a:cubicBezTo>
                  <a:pt x="20" y="76"/>
                  <a:pt x="24" y="80"/>
                  <a:pt x="24" y="84"/>
                </a:cubicBezTo>
                <a:cubicBezTo>
                  <a:pt x="24" y="120"/>
                  <a:pt x="24" y="120"/>
                  <a:pt x="24" y="120"/>
                </a:cubicBezTo>
                <a:cubicBezTo>
                  <a:pt x="24" y="124"/>
                  <a:pt x="28" y="128"/>
                  <a:pt x="32" y="128"/>
                </a:cubicBezTo>
                <a:cubicBezTo>
                  <a:pt x="48" y="128"/>
                  <a:pt x="48" y="128"/>
                  <a:pt x="48" y="128"/>
                </a:cubicBezTo>
                <a:cubicBezTo>
                  <a:pt x="52" y="128"/>
                  <a:pt x="56" y="124"/>
                  <a:pt x="56" y="120"/>
                </a:cubicBezTo>
                <a:cubicBezTo>
                  <a:pt x="56" y="116"/>
                  <a:pt x="56" y="116"/>
                  <a:pt x="56" y="116"/>
                </a:cubicBezTo>
                <a:cubicBezTo>
                  <a:pt x="56" y="112"/>
                  <a:pt x="52" y="110"/>
                  <a:pt x="52" y="108"/>
                </a:cubicBezTo>
                <a:cubicBezTo>
                  <a:pt x="52" y="80"/>
                  <a:pt x="52" y="80"/>
                  <a:pt x="52" y="80"/>
                </a:cubicBezTo>
                <a:cubicBezTo>
                  <a:pt x="52" y="80"/>
                  <a:pt x="52" y="80"/>
                  <a:pt x="52" y="80"/>
                </a:cubicBezTo>
                <a:cubicBezTo>
                  <a:pt x="52" y="79"/>
                  <a:pt x="52" y="79"/>
                  <a:pt x="53" y="78"/>
                </a:cubicBezTo>
                <a:cubicBezTo>
                  <a:pt x="53" y="78"/>
                  <a:pt x="53" y="78"/>
                  <a:pt x="53" y="78"/>
                </a:cubicBezTo>
                <a:cubicBezTo>
                  <a:pt x="53" y="77"/>
                  <a:pt x="53" y="77"/>
                  <a:pt x="54" y="77"/>
                </a:cubicBezTo>
                <a:cubicBezTo>
                  <a:pt x="54" y="77"/>
                  <a:pt x="54" y="77"/>
                  <a:pt x="54" y="77"/>
                </a:cubicBezTo>
                <a:cubicBezTo>
                  <a:pt x="54" y="77"/>
                  <a:pt x="54" y="77"/>
                  <a:pt x="54" y="77"/>
                </a:cubicBezTo>
                <a:cubicBezTo>
                  <a:pt x="54" y="76"/>
                  <a:pt x="55" y="76"/>
                  <a:pt x="55" y="76"/>
                </a:cubicBezTo>
                <a:cubicBezTo>
                  <a:pt x="65" y="77"/>
                  <a:pt x="74" y="85"/>
                  <a:pt x="81" y="98"/>
                </a:cubicBezTo>
                <a:cubicBezTo>
                  <a:pt x="81" y="98"/>
                  <a:pt x="81" y="98"/>
                  <a:pt x="81" y="98"/>
                </a:cubicBezTo>
                <a:cubicBezTo>
                  <a:pt x="85" y="106"/>
                  <a:pt x="92" y="112"/>
                  <a:pt x="100" y="112"/>
                </a:cubicBezTo>
                <a:cubicBezTo>
                  <a:pt x="118" y="112"/>
                  <a:pt x="128" y="84"/>
                  <a:pt x="128" y="56"/>
                </a:cubicBezTo>
                <a:cubicBezTo>
                  <a:pt x="128" y="28"/>
                  <a:pt x="118" y="0"/>
                  <a:pt x="100" y="0"/>
                </a:cubicBezTo>
                <a:close/>
                <a:moveTo>
                  <a:pt x="80" y="56"/>
                </a:moveTo>
                <a:cubicBezTo>
                  <a:pt x="80" y="52"/>
                  <a:pt x="80" y="48"/>
                  <a:pt x="81" y="44"/>
                </a:cubicBezTo>
                <a:cubicBezTo>
                  <a:pt x="92" y="44"/>
                  <a:pt x="92" y="44"/>
                  <a:pt x="92" y="44"/>
                </a:cubicBezTo>
                <a:cubicBezTo>
                  <a:pt x="96" y="44"/>
                  <a:pt x="100" y="49"/>
                  <a:pt x="100" y="56"/>
                </a:cubicBezTo>
                <a:cubicBezTo>
                  <a:pt x="100" y="63"/>
                  <a:pt x="96" y="68"/>
                  <a:pt x="92" y="68"/>
                </a:cubicBezTo>
                <a:cubicBezTo>
                  <a:pt x="81" y="68"/>
                  <a:pt x="81" y="68"/>
                  <a:pt x="81" y="68"/>
                </a:cubicBezTo>
                <a:cubicBezTo>
                  <a:pt x="80" y="64"/>
                  <a:pt x="80" y="60"/>
                  <a:pt x="80" y="56"/>
                </a:cubicBezTo>
                <a:close/>
                <a:moveTo>
                  <a:pt x="8" y="56"/>
                </a:moveTo>
                <a:cubicBezTo>
                  <a:pt x="8" y="49"/>
                  <a:pt x="12" y="44"/>
                  <a:pt x="16" y="44"/>
                </a:cubicBezTo>
                <a:cubicBezTo>
                  <a:pt x="44" y="44"/>
                  <a:pt x="44" y="44"/>
                  <a:pt x="44" y="44"/>
                </a:cubicBezTo>
                <a:cubicBezTo>
                  <a:pt x="42" y="47"/>
                  <a:pt x="40" y="51"/>
                  <a:pt x="40" y="56"/>
                </a:cubicBezTo>
                <a:cubicBezTo>
                  <a:pt x="40" y="61"/>
                  <a:pt x="42" y="65"/>
                  <a:pt x="44" y="68"/>
                </a:cubicBezTo>
                <a:cubicBezTo>
                  <a:pt x="16" y="68"/>
                  <a:pt x="16" y="68"/>
                  <a:pt x="16" y="68"/>
                </a:cubicBezTo>
                <a:cubicBezTo>
                  <a:pt x="12" y="68"/>
                  <a:pt x="8" y="63"/>
                  <a:pt x="8" y="56"/>
                </a:cubicBezTo>
                <a:close/>
                <a:moveTo>
                  <a:pt x="48" y="120"/>
                </a:moveTo>
                <a:cubicBezTo>
                  <a:pt x="32" y="120"/>
                  <a:pt x="32" y="120"/>
                  <a:pt x="32" y="120"/>
                </a:cubicBezTo>
                <a:cubicBezTo>
                  <a:pt x="32" y="84"/>
                  <a:pt x="32" y="84"/>
                  <a:pt x="32" y="84"/>
                </a:cubicBezTo>
                <a:cubicBezTo>
                  <a:pt x="32" y="81"/>
                  <a:pt x="31" y="78"/>
                  <a:pt x="30" y="76"/>
                </a:cubicBezTo>
                <a:cubicBezTo>
                  <a:pt x="33" y="76"/>
                  <a:pt x="33" y="76"/>
                  <a:pt x="33" y="76"/>
                </a:cubicBezTo>
                <a:cubicBezTo>
                  <a:pt x="33" y="76"/>
                  <a:pt x="33" y="76"/>
                  <a:pt x="33" y="76"/>
                </a:cubicBezTo>
                <a:cubicBezTo>
                  <a:pt x="45" y="76"/>
                  <a:pt x="45" y="76"/>
                  <a:pt x="45" y="76"/>
                </a:cubicBezTo>
                <a:cubicBezTo>
                  <a:pt x="44" y="77"/>
                  <a:pt x="44" y="79"/>
                  <a:pt x="44" y="80"/>
                </a:cubicBezTo>
                <a:cubicBezTo>
                  <a:pt x="44" y="108"/>
                  <a:pt x="44" y="108"/>
                  <a:pt x="44" y="108"/>
                </a:cubicBezTo>
                <a:cubicBezTo>
                  <a:pt x="44" y="112"/>
                  <a:pt x="46" y="114"/>
                  <a:pt x="47" y="116"/>
                </a:cubicBezTo>
                <a:cubicBezTo>
                  <a:pt x="48" y="116"/>
                  <a:pt x="48" y="116"/>
                  <a:pt x="48" y="117"/>
                </a:cubicBezTo>
                <a:lnTo>
                  <a:pt x="48" y="120"/>
                </a:lnTo>
                <a:close/>
                <a:moveTo>
                  <a:pt x="53" y="68"/>
                </a:moveTo>
                <a:cubicBezTo>
                  <a:pt x="52" y="68"/>
                  <a:pt x="52" y="68"/>
                  <a:pt x="52" y="68"/>
                </a:cubicBezTo>
                <a:cubicBezTo>
                  <a:pt x="52" y="68"/>
                  <a:pt x="52" y="68"/>
                  <a:pt x="52" y="68"/>
                </a:cubicBezTo>
                <a:cubicBezTo>
                  <a:pt x="48" y="68"/>
                  <a:pt x="44" y="63"/>
                  <a:pt x="44" y="56"/>
                </a:cubicBezTo>
                <a:cubicBezTo>
                  <a:pt x="44" y="49"/>
                  <a:pt x="48" y="44"/>
                  <a:pt x="52" y="44"/>
                </a:cubicBezTo>
                <a:cubicBezTo>
                  <a:pt x="53" y="44"/>
                  <a:pt x="53" y="44"/>
                  <a:pt x="53" y="44"/>
                </a:cubicBezTo>
                <a:cubicBezTo>
                  <a:pt x="60" y="44"/>
                  <a:pt x="68" y="41"/>
                  <a:pt x="74" y="36"/>
                </a:cubicBezTo>
                <a:cubicBezTo>
                  <a:pt x="73" y="42"/>
                  <a:pt x="72" y="49"/>
                  <a:pt x="72" y="56"/>
                </a:cubicBezTo>
                <a:cubicBezTo>
                  <a:pt x="72" y="63"/>
                  <a:pt x="73" y="70"/>
                  <a:pt x="74" y="76"/>
                </a:cubicBezTo>
                <a:cubicBezTo>
                  <a:pt x="68" y="71"/>
                  <a:pt x="60" y="68"/>
                  <a:pt x="53" y="68"/>
                </a:cubicBezTo>
                <a:close/>
                <a:moveTo>
                  <a:pt x="100" y="104"/>
                </a:moveTo>
                <a:cubicBezTo>
                  <a:pt x="92" y="104"/>
                  <a:pt x="85" y="93"/>
                  <a:pt x="82" y="76"/>
                </a:cubicBezTo>
                <a:cubicBezTo>
                  <a:pt x="92" y="76"/>
                  <a:pt x="92" y="76"/>
                  <a:pt x="92" y="76"/>
                </a:cubicBezTo>
                <a:cubicBezTo>
                  <a:pt x="101" y="76"/>
                  <a:pt x="108" y="67"/>
                  <a:pt x="108" y="56"/>
                </a:cubicBezTo>
                <a:cubicBezTo>
                  <a:pt x="108" y="45"/>
                  <a:pt x="101" y="36"/>
                  <a:pt x="92" y="36"/>
                </a:cubicBezTo>
                <a:cubicBezTo>
                  <a:pt x="82" y="36"/>
                  <a:pt x="82" y="36"/>
                  <a:pt x="82" y="36"/>
                </a:cubicBezTo>
                <a:cubicBezTo>
                  <a:pt x="85" y="19"/>
                  <a:pt x="92" y="8"/>
                  <a:pt x="100" y="8"/>
                </a:cubicBezTo>
                <a:cubicBezTo>
                  <a:pt x="111" y="8"/>
                  <a:pt x="120" y="29"/>
                  <a:pt x="120" y="56"/>
                </a:cubicBezTo>
                <a:cubicBezTo>
                  <a:pt x="120" y="83"/>
                  <a:pt x="111" y="104"/>
                  <a:pt x="100" y="104"/>
                </a:cubicBezTo>
                <a:close/>
              </a:path>
            </a:pathLst>
          </a:custGeom>
          <a:solidFill>
            <a:srgbClr val="D3381C"/>
          </a:solidFill>
          <a:ln>
            <a:noFill/>
          </a:ln>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grpSp>
        <p:nvGrpSpPr>
          <p:cNvPr id="15" name="PA_组合 238"/>
          <p:cNvGrpSpPr/>
          <p:nvPr/>
        </p:nvGrpSpPr>
        <p:grpSpPr>
          <a:xfrm>
            <a:off x="5428695" y="2850103"/>
            <a:ext cx="295471" cy="277172"/>
            <a:chOff x="2974975" y="2071688"/>
            <a:chExt cx="482600" cy="452438"/>
          </a:xfrm>
          <a:solidFill>
            <a:srgbClr val="D3381C"/>
          </a:solidFill>
        </p:grpSpPr>
        <p:sp>
          <p:nvSpPr>
            <p:cNvPr id="38" name="Freeform 78"/>
            <p:cNvSpPr>
              <a:spLocks noEditPoints="1"/>
            </p:cNvSpPr>
            <p:nvPr/>
          </p:nvSpPr>
          <p:spPr bwMode="auto">
            <a:xfrm>
              <a:off x="2974975" y="2071688"/>
              <a:ext cx="482600" cy="452438"/>
            </a:xfrm>
            <a:custGeom>
              <a:avLst/>
              <a:gdLst>
                <a:gd name="T0" fmla="*/ 126 w 128"/>
                <a:gd name="T1" fmla="*/ 26 h 120"/>
                <a:gd name="T2" fmla="*/ 102 w 128"/>
                <a:gd name="T3" fmla="*/ 2 h 120"/>
                <a:gd name="T4" fmla="*/ 96 w 128"/>
                <a:gd name="T5" fmla="*/ 0 h 120"/>
                <a:gd name="T6" fmla="*/ 12 w 128"/>
                <a:gd name="T7" fmla="*/ 0 h 120"/>
                <a:gd name="T8" fmla="*/ 0 w 128"/>
                <a:gd name="T9" fmla="*/ 12 h 120"/>
                <a:gd name="T10" fmla="*/ 0 w 128"/>
                <a:gd name="T11" fmla="*/ 108 h 120"/>
                <a:gd name="T12" fmla="*/ 12 w 128"/>
                <a:gd name="T13" fmla="*/ 120 h 120"/>
                <a:gd name="T14" fmla="*/ 116 w 128"/>
                <a:gd name="T15" fmla="*/ 120 h 120"/>
                <a:gd name="T16" fmla="*/ 128 w 128"/>
                <a:gd name="T17" fmla="*/ 108 h 120"/>
                <a:gd name="T18" fmla="*/ 128 w 128"/>
                <a:gd name="T19" fmla="*/ 32 h 120"/>
                <a:gd name="T20" fmla="*/ 126 w 128"/>
                <a:gd name="T21" fmla="*/ 26 h 120"/>
                <a:gd name="T22" fmla="*/ 120 w 128"/>
                <a:gd name="T23" fmla="*/ 108 h 120"/>
                <a:gd name="T24" fmla="*/ 116 w 128"/>
                <a:gd name="T25" fmla="*/ 112 h 120"/>
                <a:gd name="T26" fmla="*/ 12 w 128"/>
                <a:gd name="T27" fmla="*/ 112 h 120"/>
                <a:gd name="T28" fmla="*/ 8 w 128"/>
                <a:gd name="T29" fmla="*/ 108 h 120"/>
                <a:gd name="T30" fmla="*/ 8 w 128"/>
                <a:gd name="T31" fmla="*/ 12 h 120"/>
                <a:gd name="T32" fmla="*/ 12 w 128"/>
                <a:gd name="T33" fmla="*/ 8 h 120"/>
                <a:gd name="T34" fmla="*/ 92 w 128"/>
                <a:gd name="T35" fmla="*/ 8 h 120"/>
                <a:gd name="T36" fmla="*/ 92 w 128"/>
                <a:gd name="T37" fmla="*/ 24 h 120"/>
                <a:gd name="T38" fmla="*/ 92 w 128"/>
                <a:gd name="T39" fmla="*/ 24 h 120"/>
                <a:gd name="T40" fmla="*/ 104 w 128"/>
                <a:gd name="T41" fmla="*/ 36 h 120"/>
                <a:gd name="T42" fmla="*/ 108 w 128"/>
                <a:gd name="T43" fmla="*/ 36 h 120"/>
                <a:gd name="T44" fmla="*/ 120 w 128"/>
                <a:gd name="T45" fmla="*/ 36 h 120"/>
                <a:gd name="T46" fmla="*/ 120 w 128"/>
                <a:gd name="T47" fmla="*/ 108 h 120"/>
                <a:gd name="T48" fmla="*/ 108 w 128"/>
                <a:gd name="T49" fmla="*/ 32 h 120"/>
                <a:gd name="T50" fmla="*/ 104 w 128"/>
                <a:gd name="T51" fmla="*/ 32 h 120"/>
                <a:gd name="T52" fmla="*/ 96 w 128"/>
                <a:gd name="T53" fmla="*/ 24 h 120"/>
                <a:gd name="T54" fmla="*/ 96 w 128"/>
                <a:gd name="T55" fmla="*/ 24 h 120"/>
                <a:gd name="T56" fmla="*/ 96 w 128"/>
                <a:gd name="T57" fmla="*/ 8 h 120"/>
                <a:gd name="T58" fmla="*/ 120 w 128"/>
                <a:gd name="T59" fmla="*/ 32 h 120"/>
                <a:gd name="T60" fmla="*/ 108 w 128"/>
                <a:gd name="T61" fmla="*/ 3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120">
                  <a:moveTo>
                    <a:pt x="126" y="26"/>
                  </a:moveTo>
                  <a:cubicBezTo>
                    <a:pt x="102" y="2"/>
                    <a:pt x="102" y="2"/>
                    <a:pt x="102" y="2"/>
                  </a:cubicBezTo>
                  <a:cubicBezTo>
                    <a:pt x="100" y="1"/>
                    <a:pt x="98" y="0"/>
                    <a:pt x="96" y="0"/>
                  </a:cubicBezTo>
                  <a:cubicBezTo>
                    <a:pt x="12" y="0"/>
                    <a:pt x="12" y="0"/>
                    <a:pt x="12" y="0"/>
                  </a:cubicBezTo>
                  <a:cubicBezTo>
                    <a:pt x="5" y="0"/>
                    <a:pt x="0" y="5"/>
                    <a:pt x="0" y="12"/>
                  </a:cubicBezTo>
                  <a:cubicBezTo>
                    <a:pt x="0" y="108"/>
                    <a:pt x="0" y="108"/>
                    <a:pt x="0" y="108"/>
                  </a:cubicBezTo>
                  <a:cubicBezTo>
                    <a:pt x="0" y="115"/>
                    <a:pt x="5" y="120"/>
                    <a:pt x="12" y="120"/>
                  </a:cubicBezTo>
                  <a:cubicBezTo>
                    <a:pt x="116" y="120"/>
                    <a:pt x="116" y="120"/>
                    <a:pt x="116" y="120"/>
                  </a:cubicBezTo>
                  <a:cubicBezTo>
                    <a:pt x="123" y="120"/>
                    <a:pt x="128" y="115"/>
                    <a:pt x="128" y="108"/>
                  </a:cubicBezTo>
                  <a:cubicBezTo>
                    <a:pt x="128" y="32"/>
                    <a:pt x="128" y="32"/>
                    <a:pt x="128" y="32"/>
                  </a:cubicBezTo>
                  <a:cubicBezTo>
                    <a:pt x="128" y="30"/>
                    <a:pt x="127" y="28"/>
                    <a:pt x="126" y="26"/>
                  </a:cubicBezTo>
                  <a:close/>
                  <a:moveTo>
                    <a:pt x="120" y="108"/>
                  </a:moveTo>
                  <a:cubicBezTo>
                    <a:pt x="120" y="110"/>
                    <a:pt x="118" y="112"/>
                    <a:pt x="116" y="112"/>
                  </a:cubicBezTo>
                  <a:cubicBezTo>
                    <a:pt x="12" y="112"/>
                    <a:pt x="12" y="112"/>
                    <a:pt x="12" y="112"/>
                  </a:cubicBezTo>
                  <a:cubicBezTo>
                    <a:pt x="10" y="112"/>
                    <a:pt x="8" y="110"/>
                    <a:pt x="8" y="108"/>
                  </a:cubicBezTo>
                  <a:cubicBezTo>
                    <a:pt x="8" y="12"/>
                    <a:pt x="8" y="12"/>
                    <a:pt x="8" y="12"/>
                  </a:cubicBezTo>
                  <a:cubicBezTo>
                    <a:pt x="8" y="10"/>
                    <a:pt x="10" y="8"/>
                    <a:pt x="12" y="8"/>
                  </a:cubicBezTo>
                  <a:cubicBezTo>
                    <a:pt x="92" y="8"/>
                    <a:pt x="92" y="8"/>
                    <a:pt x="92" y="8"/>
                  </a:cubicBezTo>
                  <a:cubicBezTo>
                    <a:pt x="92" y="24"/>
                    <a:pt x="92" y="24"/>
                    <a:pt x="92" y="24"/>
                  </a:cubicBezTo>
                  <a:cubicBezTo>
                    <a:pt x="92" y="24"/>
                    <a:pt x="92" y="24"/>
                    <a:pt x="92" y="24"/>
                  </a:cubicBezTo>
                  <a:cubicBezTo>
                    <a:pt x="92" y="31"/>
                    <a:pt x="97" y="36"/>
                    <a:pt x="104" y="36"/>
                  </a:cubicBezTo>
                  <a:cubicBezTo>
                    <a:pt x="108" y="36"/>
                    <a:pt x="108" y="36"/>
                    <a:pt x="108" y="36"/>
                  </a:cubicBezTo>
                  <a:cubicBezTo>
                    <a:pt x="120" y="36"/>
                    <a:pt x="120" y="36"/>
                    <a:pt x="120" y="36"/>
                  </a:cubicBezTo>
                  <a:lnTo>
                    <a:pt x="120" y="108"/>
                  </a:lnTo>
                  <a:close/>
                  <a:moveTo>
                    <a:pt x="108" y="32"/>
                  </a:moveTo>
                  <a:cubicBezTo>
                    <a:pt x="104" y="32"/>
                    <a:pt x="104" y="32"/>
                    <a:pt x="104" y="32"/>
                  </a:cubicBezTo>
                  <a:cubicBezTo>
                    <a:pt x="100" y="32"/>
                    <a:pt x="96" y="28"/>
                    <a:pt x="96" y="24"/>
                  </a:cubicBezTo>
                  <a:cubicBezTo>
                    <a:pt x="96" y="24"/>
                    <a:pt x="96" y="24"/>
                    <a:pt x="96" y="24"/>
                  </a:cubicBezTo>
                  <a:cubicBezTo>
                    <a:pt x="96" y="8"/>
                    <a:pt x="96" y="8"/>
                    <a:pt x="96" y="8"/>
                  </a:cubicBezTo>
                  <a:cubicBezTo>
                    <a:pt x="120" y="32"/>
                    <a:pt x="120" y="32"/>
                    <a:pt x="120" y="32"/>
                  </a:cubicBezTo>
                  <a:lnTo>
                    <a:pt x="108" y="3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39" name="Freeform 79"/>
            <p:cNvSpPr/>
            <p:nvPr/>
          </p:nvSpPr>
          <p:spPr bwMode="auto">
            <a:xfrm>
              <a:off x="3200400" y="2162176"/>
              <a:ext cx="90487" cy="15875"/>
            </a:xfrm>
            <a:custGeom>
              <a:avLst/>
              <a:gdLst>
                <a:gd name="T0" fmla="*/ 2 w 24"/>
                <a:gd name="T1" fmla="*/ 4 h 4"/>
                <a:gd name="T2" fmla="*/ 22 w 24"/>
                <a:gd name="T3" fmla="*/ 4 h 4"/>
                <a:gd name="T4" fmla="*/ 24 w 24"/>
                <a:gd name="T5" fmla="*/ 2 h 4"/>
                <a:gd name="T6" fmla="*/ 22 w 24"/>
                <a:gd name="T7" fmla="*/ 0 h 4"/>
                <a:gd name="T8" fmla="*/ 2 w 24"/>
                <a:gd name="T9" fmla="*/ 0 h 4"/>
                <a:gd name="T10" fmla="*/ 0 w 24"/>
                <a:gd name="T11" fmla="*/ 2 h 4"/>
                <a:gd name="T12" fmla="*/ 2 w 2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4" h="4">
                  <a:moveTo>
                    <a:pt x="2" y="4"/>
                  </a:moveTo>
                  <a:cubicBezTo>
                    <a:pt x="22" y="4"/>
                    <a:pt x="22" y="4"/>
                    <a:pt x="22" y="4"/>
                  </a:cubicBezTo>
                  <a:cubicBezTo>
                    <a:pt x="23" y="4"/>
                    <a:pt x="24" y="3"/>
                    <a:pt x="24" y="2"/>
                  </a:cubicBezTo>
                  <a:cubicBezTo>
                    <a:pt x="24" y="1"/>
                    <a:pt x="23" y="0"/>
                    <a:pt x="22"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0" name="Freeform 80"/>
            <p:cNvSpPr/>
            <p:nvPr/>
          </p:nvSpPr>
          <p:spPr bwMode="auto">
            <a:xfrm>
              <a:off x="3200400" y="2208213"/>
              <a:ext cx="90487" cy="14288"/>
            </a:xfrm>
            <a:custGeom>
              <a:avLst/>
              <a:gdLst>
                <a:gd name="T0" fmla="*/ 2 w 24"/>
                <a:gd name="T1" fmla="*/ 4 h 4"/>
                <a:gd name="T2" fmla="*/ 22 w 24"/>
                <a:gd name="T3" fmla="*/ 4 h 4"/>
                <a:gd name="T4" fmla="*/ 24 w 24"/>
                <a:gd name="T5" fmla="*/ 2 h 4"/>
                <a:gd name="T6" fmla="*/ 22 w 24"/>
                <a:gd name="T7" fmla="*/ 0 h 4"/>
                <a:gd name="T8" fmla="*/ 2 w 24"/>
                <a:gd name="T9" fmla="*/ 0 h 4"/>
                <a:gd name="T10" fmla="*/ 0 w 24"/>
                <a:gd name="T11" fmla="*/ 2 h 4"/>
                <a:gd name="T12" fmla="*/ 2 w 24"/>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4" h="4">
                  <a:moveTo>
                    <a:pt x="2" y="4"/>
                  </a:moveTo>
                  <a:cubicBezTo>
                    <a:pt x="22" y="4"/>
                    <a:pt x="22" y="4"/>
                    <a:pt x="22" y="4"/>
                  </a:cubicBezTo>
                  <a:cubicBezTo>
                    <a:pt x="23" y="4"/>
                    <a:pt x="24" y="3"/>
                    <a:pt x="24" y="2"/>
                  </a:cubicBezTo>
                  <a:cubicBezTo>
                    <a:pt x="24" y="1"/>
                    <a:pt x="23" y="0"/>
                    <a:pt x="22"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1" name="Freeform 81"/>
            <p:cNvSpPr/>
            <p:nvPr/>
          </p:nvSpPr>
          <p:spPr bwMode="auto">
            <a:xfrm>
              <a:off x="3200400" y="2252663"/>
              <a:ext cx="196850" cy="15875"/>
            </a:xfrm>
            <a:custGeom>
              <a:avLst/>
              <a:gdLst>
                <a:gd name="T0" fmla="*/ 0 w 52"/>
                <a:gd name="T1" fmla="*/ 2 h 4"/>
                <a:gd name="T2" fmla="*/ 2 w 52"/>
                <a:gd name="T3" fmla="*/ 4 h 4"/>
                <a:gd name="T4" fmla="*/ 50 w 52"/>
                <a:gd name="T5" fmla="*/ 4 h 4"/>
                <a:gd name="T6" fmla="*/ 52 w 52"/>
                <a:gd name="T7" fmla="*/ 2 h 4"/>
                <a:gd name="T8" fmla="*/ 50 w 52"/>
                <a:gd name="T9" fmla="*/ 0 h 4"/>
                <a:gd name="T10" fmla="*/ 2 w 52"/>
                <a:gd name="T11" fmla="*/ 0 h 4"/>
                <a:gd name="T12" fmla="*/ 0 w 52"/>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52" h="4">
                  <a:moveTo>
                    <a:pt x="0" y="2"/>
                  </a:moveTo>
                  <a:cubicBezTo>
                    <a:pt x="0" y="3"/>
                    <a:pt x="1" y="4"/>
                    <a:pt x="2" y="4"/>
                  </a:cubicBezTo>
                  <a:cubicBezTo>
                    <a:pt x="50" y="4"/>
                    <a:pt x="50" y="4"/>
                    <a:pt x="50" y="4"/>
                  </a:cubicBezTo>
                  <a:cubicBezTo>
                    <a:pt x="51" y="4"/>
                    <a:pt x="52" y="3"/>
                    <a:pt x="52" y="2"/>
                  </a:cubicBezTo>
                  <a:cubicBezTo>
                    <a:pt x="52" y="1"/>
                    <a:pt x="51" y="0"/>
                    <a:pt x="50" y="0"/>
                  </a:cubicBezTo>
                  <a:cubicBezTo>
                    <a:pt x="2" y="0"/>
                    <a:pt x="2" y="0"/>
                    <a:pt x="2" y="0"/>
                  </a:cubicBezTo>
                  <a:cubicBezTo>
                    <a:pt x="1"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2" name="Freeform 82"/>
            <p:cNvSpPr/>
            <p:nvPr/>
          </p:nvSpPr>
          <p:spPr bwMode="auto">
            <a:xfrm>
              <a:off x="3035300" y="2343151"/>
              <a:ext cx="361950" cy="15875"/>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3" name="Freeform 83"/>
            <p:cNvSpPr/>
            <p:nvPr/>
          </p:nvSpPr>
          <p:spPr bwMode="auto">
            <a:xfrm>
              <a:off x="3035300" y="2389188"/>
              <a:ext cx="361950" cy="14288"/>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4" name="Freeform 84"/>
            <p:cNvSpPr/>
            <p:nvPr/>
          </p:nvSpPr>
          <p:spPr bwMode="auto">
            <a:xfrm>
              <a:off x="3035300" y="2433638"/>
              <a:ext cx="361950" cy="14288"/>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5" name="Freeform 85"/>
            <p:cNvSpPr/>
            <p:nvPr/>
          </p:nvSpPr>
          <p:spPr bwMode="auto">
            <a:xfrm>
              <a:off x="3035300" y="2298701"/>
              <a:ext cx="361950" cy="14288"/>
            </a:xfrm>
            <a:custGeom>
              <a:avLst/>
              <a:gdLst>
                <a:gd name="T0" fmla="*/ 94 w 96"/>
                <a:gd name="T1" fmla="*/ 0 h 4"/>
                <a:gd name="T2" fmla="*/ 2 w 96"/>
                <a:gd name="T3" fmla="*/ 0 h 4"/>
                <a:gd name="T4" fmla="*/ 0 w 96"/>
                <a:gd name="T5" fmla="*/ 2 h 4"/>
                <a:gd name="T6" fmla="*/ 2 w 96"/>
                <a:gd name="T7" fmla="*/ 4 h 4"/>
                <a:gd name="T8" fmla="*/ 94 w 96"/>
                <a:gd name="T9" fmla="*/ 4 h 4"/>
                <a:gd name="T10" fmla="*/ 96 w 96"/>
                <a:gd name="T11" fmla="*/ 2 h 4"/>
                <a:gd name="T12" fmla="*/ 94 w 9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96" h="4">
                  <a:moveTo>
                    <a:pt x="94" y="0"/>
                  </a:moveTo>
                  <a:cubicBezTo>
                    <a:pt x="2" y="0"/>
                    <a:pt x="2" y="0"/>
                    <a:pt x="2" y="0"/>
                  </a:cubicBezTo>
                  <a:cubicBezTo>
                    <a:pt x="1" y="0"/>
                    <a:pt x="0" y="1"/>
                    <a:pt x="0" y="2"/>
                  </a:cubicBezTo>
                  <a:cubicBezTo>
                    <a:pt x="0" y="3"/>
                    <a:pt x="1" y="4"/>
                    <a:pt x="2" y="4"/>
                  </a:cubicBezTo>
                  <a:cubicBezTo>
                    <a:pt x="94" y="4"/>
                    <a:pt x="94" y="4"/>
                    <a:pt x="94" y="4"/>
                  </a:cubicBezTo>
                  <a:cubicBezTo>
                    <a:pt x="95" y="4"/>
                    <a:pt x="96" y="3"/>
                    <a:pt x="96" y="2"/>
                  </a:cubicBezTo>
                  <a:cubicBezTo>
                    <a:pt x="96" y="1"/>
                    <a:pt x="95" y="0"/>
                    <a:pt x="9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46" name="Freeform 86"/>
            <p:cNvSpPr>
              <a:spLocks noEditPoints="1"/>
            </p:cNvSpPr>
            <p:nvPr/>
          </p:nvSpPr>
          <p:spPr bwMode="auto">
            <a:xfrm>
              <a:off x="3035300" y="2147888"/>
              <a:ext cx="134937" cy="120650"/>
            </a:xfrm>
            <a:custGeom>
              <a:avLst/>
              <a:gdLst>
                <a:gd name="T0" fmla="*/ 4 w 36"/>
                <a:gd name="T1" fmla="*/ 32 h 32"/>
                <a:gd name="T2" fmla="*/ 32 w 36"/>
                <a:gd name="T3" fmla="*/ 32 h 32"/>
                <a:gd name="T4" fmla="*/ 36 w 36"/>
                <a:gd name="T5" fmla="*/ 28 h 32"/>
                <a:gd name="T6" fmla="*/ 36 w 36"/>
                <a:gd name="T7" fmla="*/ 4 h 32"/>
                <a:gd name="T8" fmla="*/ 32 w 36"/>
                <a:gd name="T9" fmla="*/ 0 h 32"/>
                <a:gd name="T10" fmla="*/ 4 w 36"/>
                <a:gd name="T11" fmla="*/ 0 h 32"/>
                <a:gd name="T12" fmla="*/ 0 w 36"/>
                <a:gd name="T13" fmla="*/ 4 h 32"/>
                <a:gd name="T14" fmla="*/ 0 w 36"/>
                <a:gd name="T15" fmla="*/ 28 h 32"/>
                <a:gd name="T16" fmla="*/ 4 w 36"/>
                <a:gd name="T17" fmla="*/ 32 h 32"/>
                <a:gd name="T18" fmla="*/ 8 w 36"/>
                <a:gd name="T19" fmla="*/ 8 h 32"/>
                <a:gd name="T20" fmla="*/ 28 w 36"/>
                <a:gd name="T21" fmla="*/ 8 h 32"/>
                <a:gd name="T22" fmla="*/ 28 w 36"/>
                <a:gd name="T23" fmla="*/ 24 h 32"/>
                <a:gd name="T24" fmla="*/ 8 w 36"/>
                <a:gd name="T25" fmla="*/ 24 h 32"/>
                <a:gd name="T26" fmla="*/ 8 w 36"/>
                <a:gd name="T27"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32">
                  <a:moveTo>
                    <a:pt x="4" y="32"/>
                  </a:moveTo>
                  <a:cubicBezTo>
                    <a:pt x="32" y="32"/>
                    <a:pt x="32" y="32"/>
                    <a:pt x="32" y="32"/>
                  </a:cubicBezTo>
                  <a:cubicBezTo>
                    <a:pt x="34" y="32"/>
                    <a:pt x="36" y="30"/>
                    <a:pt x="36" y="28"/>
                  </a:cubicBezTo>
                  <a:cubicBezTo>
                    <a:pt x="36" y="4"/>
                    <a:pt x="36" y="4"/>
                    <a:pt x="36" y="4"/>
                  </a:cubicBezTo>
                  <a:cubicBezTo>
                    <a:pt x="36" y="2"/>
                    <a:pt x="34" y="0"/>
                    <a:pt x="32" y="0"/>
                  </a:cubicBezTo>
                  <a:cubicBezTo>
                    <a:pt x="4" y="0"/>
                    <a:pt x="4" y="0"/>
                    <a:pt x="4" y="0"/>
                  </a:cubicBezTo>
                  <a:cubicBezTo>
                    <a:pt x="2" y="0"/>
                    <a:pt x="0" y="2"/>
                    <a:pt x="0" y="4"/>
                  </a:cubicBezTo>
                  <a:cubicBezTo>
                    <a:pt x="0" y="28"/>
                    <a:pt x="0" y="28"/>
                    <a:pt x="0" y="28"/>
                  </a:cubicBezTo>
                  <a:cubicBezTo>
                    <a:pt x="0" y="30"/>
                    <a:pt x="2" y="32"/>
                    <a:pt x="4" y="32"/>
                  </a:cubicBezTo>
                  <a:close/>
                  <a:moveTo>
                    <a:pt x="8" y="8"/>
                  </a:moveTo>
                  <a:cubicBezTo>
                    <a:pt x="28" y="8"/>
                    <a:pt x="28" y="8"/>
                    <a:pt x="28" y="8"/>
                  </a:cubicBezTo>
                  <a:cubicBezTo>
                    <a:pt x="28" y="24"/>
                    <a:pt x="28" y="24"/>
                    <a:pt x="28" y="24"/>
                  </a:cubicBezTo>
                  <a:cubicBezTo>
                    <a:pt x="8" y="24"/>
                    <a:pt x="8" y="24"/>
                    <a:pt x="8" y="24"/>
                  </a:cubicBezTo>
                  <a:lnTo>
                    <a:pt x="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grpSp>
      <p:grpSp>
        <p:nvGrpSpPr>
          <p:cNvPr id="16" name="PA_组合 236"/>
          <p:cNvGrpSpPr/>
          <p:nvPr/>
        </p:nvGrpSpPr>
        <p:grpSpPr>
          <a:xfrm>
            <a:off x="6416292" y="2700999"/>
            <a:ext cx="324080" cy="325349"/>
            <a:chOff x="1049338" y="2071688"/>
            <a:chExt cx="481012" cy="482600"/>
          </a:xfrm>
          <a:solidFill>
            <a:srgbClr val="D3381C"/>
          </a:solidFill>
        </p:grpSpPr>
        <p:sp>
          <p:nvSpPr>
            <p:cNvPr id="36" name="Freeform 90"/>
            <p:cNvSpPr>
              <a:spLocks noEditPoints="1"/>
            </p:cNvSpPr>
            <p:nvPr/>
          </p:nvSpPr>
          <p:spPr bwMode="auto">
            <a:xfrm>
              <a:off x="1049338" y="2071688"/>
              <a:ext cx="481012" cy="482600"/>
            </a:xfrm>
            <a:custGeom>
              <a:avLst/>
              <a:gdLst>
                <a:gd name="T0" fmla="*/ 83 w 128"/>
                <a:gd name="T1" fmla="*/ 40 h 128"/>
                <a:gd name="T2" fmla="*/ 64 w 128"/>
                <a:gd name="T3" fmla="*/ 0 h 128"/>
                <a:gd name="T4" fmla="*/ 36 w 128"/>
                <a:gd name="T5" fmla="*/ 41 h 128"/>
                <a:gd name="T6" fmla="*/ 32 w 128"/>
                <a:gd name="T7" fmla="*/ 43 h 128"/>
                <a:gd name="T8" fmla="*/ 12 w 128"/>
                <a:gd name="T9" fmla="*/ 40 h 128"/>
                <a:gd name="T10" fmla="*/ 0 w 128"/>
                <a:gd name="T11" fmla="*/ 116 h 128"/>
                <a:gd name="T12" fmla="*/ 24 w 128"/>
                <a:gd name="T13" fmla="*/ 128 h 128"/>
                <a:gd name="T14" fmla="*/ 35 w 128"/>
                <a:gd name="T15" fmla="*/ 121 h 128"/>
                <a:gd name="T16" fmla="*/ 36 w 128"/>
                <a:gd name="T17" fmla="*/ 121 h 128"/>
                <a:gd name="T18" fmla="*/ 76 w 128"/>
                <a:gd name="T19" fmla="*/ 128 h 128"/>
                <a:gd name="T20" fmla="*/ 112 w 128"/>
                <a:gd name="T21" fmla="*/ 120 h 128"/>
                <a:gd name="T22" fmla="*/ 114 w 128"/>
                <a:gd name="T23" fmla="*/ 109 h 128"/>
                <a:gd name="T24" fmla="*/ 121 w 128"/>
                <a:gd name="T25" fmla="*/ 88 h 128"/>
                <a:gd name="T26" fmla="*/ 124 w 128"/>
                <a:gd name="T27" fmla="*/ 67 h 128"/>
                <a:gd name="T28" fmla="*/ 128 w 128"/>
                <a:gd name="T29" fmla="*/ 58 h 128"/>
                <a:gd name="T30" fmla="*/ 117 w 128"/>
                <a:gd name="T31" fmla="*/ 42 h 128"/>
                <a:gd name="T32" fmla="*/ 24 w 128"/>
                <a:gd name="T33" fmla="*/ 120 h 128"/>
                <a:gd name="T34" fmla="*/ 8 w 128"/>
                <a:gd name="T35" fmla="*/ 116 h 128"/>
                <a:gd name="T36" fmla="*/ 12 w 128"/>
                <a:gd name="T37" fmla="*/ 48 h 128"/>
                <a:gd name="T38" fmla="*/ 28 w 128"/>
                <a:gd name="T39" fmla="*/ 52 h 128"/>
                <a:gd name="T40" fmla="*/ 120 w 128"/>
                <a:gd name="T41" fmla="*/ 58 h 128"/>
                <a:gd name="T42" fmla="*/ 104 w 128"/>
                <a:gd name="T43" fmla="*/ 64 h 128"/>
                <a:gd name="T44" fmla="*/ 104 w 128"/>
                <a:gd name="T45" fmla="*/ 68 h 128"/>
                <a:gd name="T46" fmla="*/ 118 w 128"/>
                <a:gd name="T47" fmla="*/ 75 h 128"/>
                <a:gd name="T48" fmla="*/ 100 w 128"/>
                <a:gd name="T49" fmla="*/ 84 h 128"/>
                <a:gd name="T50" fmla="*/ 100 w 128"/>
                <a:gd name="T51" fmla="*/ 88 h 128"/>
                <a:gd name="T52" fmla="*/ 113 w 128"/>
                <a:gd name="T53" fmla="*/ 96 h 128"/>
                <a:gd name="T54" fmla="*/ 96 w 128"/>
                <a:gd name="T55" fmla="*/ 104 h 128"/>
                <a:gd name="T56" fmla="*/ 96 w 128"/>
                <a:gd name="T57" fmla="*/ 108 h 128"/>
                <a:gd name="T58" fmla="*/ 106 w 128"/>
                <a:gd name="T59" fmla="*/ 114 h 128"/>
                <a:gd name="T60" fmla="*/ 98 w 128"/>
                <a:gd name="T61" fmla="*/ 120 h 128"/>
                <a:gd name="T62" fmla="*/ 54 w 128"/>
                <a:gd name="T63" fmla="*/ 117 h 128"/>
                <a:gd name="T64" fmla="*/ 32 w 128"/>
                <a:gd name="T65" fmla="*/ 110 h 128"/>
                <a:gd name="T66" fmla="*/ 35 w 128"/>
                <a:gd name="T67" fmla="*/ 50 h 128"/>
                <a:gd name="T68" fmla="*/ 60 w 128"/>
                <a:gd name="T69" fmla="*/ 12 h 128"/>
                <a:gd name="T70" fmla="*/ 76 w 128"/>
                <a:gd name="T71" fmla="*/ 27 h 128"/>
                <a:gd name="T72" fmla="*/ 115 w 128"/>
                <a:gd name="T73" fmla="*/ 50 h 128"/>
                <a:gd name="T74" fmla="*/ 120 w 128"/>
                <a:gd name="T75" fmla="*/ 5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8" h="128">
                  <a:moveTo>
                    <a:pt x="117" y="42"/>
                  </a:moveTo>
                  <a:cubicBezTo>
                    <a:pt x="112" y="41"/>
                    <a:pt x="100" y="41"/>
                    <a:pt x="83" y="40"/>
                  </a:cubicBezTo>
                  <a:cubicBezTo>
                    <a:pt x="84" y="36"/>
                    <a:pt x="84" y="33"/>
                    <a:pt x="84" y="27"/>
                  </a:cubicBezTo>
                  <a:cubicBezTo>
                    <a:pt x="84" y="13"/>
                    <a:pt x="73" y="0"/>
                    <a:pt x="64" y="0"/>
                  </a:cubicBezTo>
                  <a:cubicBezTo>
                    <a:pt x="57" y="0"/>
                    <a:pt x="52" y="5"/>
                    <a:pt x="52" y="12"/>
                  </a:cubicBezTo>
                  <a:cubicBezTo>
                    <a:pt x="52" y="20"/>
                    <a:pt x="49" y="34"/>
                    <a:pt x="36" y="41"/>
                  </a:cubicBezTo>
                  <a:cubicBezTo>
                    <a:pt x="35" y="41"/>
                    <a:pt x="32" y="43"/>
                    <a:pt x="32" y="43"/>
                  </a:cubicBezTo>
                  <a:cubicBezTo>
                    <a:pt x="32" y="43"/>
                    <a:pt x="32" y="43"/>
                    <a:pt x="32" y="43"/>
                  </a:cubicBezTo>
                  <a:cubicBezTo>
                    <a:pt x="30" y="41"/>
                    <a:pt x="27" y="40"/>
                    <a:pt x="24" y="40"/>
                  </a:cubicBezTo>
                  <a:cubicBezTo>
                    <a:pt x="12" y="40"/>
                    <a:pt x="12" y="40"/>
                    <a:pt x="12" y="40"/>
                  </a:cubicBezTo>
                  <a:cubicBezTo>
                    <a:pt x="5" y="40"/>
                    <a:pt x="0" y="45"/>
                    <a:pt x="0" y="52"/>
                  </a:cubicBezTo>
                  <a:cubicBezTo>
                    <a:pt x="0" y="116"/>
                    <a:pt x="0" y="116"/>
                    <a:pt x="0" y="116"/>
                  </a:cubicBezTo>
                  <a:cubicBezTo>
                    <a:pt x="0" y="123"/>
                    <a:pt x="5" y="128"/>
                    <a:pt x="12" y="128"/>
                  </a:cubicBezTo>
                  <a:cubicBezTo>
                    <a:pt x="24" y="128"/>
                    <a:pt x="24" y="128"/>
                    <a:pt x="24" y="128"/>
                  </a:cubicBezTo>
                  <a:cubicBezTo>
                    <a:pt x="29" y="128"/>
                    <a:pt x="33" y="125"/>
                    <a:pt x="35" y="121"/>
                  </a:cubicBezTo>
                  <a:cubicBezTo>
                    <a:pt x="35" y="121"/>
                    <a:pt x="35" y="121"/>
                    <a:pt x="35" y="121"/>
                  </a:cubicBezTo>
                  <a:cubicBezTo>
                    <a:pt x="35" y="121"/>
                    <a:pt x="35" y="121"/>
                    <a:pt x="36" y="121"/>
                  </a:cubicBezTo>
                  <a:cubicBezTo>
                    <a:pt x="36" y="121"/>
                    <a:pt x="36" y="121"/>
                    <a:pt x="36" y="121"/>
                  </a:cubicBezTo>
                  <a:cubicBezTo>
                    <a:pt x="38" y="122"/>
                    <a:pt x="43" y="123"/>
                    <a:pt x="52" y="125"/>
                  </a:cubicBezTo>
                  <a:cubicBezTo>
                    <a:pt x="54" y="126"/>
                    <a:pt x="65" y="128"/>
                    <a:pt x="76" y="128"/>
                  </a:cubicBezTo>
                  <a:cubicBezTo>
                    <a:pt x="98" y="128"/>
                    <a:pt x="98" y="128"/>
                    <a:pt x="98" y="128"/>
                  </a:cubicBezTo>
                  <a:cubicBezTo>
                    <a:pt x="105" y="128"/>
                    <a:pt x="109" y="125"/>
                    <a:pt x="112" y="120"/>
                  </a:cubicBezTo>
                  <a:cubicBezTo>
                    <a:pt x="112" y="120"/>
                    <a:pt x="113" y="118"/>
                    <a:pt x="114" y="116"/>
                  </a:cubicBezTo>
                  <a:cubicBezTo>
                    <a:pt x="115" y="114"/>
                    <a:pt x="115" y="112"/>
                    <a:pt x="114" y="109"/>
                  </a:cubicBezTo>
                  <a:cubicBezTo>
                    <a:pt x="118" y="106"/>
                    <a:pt x="120" y="102"/>
                    <a:pt x="121" y="99"/>
                  </a:cubicBezTo>
                  <a:cubicBezTo>
                    <a:pt x="122" y="94"/>
                    <a:pt x="122" y="90"/>
                    <a:pt x="121" y="88"/>
                  </a:cubicBezTo>
                  <a:cubicBezTo>
                    <a:pt x="123" y="85"/>
                    <a:pt x="125" y="82"/>
                    <a:pt x="126" y="77"/>
                  </a:cubicBezTo>
                  <a:cubicBezTo>
                    <a:pt x="127" y="73"/>
                    <a:pt x="126" y="70"/>
                    <a:pt x="124" y="67"/>
                  </a:cubicBezTo>
                  <a:cubicBezTo>
                    <a:pt x="127" y="65"/>
                    <a:pt x="128" y="61"/>
                    <a:pt x="128" y="58"/>
                  </a:cubicBezTo>
                  <a:cubicBezTo>
                    <a:pt x="128" y="58"/>
                    <a:pt x="128" y="58"/>
                    <a:pt x="128" y="58"/>
                  </a:cubicBezTo>
                  <a:cubicBezTo>
                    <a:pt x="128" y="57"/>
                    <a:pt x="128" y="57"/>
                    <a:pt x="128" y="56"/>
                  </a:cubicBezTo>
                  <a:cubicBezTo>
                    <a:pt x="128" y="51"/>
                    <a:pt x="125" y="44"/>
                    <a:pt x="117" y="42"/>
                  </a:cubicBezTo>
                  <a:close/>
                  <a:moveTo>
                    <a:pt x="28" y="116"/>
                  </a:moveTo>
                  <a:cubicBezTo>
                    <a:pt x="28" y="118"/>
                    <a:pt x="26" y="120"/>
                    <a:pt x="24" y="120"/>
                  </a:cubicBezTo>
                  <a:cubicBezTo>
                    <a:pt x="12" y="120"/>
                    <a:pt x="12" y="120"/>
                    <a:pt x="12" y="120"/>
                  </a:cubicBezTo>
                  <a:cubicBezTo>
                    <a:pt x="10" y="120"/>
                    <a:pt x="8" y="118"/>
                    <a:pt x="8" y="116"/>
                  </a:cubicBezTo>
                  <a:cubicBezTo>
                    <a:pt x="8" y="52"/>
                    <a:pt x="8" y="52"/>
                    <a:pt x="8" y="52"/>
                  </a:cubicBezTo>
                  <a:cubicBezTo>
                    <a:pt x="8" y="50"/>
                    <a:pt x="10" y="48"/>
                    <a:pt x="12" y="48"/>
                  </a:cubicBezTo>
                  <a:cubicBezTo>
                    <a:pt x="24" y="48"/>
                    <a:pt x="24" y="48"/>
                    <a:pt x="24" y="48"/>
                  </a:cubicBezTo>
                  <a:cubicBezTo>
                    <a:pt x="26" y="48"/>
                    <a:pt x="28" y="50"/>
                    <a:pt x="28" y="52"/>
                  </a:cubicBezTo>
                  <a:lnTo>
                    <a:pt x="28" y="116"/>
                  </a:lnTo>
                  <a:close/>
                  <a:moveTo>
                    <a:pt x="120" y="58"/>
                  </a:moveTo>
                  <a:cubicBezTo>
                    <a:pt x="120" y="60"/>
                    <a:pt x="119" y="64"/>
                    <a:pt x="112" y="64"/>
                  </a:cubicBezTo>
                  <a:cubicBezTo>
                    <a:pt x="106" y="64"/>
                    <a:pt x="104" y="64"/>
                    <a:pt x="104" y="64"/>
                  </a:cubicBezTo>
                  <a:cubicBezTo>
                    <a:pt x="103" y="64"/>
                    <a:pt x="102" y="65"/>
                    <a:pt x="102" y="66"/>
                  </a:cubicBezTo>
                  <a:cubicBezTo>
                    <a:pt x="102" y="67"/>
                    <a:pt x="103" y="68"/>
                    <a:pt x="104" y="68"/>
                  </a:cubicBezTo>
                  <a:cubicBezTo>
                    <a:pt x="104" y="68"/>
                    <a:pt x="106" y="68"/>
                    <a:pt x="112" y="68"/>
                  </a:cubicBezTo>
                  <a:cubicBezTo>
                    <a:pt x="118" y="68"/>
                    <a:pt x="119" y="73"/>
                    <a:pt x="118" y="75"/>
                  </a:cubicBezTo>
                  <a:cubicBezTo>
                    <a:pt x="118" y="78"/>
                    <a:pt x="116" y="84"/>
                    <a:pt x="110" y="84"/>
                  </a:cubicBezTo>
                  <a:cubicBezTo>
                    <a:pt x="103" y="84"/>
                    <a:pt x="100" y="84"/>
                    <a:pt x="100" y="84"/>
                  </a:cubicBezTo>
                  <a:cubicBezTo>
                    <a:pt x="99" y="84"/>
                    <a:pt x="98" y="85"/>
                    <a:pt x="98" y="86"/>
                  </a:cubicBezTo>
                  <a:cubicBezTo>
                    <a:pt x="98" y="87"/>
                    <a:pt x="99" y="88"/>
                    <a:pt x="100" y="88"/>
                  </a:cubicBezTo>
                  <a:cubicBezTo>
                    <a:pt x="100" y="88"/>
                    <a:pt x="105" y="88"/>
                    <a:pt x="108" y="88"/>
                  </a:cubicBezTo>
                  <a:cubicBezTo>
                    <a:pt x="115" y="88"/>
                    <a:pt x="114" y="93"/>
                    <a:pt x="113" y="96"/>
                  </a:cubicBezTo>
                  <a:cubicBezTo>
                    <a:pt x="112" y="100"/>
                    <a:pt x="111" y="104"/>
                    <a:pt x="103" y="104"/>
                  </a:cubicBezTo>
                  <a:cubicBezTo>
                    <a:pt x="100" y="104"/>
                    <a:pt x="96" y="104"/>
                    <a:pt x="96" y="104"/>
                  </a:cubicBezTo>
                  <a:cubicBezTo>
                    <a:pt x="95" y="104"/>
                    <a:pt x="94" y="105"/>
                    <a:pt x="94" y="106"/>
                  </a:cubicBezTo>
                  <a:cubicBezTo>
                    <a:pt x="94" y="107"/>
                    <a:pt x="95" y="108"/>
                    <a:pt x="96" y="108"/>
                  </a:cubicBezTo>
                  <a:cubicBezTo>
                    <a:pt x="96" y="108"/>
                    <a:pt x="99" y="108"/>
                    <a:pt x="102" y="108"/>
                  </a:cubicBezTo>
                  <a:cubicBezTo>
                    <a:pt x="107" y="108"/>
                    <a:pt x="107" y="112"/>
                    <a:pt x="106" y="114"/>
                  </a:cubicBezTo>
                  <a:cubicBezTo>
                    <a:pt x="106" y="115"/>
                    <a:pt x="105" y="116"/>
                    <a:pt x="105" y="117"/>
                  </a:cubicBezTo>
                  <a:cubicBezTo>
                    <a:pt x="104" y="119"/>
                    <a:pt x="102" y="120"/>
                    <a:pt x="98" y="120"/>
                  </a:cubicBezTo>
                  <a:cubicBezTo>
                    <a:pt x="76" y="120"/>
                    <a:pt x="76" y="120"/>
                    <a:pt x="76" y="120"/>
                  </a:cubicBezTo>
                  <a:cubicBezTo>
                    <a:pt x="65" y="120"/>
                    <a:pt x="54" y="118"/>
                    <a:pt x="54" y="117"/>
                  </a:cubicBezTo>
                  <a:cubicBezTo>
                    <a:pt x="37" y="114"/>
                    <a:pt x="36" y="113"/>
                    <a:pt x="35" y="113"/>
                  </a:cubicBezTo>
                  <a:cubicBezTo>
                    <a:pt x="35" y="113"/>
                    <a:pt x="32" y="112"/>
                    <a:pt x="32" y="110"/>
                  </a:cubicBezTo>
                  <a:cubicBezTo>
                    <a:pt x="32" y="54"/>
                    <a:pt x="32" y="54"/>
                    <a:pt x="32" y="54"/>
                  </a:cubicBezTo>
                  <a:cubicBezTo>
                    <a:pt x="32" y="52"/>
                    <a:pt x="33" y="51"/>
                    <a:pt x="35" y="50"/>
                  </a:cubicBezTo>
                  <a:cubicBezTo>
                    <a:pt x="35" y="50"/>
                    <a:pt x="36" y="50"/>
                    <a:pt x="36" y="50"/>
                  </a:cubicBezTo>
                  <a:cubicBezTo>
                    <a:pt x="54" y="42"/>
                    <a:pt x="60" y="26"/>
                    <a:pt x="60" y="12"/>
                  </a:cubicBezTo>
                  <a:cubicBezTo>
                    <a:pt x="60" y="10"/>
                    <a:pt x="62" y="8"/>
                    <a:pt x="64" y="8"/>
                  </a:cubicBezTo>
                  <a:cubicBezTo>
                    <a:pt x="68" y="8"/>
                    <a:pt x="76" y="16"/>
                    <a:pt x="76" y="27"/>
                  </a:cubicBezTo>
                  <a:cubicBezTo>
                    <a:pt x="76" y="36"/>
                    <a:pt x="75" y="38"/>
                    <a:pt x="72" y="48"/>
                  </a:cubicBezTo>
                  <a:cubicBezTo>
                    <a:pt x="112" y="48"/>
                    <a:pt x="112" y="49"/>
                    <a:pt x="115" y="50"/>
                  </a:cubicBezTo>
                  <a:cubicBezTo>
                    <a:pt x="120" y="51"/>
                    <a:pt x="120" y="54"/>
                    <a:pt x="120" y="56"/>
                  </a:cubicBezTo>
                  <a:cubicBezTo>
                    <a:pt x="120" y="57"/>
                    <a:pt x="120" y="57"/>
                    <a:pt x="120"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sp>
          <p:nvSpPr>
            <p:cNvPr id="37" name="Freeform 91"/>
            <p:cNvSpPr>
              <a:spLocks noEditPoints="1"/>
            </p:cNvSpPr>
            <p:nvPr/>
          </p:nvSpPr>
          <p:spPr bwMode="auto">
            <a:xfrm>
              <a:off x="1093788" y="2463801"/>
              <a:ext cx="44450" cy="44450"/>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endParaRPr lang="id-ID" sz="2400">
                <a:solidFill>
                  <a:srgbClr val="D3381C"/>
                </a:solidFill>
              </a:endParaRPr>
            </a:p>
          </p:txBody>
        </p:sp>
      </p:grpSp>
      <p:grpSp>
        <p:nvGrpSpPr>
          <p:cNvPr id="17" name="PA_组合 35"/>
          <p:cNvGrpSpPr/>
          <p:nvPr/>
        </p:nvGrpSpPr>
        <p:grpSpPr>
          <a:xfrm>
            <a:off x="5412795" y="3798876"/>
            <a:ext cx="394653" cy="392296"/>
            <a:chOff x="6853673" y="3715407"/>
            <a:chExt cx="379359" cy="376864"/>
          </a:xfrm>
          <a:solidFill>
            <a:srgbClr val="D3381C"/>
          </a:solidFill>
        </p:grpSpPr>
        <p:sp>
          <p:nvSpPr>
            <p:cNvPr id="18" name="Freeform 150"/>
            <p:cNvSpPr>
              <a:spLocks noEditPoints="1"/>
            </p:cNvSpPr>
            <p:nvPr/>
          </p:nvSpPr>
          <p:spPr bwMode="auto">
            <a:xfrm>
              <a:off x="6853673" y="3715407"/>
              <a:ext cx="379359" cy="376864"/>
            </a:xfrm>
            <a:custGeom>
              <a:avLst/>
              <a:gdLst>
                <a:gd name="T0" fmla="*/ 57 w 114"/>
                <a:gd name="T1" fmla="*/ 0 h 114"/>
                <a:gd name="T2" fmla="*/ 0 w 114"/>
                <a:gd name="T3" fmla="*/ 57 h 114"/>
                <a:gd name="T4" fmla="*/ 57 w 114"/>
                <a:gd name="T5" fmla="*/ 114 h 114"/>
                <a:gd name="T6" fmla="*/ 114 w 114"/>
                <a:gd name="T7" fmla="*/ 57 h 114"/>
                <a:gd name="T8" fmla="*/ 57 w 114"/>
                <a:gd name="T9" fmla="*/ 0 h 114"/>
                <a:gd name="T10" fmla="*/ 57 w 114"/>
                <a:gd name="T11" fmla="*/ 108 h 114"/>
                <a:gd name="T12" fmla="*/ 6 w 114"/>
                <a:gd name="T13" fmla="*/ 57 h 114"/>
                <a:gd name="T14" fmla="*/ 57 w 114"/>
                <a:gd name="T15" fmla="*/ 6 h 114"/>
                <a:gd name="T16" fmla="*/ 108 w 114"/>
                <a:gd name="T17" fmla="*/ 57 h 114"/>
                <a:gd name="T18" fmla="*/ 57 w 114"/>
                <a:gd name="T19" fmla="*/ 10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19" name="Rectangle 151"/>
            <p:cNvSpPr>
              <a:spLocks noChangeArrowheads="1"/>
            </p:cNvSpPr>
            <p:nvPr/>
          </p:nvSpPr>
          <p:spPr bwMode="auto">
            <a:xfrm>
              <a:off x="6998429" y="3987447"/>
              <a:ext cx="22463" cy="424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0" name="Rectangle 152"/>
            <p:cNvSpPr>
              <a:spLocks noChangeArrowheads="1"/>
            </p:cNvSpPr>
            <p:nvPr/>
          </p:nvSpPr>
          <p:spPr bwMode="auto">
            <a:xfrm>
              <a:off x="7033370" y="3987447"/>
              <a:ext cx="19966" cy="424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1" name="Rectangle 153"/>
            <p:cNvSpPr>
              <a:spLocks noChangeArrowheads="1"/>
            </p:cNvSpPr>
            <p:nvPr/>
          </p:nvSpPr>
          <p:spPr bwMode="auto">
            <a:xfrm>
              <a:off x="7068311" y="3987447"/>
              <a:ext cx="19966" cy="4242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2" name="Freeform 154"/>
            <p:cNvSpPr/>
            <p:nvPr/>
          </p:nvSpPr>
          <p:spPr bwMode="auto">
            <a:xfrm>
              <a:off x="6970976" y="3822725"/>
              <a:ext cx="82362" cy="84857"/>
            </a:xfrm>
            <a:custGeom>
              <a:avLst/>
              <a:gdLst>
                <a:gd name="T0" fmla="*/ 19 w 25"/>
                <a:gd name="T1" fmla="*/ 22 h 25"/>
                <a:gd name="T2" fmla="*/ 22 w 25"/>
                <a:gd name="T3" fmla="*/ 25 h 25"/>
                <a:gd name="T4" fmla="*/ 25 w 25"/>
                <a:gd name="T5" fmla="*/ 22 h 25"/>
                <a:gd name="T6" fmla="*/ 22 w 25"/>
                <a:gd name="T7" fmla="*/ 19 h 25"/>
                <a:gd name="T8" fmla="*/ 21 w 25"/>
                <a:gd name="T9" fmla="*/ 19 h 25"/>
                <a:gd name="T10" fmla="*/ 0 w 25"/>
                <a:gd name="T11" fmla="*/ 0 h 25"/>
                <a:gd name="T12" fmla="*/ 19 w 25"/>
                <a:gd name="T13" fmla="*/ 22 h 25"/>
                <a:gd name="T14" fmla="*/ 19 w 25"/>
                <a:gd name="T15" fmla="*/ 22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3" name="Freeform 155"/>
            <p:cNvSpPr/>
            <p:nvPr/>
          </p:nvSpPr>
          <p:spPr bwMode="auto">
            <a:xfrm>
              <a:off x="6921060" y="3987447"/>
              <a:ext cx="22463" cy="19966"/>
            </a:xfrm>
            <a:custGeom>
              <a:avLst/>
              <a:gdLst>
                <a:gd name="T0" fmla="*/ 0 w 9"/>
                <a:gd name="T1" fmla="*/ 6 h 8"/>
                <a:gd name="T2" fmla="*/ 3 w 9"/>
                <a:gd name="T3" fmla="*/ 8 h 8"/>
                <a:gd name="T4" fmla="*/ 9 w 9"/>
                <a:gd name="T5" fmla="*/ 1 h 8"/>
                <a:gd name="T6" fmla="*/ 7 w 9"/>
                <a:gd name="T7" fmla="*/ 0 h 8"/>
                <a:gd name="T8" fmla="*/ 0 w 9"/>
                <a:gd name="T9" fmla="*/ 6 h 8"/>
              </a:gdLst>
              <a:ahLst/>
              <a:cxnLst>
                <a:cxn ang="0">
                  <a:pos x="T0" y="T1"/>
                </a:cxn>
                <a:cxn ang="0">
                  <a:pos x="T2" y="T3"/>
                </a:cxn>
                <a:cxn ang="0">
                  <a:pos x="T4" y="T5"/>
                </a:cxn>
                <a:cxn ang="0">
                  <a:pos x="T6" y="T7"/>
                </a:cxn>
                <a:cxn ang="0">
                  <a:pos x="T8" y="T9"/>
                </a:cxn>
              </a:cxnLst>
              <a:rect l="0" t="0" r="r" b="b"/>
              <a:pathLst>
                <a:path w="9" h="8">
                  <a:moveTo>
                    <a:pt x="0" y="6"/>
                  </a:moveTo>
                  <a:lnTo>
                    <a:pt x="3" y="8"/>
                  </a:lnTo>
                  <a:lnTo>
                    <a:pt x="9" y="1"/>
                  </a:lnTo>
                  <a:lnTo>
                    <a:pt x="7" y="0"/>
                  </a:lnTo>
                  <a:lnTo>
                    <a:pt x="0"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4" name="Freeform 156"/>
            <p:cNvSpPr/>
            <p:nvPr/>
          </p:nvSpPr>
          <p:spPr bwMode="auto">
            <a:xfrm>
              <a:off x="6901094" y="3942523"/>
              <a:ext cx="27454" cy="14975"/>
            </a:xfrm>
            <a:custGeom>
              <a:avLst/>
              <a:gdLst>
                <a:gd name="T0" fmla="*/ 9 w 11"/>
                <a:gd name="T1" fmla="*/ 0 h 6"/>
                <a:gd name="T2" fmla="*/ 0 w 11"/>
                <a:gd name="T3" fmla="*/ 3 h 6"/>
                <a:gd name="T4" fmla="*/ 1 w 11"/>
                <a:gd name="T5" fmla="*/ 6 h 6"/>
                <a:gd name="T6" fmla="*/ 11 w 11"/>
                <a:gd name="T7" fmla="*/ 3 h 6"/>
                <a:gd name="T8" fmla="*/ 9 w 11"/>
                <a:gd name="T9" fmla="*/ 0 h 6"/>
              </a:gdLst>
              <a:ahLst/>
              <a:cxnLst>
                <a:cxn ang="0">
                  <a:pos x="T0" y="T1"/>
                </a:cxn>
                <a:cxn ang="0">
                  <a:pos x="T2" y="T3"/>
                </a:cxn>
                <a:cxn ang="0">
                  <a:pos x="T4" y="T5"/>
                </a:cxn>
                <a:cxn ang="0">
                  <a:pos x="T6" y="T7"/>
                </a:cxn>
                <a:cxn ang="0">
                  <a:pos x="T8" y="T9"/>
                </a:cxn>
              </a:cxnLst>
              <a:rect l="0" t="0" r="r" b="b"/>
              <a:pathLst>
                <a:path w="11" h="6">
                  <a:moveTo>
                    <a:pt x="9" y="0"/>
                  </a:moveTo>
                  <a:lnTo>
                    <a:pt x="0" y="3"/>
                  </a:lnTo>
                  <a:lnTo>
                    <a:pt x="1" y="6"/>
                  </a:lnTo>
                  <a:lnTo>
                    <a:pt x="11" y="3"/>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5" name="Freeform 157"/>
            <p:cNvSpPr/>
            <p:nvPr/>
          </p:nvSpPr>
          <p:spPr bwMode="auto">
            <a:xfrm>
              <a:off x="6933538" y="3790281"/>
              <a:ext cx="19966" cy="22463"/>
            </a:xfrm>
            <a:custGeom>
              <a:avLst/>
              <a:gdLst>
                <a:gd name="T0" fmla="*/ 0 w 8"/>
                <a:gd name="T1" fmla="*/ 3 h 9"/>
                <a:gd name="T2" fmla="*/ 7 w 8"/>
                <a:gd name="T3" fmla="*/ 9 h 9"/>
                <a:gd name="T4" fmla="*/ 8 w 8"/>
                <a:gd name="T5" fmla="*/ 7 h 9"/>
                <a:gd name="T6" fmla="*/ 2 w 8"/>
                <a:gd name="T7" fmla="*/ 0 h 9"/>
                <a:gd name="T8" fmla="*/ 0 w 8"/>
                <a:gd name="T9" fmla="*/ 3 h 9"/>
              </a:gdLst>
              <a:ahLst/>
              <a:cxnLst>
                <a:cxn ang="0">
                  <a:pos x="T0" y="T1"/>
                </a:cxn>
                <a:cxn ang="0">
                  <a:pos x="T2" y="T3"/>
                </a:cxn>
                <a:cxn ang="0">
                  <a:pos x="T4" y="T5"/>
                </a:cxn>
                <a:cxn ang="0">
                  <a:pos x="T6" y="T7"/>
                </a:cxn>
                <a:cxn ang="0">
                  <a:pos x="T8" y="T9"/>
                </a:cxn>
              </a:cxnLst>
              <a:rect l="0" t="0" r="r" b="b"/>
              <a:pathLst>
                <a:path w="8" h="9">
                  <a:moveTo>
                    <a:pt x="0" y="3"/>
                  </a:moveTo>
                  <a:lnTo>
                    <a:pt x="7" y="9"/>
                  </a:lnTo>
                  <a:lnTo>
                    <a:pt x="8" y="7"/>
                  </a:lnTo>
                  <a:lnTo>
                    <a:pt x="2" y="0"/>
                  </a:lnTo>
                  <a:lnTo>
                    <a:pt x="0"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6" name="Freeform 158"/>
            <p:cNvSpPr/>
            <p:nvPr/>
          </p:nvSpPr>
          <p:spPr bwMode="auto">
            <a:xfrm>
              <a:off x="6903589" y="3840196"/>
              <a:ext cx="27454" cy="12480"/>
            </a:xfrm>
            <a:custGeom>
              <a:avLst/>
              <a:gdLst>
                <a:gd name="T0" fmla="*/ 11 w 11"/>
                <a:gd name="T1" fmla="*/ 3 h 5"/>
                <a:gd name="T2" fmla="*/ 2 w 11"/>
                <a:gd name="T3" fmla="*/ 0 h 5"/>
                <a:gd name="T4" fmla="*/ 0 w 11"/>
                <a:gd name="T5" fmla="*/ 3 h 5"/>
                <a:gd name="T6" fmla="*/ 10 w 11"/>
                <a:gd name="T7" fmla="*/ 5 h 5"/>
                <a:gd name="T8" fmla="*/ 11 w 11"/>
                <a:gd name="T9" fmla="*/ 3 h 5"/>
              </a:gdLst>
              <a:ahLst/>
              <a:cxnLst>
                <a:cxn ang="0">
                  <a:pos x="T0" y="T1"/>
                </a:cxn>
                <a:cxn ang="0">
                  <a:pos x="T2" y="T3"/>
                </a:cxn>
                <a:cxn ang="0">
                  <a:pos x="T4" y="T5"/>
                </a:cxn>
                <a:cxn ang="0">
                  <a:pos x="T6" y="T7"/>
                </a:cxn>
                <a:cxn ang="0">
                  <a:pos x="T8" y="T9"/>
                </a:cxn>
              </a:cxnLst>
              <a:rect l="0" t="0" r="r" b="b"/>
              <a:pathLst>
                <a:path w="11" h="5">
                  <a:moveTo>
                    <a:pt x="11" y="3"/>
                  </a:moveTo>
                  <a:lnTo>
                    <a:pt x="2" y="0"/>
                  </a:lnTo>
                  <a:lnTo>
                    <a:pt x="0" y="3"/>
                  </a:lnTo>
                  <a:lnTo>
                    <a:pt x="10" y="5"/>
                  </a:lnTo>
                  <a:lnTo>
                    <a:pt x="11"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7" name="Rectangle 159"/>
            <p:cNvSpPr>
              <a:spLocks noChangeArrowheads="1"/>
            </p:cNvSpPr>
            <p:nvPr/>
          </p:nvSpPr>
          <p:spPr bwMode="auto">
            <a:xfrm>
              <a:off x="7040858" y="3750348"/>
              <a:ext cx="7488" cy="224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8" name="Freeform 160"/>
            <p:cNvSpPr/>
            <p:nvPr/>
          </p:nvSpPr>
          <p:spPr bwMode="auto">
            <a:xfrm>
              <a:off x="6973471" y="3760331"/>
              <a:ext cx="17471" cy="22463"/>
            </a:xfrm>
            <a:custGeom>
              <a:avLst/>
              <a:gdLst>
                <a:gd name="T0" fmla="*/ 7 w 7"/>
                <a:gd name="T1" fmla="*/ 8 h 9"/>
                <a:gd name="T2" fmla="*/ 3 w 7"/>
                <a:gd name="T3" fmla="*/ 0 h 9"/>
                <a:gd name="T4" fmla="*/ 0 w 7"/>
                <a:gd name="T5" fmla="*/ 2 h 9"/>
                <a:gd name="T6" fmla="*/ 4 w 7"/>
                <a:gd name="T7" fmla="*/ 9 h 9"/>
                <a:gd name="T8" fmla="*/ 7 w 7"/>
                <a:gd name="T9" fmla="*/ 8 h 9"/>
              </a:gdLst>
              <a:ahLst/>
              <a:cxnLst>
                <a:cxn ang="0">
                  <a:pos x="T0" y="T1"/>
                </a:cxn>
                <a:cxn ang="0">
                  <a:pos x="T2" y="T3"/>
                </a:cxn>
                <a:cxn ang="0">
                  <a:pos x="T4" y="T5"/>
                </a:cxn>
                <a:cxn ang="0">
                  <a:pos x="T6" y="T7"/>
                </a:cxn>
                <a:cxn ang="0">
                  <a:pos x="T8" y="T9"/>
                </a:cxn>
              </a:cxnLst>
              <a:rect l="0" t="0" r="r" b="b"/>
              <a:pathLst>
                <a:path w="7" h="9">
                  <a:moveTo>
                    <a:pt x="7" y="8"/>
                  </a:moveTo>
                  <a:lnTo>
                    <a:pt x="3" y="0"/>
                  </a:lnTo>
                  <a:lnTo>
                    <a:pt x="0" y="2"/>
                  </a:lnTo>
                  <a:lnTo>
                    <a:pt x="4" y="9"/>
                  </a:lnTo>
                  <a:lnTo>
                    <a:pt x="7"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29" name="Freeform 161"/>
            <p:cNvSpPr/>
            <p:nvPr/>
          </p:nvSpPr>
          <p:spPr bwMode="auto">
            <a:xfrm>
              <a:off x="7088277" y="3760331"/>
              <a:ext cx="12480" cy="27454"/>
            </a:xfrm>
            <a:custGeom>
              <a:avLst/>
              <a:gdLst>
                <a:gd name="T0" fmla="*/ 0 w 5"/>
                <a:gd name="T1" fmla="*/ 9 h 11"/>
                <a:gd name="T2" fmla="*/ 2 w 5"/>
                <a:gd name="T3" fmla="*/ 11 h 11"/>
                <a:gd name="T4" fmla="*/ 5 w 5"/>
                <a:gd name="T5" fmla="*/ 2 h 11"/>
                <a:gd name="T6" fmla="*/ 2 w 5"/>
                <a:gd name="T7" fmla="*/ 0 h 11"/>
                <a:gd name="T8" fmla="*/ 0 w 5"/>
                <a:gd name="T9" fmla="*/ 9 h 11"/>
              </a:gdLst>
              <a:ahLst/>
              <a:cxnLst>
                <a:cxn ang="0">
                  <a:pos x="T0" y="T1"/>
                </a:cxn>
                <a:cxn ang="0">
                  <a:pos x="T2" y="T3"/>
                </a:cxn>
                <a:cxn ang="0">
                  <a:pos x="T4" y="T5"/>
                </a:cxn>
                <a:cxn ang="0">
                  <a:pos x="T6" y="T7"/>
                </a:cxn>
                <a:cxn ang="0">
                  <a:pos x="T8" y="T9"/>
                </a:cxn>
              </a:cxnLst>
              <a:rect l="0" t="0" r="r" b="b"/>
              <a:pathLst>
                <a:path w="5" h="11">
                  <a:moveTo>
                    <a:pt x="0" y="9"/>
                  </a:moveTo>
                  <a:lnTo>
                    <a:pt x="2" y="11"/>
                  </a:lnTo>
                  <a:lnTo>
                    <a:pt x="5" y="2"/>
                  </a:lnTo>
                  <a:lnTo>
                    <a:pt x="2" y="0"/>
                  </a:lnTo>
                  <a:lnTo>
                    <a:pt x="0" y="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30" name="Freeform 162"/>
            <p:cNvSpPr/>
            <p:nvPr/>
          </p:nvSpPr>
          <p:spPr bwMode="auto">
            <a:xfrm>
              <a:off x="7130706" y="3987447"/>
              <a:ext cx="22463" cy="19966"/>
            </a:xfrm>
            <a:custGeom>
              <a:avLst/>
              <a:gdLst>
                <a:gd name="T0" fmla="*/ 0 w 9"/>
                <a:gd name="T1" fmla="*/ 1 h 8"/>
                <a:gd name="T2" fmla="*/ 8 w 9"/>
                <a:gd name="T3" fmla="*/ 8 h 8"/>
                <a:gd name="T4" fmla="*/ 9 w 9"/>
                <a:gd name="T5" fmla="*/ 6 h 8"/>
                <a:gd name="T6" fmla="*/ 3 w 9"/>
                <a:gd name="T7" fmla="*/ 0 h 8"/>
                <a:gd name="T8" fmla="*/ 0 w 9"/>
                <a:gd name="T9" fmla="*/ 1 h 8"/>
              </a:gdLst>
              <a:ahLst/>
              <a:cxnLst>
                <a:cxn ang="0">
                  <a:pos x="T0" y="T1"/>
                </a:cxn>
                <a:cxn ang="0">
                  <a:pos x="T2" y="T3"/>
                </a:cxn>
                <a:cxn ang="0">
                  <a:pos x="T4" y="T5"/>
                </a:cxn>
                <a:cxn ang="0">
                  <a:pos x="T6" y="T7"/>
                </a:cxn>
                <a:cxn ang="0">
                  <a:pos x="T8" y="T9"/>
                </a:cxn>
              </a:cxnLst>
              <a:rect l="0" t="0" r="r" b="b"/>
              <a:pathLst>
                <a:path w="9" h="8">
                  <a:moveTo>
                    <a:pt x="0" y="1"/>
                  </a:moveTo>
                  <a:lnTo>
                    <a:pt x="8" y="8"/>
                  </a:lnTo>
                  <a:lnTo>
                    <a:pt x="9" y="6"/>
                  </a:lnTo>
                  <a:lnTo>
                    <a:pt x="3" y="0"/>
                  </a:lnTo>
                  <a:lnTo>
                    <a:pt x="0"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31" name="Freeform 163"/>
            <p:cNvSpPr/>
            <p:nvPr/>
          </p:nvSpPr>
          <p:spPr bwMode="auto">
            <a:xfrm>
              <a:off x="7158159" y="3942523"/>
              <a:ext cx="24958" cy="14975"/>
            </a:xfrm>
            <a:custGeom>
              <a:avLst/>
              <a:gdLst>
                <a:gd name="T0" fmla="*/ 0 w 10"/>
                <a:gd name="T1" fmla="*/ 3 h 6"/>
                <a:gd name="T2" fmla="*/ 9 w 10"/>
                <a:gd name="T3" fmla="*/ 6 h 6"/>
                <a:gd name="T4" fmla="*/ 10 w 10"/>
                <a:gd name="T5" fmla="*/ 3 h 6"/>
                <a:gd name="T6" fmla="*/ 1 w 10"/>
                <a:gd name="T7" fmla="*/ 0 h 6"/>
                <a:gd name="T8" fmla="*/ 0 w 10"/>
                <a:gd name="T9" fmla="*/ 3 h 6"/>
              </a:gdLst>
              <a:ahLst/>
              <a:cxnLst>
                <a:cxn ang="0">
                  <a:pos x="T0" y="T1"/>
                </a:cxn>
                <a:cxn ang="0">
                  <a:pos x="T2" y="T3"/>
                </a:cxn>
                <a:cxn ang="0">
                  <a:pos x="T4" y="T5"/>
                </a:cxn>
                <a:cxn ang="0">
                  <a:pos x="T6" y="T7"/>
                </a:cxn>
                <a:cxn ang="0">
                  <a:pos x="T8" y="T9"/>
                </a:cxn>
              </a:cxnLst>
              <a:rect l="0" t="0" r="r" b="b"/>
              <a:pathLst>
                <a:path w="10" h="6">
                  <a:moveTo>
                    <a:pt x="0" y="3"/>
                  </a:moveTo>
                  <a:lnTo>
                    <a:pt x="9" y="6"/>
                  </a:lnTo>
                  <a:lnTo>
                    <a:pt x="10" y="3"/>
                  </a:lnTo>
                  <a:lnTo>
                    <a:pt x="1" y="0"/>
                  </a:lnTo>
                  <a:lnTo>
                    <a:pt x="0"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32" name="Freeform 164"/>
            <p:cNvSpPr/>
            <p:nvPr/>
          </p:nvSpPr>
          <p:spPr bwMode="auto">
            <a:xfrm>
              <a:off x="7128209" y="3790281"/>
              <a:ext cx="22463" cy="22463"/>
            </a:xfrm>
            <a:custGeom>
              <a:avLst/>
              <a:gdLst>
                <a:gd name="T0" fmla="*/ 9 w 9"/>
                <a:gd name="T1" fmla="*/ 3 h 9"/>
                <a:gd name="T2" fmla="*/ 8 w 9"/>
                <a:gd name="T3" fmla="*/ 0 h 9"/>
                <a:gd name="T4" fmla="*/ 0 w 9"/>
                <a:gd name="T5" fmla="*/ 7 h 9"/>
                <a:gd name="T6" fmla="*/ 2 w 9"/>
                <a:gd name="T7" fmla="*/ 9 h 9"/>
                <a:gd name="T8" fmla="*/ 9 w 9"/>
                <a:gd name="T9" fmla="*/ 3 h 9"/>
              </a:gdLst>
              <a:ahLst/>
              <a:cxnLst>
                <a:cxn ang="0">
                  <a:pos x="T0" y="T1"/>
                </a:cxn>
                <a:cxn ang="0">
                  <a:pos x="T2" y="T3"/>
                </a:cxn>
                <a:cxn ang="0">
                  <a:pos x="T4" y="T5"/>
                </a:cxn>
                <a:cxn ang="0">
                  <a:pos x="T6" y="T7"/>
                </a:cxn>
                <a:cxn ang="0">
                  <a:pos x="T8" y="T9"/>
                </a:cxn>
              </a:cxnLst>
              <a:rect l="0" t="0" r="r" b="b"/>
              <a:pathLst>
                <a:path w="9" h="9">
                  <a:moveTo>
                    <a:pt x="9" y="3"/>
                  </a:moveTo>
                  <a:lnTo>
                    <a:pt x="8" y="0"/>
                  </a:lnTo>
                  <a:lnTo>
                    <a:pt x="0" y="7"/>
                  </a:lnTo>
                  <a:lnTo>
                    <a:pt x="2" y="9"/>
                  </a:lnTo>
                  <a:lnTo>
                    <a:pt x="9"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33" name="Freeform 165"/>
            <p:cNvSpPr/>
            <p:nvPr/>
          </p:nvSpPr>
          <p:spPr bwMode="auto">
            <a:xfrm>
              <a:off x="7153167" y="3840196"/>
              <a:ext cx="27454" cy="12480"/>
            </a:xfrm>
            <a:custGeom>
              <a:avLst/>
              <a:gdLst>
                <a:gd name="T0" fmla="*/ 10 w 11"/>
                <a:gd name="T1" fmla="*/ 0 h 5"/>
                <a:gd name="T2" fmla="*/ 0 w 11"/>
                <a:gd name="T3" fmla="*/ 3 h 5"/>
                <a:gd name="T4" fmla="*/ 2 w 11"/>
                <a:gd name="T5" fmla="*/ 5 h 5"/>
                <a:gd name="T6" fmla="*/ 11 w 11"/>
                <a:gd name="T7" fmla="*/ 3 h 5"/>
                <a:gd name="T8" fmla="*/ 10 w 11"/>
                <a:gd name="T9" fmla="*/ 0 h 5"/>
              </a:gdLst>
              <a:ahLst/>
              <a:cxnLst>
                <a:cxn ang="0">
                  <a:pos x="T0" y="T1"/>
                </a:cxn>
                <a:cxn ang="0">
                  <a:pos x="T2" y="T3"/>
                </a:cxn>
                <a:cxn ang="0">
                  <a:pos x="T4" y="T5"/>
                </a:cxn>
                <a:cxn ang="0">
                  <a:pos x="T6" y="T7"/>
                </a:cxn>
                <a:cxn ang="0">
                  <a:pos x="T8" y="T9"/>
                </a:cxn>
              </a:cxnLst>
              <a:rect l="0" t="0" r="r" b="b"/>
              <a:pathLst>
                <a:path w="11" h="5">
                  <a:moveTo>
                    <a:pt x="10" y="0"/>
                  </a:moveTo>
                  <a:lnTo>
                    <a:pt x="0" y="3"/>
                  </a:lnTo>
                  <a:lnTo>
                    <a:pt x="2" y="5"/>
                  </a:lnTo>
                  <a:lnTo>
                    <a:pt x="11" y="3"/>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34" name="Rectangle 166"/>
            <p:cNvSpPr>
              <a:spLocks noChangeArrowheads="1"/>
            </p:cNvSpPr>
            <p:nvPr/>
          </p:nvSpPr>
          <p:spPr bwMode="auto">
            <a:xfrm>
              <a:off x="6893606" y="3890112"/>
              <a:ext cx="24958" cy="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sp>
          <p:nvSpPr>
            <p:cNvPr id="35" name="Rectangle 167"/>
            <p:cNvSpPr>
              <a:spLocks noChangeArrowheads="1"/>
            </p:cNvSpPr>
            <p:nvPr/>
          </p:nvSpPr>
          <p:spPr bwMode="auto">
            <a:xfrm>
              <a:off x="7170638" y="3892607"/>
              <a:ext cx="27454" cy="7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68" tIns="60934" rIns="121868" bIns="60934"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defRPr/>
              </a:pPr>
              <a:endParaRPr lang="en-US" sz="2400">
                <a:solidFill>
                  <a:srgbClr val="D3381C"/>
                </a:solidFill>
              </a:endParaRPr>
            </a:p>
          </p:txBody>
        </p:sp>
      </p:grpSp>
      <p:sp>
        <p:nvSpPr>
          <p:cNvPr id="47" name="Text Placeholder 2"/>
          <p:cNvSpPr txBox="1"/>
          <p:nvPr/>
        </p:nvSpPr>
        <p:spPr>
          <a:xfrm>
            <a:off x="1636115" y="4743166"/>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48" name="文本框 36"/>
          <p:cNvSpPr txBox="1"/>
          <p:nvPr/>
        </p:nvSpPr>
        <p:spPr>
          <a:xfrm>
            <a:off x="1523717" y="4366621"/>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49" name="Text Placeholder 2"/>
          <p:cNvSpPr txBox="1"/>
          <p:nvPr/>
        </p:nvSpPr>
        <p:spPr>
          <a:xfrm>
            <a:off x="7290408" y="505504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50" name="文本框 36"/>
          <p:cNvSpPr txBox="1"/>
          <p:nvPr/>
        </p:nvSpPr>
        <p:spPr>
          <a:xfrm>
            <a:off x="7178010" y="467850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51" name="Text Placeholder 2"/>
          <p:cNvSpPr txBox="1"/>
          <p:nvPr/>
        </p:nvSpPr>
        <p:spPr>
          <a:xfrm>
            <a:off x="804389" y="1931422"/>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52" name="文本框 36"/>
          <p:cNvSpPr txBox="1"/>
          <p:nvPr/>
        </p:nvSpPr>
        <p:spPr>
          <a:xfrm>
            <a:off x="691991" y="1554877"/>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53" name="Text Placeholder 2"/>
          <p:cNvSpPr txBox="1"/>
          <p:nvPr/>
        </p:nvSpPr>
        <p:spPr>
          <a:xfrm>
            <a:off x="7975895" y="2103784"/>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54" name="文本框 36"/>
          <p:cNvSpPr txBox="1"/>
          <p:nvPr/>
        </p:nvSpPr>
        <p:spPr>
          <a:xfrm>
            <a:off x="7863497" y="1727239"/>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MH_Number_1"/>
          <p:cNvSpPr/>
          <p:nvPr/>
        </p:nvSpPr>
        <p:spPr>
          <a:xfrm>
            <a:off x="2512645" y="2337482"/>
            <a:ext cx="2184515" cy="2183039"/>
          </a:xfrm>
          <a:prstGeom prst="roundRect">
            <a:avLst>
              <a:gd name="adj" fmla="val 0"/>
            </a:avLst>
          </a:prstGeom>
          <a:solidFill>
            <a:srgbClr val="D3381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1500" b="1" dirty="0">
                <a:solidFill>
                  <a:srgbClr val="FFFFFF"/>
                </a:solidFill>
                <a:latin typeface="Impact" panose="020B0806030902050204" pitchFamily="34" charset="0"/>
                <a:cs typeface="Times New Roman" panose="02020603050405020304" pitchFamily="18" charset="0"/>
              </a:rPr>
              <a:t>02</a:t>
            </a:r>
            <a:endParaRPr lang="zh-CN" altLang="en-US" sz="11500" b="1" dirty="0">
              <a:solidFill>
                <a:srgbClr val="FFFFFF"/>
              </a:solidFill>
              <a:latin typeface="Impact" panose="020B0806030902050204" pitchFamily="34" charset="0"/>
              <a:cs typeface="Times New Roman" panose="02020603050405020304" pitchFamily="18" charset="0"/>
            </a:endParaRPr>
          </a:p>
        </p:txBody>
      </p:sp>
      <p:sp>
        <p:nvSpPr>
          <p:cNvPr id="22" name="MH_Entry_1"/>
          <p:cNvSpPr/>
          <p:nvPr/>
        </p:nvSpPr>
        <p:spPr>
          <a:xfrm>
            <a:off x="4833652" y="3006117"/>
            <a:ext cx="4803052" cy="845767"/>
          </a:xfrm>
          <a:prstGeom prst="roundRect">
            <a:avLst>
              <a:gd name="adj" fmla="val 0"/>
            </a:avLst>
          </a:prstGeom>
          <a:noFill/>
          <a:ln>
            <a:solidFill>
              <a:srgbClr val="D3381C"/>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3200" b="1" spc="200" dirty="0">
                <a:solidFill>
                  <a:srgbClr val="000000">
                    <a:lumMod val="65000"/>
                    <a:lumOff val="35000"/>
                  </a:srgbClr>
                </a:solidFill>
                <a:latin typeface="微软雅黑" panose="020B0503020204020204" charset="-122"/>
              </a:rPr>
              <a:t>工作完成情况</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500"/>
                                        <p:tgtEl>
                                          <p:spTgt spid="21"/>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randombar(horizontal)">
                                      <p:cBhvr>
                                        <p:cTn id="1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2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a:xfrm rot="4351113">
            <a:off x="3506408" y="1921000"/>
            <a:ext cx="4463567" cy="3077687"/>
            <a:chOff x="940378" y="1114346"/>
            <a:chExt cx="7056438" cy="4867275"/>
          </a:xfrm>
        </p:grpSpPr>
        <p:sp>
          <p:nvSpPr>
            <p:cNvPr id="12" name="Arc 682"/>
            <p:cNvSpPr/>
            <p:nvPr/>
          </p:nvSpPr>
          <p:spPr bwMode="auto">
            <a:xfrm rot="18746405">
              <a:off x="3554196" y="1119903"/>
              <a:ext cx="1014413" cy="1003300"/>
            </a:xfrm>
            <a:custGeom>
              <a:avLst/>
              <a:gdLst>
                <a:gd name="T0" fmla="*/ 2147483647 w 21600"/>
                <a:gd name="T1" fmla="*/ 0 h 21356"/>
                <a:gd name="T2" fmla="*/ 2147483647 w 21600"/>
                <a:gd name="T3" fmla="*/ 2147483647 h 21356"/>
                <a:gd name="T4" fmla="*/ 0 w 21600"/>
                <a:gd name="T5" fmla="*/ 2147483647 h 21356"/>
                <a:gd name="T6" fmla="*/ 0 60000 65536"/>
                <a:gd name="T7" fmla="*/ 0 60000 65536"/>
                <a:gd name="T8" fmla="*/ 0 60000 65536"/>
                <a:gd name="T9" fmla="*/ 0 w 21600"/>
                <a:gd name="T10" fmla="*/ 0 h 21356"/>
                <a:gd name="T11" fmla="*/ 21600 w 21600"/>
                <a:gd name="T12" fmla="*/ 21356 h 21356"/>
              </a:gdLst>
              <a:ahLst/>
              <a:cxnLst>
                <a:cxn ang="T6">
                  <a:pos x="T0" y="T1"/>
                </a:cxn>
                <a:cxn ang="T7">
                  <a:pos x="T2" y="T3"/>
                </a:cxn>
                <a:cxn ang="T8">
                  <a:pos x="T4" y="T5"/>
                </a:cxn>
              </a:cxnLst>
              <a:rect l="T9" t="T10" r="T11" b="T12"/>
              <a:pathLst>
                <a:path w="21600" h="21356" fill="none" extrusionOk="0">
                  <a:moveTo>
                    <a:pt x="3237" y="-1"/>
                  </a:moveTo>
                  <a:cubicBezTo>
                    <a:pt x="13795" y="1600"/>
                    <a:pt x="21600" y="10676"/>
                    <a:pt x="21600" y="21356"/>
                  </a:cubicBezTo>
                </a:path>
                <a:path w="21600" h="21356" stroke="0" extrusionOk="0">
                  <a:moveTo>
                    <a:pt x="3237" y="-1"/>
                  </a:moveTo>
                  <a:cubicBezTo>
                    <a:pt x="13795" y="1600"/>
                    <a:pt x="21600" y="10676"/>
                    <a:pt x="21600" y="21356"/>
                  </a:cubicBezTo>
                  <a:lnTo>
                    <a:pt x="0" y="21356"/>
                  </a:lnTo>
                  <a:lnTo>
                    <a:pt x="3237" y="-1"/>
                  </a:lnTo>
                  <a:close/>
                </a:path>
              </a:pathLst>
            </a:custGeom>
            <a:noFill/>
            <a:ln w="38100">
              <a:solidFill>
                <a:srgbClr val="D3381C"/>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defTabSz="749935" latinLnBrk="1">
                <a:lnSpc>
                  <a:spcPct val="120000"/>
                </a:lnSpc>
                <a:defRPr/>
              </a:pPr>
              <a:endParaRPr kumimoji="1" lang="zh-CN" altLang="en-US" sz="800" kern="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3" name="Freeform 673"/>
            <p:cNvSpPr>
              <a:spLocks noEditPoints="1"/>
            </p:cNvSpPr>
            <p:nvPr/>
          </p:nvSpPr>
          <p:spPr bwMode="auto">
            <a:xfrm rot="21275257">
              <a:off x="4204278" y="1579484"/>
              <a:ext cx="2628900" cy="2630487"/>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D3381C"/>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fontAlgn="base" latinLnBrk="1">
                <a:lnSpc>
                  <a:spcPct val="120000"/>
                </a:lnSpc>
              </a:pPr>
              <a:endParaRPr kumimoji="1" lang="zh-CN" alt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4" name="Freeform 675"/>
            <p:cNvSpPr>
              <a:spLocks noEditPoints="1"/>
            </p:cNvSpPr>
            <p:nvPr/>
          </p:nvSpPr>
          <p:spPr bwMode="auto">
            <a:xfrm rot="21275257">
              <a:off x="940378" y="1649334"/>
              <a:ext cx="3429000" cy="3429000"/>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rgbClr val="D3381C"/>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fontAlgn="base" latinLnBrk="1">
                <a:lnSpc>
                  <a:spcPct val="120000"/>
                </a:lnSpc>
              </a:pPr>
              <a:endParaRPr kumimoji="1" lang="zh-CN" alt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5" name="Oval 676"/>
            <p:cNvSpPr>
              <a:spLocks noChangeArrowheads="1"/>
            </p:cNvSpPr>
            <p:nvPr/>
          </p:nvSpPr>
          <p:spPr bwMode="auto">
            <a:xfrm rot="21275257">
              <a:off x="1307091" y="2016046"/>
              <a:ext cx="2695575" cy="2693988"/>
            </a:xfrm>
            <a:prstGeom prst="ellipse">
              <a:avLst/>
            </a:prstGeom>
            <a:solidFill>
              <a:srgbClr val="D3381C"/>
            </a:solidFill>
            <a:ln>
              <a:noFill/>
            </a:ln>
            <a:extLst>
              <a:ext uri="{91240B29-F687-4F45-9708-019B960494DF}">
                <a14:hiddenLine xmlns:a14="http://schemas.microsoft.com/office/drawing/2010/main" w="19050">
                  <a:solidFill>
                    <a:srgbClr val="000000"/>
                  </a:solidFill>
                  <a:round/>
                </a14:hiddenLine>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fontAlgn="base" latinLnBrk="1">
                <a:lnSpc>
                  <a:spcPct val="120000"/>
                </a:lnSpc>
              </a:pPr>
              <a:endParaRPr kumimoji="1" lang="ko-KR" altLang="en-US" sz="800" dirty="0">
                <a:solidFill>
                  <a:schemeClr val="bg1">
                    <a:lumMod val="65000"/>
                  </a:schemeClr>
                </a:solidFill>
                <a:latin typeface="Arial" panose="020B0604020202020204" pitchFamily="34" charset="0"/>
                <a:cs typeface="+mn-ea"/>
                <a:sym typeface="Arial" panose="020B0604020202020204" pitchFamily="34" charset="0"/>
              </a:endParaRPr>
            </a:p>
          </p:txBody>
        </p:sp>
        <p:sp>
          <p:nvSpPr>
            <p:cNvPr id="16" name="Oval 677"/>
            <p:cNvSpPr>
              <a:spLocks noChangeArrowheads="1"/>
            </p:cNvSpPr>
            <p:nvPr/>
          </p:nvSpPr>
          <p:spPr bwMode="auto">
            <a:xfrm rot="21275257">
              <a:off x="4617028" y="1993821"/>
              <a:ext cx="1801813" cy="1801813"/>
            </a:xfrm>
            <a:prstGeom prst="ellipse">
              <a:avLst/>
            </a:prstGeom>
            <a:solidFill>
              <a:srgbClr val="D3381C"/>
            </a:solidFill>
            <a:ln>
              <a:noFill/>
            </a:ln>
            <a:extLst>
              <a:ext uri="{91240B29-F687-4F45-9708-019B960494DF}">
                <a14:hiddenLine xmlns:a14="http://schemas.microsoft.com/office/drawing/2010/main" w="19050">
                  <a:solidFill>
                    <a:srgbClr val="000000"/>
                  </a:solidFill>
                  <a:round/>
                </a14:hiddenLine>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fontAlgn="base" latinLnBrk="1">
                <a:lnSpc>
                  <a:spcPct val="120000"/>
                </a:lnSpc>
              </a:pPr>
              <a:endParaRPr kumimoji="1" lang="ko-KR" altLang="en-US" sz="800" dirty="0">
                <a:solidFill>
                  <a:schemeClr val="bg1">
                    <a:lumMod val="65000"/>
                  </a:schemeClr>
                </a:solidFill>
                <a:latin typeface="Arial" panose="020B0604020202020204" pitchFamily="34" charset="0"/>
                <a:cs typeface="+mn-ea"/>
                <a:sym typeface="Arial" panose="020B0604020202020204" pitchFamily="34" charset="0"/>
              </a:endParaRPr>
            </a:p>
          </p:txBody>
        </p:sp>
        <p:sp>
          <p:nvSpPr>
            <p:cNvPr id="17" name="Freeform 679"/>
            <p:cNvSpPr>
              <a:spLocks noEditPoints="1"/>
            </p:cNvSpPr>
            <p:nvPr/>
          </p:nvSpPr>
          <p:spPr bwMode="auto">
            <a:xfrm rot="21275257">
              <a:off x="5693353" y="3676571"/>
              <a:ext cx="2303463" cy="2305050"/>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rgbClr val="D3381C"/>
            </a:solidFill>
            <a:ln>
              <a:noFill/>
            </a:ln>
            <a:extLst>
              <a:ext uri="{91240B29-F687-4F45-9708-019B960494DF}">
                <a14:hiddenLine xmlns:a14="http://schemas.microsoft.com/office/drawing/2010/main" w="19050">
                  <a:solidFill>
                    <a:srgbClr val="000000"/>
                  </a:solidFill>
                  <a:prstDash val="sysDot"/>
                  <a:round/>
                </a14:hiddenLine>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fontAlgn="base" latinLnBrk="1">
                <a:lnSpc>
                  <a:spcPct val="120000"/>
                </a:lnSpc>
              </a:pPr>
              <a:endParaRPr kumimoji="1" lang="zh-CN" alt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8" name="Oval 680"/>
            <p:cNvSpPr>
              <a:spLocks noChangeArrowheads="1"/>
            </p:cNvSpPr>
            <p:nvPr/>
          </p:nvSpPr>
          <p:spPr bwMode="auto">
            <a:xfrm rot="21275257">
              <a:off x="6055303" y="4040109"/>
              <a:ext cx="1577975" cy="1577975"/>
            </a:xfrm>
            <a:prstGeom prst="ellipse">
              <a:avLst/>
            </a:prstGeom>
            <a:solidFill>
              <a:srgbClr val="D3381C"/>
            </a:solidFill>
            <a:ln>
              <a:noFill/>
            </a:ln>
            <a:extLst>
              <a:ext uri="{91240B29-F687-4F45-9708-019B960494DF}">
                <a14:hiddenLine xmlns:a14="http://schemas.microsoft.com/office/drawing/2010/main" w="19050">
                  <a:solidFill>
                    <a:srgbClr val="000000"/>
                  </a:solidFill>
                  <a:round/>
                </a14:hiddenLine>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fontAlgn="base" latinLnBrk="1">
                <a:lnSpc>
                  <a:spcPct val="120000"/>
                </a:lnSpc>
              </a:pPr>
              <a:endParaRPr kumimoji="1" lang="ko-KR" altLang="en-US" sz="800" dirty="0">
                <a:solidFill>
                  <a:schemeClr val="bg1">
                    <a:lumMod val="65000"/>
                  </a:schemeClr>
                </a:solidFill>
                <a:latin typeface="Arial" panose="020B0604020202020204" pitchFamily="34" charset="0"/>
                <a:cs typeface="+mn-ea"/>
                <a:sym typeface="Arial" panose="020B0604020202020204" pitchFamily="34" charset="0"/>
              </a:endParaRPr>
            </a:p>
          </p:txBody>
        </p:sp>
        <p:sp>
          <p:nvSpPr>
            <p:cNvPr id="19" name="Arc 681"/>
            <p:cNvSpPr/>
            <p:nvPr/>
          </p:nvSpPr>
          <p:spPr bwMode="auto">
            <a:xfrm rot="7501686">
              <a:off x="4141572" y="3609103"/>
              <a:ext cx="1906587" cy="1549400"/>
            </a:xfrm>
            <a:custGeom>
              <a:avLst/>
              <a:gdLst>
                <a:gd name="T0" fmla="*/ 2147483647 w 21600"/>
                <a:gd name="T1" fmla="*/ 0 h 15695"/>
                <a:gd name="T2" fmla="*/ 2147483647 w 21600"/>
                <a:gd name="T3" fmla="*/ 2147483647 h 15695"/>
                <a:gd name="T4" fmla="*/ 0 w 21600"/>
                <a:gd name="T5" fmla="*/ 2147483647 h 15695"/>
                <a:gd name="T6" fmla="*/ 0 60000 65536"/>
                <a:gd name="T7" fmla="*/ 0 60000 65536"/>
                <a:gd name="T8" fmla="*/ 0 60000 65536"/>
                <a:gd name="T9" fmla="*/ 0 w 21600"/>
                <a:gd name="T10" fmla="*/ 0 h 15695"/>
                <a:gd name="T11" fmla="*/ 21600 w 21600"/>
                <a:gd name="T12" fmla="*/ 15695 h 15695"/>
              </a:gdLst>
              <a:ahLst/>
              <a:cxnLst>
                <a:cxn ang="T6">
                  <a:pos x="T0" y="T1"/>
                </a:cxn>
                <a:cxn ang="T7">
                  <a:pos x="T2" y="T3"/>
                </a:cxn>
                <a:cxn ang="T8">
                  <a:pos x="T4" y="T5"/>
                </a:cxn>
              </a:cxnLst>
              <a:rect l="T9" t="T10" r="T11" b="T12"/>
              <a:pathLst>
                <a:path w="21600" h="15695" fill="none" extrusionOk="0">
                  <a:moveTo>
                    <a:pt x="14840" y="-1"/>
                  </a:moveTo>
                  <a:cubicBezTo>
                    <a:pt x="19155" y="4079"/>
                    <a:pt x="21600" y="9756"/>
                    <a:pt x="21600" y="15695"/>
                  </a:cubicBezTo>
                </a:path>
                <a:path w="21600" h="15695" stroke="0" extrusionOk="0">
                  <a:moveTo>
                    <a:pt x="14840" y="-1"/>
                  </a:moveTo>
                  <a:cubicBezTo>
                    <a:pt x="19155" y="4079"/>
                    <a:pt x="21600" y="9756"/>
                    <a:pt x="21600" y="15695"/>
                  </a:cubicBezTo>
                  <a:lnTo>
                    <a:pt x="0" y="15695"/>
                  </a:lnTo>
                  <a:lnTo>
                    <a:pt x="14840" y="-1"/>
                  </a:lnTo>
                  <a:close/>
                </a:path>
              </a:pathLst>
            </a:custGeom>
            <a:noFill/>
            <a:ln w="38100">
              <a:solidFill>
                <a:srgbClr val="D3381C"/>
              </a:solidFill>
              <a:prstDash val="sysDot"/>
              <a:round/>
              <a:tailEnd type="triangle" w="med" len="med"/>
            </a:ln>
            <a:extLst>
              <a:ext uri="{909E8E84-426E-40DD-AFC4-6F175D3DCCD1}">
                <a14:hiddenFill xmlns:a14="http://schemas.microsoft.com/office/drawing/2010/main">
                  <a:solidFill>
                    <a:srgbClr val="FFFFFF"/>
                  </a:solidFill>
                </a14:hiddenFill>
              </a:ext>
            </a:extLst>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defTabSz="749935" latinLnBrk="1">
                <a:lnSpc>
                  <a:spcPct val="120000"/>
                </a:lnSpc>
                <a:defRPr/>
              </a:pPr>
              <a:endParaRPr kumimoji="1" lang="zh-CN" altLang="en-US" sz="800" kern="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0" name="Arc 683"/>
            <p:cNvSpPr/>
            <p:nvPr/>
          </p:nvSpPr>
          <p:spPr bwMode="auto">
            <a:xfrm rot="256945">
              <a:off x="7018916" y="2744709"/>
              <a:ext cx="620712" cy="898525"/>
            </a:xfrm>
            <a:custGeom>
              <a:avLst/>
              <a:gdLst>
                <a:gd name="T0" fmla="*/ 2147483647 w 21600"/>
                <a:gd name="T1" fmla="*/ 0 h 31203"/>
                <a:gd name="T2" fmla="*/ 2147483647 w 21600"/>
                <a:gd name="T3" fmla="*/ 2147483647 h 31203"/>
                <a:gd name="T4" fmla="*/ 0 w 21600"/>
                <a:gd name="T5" fmla="*/ 2147483647 h 31203"/>
                <a:gd name="T6" fmla="*/ 0 60000 65536"/>
                <a:gd name="T7" fmla="*/ 0 60000 65536"/>
                <a:gd name="T8" fmla="*/ 0 60000 65536"/>
                <a:gd name="T9" fmla="*/ 0 w 21600"/>
                <a:gd name="T10" fmla="*/ 0 h 31203"/>
                <a:gd name="T11" fmla="*/ 21600 w 21600"/>
                <a:gd name="T12" fmla="*/ 31203 h 31203"/>
              </a:gdLst>
              <a:ahLst/>
              <a:cxnLst>
                <a:cxn ang="T6">
                  <a:pos x="T0" y="T1"/>
                </a:cxn>
                <a:cxn ang="T7">
                  <a:pos x="T2" y="T3"/>
                </a:cxn>
                <a:cxn ang="T8">
                  <a:pos x="T4" y="T5"/>
                </a:cxn>
              </a:cxnLst>
              <a:rect l="T9" t="T10" r="T11" b="T12"/>
              <a:pathLst>
                <a:path w="21600" h="31203" fill="none" extrusionOk="0">
                  <a:moveTo>
                    <a:pt x="3237" y="-1"/>
                  </a:moveTo>
                  <a:cubicBezTo>
                    <a:pt x="13795" y="1600"/>
                    <a:pt x="21600" y="10676"/>
                    <a:pt x="21600" y="21356"/>
                  </a:cubicBezTo>
                  <a:cubicBezTo>
                    <a:pt x="21600" y="24780"/>
                    <a:pt x="20785" y="28155"/>
                    <a:pt x="19224" y="31202"/>
                  </a:cubicBezTo>
                </a:path>
                <a:path w="21600" h="31203" stroke="0" extrusionOk="0">
                  <a:moveTo>
                    <a:pt x="3237" y="-1"/>
                  </a:moveTo>
                  <a:cubicBezTo>
                    <a:pt x="13795" y="1600"/>
                    <a:pt x="21600" y="10676"/>
                    <a:pt x="21600" y="21356"/>
                  </a:cubicBezTo>
                  <a:cubicBezTo>
                    <a:pt x="21600" y="24780"/>
                    <a:pt x="20785" y="28155"/>
                    <a:pt x="19224" y="31202"/>
                  </a:cubicBezTo>
                  <a:lnTo>
                    <a:pt x="0" y="21356"/>
                  </a:lnTo>
                  <a:lnTo>
                    <a:pt x="3237" y="-1"/>
                  </a:lnTo>
                  <a:close/>
                </a:path>
              </a:pathLst>
            </a:custGeom>
            <a:solidFill>
              <a:srgbClr val="FFFFFF"/>
            </a:solidFill>
            <a:ln w="38100">
              <a:solidFill>
                <a:srgbClr val="D3381C"/>
              </a:solidFill>
              <a:prstDash val="sysDot"/>
              <a:round/>
              <a:tailEnd type="triangle" w="med" len="med"/>
            </a:ln>
          </p:spPr>
          <p:txBody>
            <a:bodyPr wrap="none" anchor="ctr"/>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defTabSz="749935" latinLnBrk="1">
                <a:lnSpc>
                  <a:spcPct val="120000"/>
                </a:lnSpc>
                <a:defRPr/>
              </a:pPr>
              <a:endParaRPr kumimoji="1" lang="zh-CN" altLang="en-US" sz="800" kern="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3" name="Group 17"/>
          <p:cNvGrpSpPr/>
          <p:nvPr/>
        </p:nvGrpSpPr>
        <p:grpSpPr>
          <a:xfrm>
            <a:off x="5227527" y="4920458"/>
            <a:ext cx="413958" cy="414108"/>
            <a:chOff x="5607370" y="3562829"/>
            <a:chExt cx="587140" cy="587140"/>
          </a:xfrm>
          <a:solidFill>
            <a:schemeClr val="bg1"/>
          </a:solidFill>
        </p:grpSpPr>
        <p:sp>
          <p:nvSpPr>
            <p:cNvPr id="10" name="Freeform 15"/>
            <p:cNvSpPr>
              <a:spLocks noEditPoints="1"/>
            </p:cNvSpPr>
            <p:nvPr/>
          </p:nvSpPr>
          <p:spPr bwMode="auto">
            <a:xfrm>
              <a:off x="5746497" y="3702123"/>
              <a:ext cx="308897" cy="308544"/>
            </a:xfrm>
            <a:custGeom>
              <a:avLst/>
              <a:gdLst>
                <a:gd name="T0" fmla="*/ 183 w 371"/>
                <a:gd name="T1" fmla="*/ 1 h 370"/>
                <a:gd name="T2" fmla="*/ 2 w 371"/>
                <a:gd name="T3" fmla="*/ 187 h 370"/>
                <a:gd name="T4" fmla="*/ 188 w 371"/>
                <a:gd name="T5" fmla="*/ 369 h 370"/>
                <a:gd name="T6" fmla="*/ 370 w 371"/>
                <a:gd name="T7" fmla="*/ 182 h 370"/>
                <a:gd name="T8" fmla="*/ 183 w 371"/>
                <a:gd name="T9" fmla="*/ 1 h 370"/>
                <a:gd name="T10" fmla="*/ 184 w 371"/>
                <a:gd name="T11" fmla="*/ 25 h 370"/>
                <a:gd name="T12" fmla="*/ 260 w 371"/>
                <a:gd name="T13" fmla="*/ 43 h 370"/>
                <a:gd name="T14" fmla="*/ 235 w 371"/>
                <a:gd name="T15" fmla="*/ 84 h 370"/>
                <a:gd name="T16" fmla="*/ 186 w 371"/>
                <a:gd name="T17" fmla="*/ 73 h 370"/>
                <a:gd name="T18" fmla="*/ 137 w 371"/>
                <a:gd name="T19" fmla="*/ 84 h 370"/>
                <a:gd name="T20" fmla="*/ 112 w 371"/>
                <a:gd name="T21" fmla="*/ 43 h 370"/>
                <a:gd name="T22" fmla="*/ 184 w 371"/>
                <a:gd name="T23" fmla="*/ 25 h 370"/>
                <a:gd name="T24" fmla="*/ 85 w 371"/>
                <a:gd name="T25" fmla="*/ 234 h 370"/>
                <a:gd name="T26" fmla="*/ 44 w 371"/>
                <a:gd name="T27" fmla="*/ 259 h 370"/>
                <a:gd name="T28" fmla="*/ 26 w 371"/>
                <a:gd name="T29" fmla="*/ 187 h 370"/>
                <a:gd name="T30" fmla="*/ 44 w 371"/>
                <a:gd name="T31" fmla="*/ 111 h 370"/>
                <a:gd name="T32" fmla="*/ 85 w 371"/>
                <a:gd name="T33" fmla="*/ 136 h 370"/>
                <a:gd name="T34" fmla="*/ 74 w 371"/>
                <a:gd name="T35" fmla="*/ 185 h 370"/>
                <a:gd name="T36" fmla="*/ 85 w 371"/>
                <a:gd name="T37" fmla="*/ 234 h 370"/>
                <a:gd name="T38" fmla="*/ 188 w 371"/>
                <a:gd name="T39" fmla="*/ 345 h 370"/>
                <a:gd name="T40" fmla="*/ 112 w 371"/>
                <a:gd name="T41" fmla="*/ 327 h 370"/>
                <a:gd name="T42" fmla="*/ 137 w 371"/>
                <a:gd name="T43" fmla="*/ 286 h 370"/>
                <a:gd name="T44" fmla="*/ 186 w 371"/>
                <a:gd name="T45" fmla="*/ 297 h 370"/>
                <a:gd name="T46" fmla="*/ 235 w 371"/>
                <a:gd name="T47" fmla="*/ 286 h 370"/>
                <a:gd name="T48" fmla="*/ 260 w 371"/>
                <a:gd name="T49" fmla="*/ 327 h 370"/>
                <a:gd name="T50" fmla="*/ 188 w 371"/>
                <a:gd name="T51" fmla="*/ 345 h 370"/>
                <a:gd name="T52" fmla="*/ 186 w 371"/>
                <a:gd name="T53" fmla="*/ 273 h 370"/>
                <a:gd name="T54" fmla="*/ 98 w 371"/>
                <a:gd name="T55" fmla="*/ 185 h 370"/>
                <a:gd name="T56" fmla="*/ 186 w 371"/>
                <a:gd name="T57" fmla="*/ 97 h 370"/>
                <a:gd name="T58" fmla="*/ 274 w 371"/>
                <a:gd name="T59" fmla="*/ 185 h 370"/>
                <a:gd name="T60" fmla="*/ 186 w 371"/>
                <a:gd name="T61" fmla="*/ 273 h 370"/>
                <a:gd name="T62" fmla="*/ 286 w 371"/>
                <a:gd name="T63" fmla="*/ 234 h 370"/>
                <a:gd name="T64" fmla="*/ 298 w 371"/>
                <a:gd name="T65" fmla="*/ 185 h 370"/>
                <a:gd name="T66" fmla="*/ 286 w 371"/>
                <a:gd name="T67" fmla="*/ 136 h 370"/>
                <a:gd name="T68" fmla="*/ 328 w 371"/>
                <a:gd name="T69" fmla="*/ 111 h 370"/>
                <a:gd name="T70" fmla="*/ 346 w 371"/>
                <a:gd name="T71" fmla="*/ 183 h 370"/>
                <a:gd name="T72" fmla="*/ 328 w 371"/>
                <a:gd name="T73" fmla="*/ 259 h 370"/>
                <a:gd name="T74" fmla="*/ 286 w 371"/>
                <a:gd name="T75" fmla="*/ 2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1" h="370">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vert="horz" wrap="square" lIns="140610" tIns="70303" rIns="140610" bIns="70303"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1" name="Freeform 23"/>
            <p:cNvSpPr>
              <a:spLocks noEditPoints="1"/>
            </p:cNvSpPr>
            <p:nvPr/>
          </p:nvSpPr>
          <p:spPr bwMode="auto">
            <a:xfrm>
              <a:off x="5607370" y="3562829"/>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vert="horz" wrap="square" lIns="140610" tIns="70303" rIns="140610" bIns="70303"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4" name="Group 20"/>
          <p:cNvGrpSpPr/>
          <p:nvPr/>
        </p:nvGrpSpPr>
        <p:grpSpPr>
          <a:xfrm>
            <a:off x="5225547" y="1983132"/>
            <a:ext cx="594571" cy="594790"/>
            <a:chOff x="6665323" y="3562825"/>
            <a:chExt cx="587140" cy="587140"/>
          </a:xfrm>
          <a:solidFill>
            <a:schemeClr val="bg1"/>
          </a:solidFill>
        </p:grpSpPr>
        <p:sp>
          <p:nvSpPr>
            <p:cNvPr id="8" name="Freeform 19"/>
            <p:cNvSpPr>
              <a:spLocks noEditPoints="1"/>
            </p:cNvSpPr>
            <p:nvPr/>
          </p:nvSpPr>
          <p:spPr bwMode="auto">
            <a:xfrm>
              <a:off x="6808144" y="3735126"/>
              <a:ext cx="301499" cy="242538"/>
            </a:xfrm>
            <a:custGeom>
              <a:avLst/>
              <a:gdLst>
                <a:gd name="T0" fmla="*/ 393 w 400"/>
                <a:gd name="T1" fmla="*/ 61 h 322"/>
                <a:gd name="T2" fmla="*/ 300 w 400"/>
                <a:gd name="T3" fmla="*/ 3 h 322"/>
                <a:gd name="T4" fmla="*/ 286 w 400"/>
                <a:gd name="T5" fmla="*/ 3 h 322"/>
                <a:gd name="T6" fmla="*/ 200 w 400"/>
                <a:gd name="T7" fmla="*/ 57 h 322"/>
                <a:gd name="T8" fmla="*/ 113 w 400"/>
                <a:gd name="T9" fmla="*/ 3 h 322"/>
                <a:gd name="T10" fmla="*/ 100 w 400"/>
                <a:gd name="T11" fmla="*/ 3 h 322"/>
                <a:gd name="T12" fmla="*/ 6 w 400"/>
                <a:gd name="T13" fmla="*/ 61 h 322"/>
                <a:gd name="T14" fmla="*/ 0 w 400"/>
                <a:gd name="T15" fmla="*/ 73 h 322"/>
                <a:gd name="T16" fmla="*/ 0 w 400"/>
                <a:gd name="T17" fmla="*/ 307 h 322"/>
                <a:gd name="T18" fmla="*/ 6 w 400"/>
                <a:gd name="T19" fmla="*/ 319 h 322"/>
                <a:gd name="T20" fmla="*/ 20 w 400"/>
                <a:gd name="T21" fmla="*/ 319 h 322"/>
                <a:gd name="T22" fmla="*/ 106 w 400"/>
                <a:gd name="T23" fmla="*/ 265 h 322"/>
                <a:gd name="T24" fmla="*/ 193 w 400"/>
                <a:gd name="T25" fmla="*/ 319 h 322"/>
                <a:gd name="T26" fmla="*/ 207 w 400"/>
                <a:gd name="T27" fmla="*/ 319 h 322"/>
                <a:gd name="T28" fmla="*/ 293 w 400"/>
                <a:gd name="T29" fmla="*/ 265 h 322"/>
                <a:gd name="T30" fmla="*/ 380 w 400"/>
                <a:gd name="T31" fmla="*/ 319 h 322"/>
                <a:gd name="T32" fmla="*/ 387 w 400"/>
                <a:gd name="T33" fmla="*/ 321 h 322"/>
                <a:gd name="T34" fmla="*/ 393 w 400"/>
                <a:gd name="T35" fmla="*/ 319 h 322"/>
                <a:gd name="T36" fmla="*/ 400 w 400"/>
                <a:gd name="T37" fmla="*/ 307 h 322"/>
                <a:gd name="T38" fmla="*/ 400 w 400"/>
                <a:gd name="T39" fmla="*/ 73 h 322"/>
                <a:gd name="T40" fmla="*/ 393 w 400"/>
                <a:gd name="T41" fmla="*/ 61 h 322"/>
                <a:gd name="T42" fmla="*/ 93 w 400"/>
                <a:gd name="T43" fmla="*/ 241 h 322"/>
                <a:gd name="T44" fmla="*/ 26 w 400"/>
                <a:gd name="T45" fmla="*/ 283 h 322"/>
                <a:gd name="T46" fmla="*/ 26 w 400"/>
                <a:gd name="T47" fmla="*/ 81 h 322"/>
                <a:gd name="T48" fmla="*/ 93 w 400"/>
                <a:gd name="T49" fmla="*/ 39 h 322"/>
                <a:gd name="T50" fmla="*/ 93 w 400"/>
                <a:gd name="T51" fmla="*/ 241 h 322"/>
                <a:gd name="T52" fmla="*/ 187 w 400"/>
                <a:gd name="T53" fmla="*/ 283 h 322"/>
                <a:gd name="T54" fmla="*/ 119 w 400"/>
                <a:gd name="T55" fmla="*/ 241 h 322"/>
                <a:gd name="T56" fmla="*/ 119 w 400"/>
                <a:gd name="T57" fmla="*/ 39 h 322"/>
                <a:gd name="T58" fmla="*/ 187 w 400"/>
                <a:gd name="T59" fmla="*/ 81 h 322"/>
                <a:gd name="T60" fmla="*/ 187 w 400"/>
                <a:gd name="T61" fmla="*/ 283 h 322"/>
                <a:gd name="T62" fmla="*/ 280 w 400"/>
                <a:gd name="T63" fmla="*/ 241 h 322"/>
                <a:gd name="T64" fmla="*/ 213 w 400"/>
                <a:gd name="T65" fmla="*/ 283 h 322"/>
                <a:gd name="T66" fmla="*/ 213 w 400"/>
                <a:gd name="T67" fmla="*/ 81 h 322"/>
                <a:gd name="T68" fmla="*/ 280 w 400"/>
                <a:gd name="T69" fmla="*/ 39 h 322"/>
                <a:gd name="T70" fmla="*/ 280 w 400"/>
                <a:gd name="T71" fmla="*/ 241 h 322"/>
                <a:gd name="T72" fmla="*/ 374 w 400"/>
                <a:gd name="T73" fmla="*/ 283 h 322"/>
                <a:gd name="T74" fmla="*/ 306 w 400"/>
                <a:gd name="T75" fmla="*/ 241 h 322"/>
                <a:gd name="T76" fmla="*/ 306 w 400"/>
                <a:gd name="T77" fmla="*/ 39 h 322"/>
                <a:gd name="T78" fmla="*/ 374 w 400"/>
                <a:gd name="T79" fmla="*/ 81 h 322"/>
                <a:gd name="T80" fmla="*/ 374 w 400"/>
                <a:gd name="T81" fmla="*/ 28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22">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vert="horz" wrap="square" lIns="140610" tIns="70303" rIns="140610" bIns="70303"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9" name="Freeform 23"/>
            <p:cNvSpPr>
              <a:spLocks noEditPoints="1"/>
            </p:cNvSpPr>
            <p:nvPr/>
          </p:nvSpPr>
          <p:spPr bwMode="auto">
            <a:xfrm>
              <a:off x="6665323"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vert="horz" wrap="square" lIns="140610" tIns="70303" rIns="140610" bIns="70303"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5" name="Group 23"/>
          <p:cNvGrpSpPr/>
          <p:nvPr/>
        </p:nvGrpSpPr>
        <p:grpSpPr>
          <a:xfrm>
            <a:off x="6124523" y="3744379"/>
            <a:ext cx="413958" cy="414108"/>
            <a:chOff x="7740352" y="3562825"/>
            <a:chExt cx="587140" cy="587140"/>
          </a:xfrm>
          <a:solidFill>
            <a:schemeClr val="bg1"/>
          </a:solidFill>
        </p:grpSpPr>
        <p:sp>
          <p:nvSpPr>
            <p:cNvPr id="6" name="Freeform 24"/>
            <p:cNvSpPr>
              <a:spLocks noEditPoints="1"/>
            </p:cNvSpPr>
            <p:nvPr/>
          </p:nvSpPr>
          <p:spPr bwMode="auto">
            <a:xfrm>
              <a:off x="7740352"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vert="horz" wrap="square" lIns="140610" tIns="70303" rIns="140610" bIns="70303"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7" name="Freeform 27"/>
            <p:cNvSpPr>
              <a:spLocks noEditPoints="1"/>
            </p:cNvSpPr>
            <p:nvPr/>
          </p:nvSpPr>
          <p:spPr bwMode="auto">
            <a:xfrm>
              <a:off x="7931746" y="3722078"/>
              <a:ext cx="204352" cy="268635"/>
            </a:xfrm>
            <a:custGeom>
              <a:avLst/>
              <a:gdLst>
                <a:gd name="T0" fmla="*/ 96 w 256"/>
                <a:gd name="T1" fmla="*/ 48 h 336"/>
                <a:gd name="T2" fmla="*/ 48 w 256"/>
                <a:gd name="T3" fmla="*/ 0 h 336"/>
                <a:gd name="T4" fmla="*/ 0 w 256"/>
                <a:gd name="T5" fmla="*/ 48 h 336"/>
                <a:gd name="T6" fmla="*/ 29 w 256"/>
                <a:gd name="T7" fmla="*/ 92 h 336"/>
                <a:gd name="T8" fmla="*/ 29 w 256"/>
                <a:gd name="T9" fmla="*/ 244 h 336"/>
                <a:gd name="T10" fmla="*/ 0 w 256"/>
                <a:gd name="T11" fmla="*/ 288 h 336"/>
                <a:gd name="T12" fmla="*/ 48 w 256"/>
                <a:gd name="T13" fmla="*/ 336 h 336"/>
                <a:gd name="T14" fmla="*/ 96 w 256"/>
                <a:gd name="T15" fmla="*/ 288 h 336"/>
                <a:gd name="T16" fmla="*/ 67 w 256"/>
                <a:gd name="T17" fmla="*/ 244 h 336"/>
                <a:gd name="T18" fmla="*/ 67 w 256"/>
                <a:gd name="T19" fmla="*/ 92 h 336"/>
                <a:gd name="T20" fmla="*/ 96 w 256"/>
                <a:gd name="T21" fmla="*/ 48 h 336"/>
                <a:gd name="T22" fmla="*/ 75 w 256"/>
                <a:gd name="T23" fmla="*/ 288 h 336"/>
                <a:gd name="T24" fmla="*/ 48 w 256"/>
                <a:gd name="T25" fmla="*/ 316 h 336"/>
                <a:gd name="T26" fmla="*/ 20 w 256"/>
                <a:gd name="T27" fmla="*/ 288 h 336"/>
                <a:gd name="T28" fmla="*/ 48 w 256"/>
                <a:gd name="T29" fmla="*/ 260 h 336"/>
                <a:gd name="T30" fmla="*/ 75 w 256"/>
                <a:gd name="T31" fmla="*/ 288 h 336"/>
                <a:gd name="T32" fmla="*/ 48 w 256"/>
                <a:gd name="T33" fmla="*/ 76 h 336"/>
                <a:gd name="T34" fmla="*/ 20 w 256"/>
                <a:gd name="T35" fmla="*/ 48 h 336"/>
                <a:gd name="T36" fmla="*/ 48 w 256"/>
                <a:gd name="T37" fmla="*/ 20 h 336"/>
                <a:gd name="T38" fmla="*/ 75 w 256"/>
                <a:gd name="T39" fmla="*/ 48 h 336"/>
                <a:gd name="T40" fmla="*/ 48 w 256"/>
                <a:gd name="T41" fmla="*/ 76 h 336"/>
                <a:gd name="T42" fmla="*/ 227 w 256"/>
                <a:gd name="T43" fmla="*/ 244 h 336"/>
                <a:gd name="T44" fmla="*/ 227 w 256"/>
                <a:gd name="T45" fmla="*/ 92 h 336"/>
                <a:gd name="T46" fmla="*/ 256 w 256"/>
                <a:gd name="T47" fmla="*/ 48 h 336"/>
                <a:gd name="T48" fmla="*/ 208 w 256"/>
                <a:gd name="T49" fmla="*/ 0 h 336"/>
                <a:gd name="T50" fmla="*/ 160 w 256"/>
                <a:gd name="T51" fmla="*/ 48 h 336"/>
                <a:gd name="T52" fmla="*/ 189 w 256"/>
                <a:gd name="T53" fmla="*/ 92 h 336"/>
                <a:gd name="T54" fmla="*/ 189 w 256"/>
                <a:gd name="T55" fmla="*/ 244 h 336"/>
                <a:gd name="T56" fmla="*/ 160 w 256"/>
                <a:gd name="T57" fmla="*/ 288 h 336"/>
                <a:gd name="T58" fmla="*/ 208 w 256"/>
                <a:gd name="T59" fmla="*/ 336 h 336"/>
                <a:gd name="T60" fmla="*/ 256 w 256"/>
                <a:gd name="T61" fmla="*/ 288 h 336"/>
                <a:gd name="T62" fmla="*/ 227 w 256"/>
                <a:gd name="T63" fmla="*/ 244 h 336"/>
                <a:gd name="T64" fmla="*/ 180 w 256"/>
                <a:gd name="T65" fmla="*/ 48 h 336"/>
                <a:gd name="T66" fmla="*/ 208 w 256"/>
                <a:gd name="T67" fmla="*/ 20 h 336"/>
                <a:gd name="T68" fmla="*/ 235 w 256"/>
                <a:gd name="T69" fmla="*/ 48 h 336"/>
                <a:gd name="T70" fmla="*/ 208 w 256"/>
                <a:gd name="T71" fmla="*/ 76 h 336"/>
                <a:gd name="T72" fmla="*/ 180 w 256"/>
                <a:gd name="T73" fmla="*/ 48 h 336"/>
                <a:gd name="T74" fmla="*/ 208 w 256"/>
                <a:gd name="T75" fmla="*/ 316 h 336"/>
                <a:gd name="T76" fmla="*/ 180 w 256"/>
                <a:gd name="T77" fmla="*/ 288 h 336"/>
                <a:gd name="T78" fmla="*/ 208 w 256"/>
                <a:gd name="T79" fmla="*/ 260 h 336"/>
                <a:gd name="T80" fmla="*/ 235 w 256"/>
                <a:gd name="T81" fmla="*/ 288 h 336"/>
                <a:gd name="T82" fmla="*/ 208 w 256"/>
                <a:gd name="T83" fmla="*/ 31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33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vert="horz" wrap="square" lIns="140610" tIns="70303" rIns="140610" bIns="70303" numCol="1" anchor="t" anchorCtr="0" compatLnSpc="1"/>
            <a:ls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5930"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a:lstStyle>
            <a:p>
              <a:pPr algn="just">
                <a:lnSpc>
                  <a:spcPct val="120000"/>
                </a:lnSpc>
              </a:pPr>
              <a:endParaRPr lang="en-US" sz="800" dirty="0">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sp>
        <p:nvSpPr>
          <p:cNvPr id="21" name="Text Placeholder 2"/>
          <p:cNvSpPr txBox="1"/>
          <p:nvPr/>
        </p:nvSpPr>
        <p:spPr>
          <a:xfrm>
            <a:off x="7311699" y="1510159"/>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2" name="文本框 36"/>
          <p:cNvSpPr txBox="1"/>
          <p:nvPr/>
        </p:nvSpPr>
        <p:spPr>
          <a:xfrm>
            <a:off x="7199301" y="1133614"/>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3" name="Text Placeholder 2"/>
          <p:cNvSpPr txBox="1"/>
          <p:nvPr/>
        </p:nvSpPr>
        <p:spPr>
          <a:xfrm>
            <a:off x="7682962" y="3643641"/>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4" name="文本框 36"/>
          <p:cNvSpPr txBox="1"/>
          <p:nvPr/>
        </p:nvSpPr>
        <p:spPr>
          <a:xfrm>
            <a:off x="7570564" y="3267096"/>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
        <p:nvSpPr>
          <p:cNvPr id="25" name="Text Placeholder 2"/>
          <p:cNvSpPr txBox="1"/>
          <p:nvPr/>
        </p:nvSpPr>
        <p:spPr>
          <a:xfrm>
            <a:off x="1271646" y="4995137"/>
            <a:ext cx="3182107" cy="1200329"/>
          </a:xfrm>
          <a:prstGeom prst="rect">
            <a:avLst/>
          </a:prstGeom>
        </p:spPr>
        <p:txBody>
          <a:bodyPr vert="horz" wrap="square" lIns="0" tIns="0" rIns="0" bIns="0">
            <a:spAutoFit/>
          </a:bodyPr>
          <a:lstStyle>
            <a:lvl1pPr marL="0" indent="0" algn="l" defTabSz="914400" rtl="0" eaLnBrk="1" latinLnBrk="0" hangingPunct="1">
              <a:lnSpc>
                <a:spcPct val="120000"/>
              </a:lnSpc>
              <a:spcBef>
                <a:spcPts val="0"/>
              </a:spcBef>
              <a:buFont typeface="Arial" panose="020B0604020202020204" pitchFamily="34" charset="0"/>
              <a:buNone/>
              <a:defRPr sz="890" b="0" kern="1200" baseline="0">
                <a:solidFill>
                  <a:schemeClr val="tx1">
                    <a:lumMod val="50000"/>
                    <a:lumOff val="50000"/>
                  </a:schemeClr>
                </a:solidFill>
                <a:latin typeface="Lato Regular"/>
                <a:ea typeface="+mn-ea"/>
                <a:cs typeface="Lato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900" b="1" dirty="0">
                <a:solidFill>
                  <a:schemeClr val="tx1"/>
                </a:solidFill>
                <a:latin typeface="微软雅黑" panose="020B0503020204020204" charset="-122"/>
                <a:ea typeface="微软雅黑" panose="020B0503020204020204" charset="-122"/>
                <a:cs typeface="+mn-ea"/>
                <a:sym typeface="+mn-lt"/>
              </a:rPr>
              <a:t>专注工作汇报类</a:t>
            </a:r>
            <a:r>
              <a:rPr lang="en-US" altLang="zh-CN" sz="900" b="1" dirty="0">
                <a:solidFill>
                  <a:schemeClr val="tx1"/>
                </a:solidFill>
                <a:latin typeface="微软雅黑" panose="020B0503020204020204" charset="-122"/>
                <a:ea typeface="微软雅黑" panose="020B0503020204020204" charset="-122"/>
                <a:cs typeface="+mn-ea"/>
                <a:sym typeface="+mn-lt"/>
              </a:rPr>
              <a:t>PPT</a:t>
            </a:r>
            <a:r>
              <a:rPr lang="zh-CN" altLang="en-US" sz="900" b="1" dirty="0">
                <a:solidFill>
                  <a:schemeClr val="tx1"/>
                </a:solidFill>
                <a:latin typeface="微软雅黑" panose="020B0503020204020204" charset="-122"/>
                <a:ea typeface="微软雅黑" panose="020B0503020204020204" charset="-122"/>
                <a:cs typeface="+mn-ea"/>
                <a:sym typeface="+mn-lt"/>
              </a:rPr>
              <a:t>排版设计，</a:t>
            </a:r>
            <a:r>
              <a:rPr lang="en-US" altLang="zh-CN" sz="800" dirty="0">
                <a:solidFill>
                  <a:schemeClr val="bg1">
                    <a:lumMod val="65000"/>
                  </a:schemeClr>
                </a:solidFill>
                <a:latin typeface="微软雅黑" panose="020B0503020204020204" charset="-122"/>
                <a:ea typeface="微软雅黑" panose="020B0503020204020204" charset="-122"/>
                <a:cs typeface="+mn-ea"/>
                <a:sym typeface="+mn-lt"/>
              </a:rPr>
              <a:t>Please replace text, click add relevant headline, modify the text content, also can copy your content to this directly. Please replace text, click add relevant headline, modify the text content, also can copy your content to this directly. Please replace text, click add relevant headline, modify the text content, also can copy your content to this directly.</a:t>
            </a:r>
          </a:p>
          <a:p>
            <a:endParaRPr lang="en-US" altLang="zh-CN" sz="800" dirty="0">
              <a:solidFill>
                <a:schemeClr val="bg1">
                  <a:lumMod val="65000"/>
                </a:schemeClr>
              </a:solidFill>
              <a:latin typeface="微软雅黑" panose="020B0503020204020204" charset="-122"/>
              <a:ea typeface="微软雅黑" panose="020B0503020204020204" charset="-122"/>
              <a:cs typeface="+mn-ea"/>
              <a:sym typeface="+mn-lt"/>
            </a:endParaRPr>
          </a:p>
        </p:txBody>
      </p:sp>
      <p:sp>
        <p:nvSpPr>
          <p:cNvPr id="26" name="文本框 36"/>
          <p:cNvSpPr txBox="1"/>
          <p:nvPr/>
        </p:nvSpPr>
        <p:spPr>
          <a:xfrm>
            <a:off x="1159248" y="4618592"/>
            <a:ext cx="3294505"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000" b="1" dirty="0">
                <a:solidFill>
                  <a:srgbClr val="C00000"/>
                </a:solidFill>
                <a:latin typeface="微软雅黑" panose="020B0503020204020204" charset="-122"/>
                <a:ea typeface="微软雅黑" panose="020B0503020204020204" charset="-122"/>
              </a:rPr>
              <a:t>工作汇报</a:t>
            </a:r>
            <a:r>
              <a:rPr lang="en-US" altLang="zh-CN" sz="2000" b="1" dirty="0">
                <a:solidFill>
                  <a:srgbClr val="C00000"/>
                </a:solidFill>
                <a:latin typeface="微软雅黑" panose="020B0503020204020204" charset="-122"/>
                <a:ea typeface="微软雅黑" panose="020B0503020204020204" charset="-122"/>
              </a:rPr>
              <a:t>PPT</a:t>
            </a:r>
            <a:endParaRPr lang="zh-CN" altLang="en-US" sz="2000" b="1" dirty="0">
              <a:solidFill>
                <a:srgbClr val="C00000"/>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2000">
        <p:blinds dir="vert"/>
      </p:transition>
    </mc:Choice>
    <mc:Fallback xmlns="">
      <p:transition spd="slow" advClick="0" advTm="2000">
        <p:blinds dir="vert"/>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TEMPLATE_TOPIC_ID" val="2869567"/>
  <p:tag name="KSO_WM_TEMPLATE_OUTLINE_ID" val="6"/>
  <p:tag name="KSO_WM_TEMPLATE_SCENE_ID" val="1"/>
  <p:tag name="KSO_WM_TEMPLATE_JOB_ID" val="6"/>
  <p:tag name="KSO_WM_TEMPLATE_TOPIC_DEFAULT" val="0"/>
</p:tagLst>
</file>

<file path=ppt/theme/theme1.xml><?xml version="1.0" encoding="utf-8"?>
<a:theme xmlns:a="http://schemas.openxmlformats.org/drawingml/2006/main" name="专注工作汇报类PPT排版设计，定制QQ:418157732">
  <a:themeElements>
    <a:clrScheme name="Office">
      <a:dk1>
        <a:srgbClr val="000000"/>
      </a:dk1>
      <a:lt1>
        <a:srgbClr val="FFFFFF"/>
      </a:lt1>
      <a:dk2>
        <a:srgbClr val="778495"/>
      </a:dk2>
      <a:lt2>
        <a:srgbClr val="F0F0F0"/>
      </a:lt2>
      <a:accent1>
        <a:srgbClr val="1AB0B8"/>
      </a:accent1>
      <a:accent2>
        <a:srgbClr val="00C077"/>
      </a:accent2>
      <a:accent3>
        <a:srgbClr val="08DA76"/>
      </a:accent3>
      <a:accent4>
        <a:srgbClr val="11B797"/>
      </a:accent4>
      <a:accent5>
        <a:srgbClr val="1A7C77"/>
      </a:accent5>
      <a:accent6>
        <a:srgbClr val="09996C"/>
      </a:accent6>
      <a:hlink>
        <a:srgbClr val="1AB0B8"/>
      </a:hlink>
      <a:folHlink>
        <a:srgbClr val="BFBFBF"/>
      </a:folHlink>
    </a:clrScheme>
    <a:fontScheme name="juxnimsu">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1AB0B8"/>
    </a:accent1>
    <a:accent2>
      <a:srgbClr val="00C077"/>
    </a:accent2>
    <a:accent3>
      <a:srgbClr val="08DA76"/>
    </a:accent3>
    <a:accent4>
      <a:srgbClr val="11B797"/>
    </a:accent4>
    <a:accent5>
      <a:srgbClr val="1A7C77"/>
    </a:accent5>
    <a:accent6>
      <a:srgbClr val="09996C"/>
    </a:accent6>
    <a:hlink>
      <a:srgbClr val="1AB0B8"/>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1AB0B8"/>
    </a:accent1>
    <a:accent2>
      <a:srgbClr val="00C077"/>
    </a:accent2>
    <a:accent3>
      <a:srgbClr val="08DA76"/>
    </a:accent3>
    <a:accent4>
      <a:srgbClr val="11B797"/>
    </a:accent4>
    <a:accent5>
      <a:srgbClr val="1A7C77"/>
    </a:accent5>
    <a:accent6>
      <a:srgbClr val="09996C"/>
    </a:accent6>
    <a:hlink>
      <a:srgbClr val="1AB0B8"/>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1AB0B8"/>
    </a:accent1>
    <a:accent2>
      <a:srgbClr val="00C077"/>
    </a:accent2>
    <a:accent3>
      <a:srgbClr val="08DA76"/>
    </a:accent3>
    <a:accent4>
      <a:srgbClr val="11B797"/>
    </a:accent4>
    <a:accent5>
      <a:srgbClr val="1A7C77"/>
    </a:accent5>
    <a:accent6>
      <a:srgbClr val="09996C"/>
    </a:accent6>
    <a:hlink>
      <a:srgbClr val="1AB0B8"/>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1AB0B8"/>
    </a:accent1>
    <a:accent2>
      <a:srgbClr val="00C077"/>
    </a:accent2>
    <a:accent3>
      <a:srgbClr val="08DA76"/>
    </a:accent3>
    <a:accent4>
      <a:srgbClr val="11B797"/>
    </a:accent4>
    <a:accent5>
      <a:srgbClr val="1A7C77"/>
    </a:accent5>
    <a:accent6>
      <a:srgbClr val="09996C"/>
    </a:accent6>
    <a:hlink>
      <a:srgbClr val="1AB0B8"/>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4778</Words>
  <Application>Microsoft Office PowerPoint</Application>
  <PresentationFormat>宽屏</PresentationFormat>
  <Paragraphs>177</Paragraphs>
  <Slides>22</Slides>
  <Notes>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Impact MT Std</vt:lpstr>
      <vt:lpstr>微软雅黑</vt:lpstr>
      <vt:lpstr>Arial</vt:lpstr>
      <vt:lpstr>Calibri</vt:lpstr>
      <vt:lpstr>Impact</vt:lpstr>
      <vt:lpstr>Open Sans</vt:lpstr>
      <vt:lpstr>专注工作汇报类PPT排版设计，定制QQ:418157732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www.51ppt mob an.com</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StephenZhu</dc:creator>
  <cp:keywords>51PPT模板网</cp:keywords>
  <dc:description>www.51p ptm oban.com</dc:description>
  <cp:lastModifiedBy>天 下</cp:lastModifiedBy>
  <cp:revision>24</cp:revision>
  <dcterms:created xsi:type="dcterms:W3CDTF">2019-01-21T00:25:00Z</dcterms:created>
  <dcterms:modified xsi:type="dcterms:W3CDTF">2021-01-06T00:54:48Z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2052-11.1.0.9740</vt:lpwstr>
  </property>
</Properties>
</file>